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0"/>
  </p:notesMasterIdLst>
  <p:sldIdLst>
    <p:sldId id="583" r:id="rId2"/>
    <p:sldId id="257" r:id="rId3"/>
    <p:sldId id="400" r:id="rId4"/>
    <p:sldId id="586" r:id="rId5"/>
    <p:sldId id="402" r:id="rId6"/>
    <p:sldId id="401" r:id="rId7"/>
    <p:sldId id="395" r:id="rId8"/>
    <p:sldId id="408" r:id="rId9"/>
    <p:sldId id="409" r:id="rId10"/>
    <p:sldId id="283" r:id="rId11"/>
    <p:sldId id="284" r:id="rId12"/>
    <p:sldId id="577" r:id="rId13"/>
    <p:sldId id="285" r:id="rId14"/>
    <p:sldId id="578" r:id="rId15"/>
    <p:sldId id="576" r:id="rId16"/>
    <p:sldId id="281" r:id="rId17"/>
    <p:sldId id="385" r:id="rId18"/>
    <p:sldId id="579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B9B8"/>
    <a:srgbClr val="00FF00"/>
    <a:srgbClr val="FF66CC"/>
    <a:srgbClr val="006600"/>
    <a:srgbClr val="0000FF"/>
    <a:srgbClr val="FCD5B5"/>
    <a:srgbClr val="F8CBAD"/>
    <a:srgbClr val="FFFFCC"/>
    <a:srgbClr val="51B41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93739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27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70E95-FF94-4E61-A96A-52D49F4AB569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6541B-21F7-484C-BBCE-31F3E9E1D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8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8232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5CACC7-21F3-4814-9F92-C7BE01DCE637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75830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7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7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3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4171" y="-145144"/>
            <a:ext cx="12496800" cy="70031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907349" y="17421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665" r:id="rId6"/>
    <p:sldLayoutId id="2147483728" r:id="rId7"/>
    <p:sldLayoutId id="2147483703" r:id="rId8"/>
    <p:sldLayoutId id="2147483667" r:id="rId9"/>
    <p:sldLayoutId id="2147483755" r:id="rId10"/>
    <p:sldLayoutId id="2147483756" r:id="rId11"/>
    <p:sldLayoutId id="21474837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9.png"/><Relationship Id="rId18" Type="http://schemas.microsoft.com/office/2007/relationships/hdphoto" Target="../media/hdphoto3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31.png"/><Relationship Id="rId2" Type="http://schemas.openxmlformats.org/officeDocument/2006/relationships/audio" Target="../media/media2.mp3"/><Relationship Id="rId16" Type="http://schemas.openxmlformats.org/officeDocument/2006/relationships/image" Target="../media/image25.jpeg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28.png"/><Relationship Id="rId10" Type="http://schemas.openxmlformats.org/officeDocument/2006/relationships/audio" Target="../media/audio1.wav"/><Relationship Id="rId19" Type="http://schemas.openxmlformats.org/officeDocument/2006/relationships/image" Target="../media/image27.pn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2.png"/><Relationship Id="rId18" Type="http://schemas.openxmlformats.org/officeDocument/2006/relationships/image" Target="../media/image27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audio" Target="../media/audio1.wav"/><Relationship Id="rId19" Type="http://schemas.microsoft.com/office/2007/relationships/hdphoto" Target="../media/hdphoto2.wdp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4.png"/><Relationship Id="rId18" Type="http://schemas.openxmlformats.org/officeDocument/2006/relationships/image" Target="../media/image28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microsoft.com/office/2007/relationships/hdphoto" Target="../media/hdphoto5.wdp"/><Relationship Id="rId20" Type="http://schemas.microsoft.com/office/2007/relationships/hdphoto" Target="../media/hdphoto2.wdp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35.png"/><Relationship Id="rId10" Type="http://schemas.openxmlformats.org/officeDocument/2006/relationships/audio" Target="../media/audio1.wav"/><Relationship Id="rId19" Type="http://schemas.openxmlformats.org/officeDocument/2006/relationships/image" Target="../media/image27.png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2.png"/><Relationship Id="rId18" Type="http://schemas.microsoft.com/office/2007/relationships/hdphoto" Target="../media/hdphoto2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27.pn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30.png"/><Relationship Id="rId10" Type="http://schemas.openxmlformats.org/officeDocument/2006/relationships/audio" Target="../media/audio1.wav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NULL" TargetMode="External"/><Relationship Id="rId7" Type="http://schemas.openxmlformats.org/officeDocument/2006/relationships/image" Target="../media/image2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microsoft.com/office/2007/relationships/hdphoto" Target="../media/hdphoto2.wdp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7.png"/><Relationship Id="rId4" Type="http://schemas.microsoft.com/office/2007/relationships/media" Target="../media/media3.mp3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wmf"/><Relationship Id="rId3" Type="http://schemas.openxmlformats.org/officeDocument/2006/relationships/control" Target="../activeX/activeX2.xml"/><Relationship Id="rId7" Type="http://schemas.openxmlformats.org/officeDocument/2006/relationships/image" Target="../media/image16.png"/><Relationship Id="rId12" Type="http://schemas.openxmlformats.org/officeDocument/2006/relationships/image" Target="../media/image21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20.wmf"/><Relationship Id="rId5" Type="http://schemas.openxmlformats.org/officeDocument/2006/relationships/control" Target="../activeX/activeX4.xml"/><Relationship Id="rId10" Type="http://schemas.openxmlformats.org/officeDocument/2006/relationships/image" Target="../media/image19.wmf"/><Relationship Id="rId4" Type="http://schemas.openxmlformats.org/officeDocument/2006/relationships/control" Target="../activeX/activeX3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161648" y="0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3121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848027" y="584775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432079"/>
            <a:ext cx="12453257" cy="422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549741" y="2171684"/>
            <a:ext cx="5849583" cy="46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45550" y="910505"/>
            <a:ext cx="5353774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Xe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buýt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yêu</a:t>
            </a:r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thương</a:t>
            </a:r>
            <a:endParaRPr lang="en-US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B1CF4947-33FF-4E94-8CD0-63500371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3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442327"/>
            <a:ext cx="12649200" cy="409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45 + 45 = ?</a:t>
            </a:r>
            <a:endParaRPr lang="en-US" sz="44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90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80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326 0.062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426720"/>
            <a:ext cx="12192000" cy="643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37 + 63 = ?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A.100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90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 80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C38E3C-AB2F-4A49-A719-CAB02444809D}"/>
              </a:ext>
            </a:extLst>
          </p:cNvPr>
          <p:cNvGrpSpPr/>
          <p:nvPr/>
        </p:nvGrpSpPr>
        <p:grpSpPr>
          <a:xfrm>
            <a:off x="12032" y="414528"/>
            <a:ext cx="12167936" cy="6419408"/>
            <a:chOff x="12032" y="13533"/>
            <a:chExt cx="12167936" cy="6820403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9B5EC46-D73B-4854-AAD4-00E037B84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" b="10145"/>
            <a:stretch>
              <a:fillRect/>
            </a:stretch>
          </p:blipFill>
          <p:spPr bwMode="auto">
            <a:xfrm>
              <a:off x="16637" y="13533"/>
              <a:ext cx="12163331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B50BF8-0F0A-4D52-A28D-C490B959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2" y="4700336"/>
              <a:ext cx="12163331" cy="2133600"/>
            </a:xfrm>
            <a:prstGeom prst="rect">
              <a:avLst/>
            </a:prstGeom>
          </p:spPr>
        </p:pic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59D7857F-7B48-4D30-AF7C-54D17FFCB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645227" y="2393118"/>
            <a:ext cx="1589315" cy="19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26160" y="429650"/>
            <a:ext cx="5317533" cy="1072435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</a:t>
            </a:r>
            <a:r>
              <a:rPr lang="en-US" sz="40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39 + 41 = ?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4453768" y="1726261"/>
            <a:ext cx="3191453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 80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989926" y="1718315"/>
            <a:ext cx="3157360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 70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8044716" y="1718315"/>
            <a:ext cx="3418808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 90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5899 0.108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422031"/>
            <a:ext cx="12192000" cy="643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4"/>
          <a:srcRect/>
          <a:stretch/>
        </p:blipFill>
        <p:spPr bwMode="auto">
          <a:xfrm flipH="1">
            <a:off x="2300598" y="3352800"/>
            <a:ext cx="1669684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2609" y="775035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38 + 22 = ?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88087" y="2151550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A.60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69035" y="2151550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89286" y="2151550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</a:t>
            </a:r>
            <a:r>
              <a:rPr kumimoji="0" lang="en-US" sz="36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 100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5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411982"/>
            <a:ext cx="12496800" cy="414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024449" y="214563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72FC61-74F5-4028-87E9-FFD4AC8E793C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CAA181-6E08-46F9-BC99-F3022CF1803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9693C2-76AE-459F-9040-D3ADD275DA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47726" y="526768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8EF36035-1A91-4FD5-84FE-8A29891857D6}"/>
              </a:ext>
            </a:extLst>
          </p:cNvPr>
          <p:cNvSpPr txBox="1"/>
          <p:nvPr/>
        </p:nvSpPr>
        <p:spPr>
          <a:xfrm>
            <a:off x="3205734" y="2695224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815327-42D6-426B-A6E7-D7A83E952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45" y="0"/>
            <a:ext cx="1346755" cy="5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564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F4396A-8B95-4AF0-A76F-B1835FD9E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324"/>
            <a:ext cx="12192000" cy="64262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20E36917-AAC6-4FAF-AFD9-CAB055730171}"/>
              </a:ext>
            </a:extLst>
          </p:cNvPr>
          <p:cNvSpPr txBox="1"/>
          <p:nvPr/>
        </p:nvSpPr>
        <p:spPr>
          <a:xfrm>
            <a:off x="2419927" y="3596190"/>
            <a:ext cx="735214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TRÒ CHƠI TRUYỀN ĐIỆN</a:t>
            </a:r>
            <a:endParaRPr sz="44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770434" y="2630933"/>
            <a:ext cx="7441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đặt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rồi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cộng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nhớ</a:t>
            </a:r>
            <a:r>
              <a:rPr lang="en-US" sz="2800" b="1" dirty="0">
                <a:solidFill>
                  <a:srgbClr val="002060"/>
                </a:solidFill>
              </a:rPr>
              <a:t>)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phạm</a:t>
            </a:r>
            <a:r>
              <a:rPr lang="en-US" sz="2800" b="1" dirty="0">
                <a:solidFill>
                  <a:srgbClr val="002060"/>
                </a:solidFill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F5139F59-64D5-4529-B620-65466FFB9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88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622319" y="2602113"/>
            <a:ext cx="1545307" cy="182662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291377" y="2582829"/>
            <a:ext cx="1545307" cy="184591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7025740" y="2550841"/>
            <a:ext cx="1545307" cy="1877900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997143" y="576992"/>
            <a:ext cx="4068342" cy="755245"/>
            <a:chOff x="-3369817" y="382607"/>
            <a:chExt cx="3996328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7" y="382607"/>
              <a:ext cx="3996328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107391" y="269110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12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880370" y="377733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853736" y="295271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1113471" y="3491162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751416" y="3481721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997143" y="3398737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451771" y="1871833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 + 48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4152170" y="184666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59 + 21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869866" y="183266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74 + 6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2094946" y="3227291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48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2107391" y="3789627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829744" y="2706333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602723" y="379255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576089" y="296794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828516" y="3255941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829744" y="3804853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575624" y="267105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7348603" y="375728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7321969" y="293266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601767" y="3181286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6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601767" y="3760073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B156D81-0F57-47B3-B14E-D2EC80AF1406}"/>
              </a:ext>
            </a:extLst>
          </p:cNvPr>
          <p:cNvSpPr/>
          <p:nvPr/>
        </p:nvSpPr>
        <p:spPr>
          <a:xfrm>
            <a:off x="9699590" y="2550840"/>
            <a:ext cx="1545307" cy="1877899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6B7C36B-E3E7-4AFE-8937-57B70F1C1759}"/>
              </a:ext>
            </a:extLst>
          </p:cNvPr>
          <p:cNvSpPr txBox="1"/>
          <p:nvPr/>
        </p:nvSpPr>
        <p:spPr>
          <a:xfrm>
            <a:off x="10234902" y="2639835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85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2BE3E74-8EC7-4A79-BBDF-96E4D47C2DCD}"/>
              </a:ext>
            </a:extLst>
          </p:cNvPr>
          <p:cNvCxnSpPr>
            <a:cxnSpLocks/>
          </p:cNvCxnSpPr>
          <p:nvPr/>
        </p:nvCxnSpPr>
        <p:spPr>
          <a:xfrm>
            <a:off x="10007881" y="372606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9847449-B9E4-4FED-AF12-5A7A6E402BD2}"/>
              </a:ext>
            </a:extLst>
          </p:cNvPr>
          <p:cNvSpPr txBox="1"/>
          <p:nvPr/>
        </p:nvSpPr>
        <p:spPr>
          <a:xfrm>
            <a:off x="9981247" y="290144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93C95B9-A4AF-41E9-8796-DBA563E8C293}"/>
              </a:ext>
            </a:extLst>
          </p:cNvPr>
          <p:cNvSpPr txBox="1"/>
          <p:nvPr/>
        </p:nvSpPr>
        <p:spPr>
          <a:xfrm>
            <a:off x="9529042" y="1820561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85 + 5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CB64FBB-6433-4777-94C3-D136BCC9A9ED}"/>
              </a:ext>
            </a:extLst>
          </p:cNvPr>
          <p:cNvSpPr txBox="1"/>
          <p:nvPr/>
        </p:nvSpPr>
        <p:spPr>
          <a:xfrm>
            <a:off x="10221379" y="3186641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  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077FF8D-795C-4276-A6CE-B289FE38C429}"/>
              </a:ext>
            </a:extLst>
          </p:cNvPr>
          <p:cNvSpPr txBox="1"/>
          <p:nvPr/>
        </p:nvSpPr>
        <p:spPr>
          <a:xfrm>
            <a:off x="10234902" y="3738355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8CD67E-C398-4CF3-94AF-C4F1B8140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9436829" y="3582389"/>
            <a:ext cx="475929" cy="8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7" grpId="0" animBg="1"/>
      <p:bldP spid="90" grpId="0"/>
      <p:bldP spid="92" grpId="0"/>
      <p:bldP spid="96" grpId="0" animBg="1"/>
      <p:bldP spid="99" grpId="0"/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EBA2139-1DF9-4B45-BCFE-388D46BD7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88"/>
            <a:ext cx="12192000" cy="643890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665448F-F907-4607-A232-681E36A7B6F2}"/>
              </a:ext>
            </a:extLst>
          </p:cNvPr>
          <p:cNvSpPr/>
          <p:nvPr/>
        </p:nvSpPr>
        <p:spPr>
          <a:xfrm>
            <a:off x="1669336" y="1829332"/>
            <a:ext cx="1705262" cy="20205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483388-270F-4557-9BAF-9960BEC71CF1}"/>
              </a:ext>
            </a:extLst>
          </p:cNvPr>
          <p:cNvSpPr txBox="1"/>
          <p:nvPr/>
        </p:nvSpPr>
        <p:spPr>
          <a:xfrm>
            <a:off x="1946862" y="2282388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233298-5FBB-44CC-991F-9B319C4A1309}"/>
              </a:ext>
            </a:extLst>
          </p:cNvPr>
          <p:cNvCxnSpPr/>
          <p:nvPr/>
        </p:nvCxnSpPr>
        <p:spPr>
          <a:xfrm>
            <a:off x="2107249" y="311311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1386C82-6626-4D8B-A3E6-A215726866AF}"/>
              </a:ext>
            </a:extLst>
          </p:cNvPr>
          <p:cNvSpPr txBox="1"/>
          <p:nvPr/>
        </p:nvSpPr>
        <p:spPr>
          <a:xfrm>
            <a:off x="2571689" y="201615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6A3DFC-B7DA-4E2E-8CF2-B96D9C2FA5DF}"/>
              </a:ext>
            </a:extLst>
          </p:cNvPr>
          <p:cNvSpPr txBox="1"/>
          <p:nvPr/>
        </p:nvSpPr>
        <p:spPr>
          <a:xfrm>
            <a:off x="2571687" y="2570989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706942-C673-4365-9E8D-7B081B985562}"/>
              </a:ext>
            </a:extLst>
          </p:cNvPr>
          <p:cNvSpPr txBox="1"/>
          <p:nvPr/>
        </p:nvSpPr>
        <p:spPr>
          <a:xfrm>
            <a:off x="2571689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511A88-F057-43A2-8012-1490CEE76F9E}"/>
              </a:ext>
            </a:extLst>
          </p:cNvPr>
          <p:cNvSpPr txBox="1"/>
          <p:nvPr/>
        </p:nvSpPr>
        <p:spPr>
          <a:xfrm>
            <a:off x="4068449" y="1797946"/>
            <a:ext cx="56274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/>
              <a:t>2 </a:t>
            </a:r>
            <a:r>
              <a:rPr lang="en-US" sz="2800" b="1" dirty="0" err="1"/>
              <a:t>cộng</a:t>
            </a:r>
            <a:r>
              <a:rPr lang="en-US" sz="2800" b="1" dirty="0"/>
              <a:t> 8 </a:t>
            </a:r>
            <a:r>
              <a:rPr lang="en-US" sz="2800" b="1" dirty="0" err="1"/>
              <a:t>bằng</a:t>
            </a:r>
            <a:r>
              <a:rPr lang="en-US" sz="2800" b="1" dirty="0"/>
              <a:t> 10, </a:t>
            </a:r>
            <a:r>
              <a:rPr lang="en-US" sz="2800" b="1" dirty="0" err="1"/>
              <a:t>viết</a:t>
            </a:r>
            <a:r>
              <a:rPr lang="en-US" sz="2800" b="1" dirty="0"/>
              <a:t> 0, </a:t>
            </a:r>
            <a:r>
              <a:rPr lang="en-US" sz="2800" b="1" dirty="0" err="1"/>
              <a:t>nhớ</a:t>
            </a:r>
            <a:r>
              <a:rPr lang="en-US" sz="2800" b="1" dirty="0"/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EDD716-5D34-4B3D-9532-00205C78D8F3}"/>
              </a:ext>
            </a:extLst>
          </p:cNvPr>
          <p:cNvSpPr txBox="1"/>
          <p:nvPr/>
        </p:nvSpPr>
        <p:spPr>
          <a:xfrm>
            <a:off x="2303031" y="2016154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053D9A-ABF1-43E0-8415-9D9D8480A606}"/>
              </a:ext>
            </a:extLst>
          </p:cNvPr>
          <p:cNvSpPr txBox="1"/>
          <p:nvPr/>
        </p:nvSpPr>
        <p:spPr>
          <a:xfrm>
            <a:off x="2303029" y="2570989"/>
            <a:ext cx="45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3006E-13C8-4E44-B2DC-4C3B22625210}"/>
              </a:ext>
            </a:extLst>
          </p:cNvPr>
          <p:cNvSpPr txBox="1"/>
          <p:nvPr/>
        </p:nvSpPr>
        <p:spPr>
          <a:xfrm>
            <a:off x="4068449" y="2783700"/>
            <a:ext cx="762874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800" b="1" dirty="0"/>
              <a:t>7 </a:t>
            </a:r>
            <a:r>
              <a:rPr lang="en-US" sz="2800" b="1" dirty="0" err="1"/>
              <a:t>cộng</a:t>
            </a:r>
            <a:r>
              <a:rPr lang="en-US" sz="2800" b="1" dirty="0"/>
              <a:t> 2 </a:t>
            </a:r>
            <a:r>
              <a:rPr lang="en-US" sz="2800" b="1" dirty="0" err="1"/>
              <a:t>bằng</a:t>
            </a:r>
            <a:r>
              <a:rPr lang="en-US" sz="2800" b="1" dirty="0"/>
              <a:t> 9, </a:t>
            </a:r>
            <a:r>
              <a:rPr lang="en-US" sz="2800" b="1" dirty="0" err="1"/>
              <a:t>thêm</a:t>
            </a:r>
            <a:r>
              <a:rPr lang="en-US" sz="2800" b="1" dirty="0"/>
              <a:t> 1 </a:t>
            </a:r>
            <a:r>
              <a:rPr lang="en-US" sz="2800" b="1" dirty="0" err="1"/>
              <a:t>bằng</a:t>
            </a:r>
            <a:r>
              <a:rPr lang="en-US" sz="2800" b="1" dirty="0"/>
              <a:t> 10, </a:t>
            </a:r>
            <a:r>
              <a:rPr lang="en-US" sz="2800" b="1" dirty="0" err="1"/>
              <a:t>viết</a:t>
            </a:r>
            <a:r>
              <a:rPr lang="en-US" sz="2800" b="1" dirty="0"/>
              <a:t> 10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D92C7D6-E2E4-4362-84FC-B5D521A28E70}"/>
              </a:ext>
            </a:extLst>
          </p:cNvPr>
          <p:cNvSpPr/>
          <p:nvPr/>
        </p:nvSpPr>
        <p:spPr>
          <a:xfrm>
            <a:off x="3848248" y="2085908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F8D02-C7B9-4BC9-A0A8-003567E382A3}"/>
              </a:ext>
            </a:extLst>
          </p:cNvPr>
          <p:cNvSpPr/>
          <p:nvPr/>
        </p:nvSpPr>
        <p:spPr>
          <a:xfrm>
            <a:off x="3848248" y="3075741"/>
            <a:ext cx="220201" cy="220201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CA711E-8C9E-468F-94D3-D6E893A99FCF}"/>
              </a:ext>
            </a:extLst>
          </p:cNvPr>
          <p:cNvGrpSpPr/>
          <p:nvPr/>
        </p:nvGrpSpPr>
        <p:grpSpPr>
          <a:xfrm>
            <a:off x="4068449" y="4048469"/>
            <a:ext cx="4055102" cy="658835"/>
            <a:chOff x="168284" y="3517256"/>
            <a:chExt cx="3257812" cy="978686"/>
          </a:xfrm>
          <a:solidFill>
            <a:schemeClr val="accent6">
              <a:lumMod val="75000"/>
            </a:schemeClr>
          </a:solidFill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59360C2-8AB2-4704-B838-719CFE3229A5}"/>
                </a:ext>
              </a:extLst>
            </p:cNvPr>
            <p:cNvSpPr/>
            <p:nvPr/>
          </p:nvSpPr>
          <p:spPr>
            <a:xfrm>
              <a:off x="168284" y="3517256"/>
              <a:ext cx="3257812" cy="97868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CA43278-2812-49EA-9F97-097BAB9F4A39}"/>
                </a:ext>
              </a:extLst>
            </p:cNvPr>
            <p:cNvSpPr txBox="1"/>
            <p:nvPr/>
          </p:nvSpPr>
          <p:spPr>
            <a:xfrm>
              <a:off x="363327" y="3584820"/>
              <a:ext cx="3039813" cy="868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</a:rPr>
                <a:t>Vậy</a:t>
              </a:r>
              <a:r>
                <a:rPr lang="en-US" sz="3200" b="1" dirty="0">
                  <a:solidFill>
                    <a:schemeClr val="bg1"/>
                  </a:solidFill>
                </a:rPr>
                <a:t>: 72 + 28 = 100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72950E-C67A-4E8D-8681-5946EEE10D93}"/>
              </a:ext>
            </a:extLst>
          </p:cNvPr>
          <p:cNvGrpSpPr/>
          <p:nvPr/>
        </p:nvGrpSpPr>
        <p:grpSpPr>
          <a:xfrm>
            <a:off x="3976600" y="662717"/>
            <a:ext cx="4068342" cy="755245"/>
            <a:chOff x="-3369817" y="382607"/>
            <a:chExt cx="3996328" cy="79541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56D75A5-BD8A-471C-B883-362F9C33AEC9}"/>
                </a:ext>
              </a:extLst>
            </p:cNvPr>
            <p:cNvSpPr/>
            <p:nvPr/>
          </p:nvSpPr>
          <p:spPr>
            <a:xfrm>
              <a:off x="-3369817" y="382607"/>
              <a:ext cx="3996328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FB145CF-B292-4B16-8E99-C56ED6B29A3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9EC53D1A-3F0F-4703-BA02-3F5929132903}"/>
              </a:ext>
            </a:extLst>
          </p:cNvPr>
          <p:cNvSpPr txBox="1"/>
          <p:nvPr/>
        </p:nvSpPr>
        <p:spPr>
          <a:xfrm>
            <a:off x="2303031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B5C791-368E-436A-A67F-EC51CE8BFB91}"/>
              </a:ext>
            </a:extLst>
          </p:cNvPr>
          <p:cNvSpPr txBox="1"/>
          <p:nvPr/>
        </p:nvSpPr>
        <p:spPr>
          <a:xfrm>
            <a:off x="2038487" y="3141068"/>
            <a:ext cx="455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6309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6" grpId="0"/>
      <p:bldP spid="20" grpId="0"/>
      <p:bldP spid="20" grpId="1"/>
      <p:bldP spid="21" grpId="0"/>
      <p:bldP spid="21" grpId="1"/>
      <p:bldP spid="25" grpId="0"/>
      <p:bldP spid="26" grpId="0" animBg="1"/>
      <p:bldP spid="27" grpId="0" animBg="1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3407FD8-49C6-4BB1-A305-C07B7A32B3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2088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582169" y="1938707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015622" y="1938707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517257" y="1938707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9F36830-1C53-40D2-A079-6DF5EBAC1C4E}"/>
              </a:ext>
            </a:extLst>
          </p:cNvPr>
          <p:cNvSpPr/>
          <p:nvPr/>
        </p:nvSpPr>
        <p:spPr>
          <a:xfrm>
            <a:off x="9018892" y="1938707"/>
            <a:ext cx="1545307" cy="2035833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2073914" y="2051762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63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37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 flipV="1">
            <a:off x="1778415" y="3110783"/>
            <a:ext cx="982917" cy="91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751781" y="229535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92D406-BD2F-43A8-98A7-FACB7F60EC1B}"/>
              </a:ext>
            </a:extLst>
          </p:cNvPr>
          <p:cNvSpPr txBox="1"/>
          <p:nvPr/>
        </p:nvSpPr>
        <p:spPr>
          <a:xfrm>
            <a:off x="4566663" y="203356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81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19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00D690-3A4A-47F3-BC42-9A2A67538A06}"/>
              </a:ext>
            </a:extLst>
          </p:cNvPr>
          <p:cNvCxnSpPr>
            <a:cxnSpLocks/>
          </p:cNvCxnSpPr>
          <p:nvPr/>
        </p:nvCxnSpPr>
        <p:spPr>
          <a:xfrm flipV="1">
            <a:off x="4246608" y="3110783"/>
            <a:ext cx="991159" cy="919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E5B254-FCF3-4176-AC13-03720E4F2A1C}"/>
              </a:ext>
            </a:extLst>
          </p:cNvPr>
          <p:cNvSpPr txBox="1"/>
          <p:nvPr/>
        </p:nvSpPr>
        <p:spPr>
          <a:xfrm>
            <a:off x="4219974" y="229535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73C6BC-0327-4307-A544-D20362FC0FED}"/>
              </a:ext>
            </a:extLst>
          </p:cNvPr>
          <p:cNvSpPr txBox="1"/>
          <p:nvPr/>
        </p:nvSpPr>
        <p:spPr>
          <a:xfrm>
            <a:off x="7075064" y="2033565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38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62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3560CAD-C84A-41A1-8476-CCB26581A251}"/>
              </a:ext>
            </a:extLst>
          </p:cNvPr>
          <p:cNvCxnSpPr>
            <a:cxnSpLocks/>
          </p:cNvCxnSpPr>
          <p:nvPr/>
        </p:nvCxnSpPr>
        <p:spPr>
          <a:xfrm flipV="1">
            <a:off x="6808479" y="3110783"/>
            <a:ext cx="924085" cy="18197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951F27-C990-478A-B6DE-9D22CD9DD7EB}"/>
              </a:ext>
            </a:extLst>
          </p:cNvPr>
          <p:cNvSpPr txBox="1"/>
          <p:nvPr/>
        </p:nvSpPr>
        <p:spPr>
          <a:xfrm>
            <a:off x="6764326" y="2256845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72EEDE-426E-4A4D-A18D-5B4D7A46BD9E}"/>
              </a:ext>
            </a:extLst>
          </p:cNvPr>
          <p:cNvSpPr txBox="1"/>
          <p:nvPr/>
        </p:nvSpPr>
        <p:spPr>
          <a:xfrm>
            <a:off x="9518096" y="2033748"/>
            <a:ext cx="7546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45</a:t>
            </a:r>
          </a:p>
          <a:p>
            <a:r>
              <a:rPr lang="en-US" sz="3200" b="1" dirty="0">
                <a:solidFill>
                  <a:srgbClr val="0000FF"/>
                </a:solidFill>
              </a:rPr>
              <a:t>55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D46E90-7EFF-4433-8FB0-B562E031F647}"/>
              </a:ext>
            </a:extLst>
          </p:cNvPr>
          <p:cNvCxnSpPr>
            <a:cxnSpLocks/>
          </p:cNvCxnSpPr>
          <p:nvPr/>
        </p:nvCxnSpPr>
        <p:spPr>
          <a:xfrm>
            <a:off x="9314884" y="311078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E95E055-5881-4A8D-9459-55691D35BA09}"/>
              </a:ext>
            </a:extLst>
          </p:cNvPr>
          <p:cNvSpPr txBox="1"/>
          <p:nvPr/>
        </p:nvSpPr>
        <p:spPr>
          <a:xfrm>
            <a:off x="9141540" y="2295358"/>
            <a:ext cx="346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31" t="43805" r="79771" b="18395"/>
          <a:stretch/>
        </p:blipFill>
        <p:spPr>
          <a:xfrm>
            <a:off x="2650270" y="3471971"/>
            <a:ext cx="754279" cy="99006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459" t="29862" r="38758" b="17202"/>
          <a:stretch/>
        </p:blipFill>
        <p:spPr>
          <a:xfrm flipH="1">
            <a:off x="7732564" y="3471971"/>
            <a:ext cx="659999" cy="10884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196A318-6A63-47A6-BB41-8C58ACEF05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262" t="47022" r="2690" b="18212"/>
          <a:stretch/>
        </p:blipFill>
        <p:spPr>
          <a:xfrm>
            <a:off x="10246304" y="3539605"/>
            <a:ext cx="659999" cy="95321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932" t="28077" r="19166" b="18134"/>
          <a:stretch/>
        </p:blipFill>
        <p:spPr>
          <a:xfrm>
            <a:off x="5237767" y="3402879"/>
            <a:ext cx="626178" cy="112825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3FFA5FC7-BC33-44D6-BF68-CB7A2CFABC2A}"/>
              </a:ext>
            </a:extLst>
          </p:cNvPr>
          <p:cNvGrpSpPr/>
          <p:nvPr/>
        </p:nvGrpSpPr>
        <p:grpSpPr>
          <a:xfrm>
            <a:off x="4002399" y="660247"/>
            <a:ext cx="4068342" cy="755245"/>
            <a:chOff x="-3369817" y="382607"/>
            <a:chExt cx="3996328" cy="795412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9EEFFD5-0674-47C4-B167-F97056A0AE19}"/>
                </a:ext>
              </a:extLst>
            </p:cNvPr>
            <p:cNvSpPr/>
            <p:nvPr/>
          </p:nvSpPr>
          <p:spPr>
            <a:xfrm>
              <a:off x="-3369817" y="382607"/>
              <a:ext cx="3996328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53FF7AC-BEBC-4A6B-916A-B3022597D30C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482" name="TextBox1" r:id="rId2" imgW="981000" imgH="495360"/>
        </mc:Choice>
        <mc:Fallback>
          <p:control name="TextBox1" r:id="rId2" imgW="981000" imgH="49536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1778000" y="3211513"/>
                  <a:ext cx="982663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3" name="TextBox2" r:id="rId3" imgW="895320" imgH="495360"/>
        </mc:Choice>
        <mc:Fallback>
          <p:control name="TextBox2" r:id="rId3" imgW="895320" imgH="495360">
            <p:pic>
              <p:nvPicPr>
                <p:cNvPr id="3" name="TextBox2"/>
                <p:cNvPicPr>
                  <a:picLocks/>
                </p:cNvPicPr>
                <p:nvPr/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4360863" y="3219450"/>
                  <a:ext cx="893762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4" name="TextBox3" r:id="rId4" imgW="990720" imgH="495360"/>
        </mc:Choice>
        <mc:Fallback>
          <p:control name="TextBox3" r:id="rId4" imgW="990720" imgH="495360">
            <p:pic>
              <p:nvPicPr>
                <p:cNvPr id="4" name="TextBox3"/>
                <p:cNvPicPr>
                  <a:picLocks/>
                </p:cNvPicPr>
                <p:nvPr/>
              </p:nvPicPr>
              <p:blipFill>
                <a:blip r:embed="rId12"/>
                <a:srcRect/>
                <a:stretch>
                  <a:fillRect/>
                </a:stretch>
              </p:blipFill>
              <p:spPr bwMode="auto">
                <a:xfrm>
                  <a:off x="6819900" y="3227388"/>
                  <a:ext cx="989013" cy="4905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485" name="TextBox4" r:id="rId5" imgW="905040" imgH="495360"/>
        </mc:Choice>
        <mc:Fallback>
          <p:control name="TextBox4" r:id="rId5" imgW="905040" imgH="495360">
            <p:pic>
              <p:nvPicPr>
                <p:cNvPr id="6" name="TextBox4"/>
                <p:cNvPicPr>
                  <a:picLocks/>
                </p:cNvPicPr>
                <p:nvPr/>
              </p:nvPicPr>
              <p:blipFill>
                <a:blip r:embed="rId13"/>
                <a:srcRect/>
                <a:stretch>
                  <a:fillRect/>
                </a:stretch>
              </p:blipFill>
              <p:spPr bwMode="auto">
                <a:xfrm>
                  <a:off x="9277350" y="3194050"/>
                  <a:ext cx="906463" cy="49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BB34D4C-41B8-481D-B5DD-046FC7F99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88"/>
            <a:ext cx="12192000" cy="6438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96AA265-8C04-4A82-A800-D94F1E4919A0}"/>
              </a:ext>
            </a:extLst>
          </p:cNvPr>
          <p:cNvSpPr/>
          <p:nvPr/>
        </p:nvSpPr>
        <p:spPr>
          <a:xfrm>
            <a:off x="1406175" y="2897575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5009D3A-6311-4BFF-ABAD-77B7CB210CA8}"/>
              </a:ext>
            </a:extLst>
          </p:cNvPr>
          <p:cNvSpPr/>
          <p:nvPr/>
        </p:nvSpPr>
        <p:spPr>
          <a:xfrm>
            <a:off x="4075233" y="287829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1779D1B-1FA8-43EE-9328-EEF19A1EC894}"/>
              </a:ext>
            </a:extLst>
          </p:cNvPr>
          <p:cNvSpPr/>
          <p:nvPr/>
        </p:nvSpPr>
        <p:spPr>
          <a:xfrm>
            <a:off x="6798066" y="2868021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4006668" y="745650"/>
            <a:ext cx="4388379" cy="755245"/>
            <a:chOff x="-3369818" y="382607"/>
            <a:chExt cx="4310700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a.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0CA7D0F-E343-44FD-8A56-6E978131A7AD}"/>
              </a:ext>
            </a:extLst>
          </p:cNvPr>
          <p:cNvSpPr txBox="1"/>
          <p:nvPr/>
        </p:nvSpPr>
        <p:spPr>
          <a:xfrm>
            <a:off x="1891247" y="298656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64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90F3BD1-7053-43B4-A558-DD56576BDBD4}"/>
              </a:ext>
            </a:extLst>
          </p:cNvPr>
          <p:cNvCxnSpPr>
            <a:cxnSpLocks/>
          </p:cNvCxnSpPr>
          <p:nvPr/>
        </p:nvCxnSpPr>
        <p:spPr>
          <a:xfrm>
            <a:off x="1664226" y="407279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A574D7-0C54-46B9-87D4-E22751B0E753}"/>
              </a:ext>
            </a:extLst>
          </p:cNvPr>
          <p:cNvSpPr txBox="1"/>
          <p:nvPr/>
        </p:nvSpPr>
        <p:spPr>
          <a:xfrm>
            <a:off x="1637592" y="324817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EA2C77-0121-4208-80F9-7C7E1FFFE3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897327" y="3786624"/>
            <a:ext cx="680248" cy="8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4EAA35-7FF4-4E77-9A1D-BF65AC585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525223" y="3809262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67A945F-B811-40C2-8D4E-D84AEF51D4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780999" y="3694199"/>
            <a:ext cx="550849" cy="992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2A383-81AD-4880-A204-DA12F03F83A8}"/>
              </a:ext>
            </a:extLst>
          </p:cNvPr>
          <p:cNvSpPr txBox="1"/>
          <p:nvPr/>
        </p:nvSpPr>
        <p:spPr>
          <a:xfrm>
            <a:off x="1310146" y="194801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64 + 36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B4B79E-383A-4F92-8763-7619132660A4}"/>
              </a:ext>
            </a:extLst>
          </p:cNvPr>
          <p:cNvSpPr txBox="1"/>
          <p:nvPr/>
        </p:nvSpPr>
        <p:spPr>
          <a:xfrm>
            <a:off x="4010545" y="1922848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79 + 21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25CC4D5-6F9C-4820-9078-9AFEAC3B197D}"/>
              </a:ext>
            </a:extLst>
          </p:cNvPr>
          <p:cNvSpPr txBox="1"/>
          <p:nvPr/>
        </p:nvSpPr>
        <p:spPr>
          <a:xfrm>
            <a:off x="6728241" y="190884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52 + 48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A13928B-3C1F-4501-BB09-374E70376AC3}"/>
              </a:ext>
            </a:extLst>
          </p:cNvPr>
          <p:cNvSpPr txBox="1"/>
          <p:nvPr/>
        </p:nvSpPr>
        <p:spPr>
          <a:xfrm>
            <a:off x="1878802" y="3522753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62F71C7-A75A-4841-BA33-947E3D37B1F3}"/>
              </a:ext>
            </a:extLst>
          </p:cNvPr>
          <p:cNvSpPr txBox="1"/>
          <p:nvPr/>
        </p:nvSpPr>
        <p:spPr>
          <a:xfrm>
            <a:off x="1690825" y="4055535"/>
            <a:ext cx="97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67B6EAE-1786-469D-A96B-C07B98034CCA}"/>
              </a:ext>
            </a:extLst>
          </p:cNvPr>
          <p:cNvSpPr txBox="1"/>
          <p:nvPr/>
        </p:nvSpPr>
        <p:spPr>
          <a:xfrm>
            <a:off x="4553312" y="3001795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AC4FB88-502B-4613-94FE-9787D0B957DE}"/>
              </a:ext>
            </a:extLst>
          </p:cNvPr>
          <p:cNvCxnSpPr>
            <a:cxnSpLocks/>
          </p:cNvCxnSpPr>
          <p:nvPr/>
        </p:nvCxnSpPr>
        <p:spPr>
          <a:xfrm>
            <a:off x="4326291" y="408802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E5B452D-3C62-40A9-BCF2-398F8E281AD7}"/>
              </a:ext>
            </a:extLst>
          </p:cNvPr>
          <p:cNvSpPr txBox="1"/>
          <p:nvPr/>
        </p:nvSpPr>
        <p:spPr>
          <a:xfrm>
            <a:off x="4299657" y="326340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C8058A-94DE-4D29-B88B-13B10C409E96}"/>
              </a:ext>
            </a:extLst>
          </p:cNvPr>
          <p:cNvSpPr txBox="1"/>
          <p:nvPr/>
        </p:nvSpPr>
        <p:spPr>
          <a:xfrm>
            <a:off x="4552084" y="3551403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1952F73-749F-4BF2-A9F8-2D859D9BF6B6}"/>
              </a:ext>
            </a:extLst>
          </p:cNvPr>
          <p:cNvSpPr txBox="1"/>
          <p:nvPr/>
        </p:nvSpPr>
        <p:spPr>
          <a:xfrm>
            <a:off x="4363041" y="4100315"/>
            <a:ext cx="967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3DC3130-73DD-4495-91F9-4A6B5F0D6091}"/>
              </a:ext>
            </a:extLst>
          </p:cNvPr>
          <p:cNvSpPr txBox="1"/>
          <p:nvPr/>
        </p:nvSpPr>
        <p:spPr>
          <a:xfrm>
            <a:off x="7370249" y="298823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52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DC491E3-C6D7-44D2-8576-BE98331A6921}"/>
              </a:ext>
            </a:extLst>
          </p:cNvPr>
          <p:cNvCxnSpPr>
            <a:cxnSpLocks/>
          </p:cNvCxnSpPr>
          <p:nvPr/>
        </p:nvCxnSpPr>
        <p:spPr>
          <a:xfrm>
            <a:off x="7143228" y="4074462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C5CE554-40D9-4CC9-98C0-A497CFEF4D58}"/>
              </a:ext>
            </a:extLst>
          </p:cNvPr>
          <p:cNvSpPr txBox="1"/>
          <p:nvPr/>
        </p:nvSpPr>
        <p:spPr>
          <a:xfrm>
            <a:off x="7116594" y="324984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85DB702-3511-450D-8B2B-2FE0C4257C55}"/>
              </a:ext>
            </a:extLst>
          </p:cNvPr>
          <p:cNvSpPr txBox="1"/>
          <p:nvPr/>
        </p:nvSpPr>
        <p:spPr>
          <a:xfrm>
            <a:off x="7367987" y="3506588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583B12-D786-4728-AD81-8E9AFBF8A323}"/>
              </a:ext>
            </a:extLst>
          </p:cNvPr>
          <p:cNvSpPr txBox="1"/>
          <p:nvPr/>
        </p:nvSpPr>
        <p:spPr>
          <a:xfrm>
            <a:off x="7197270" y="4065463"/>
            <a:ext cx="97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1B156D81-0F57-47B3-B14E-D2EC80AF1406}"/>
              </a:ext>
            </a:extLst>
          </p:cNvPr>
          <p:cNvSpPr/>
          <p:nvPr/>
        </p:nvSpPr>
        <p:spPr>
          <a:xfrm>
            <a:off x="9519541" y="2868021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6B7C36B-E3E7-4AFE-8937-57B70F1C1759}"/>
              </a:ext>
            </a:extLst>
          </p:cNvPr>
          <p:cNvSpPr txBox="1"/>
          <p:nvPr/>
        </p:nvSpPr>
        <p:spPr>
          <a:xfrm>
            <a:off x="10099863" y="2957015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34</a:t>
            </a: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52BE3E74-8EC7-4A79-BBDF-96E4D47C2DCD}"/>
              </a:ext>
            </a:extLst>
          </p:cNvPr>
          <p:cNvCxnSpPr>
            <a:cxnSpLocks/>
          </p:cNvCxnSpPr>
          <p:nvPr/>
        </p:nvCxnSpPr>
        <p:spPr>
          <a:xfrm>
            <a:off x="9872842" y="4043240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9847449-B9E4-4FED-AF12-5A7A6E402BD2}"/>
              </a:ext>
            </a:extLst>
          </p:cNvPr>
          <p:cNvSpPr txBox="1"/>
          <p:nvPr/>
        </p:nvSpPr>
        <p:spPr>
          <a:xfrm>
            <a:off x="9846208" y="321862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93C95B9-A4AF-41E9-8796-DBA563E8C293}"/>
              </a:ext>
            </a:extLst>
          </p:cNvPr>
          <p:cNvSpPr txBox="1"/>
          <p:nvPr/>
        </p:nvSpPr>
        <p:spPr>
          <a:xfrm>
            <a:off x="9387417" y="189674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34 + 66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CB64FBB-6433-4777-94C3-D136BCC9A9ED}"/>
              </a:ext>
            </a:extLst>
          </p:cNvPr>
          <p:cNvSpPr txBox="1"/>
          <p:nvPr/>
        </p:nvSpPr>
        <p:spPr>
          <a:xfrm>
            <a:off x="10105390" y="3503821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66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077FF8D-795C-4276-A6CE-B289FE38C429}"/>
              </a:ext>
            </a:extLst>
          </p:cNvPr>
          <p:cNvSpPr txBox="1"/>
          <p:nvPr/>
        </p:nvSpPr>
        <p:spPr>
          <a:xfrm>
            <a:off x="9923305" y="4048346"/>
            <a:ext cx="856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A8CD67E-C398-4CF3-94AF-C4F1B8140F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9256780" y="3899569"/>
            <a:ext cx="475929" cy="8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7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7" grpId="0" animBg="1"/>
      <p:bldP spid="38" grpId="0" animBg="1"/>
      <p:bldP spid="5" grpId="0"/>
      <p:bldP spid="24" grpId="0"/>
      <p:bldP spid="4" grpId="0" animBg="1"/>
      <p:bldP spid="39" grpId="0" animBg="1"/>
      <p:bldP spid="40" grpId="0" animBg="1"/>
      <p:bldP spid="44" grpId="0"/>
      <p:bldP spid="46" grpId="0"/>
      <p:bldP spid="48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87" grpId="0" animBg="1"/>
      <p:bldP spid="90" grpId="0"/>
      <p:bldP spid="92" grpId="0"/>
      <p:bldP spid="96" grpId="0" animBg="1"/>
      <p:bldP spid="99" grpId="0"/>
      <p:bldP spid="10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DC109440-D992-4C3C-A984-F980BF476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088"/>
            <a:ext cx="12192000" cy="64389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F0C3A4-6E70-4DE4-A6A4-9980B044CF06}"/>
              </a:ext>
            </a:extLst>
          </p:cNvPr>
          <p:cNvGrpSpPr/>
          <p:nvPr/>
        </p:nvGrpSpPr>
        <p:grpSpPr>
          <a:xfrm>
            <a:off x="1261286" y="1751315"/>
            <a:ext cx="4272739" cy="1883329"/>
            <a:chOff x="1261286" y="1751315"/>
            <a:chExt cx="4272739" cy="188332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EAEAD3-E5FF-49A9-A364-6816D66524E6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CAD8937-921C-4972-AAE7-F124918C47BE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B86B02-BC22-47A2-B041-08D4478CC756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1077218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60 + 40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40 + 60 = 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DF1DDE2-7027-4E30-BB81-F4F17ED00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3459F5F3-44C2-45C7-B195-314F46DB62EB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3978092" y="396017"/>
            <a:ext cx="4388379" cy="755245"/>
            <a:chOff x="-3369818" y="382607"/>
            <a:chExt cx="4310700" cy="7954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59F9A58-876E-4371-B4A0-8679EE53F3D8}"/>
              </a:ext>
            </a:extLst>
          </p:cNvPr>
          <p:cNvSpPr txBox="1"/>
          <p:nvPr/>
        </p:nvSpPr>
        <p:spPr>
          <a:xfrm>
            <a:off x="3848497" y="1998716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05601B8-8EBA-4057-8CD2-F180056336BF}"/>
              </a:ext>
            </a:extLst>
          </p:cNvPr>
          <p:cNvSpPr txBox="1"/>
          <p:nvPr/>
        </p:nvSpPr>
        <p:spPr>
          <a:xfrm>
            <a:off x="3848497" y="2637862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100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35D1230-6412-4B9F-882F-570045D32716}"/>
              </a:ext>
            </a:extLst>
          </p:cNvPr>
          <p:cNvGrpSpPr/>
          <p:nvPr/>
        </p:nvGrpSpPr>
        <p:grpSpPr>
          <a:xfrm>
            <a:off x="6377533" y="1751315"/>
            <a:ext cx="4272739" cy="1883329"/>
            <a:chOff x="1261286" y="1751315"/>
            <a:chExt cx="4272739" cy="1883329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625FD347-59EA-4075-8CE9-76CE988E26D3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78" name="Rectangle: Rounded Corners 77">
                <a:extLst>
                  <a:ext uri="{FF2B5EF4-FFF2-40B4-BE49-F238E27FC236}">
                    <a16:creationId xmlns:a16="http://schemas.microsoft.com/office/drawing/2014/main" id="{A7377A62-88C4-403C-9FD0-2C7D6B4551E8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5AEAB7A-AD70-41D6-9999-F51269E612A7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20 + 80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80 + 20 = </a:t>
                </a:r>
              </a:p>
            </p:txBody>
          </p:sp>
        </p:grp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B46EE92-7DFF-4F3A-A098-5EA4B7AB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8CC4205-BC44-4B90-A909-E6D93207E7F1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DFA4A52C-DB56-49F6-ADE3-9D3EDFEAB258}"/>
              </a:ext>
            </a:extLst>
          </p:cNvPr>
          <p:cNvSpPr txBox="1"/>
          <p:nvPr/>
        </p:nvSpPr>
        <p:spPr>
          <a:xfrm>
            <a:off x="8964744" y="1998716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46B15EC-C079-4EAD-9F31-C536622E1923}"/>
              </a:ext>
            </a:extLst>
          </p:cNvPr>
          <p:cNvSpPr txBox="1"/>
          <p:nvPr/>
        </p:nvSpPr>
        <p:spPr>
          <a:xfrm>
            <a:off x="8964744" y="2637862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100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576CBA2-0EF3-4B2D-B4B7-5C0069D7D948}"/>
              </a:ext>
            </a:extLst>
          </p:cNvPr>
          <p:cNvGrpSpPr/>
          <p:nvPr/>
        </p:nvGrpSpPr>
        <p:grpSpPr>
          <a:xfrm>
            <a:off x="1261286" y="4056365"/>
            <a:ext cx="4272739" cy="1883329"/>
            <a:chOff x="1261286" y="1751315"/>
            <a:chExt cx="4272739" cy="1883329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DC9D43A0-6AE5-4C6E-9A39-22BEC58E5268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54B72F02-C9A0-4F55-B678-FDE7A763E68C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4C052E2-87A1-4E2F-A771-61A90C426995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 + 90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90 + 10 = </a:t>
                </a:r>
              </a:p>
            </p:txBody>
          </p:sp>
        </p:grp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46E99FC1-53E4-4248-92C0-61CA71888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1B007F4-1ED5-4432-994D-440F51B502F9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5AAC5C67-40CE-46D3-A40B-D6B7340EE20A}"/>
              </a:ext>
            </a:extLst>
          </p:cNvPr>
          <p:cNvSpPr txBox="1"/>
          <p:nvPr/>
        </p:nvSpPr>
        <p:spPr>
          <a:xfrm>
            <a:off x="3848497" y="4303766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100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E99B00B-8C4A-4619-82E6-128D1667A57D}"/>
              </a:ext>
            </a:extLst>
          </p:cNvPr>
          <p:cNvSpPr txBox="1"/>
          <p:nvPr/>
        </p:nvSpPr>
        <p:spPr>
          <a:xfrm>
            <a:off x="3848497" y="4942912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100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8938A0E-05CF-45D1-B8C0-696C58E53636}"/>
              </a:ext>
            </a:extLst>
          </p:cNvPr>
          <p:cNvGrpSpPr/>
          <p:nvPr/>
        </p:nvGrpSpPr>
        <p:grpSpPr>
          <a:xfrm>
            <a:off x="6538136" y="4039347"/>
            <a:ext cx="4272739" cy="1883329"/>
            <a:chOff x="1261286" y="1751315"/>
            <a:chExt cx="4272739" cy="1883329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0833979-7493-4B56-9C69-409B23C60190}"/>
                </a:ext>
              </a:extLst>
            </p:cNvPr>
            <p:cNvGrpSpPr/>
            <p:nvPr/>
          </p:nvGrpSpPr>
          <p:grpSpPr>
            <a:xfrm>
              <a:off x="1646661" y="1819275"/>
              <a:ext cx="3887364" cy="1713374"/>
              <a:chOff x="827462" y="4533900"/>
              <a:chExt cx="2918445" cy="1304925"/>
            </a:xfrm>
          </p:grpSpPr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02E0FB1F-AD08-417B-9531-54E2948DF8D9}"/>
                  </a:ext>
                </a:extLst>
              </p:cNvPr>
              <p:cNvSpPr/>
              <p:nvPr/>
            </p:nvSpPr>
            <p:spPr>
              <a:xfrm>
                <a:off x="827462" y="4533900"/>
                <a:ext cx="2669057" cy="130492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530DB742-FD3A-4AC9-922F-14B00879D581}"/>
                  </a:ext>
                </a:extLst>
              </p:cNvPr>
              <p:cNvSpPr txBox="1"/>
              <p:nvPr/>
            </p:nvSpPr>
            <p:spPr>
              <a:xfrm>
                <a:off x="1076849" y="4686594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30 + 70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70 + 30 = </a:t>
                </a:r>
              </a:p>
            </p:txBody>
          </p:sp>
        </p:grpSp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EB82DAC-5762-4390-97B4-757F53DA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 flipH="1">
              <a:off x="1261286" y="3097182"/>
              <a:ext cx="770750" cy="537462"/>
            </a:xfrm>
            <a:prstGeom prst="rect">
              <a:avLst/>
            </a:prstGeom>
          </p:spPr>
        </p:pic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319F778D-F644-4B3F-A956-CF9A8A9B5183}"/>
                </a:ext>
              </a:extLst>
            </p:cNvPr>
            <p:cNvSpPr/>
            <p:nvPr/>
          </p:nvSpPr>
          <p:spPr>
            <a:xfrm rot="1558595">
              <a:off x="4799148" y="175131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2D424736-D998-4E47-BE88-876ED2AB40C9}"/>
              </a:ext>
            </a:extLst>
          </p:cNvPr>
          <p:cNvSpPr txBox="1"/>
          <p:nvPr/>
        </p:nvSpPr>
        <p:spPr>
          <a:xfrm>
            <a:off x="9125347" y="4286748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100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7D0D8CA-B834-4F38-BA10-B6E836D003FE}"/>
              </a:ext>
            </a:extLst>
          </p:cNvPr>
          <p:cNvSpPr txBox="1"/>
          <p:nvPr/>
        </p:nvSpPr>
        <p:spPr>
          <a:xfrm>
            <a:off x="9125347" y="4925894"/>
            <a:ext cx="975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11537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80" grpId="0"/>
      <p:bldP spid="81" grpId="0"/>
      <p:bldP spid="89" grpId="0"/>
      <p:bldP spid="93" grpId="0"/>
      <p:bldP spid="103" grpId="0"/>
      <p:bldP spid="10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4192</TotalTime>
  <Words>342</Words>
  <Application>Microsoft Office PowerPoint</Application>
  <PresentationFormat>Widescreen</PresentationFormat>
  <Paragraphs>121</Paragraphs>
  <Slides>18</Slides>
  <Notes>2</Notes>
  <HiddenSlides>0</HiddenSlides>
  <MMClips>23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Arial-Rounded</vt:lpstr>
      <vt:lpstr>Calibri</vt:lpstr>
      <vt:lpstr>Roboto Medium</vt:lpstr>
      <vt:lpstr>Showcard Gothic</vt:lpstr>
      <vt:lpstr>Times New Roman</vt:lpstr>
      <vt:lpstr>UTM Avo</vt:lpstr>
      <vt:lpstr>Office Theme</vt:lpstr>
      <vt:lpstr>Tuần 11 Bài 32: Luyện tập (tiếp theo)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Ziczac</cp:lastModifiedBy>
  <cp:revision>589</cp:revision>
  <dcterms:created xsi:type="dcterms:W3CDTF">2021-02-20T02:56:00Z</dcterms:created>
  <dcterms:modified xsi:type="dcterms:W3CDTF">2022-01-21T06:45:11Z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