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418" r:id="rId2"/>
    <p:sldId id="419" r:id="rId3"/>
    <p:sldId id="386" r:id="rId4"/>
    <p:sldId id="420" r:id="rId5"/>
    <p:sldId id="387" r:id="rId6"/>
    <p:sldId id="388" r:id="rId7"/>
    <p:sldId id="421" r:id="rId8"/>
    <p:sldId id="390" r:id="rId9"/>
    <p:sldId id="392" r:id="rId10"/>
    <p:sldId id="393" r:id="rId11"/>
    <p:sldId id="281" r:id="rId12"/>
    <p:sldId id="422" r:id="rId13"/>
    <p:sldId id="423" r:id="rId14"/>
  </p:sldIdLst>
  <p:sldSz cx="12192000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4368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454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3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34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76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5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7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49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10/27/2024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2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SG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25" r:id="rId4"/>
    <p:sldLayoutId id="214748372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08218" y="2854627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7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liên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quan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684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3204249" y="1418666"/>
            <a:ext cx="81558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HOẠT ĐỘNG VẬN DỤNG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745B62-B15F-433A-9647-B70E4EC2D7C8}"/>
              </a:ext>
            </a:extLst>
          </p:cNvPr>
          <p:cNvSpPr txBox="1"/>
          <p:nvPr/>
        </p:nvSpPr>
        <p:spPr>
          <a:xfrm>
            <a:off x="3562707" y="2635623"/>
            <a:ext cx="7380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liên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quan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đến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cộng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0976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16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505603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457209" y="3505603"/>
            <a:ext cx="7277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536494" y="2697071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4431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36813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750954" y="3284663"/>
            <a:ext cx="531075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54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71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730A1-8DB4-42F6-AC62-C8FF2FF9A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E9C220B-6BC3-44E9-98EE-25544C844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441830" y="1520321"/>
            <a:ext cx="2659250" cy="474030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DF9B41-B106-4888-88EE-C1539E67D100}"/>
              </a:ext>
            </a:extLst>
          </p:cNvPr>
          <p:cNvSpPr/>
          <p:nvPr/>
        </p:nvSpPr>
        <p:spPr>
          <a:xfrm>
            <a:off x="2128820" y="107776"/>
            <a:ext cx="7964095" cy="87137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CFDBB9-7B45-4D22-BA1E-A586A96DF6D8}"/>
              </a:ext>
            </a:extLst>
          </p:cNvPr>
          <p:cNvGrpSpPr/>
          <p:nvPr/>
        </p:nvGrpSpPr>
        <p:grpSpPr>
          <a:xfrm>
            <a:off x="1894276" y="4783543"/>
            <a:ext cx="8045789" cy="1687449"/>
            <a:chOff x="3311943" y="4479636"/>
            <a:chExt cx="6191971" cy="1754908"/>
          </a:xfrm>
          <a:solidFill>
            <a:schemeClr val="accent6">
              <a:lumMod val="5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436E54C-BFC5-4D5C-BA15-A0EF39D6A817}"/>
                </a:ext>
              </a:extLst>
            </p:cNvPr>
            <p:cNvSpPr/>
            <p:nvPr/>
          </p:nvSpPr>
          <p:spPr>
            <a:xfrm>
              <a:off x="3914109" y="4620673"/>
              <a:ext cx="4987637" cy="1613871"/>
            </a:xfrm>
            <a:prstGeom prst="round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4453DAF-11DC-478E-9EA1-998DA9750F5D}"/>
                </a:ext>
              </a:extLst>
            </p:cNvPr>
            <p:cNvSpPr/>
            <p:nvPr/>
          </p:nvSpPr>
          <p:spPr>
            <a:xfrm>
              <a:off x="3311943" y="4479636"/>
              <a:ext cx="6191971" cy="443346"/>
            </a:xfrm>
            <a:prstGeom prst="roundRect">
              <a:avLst>
                <a:gd name="adj" fmla="val 47874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8628355-3C7D-4F65-9B22-443319C39A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621" t="14731" r="24550" b="16022"/>
          <a:stretch/>
        </p:blipFill>
        <p:spPr>
          <a:xfrm rot="448628">
            <a:off x="8573353" y="2540070"/>
            <a:ext cx="138547" cy="20694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08BE08-4ECA-4733-A432-4CC2B35C3E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565" t="14487" r="28865" b="16266"/>
          <a:stretch/>
        </p:blipFill>
        <p:spPr>
          <a:xfrm rot="688478">
            <a:off x="8720925" y="2618318"/>
            <a:ext cx="131112" cy="20694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D2A98CC-1E0D-41DA-AB22-8F7779A00E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284" t="14731" r="33887" b="16022"/>
          <a:stretch/>
        </p:blipFill>
        <p:spPr>
          <a:xfrm rot="21285740">
            <a:off x="8209401" y="2585316"/>
            <a:ext cx="138545" cy="20694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0CD29F-62A1-43A9-8756-7696F1F00E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167" t="14731" r="38394" b="16022"/>
          <a:stretch/>
        </p:blipFill>
        <p:spPr>
          <a:xfrm rot="20612001">
            <a:off x="7748558" y="2855767"/>
            <a:ext cx="184728" cy="20694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BCC1174-4596-4A3A-AA36-79DA6C504C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337" t="14731" r="43546" b="16022"/>
          <a:stretch/>
        </p:blipFill>
        <p:spPr>
          <a:xfrm rot="1123389">
            <a:off x="8810457" y="2711917"/>
            <a:ext cx="175492" cy="206941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0E0A5D9-2EBD-4CD8-9B08-D3BFE1B555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001" t="14731" r="48814" b="16022"/>
          <a:stretch/>
        </p:blipFill>
        <p:spPr>
          <a:xfrm rot="20319159">
            <a:off x="7662565" y="2928490"/>
            <a:ext cx="120073" cy="20694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55C51E1-8443-488A-9CBA-BA0B5CB3DD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967" t="14731" r="52560" b="16022"/>
          <a:stretch/>
        </p:blipFill>
        <p:spPr>
          <a:xfrm rot="20768668">
            <a:off x="7897074" y="2637187"/>
            <a:ext cx="157019" cy="20694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91C948A-D55E-498E-BA4F-95FDF86FAD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527" t="14731" r="57338" b="16022"/>
          <a:stretch/>
        </p:blipFill>
        <p:spPr>
          <a:xfrm rot="162521">
            <a:off x="8369172" y="2652174"/>
            <a:ext cx="204680" cy="20694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361EF5-4E55-4025-A672-ECBF066459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981" t="14289" r="73666" b="20404"/>
          <a:stretch/>
        </p:blipFill>
        <p:spPr>
          <a:xfrm rot="20966308">
            <a:off x="7997184" y="2630676"/>
            <a:ext cx="180983" cy="20713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EA01AE-6D38-449A-8825-A911F94333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653" t="14730" r="19839" b="16023"/>
          <a:stretch/>
        </p:blipFill>
        <p:spPr>
          <a:xfrm>
            <a:off x="8335883" y="2500599"/>
            <a:ext cx="116845" cy="2313295"/>
          </a:xfrm>
          <a:prstGeom prst="rect">
            <a:avLst/>
          </a:prstGeom>
        </p:spPr>
      </p:pic>
      <p:sp>
        <p:nvSpPr>
          <p:cNvPr id="15" name="Flowchart: Manual Operation 14">
            <a:extLst>
              <a:ext uri="{FF2B5EF4-FFF2-40B4-BE49-F238E27FC236}">
                <a16:creationId xmlns:a16="http://schemas.microsoft.com/office/drawing/2014/main" id="{63E2D001-9FD0-4CDD-BCD2-B2AE1910EF08}"/>
              </a:ext>
            </a:extLst>
          </p:cNvPr>
          <p:cNvSpPr/>
          <p:nvPr/>
        </p:nvSpPr>
        <p:spPr>
          <a:xfrm>
            <a:off x="7648283" y="3952853"/>
            <a:ext cx="1261693" cy="1063774"/>
          </a:xfrm>
          <a:prstGeom prst="flowChartManualOperat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90227B4-4671-450E-B42E-67912E0D65F8}"/>
              </a:ext>
            </a:extLst>
          </p:cNvPr>
          <p:cNvGrpSpPr/>
          <p:nvPr/>
        </p:nvGrpSpPr>
        <p:grpSpPr>
          <a:xfrm>
            <a:off x="7509820" y="1581858"/>
            <a:ext cx="468010" cy="2313295"/>
            <a:chOff x="4347517" y="1312861"/>
            <a:chExt cx="468010" cy="231329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6161988-9EB1-4FE3-AD86-660F2EFF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5167" t="14731" r="38394" b="16022"/>
            <a:stretch/>
          </p:blipFill>
          <p:spPr>
            <a:xfrm rot="20612001">
              <a:off x="4347517" y="1484375"/>
              <a:ext cx="184728" cy="206941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BFCF398-5107-44CD-89E3-F8F555680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8981" t="14289" r="73666" b="20404"/>
            <a:stretch/>
          </p:blipFill>
          <p:spPr>
            <a:xfrm rot="21373999">
              <a:off x="4478258" y="1442938"/>
              <a:ext cx="180983" cy="207132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02F89F3-26FC-43F0-901A-4DDABD105E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5653" t="14730" r="19839" b="16023"/>
            <a:stretch/>
          </p:blipFill>
          <p:spPr>
            <a:xfrm rot="707926">
              <a:off x="4698682" y="1312861"/>
              <a:ext cx="116845" cy="231329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F5EA42-3FCE-40ED-A863-F3301D4B6444}"/>
              </a:ext>
            </a:extLst>
          </p:cNvPr>
          <p:cNvGrpSpPr/>
          <p:nvPr/>
        </p:nvGrpSpPr>
        <p:grpSpPr>
          <a:xfrm>
            <a:off x="7151881" y="5055571"/>
            <a:ext cx="2429164" cy="1006764"/>
            <a:chOff x="2244437" y="1071418"/>
            <a:chExt cx="2429164" cy="1006764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6F6131CF-7DC0-4A1F-BDF2-7699DA430EE1}"/>
                </a:ext>
              </a:extLst>
            </p:cNvPr>
            <p:cNvSpPr/>
            <p:nvPr/>
          </p:nvSpPr>
          <p:spPr>
            <a:xfrm>
              <a:off x="2244437" y="1071418"/>
              <a:ext cx="2429164" cy="1006764"/>
            </a:xfrm>
            <a:prstGeom prst="wedgeEllipseCallout">
              <a:avLst>
                <a:gd name="adj1" fmla="val -11683"/>
                <a:gd name="adj2" fmla="val 4771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C67A07-1EE1-43F7-B826-C8EE051AE41E}"/>
                </a:ext>
              </a:extLst>
            </p:cNvPr>
            <p:cNvSpPr txBox="1"/>
            <p:nvPr/>
          </p:nvSpPr>
          <p:spPr>
            <a:xfrm>
              <a:off x="2523793" y="1220857"/>
              <a:ext cx="18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10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chiếc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bút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chì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màu</a:t>
              </a:r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6AFB38D7-B699-4AD7-B940-5F0B20540697}"/>
              </a:ext>
            </a:extLst>
          </p:cNvPr>
          <p:cNvSpPr/>
          <p:nvPr/>
        </p:nvSpPr>
        <p:spPr>
          <a:xfrm>
            <a:off x="7214382" y="2276131"/>
            <a:ext cx="2284620" cy="191151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023886E-FC47-432B-A62D-5C29229B36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3166" y="1423534"/>
            <a:ext cx="542770" cy="10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25 -2.59259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-0.24779 -0.000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7" grpId="0" animBg="1"/>
      <p:bldP spid="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338422" y="2429964"/>
            <a:ext cx="798127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1138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>
          <a:xfrm>
            <a:off x="0" y="0"/>
            <a:ext cx="12192000" cy="6428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416424" y="1295782"/>
            <a:ext cx="93591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Linh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492723" y="263487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565917" y="281811"/>
              <a:ext cx="719620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TRỪ</a:t>
              </a:r>
              <a:endPara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813317" y="2393110"/>
            <a:ext cx="4588814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10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3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97773" y="4112346"/>
            <a:ext cx="33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2228769" y="4612069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4103446" y="5168664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 – 3 = 7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757912" y="5152680"/>
            <a:ext cx="1992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(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3821943" y="5691884"/>
            <a:ext cx="5370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7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AFC7B0C-5CCD-4DAD-92CB-C031C23094FC}"/>
              </a:ext>
            </a:extLst>
          </p:cNvPr>
          <p:cNvSpPr/>
          <p:nvPr/>
        </p:nvSpPr>
        <p:spPr>
          <a:xfrm>
            <a:off x="4882450" y="346079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DA139E-C4B6-4CEF-97EB-AD3D76F6D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99219" y="2395904"/>
            <a:ext cx="2206213" cy="39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>
          <a:xfrm>
            <a:off x="0" y="0"/>
            <a:ext cx="12192000" cy="64282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1D6176A-4555-4327-B278-30CB46CEA319}"/>
              </a:ext>
            </a:extLst>
          </p:cNvPr>
          <p:cNvGrpSpPr/>
          <p:nvPr/>
        </p:nvGrpSpPr>
        <p:grpSpPr>
          <a:xfrm>
            <a:off x="1529379" y="331361"/>
            <a:ext cx="9133241" cy="1062538"/>
            <a:chOff x="1488020" y="109832"/>
            <a:chExt cx="9133241" cy="10625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B2D239-7EE6-4F9E-885D-918A0DFC6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488020" y="109832"/>
              <a:ext cx="9133241" cy="106253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D955BC-4DB9-435F-8505-1AE5611002D8}"/>
                </a:ext>
              </a:extLst>
            </p:cNvPr>
            <p:cNvSpPr/>
            <p:nvPr/>
          </p:nvSpPr>
          <p:spPr>
            <a:xfrm>
              <a:off x="2236500" y="281811"/>
              <a:ext cx="785503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BÀI TOÁN LIÊN QUAN ĐẾN PHÉP CỘNG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3451" r="53839" b="45113"/>
          <a:stretch/>
        </p:blipFill>
        <p:spPr>
          <a:xfrm>
            <a:off x="6096000" y="3838981"/>
            <a:ext cx="1593307" cy="24645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536283" y="1308257"/>
            <a:ext cx="33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43E05-7FFE-4D92-B09D-016CBF20535C}"/>
              </a:ext>
            </a:extLst>
          </p:cNvPr>
          <p:cNvSpPr txBox="1"/>
          <p:nvPr/>
        </p:nvSpPr>
        <p:spPr>
          <a:xfrm>
            <a:off x="2445809" y="1803969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5C703E-5D3D-4BCA-8D01-4A4E4831DCBB}"/>
              </a:ext>
            </a:extLst>
          </p:cNvPr>
          <p:cNvSpPr txBox="1"/>
          <p:nvPr/>
        </p:nvSpPr>
        <p:spPr>
          <a:xfrm>
            <a:off x="4145176" y="2345594"/>
            <a:ext cx="2206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10 – 3 =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953340" y="2320425"/>
            <a:ext cx="18873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3786996" y="2936009"/>
            <a:ext cx="5641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7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759524" y="3838981"/>
            <a:ext cx="3519177" cy="1262106"/>
            <a:chOff x="-5218" y="3270326"/>
            <a:chExt cx="5000894" cy="892884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156952" y="3270326"/>
              <a:ext cx="4784829" cy="892884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-5218" y="3345013"/>
              <a:ext cx="5000894" cy="71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Khi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trình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bày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toán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văn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chúng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ta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mấy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FA310A-D374-48D6-8B2A-AFCDF44E5CA4}"/>
              </a:ext>
            </a:extLst>
          </p:cNvPr>
          <p:cNvGrpSpPr/>
          <p:nvPr/>
        </p:nvGrpSpPr>
        <p:grpSpPr>
          <a:xfrm>
            <a:off x="8467787" y="3584696"/>
            <a:ext cx="3395572" cy="1631230"/>
            <a:chOff x="475410" y="3270326"/>
            <a:chExt cx="4520266" cy="1154023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4412474" cy="1154023"/>
            </a:xfrm>
            <a:prstGeom prst="wedgeRoundRectCallout">
              <a:avLst>
                <a:gd name="adj1" fmla="val -61096"/>
                <a:gd name="adj2" fmla="val -960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1DA50-21D8-452F-B8C5-B425EF77194E}"/>
                </a:ext>
              </a:extLst>
            </p:cNvPr>
            <p:cNvSpPr txBox="1"/>
            <p:nvPr/>
          </p:nvSpPr>
          <p:spPr>
            <a:xfrm>
              <a:off x="475410" y="3345013"/>
              <a:ext cx="4520266" cy="93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Phải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3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bước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giải</a:t>
              </a:r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phép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lvl="2"/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-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Viết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đáp</a:t>
              </a:r>
              <a:r>
                <a:rPr lang="en-US" sz="20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endPara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C8EFAB3-0FB4-40C5-8AA6-8F5A852972EF}"/>
              </a:ext>
            </a:extLst>
          </p:cNvPr>
          <p:cNvSpPr txBox="1"/>
          <p:nvPr/>
        </p:nvSpPr>
        <p:spPr>
          <a:xfrm>
            <a:off x="1034525" y="179360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1: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7BFAAE-2803-4C55-9052-999AC1DE4118}"/>
              </a:ext>
            </a:extLst>
          </p:cNvPr>
          <p:cNvSpPr txBox="1"/>
          <p:nvPr/>
        </p:nvSpPr>
        <p:spPr>
          <a:xfrm>
            <a:off x="1034525" y="2408754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2: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72260A-F7EB-4FD2-AE63-DBDDCB6C5035}"/>
              </a:ext>
            </a:extLst>
          </p:cNvPr>
          <p:cNvSpPr txBox="1"/>
          <p:nvPr/>
        </p:nvSpPr>
        <p:spPr>
          <a:xfrm>
            <a:off x="1034524" y="2993126"/>
            <a:ext cx="141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</a:rPr>
              <a:t> 3: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739BDDB-ED4D-4440-ACC9-3435E575D6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5673"/>
          <a:stretch/>
        </p:blipFill>
        <p:spPr>
          <a:xfrm flipH="1">
            <a:off x="4031950" y="3838981"/>
            <a:ext cx="2149304" cy="24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4292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>
          <a:xfrm>
            <a:off x="0" y="0"/>
            <a:ext cx="12192000" cy="64282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566309" y="3794222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218504" y="4815913"/>
            <a:ext cx="2744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923828" y="5489072"/>
            <a:ext cx="47636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truyện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368651" y="423999"/>
            <a:ext cx="9916937" cy="1151078"/>
            <a:chOff x="-2195675" y="125793"/>
            <a:chExt cx="9341258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341258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2175002" y="533963"/>
            <a:ext cx="92092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Nam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Nam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3049144" y="4286665"/>
            <a:ext cx="58360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Nam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truyện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382542" y="481591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617496" y="4815913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623029" y="482434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5026672" y="4832729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639807" y="5462430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5032164" y="4833218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345425" y="4809163"/>
            <a:ext cx="677694" cy="541538"/>
            <a:chOff x="6062436" y="4386814"/>
            <a:chExt cx="677694" cy="54153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619459" y="4810784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596395" y="4819662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614151" y="5463424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11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902521-F18E-418A-B5BD-DA9BA7B8FC88}"/>
              </a:ext>
            </a:extLst>
          </p:cNvPr>
          <p:cNvSpPr/>
          <p:nvPr/>
        </p:nvSpPr>
        <p:spPr>
          <a:xfrm>
            <a:off x="3795624" y="1870735"/>
            <a:ext cx="4388654" cy="1627829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16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Cho:       5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truyện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5AB89A0-0995-4A2B-84CE-14FF74DB8478}"/>
              </a:ext>
            </a:extLst>
          </p:cNvPr>
          <p:cNvSpPr/>
          <p:nvPr/>
        </p:nvSpPr>
        <p:spPr>
          <a:xfrm>
            <a:off x="4923828" y="2984413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DDDBDC2-E3CB-4D4D-95FD-3F6B7CFD4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0834" y="2391305"/>
            <a:ext cx="2206213" cy="39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>
          <a:xfrm>
            <a:off x="0" y="0"/>
            <a:ext cx="12192000" cy="642823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3791889" y="1765563"/>
            <a:ext cx="4608222" cy="1706862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Bay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</a:t>
            </a: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480247" y="3931630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6132442" y="4953321"/>
            <a:ext cx="272687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882548" y="5657723"/>
            <a:ext cx="502804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501367" y="403429"/>
            <a:ext cx="9800617" cy="1051196"/>
            <a:chOff x="-2195675" y="125793"/>
            <a:chExt cx="9956313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195675" y="125793"/>
              <a:ext cx="9956313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116407" y="383566"/>
              <a:ext cx="596710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2315080" y="478755"/>
            <a:ext cx="91149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sân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bay,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sân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467101" y="4412711"/>
            <a:ext cx="801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sân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bay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260968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531434" y="4953321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536967" y="496174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940610" y="4970137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714058" y="5604879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946102" y="4970626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250892" y="4946340"/>
            <a:ext cx="754063" cy="543109"/>
            <a:chOff x="6083468" y="4385243"/>
            <a:chExt cx="754063" cy="54310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83468" y="4385243"/>
              <a:ext cx="7540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11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533397" y="4948192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543897" y="4957070"/>
            <a:ext cx="617811" cy="541538"/>
            <a:chOff x="6096000" y="4386814"/>
            <a:chExt cx="617811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714057" y="5594436"/>
            <a:ext cx="544839" cy="541538"/>
            <a:chOff x="6096000" y="4386814"/>
            <a:chExt cx="544839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160094" y="4386814"/>
              <a:ext cx="4728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UTM Avo" panose="02040603050506020204" pitchFamily="18" charset="0"/>
                </a:rPr>
                <a:t>9</a:t>
              </a:r>
            </a:p>
          </p:txBody>
        </p: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7E658BB-676B-431A-81A2-3319D07670C4}"/>
              </a:ext>
            </a:extLst>
          </p:cNvPr>
          <p:cNvSpPr/>
          <p:nvPr/>
        </p:nvSpPr>
        <p:spPr>
          <a:xfrm>
            <a:off x="4500230" y="1873208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E0714AA-56AE-4B33-AB36-34A8769AB01D}"/>
              </a:ext>
            </a:extLst>
          </p:cNvPr>
          <p:cNvSpPr/>
          <p:nvPr/>
        </p:nvSpPr>
        <p:spPr>
          <a:xfrm>
            <a:off x="4929148" y="2381095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D511ADA-8816-4DD6-8AB7-57257AEB52CA}"/>
              </a:ext>
            </a:extLst>
          </p:cNvPr>
          <p:cNvSpPr/>
          <p:nvPr/>
        </p:nvSpPr>
        <p:spPr>
          <a:xfrm>
            <a:off x="4906118" y="2920410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444B85-289E-45D4-B287-9DB631E8B99A}"/>
              </a:ext>
            </a:extLst>
          </p:cNvPr>
          <p:cNvGrpSpPr/>
          <p:nvPr/>
        </p:nvGrpSpPr>
        <p:grpSpPr>
          <a:xfrm>
            <a:off x="4480247" y="1890598"/>
            <a:ext cx="654726" cy="461665"/>
            <a:chOff x="6078922" y="4392778"/>
            <a:chExt cx="591744" cy="41725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D1F9B90-8B53-4A3A-AA9B-9B4144AFF0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24DE64-EF4F-4009-BCEA-7EF22CEAB0BD}"/>
                </a:ext>
              </a:extLst>
            </p:cNvPr>
            <p:cNvSpPr txBox="1"/>
            <p:nvPr/>
          </p:nvSpPr>
          <p:spPr>
            <a:xfrm>
              <a:off x="6078922" y="439277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UTM Avo" panose="02040603050506020204" pitchFamily="18" charset="0"/>
                </a:rPr>
                <a:t>11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B5E177-9BC2-4AEC-89C8-66DB2728D4CB}"/>
              </a:ext>
            </a:extLst>
          </p:cNvPr>
          <p:cNvGrpSpPr/>
          <p:nvPr/>
        </p:nvGrpSpPr>
        <p:grpSpPr>
          <a:xfrm>
            <a:off x="4943733" y="2347357"/>
            <a:ext cx="654726" cy="465539"/>
            <a:chOff x="6095486" y="4364294"/>
            <a:chExt cx="591744" cy="420757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57AA30C-F0CD-4DBB-B055-6E9C6FA7439F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15A051A-83A2-4FDB-A579-F53DDC0DF872}"/>
                </a:ext>
              </a:extLst>
            </p:cNvPr>
            <p:cNvSpPr txBox="1"/>
            <p:nvPr/>
          </p:nvSpPr>
          <p:spPr>
            <a:xfrm>
              <a:off x="6095486" y="4364294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UTM Avo" panose="02040603050506020204" pitchFamily="18" charset="0"/>
                </a:rPr>
                <a:t>2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2A8E577E-CD93-4DC8-A320-C257CA5BF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4136" y="2445289"/>
            <a:ext cx="2206213" cy="39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0" grpId="0" animBg="1"/>
      <p:bldP spid="41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293720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3137</TotalTime>
  <Words>430</Words>
  <Application>Microsoft Office PowerPoint</Application>
  <PresentationFormat>Widescreen</PresentationFormat>
  <Paragraphs>89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UTM Avo</vt:lpstr>
      <vt:lpstr>UTM Cookies</vt:lpstr>
      <vt:lpstr>1_Office Theme</vt:lpstr>
      <vt:lpstr>Tuần 7 Bài 22: Bài toán liên quan đến phép cộng, phép trừ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LY</cp:lastModifiedBy>
  <cp:revision>482</cp:revision>
  <dcterms:created xsi:type="dcterms:W3CDTF">2021-02-20T02:56:00Z</dcterms:created>
  <dcterms:modified xsi:type="dcterms:W3CDTF">2024-10-28T10:42:24Z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