
<file path=[Content_Types].xml><?xml version="1.0" encoding="utf-8"?>
<Types xmlns="http://schemas.openxmlformats.org/package/2006/content-types">
  <Default Extension="png" ContentType="image/png"/>
  <Default Extension="bin" ContentType="application/vnd.ms-office.activeX"/>
  <Default Extension="mp3" ContentType="audio/mpeg"/>
  <Default Extension="svg" ContentType="image/svg+xml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activeX/activeX7.xml" ContentType="application/vnd.ms-office.activeX+xml"/>
  <Override PartName="/ppt/activeX/activeX8.xml" ContentType="application/vnd.ms-office.activeX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27"/>
  </p:notesMasterIdLst>
  <p:sldIdLst>
    <p:sldId id="419" r:id="rId2"/>
    <p:sldId id="420" r:id="rId3"/>
    <p:sldId id="422" r:id="rId4"/>
    <p:sldId id="421" r:id="rId5"/>
    <p:sldId id="423" r:id="rId6"/>
    <p:sldId id="424" r:id="rId7"/>
    <p:sldId id="425" r:id="rId8"/>
    <p:sldId id="426" r:id="rId9"/>
    <p:sldId id="427" r:id="rId10"/>
    <p:sldId id="428" r:id="rId11"/>
    <p:sldId id="347" r:id="rId12"/>
    <p:sldId id="355" r:id="rId13"/>
    <p:sldId id="362" r:id="rId14"/>
    <p:sldId id="429" r:id="rId15"/>
    <p:sldId id="356" r:id="rId16"/>
    <p:sldId id="348" r:id="rId17"/>
    <p:sldId id="341" r:id="rId18"/>
    <p:sldId id="357" r:id="rId19"/>
    <p:sldId id="358" r:id="rId20"/>
    <p:sldId id="359" r:id="rId21"/>
    <p:sldId id="360" r:id="rId22"/>
    <p:sldId id="361" r:id="rId23"/>
    <p:sldId id="281" r:id="rId24"/>
    <p:sldId id="430" r:id="rId25"/>
    <p:sldId id="431" r:id="rId26"/>
  </p:sldIdLst>
  <p:sldSz cx="12192000" cy="6858000"/>
  <p:notesSz cx="6858000" cy="9144000"/>
  <p:custDataLst>
    <p:tags r:id="rId28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0FF00"/>
    <a:srgbClr val="FF00FF"/>
    <a:srgbClr val="006600"/>
    <a:srgbClr val="51B416"/>
    <a:srgbClr val="F8CBAD"/>
    <a:srgbClr val="E6B9B8"/>
    <a:srgbClr val="92D050"/>
    <a:srgbClr val="00CC00"/>
    <a:srgbClr val="68CB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111" d="100"/>
          <a:sy n="111" d="100"/>
        </p:scale>
        <p:origin x="744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dirty="0"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>
              <a:defRPr>
                <a:latin typeface="UTM Avo" panose="02040603050506020204" pitchFamily="18" charset="0"/>
              </a:defRPr>
            </a:lvl1pPr>
          </a:lstStyle>
          <a:p>
            <a:pPr algn="r"/>
            <a:fld id="{00000000-1234-1234-1234-123412341234}" type="slidenum">
              <a:rPr lang="en-US" sz="1200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pPr algn="r"/>
              <a:t>‹#›</a:t>
            </a:fld>
            <a:endParaRPr lang="en-US" sz="1200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30121100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UTM Avo" panose="02040603050506020204" pitchFamily="18" charset="0"/>
        <a:ea typeface="UTM Avo" panose="02040603050506020204" pitchFamily="18" charset="0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sym typeface="Arial"/>
              </a:rPr>
              <a:t>2</a:t>
            </a:fld>
            <a:endParaRPr sz="1200" b="0" i="0" u="none" strike="noStrike" cap="none" dirty="0">
              <a:solidFill>
                <a:schemeClr val="dk1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UTM Avo" panose="02040603050506020204" pitchFamily="18" charset="0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24625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t>11</a:t>
            </a:fld>
            <a:endParaRPr lang="en-US" sz="1200" b="0" i="0" u="none" strike="noStrike" cap="none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1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61891" y="0"/>
            <a:ext cx="1225389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61175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39485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48413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1_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oogle Shape;12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101447" y="-90897"/>
            <a:ext cx="12613688" cy="70952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Arial"/>
              <a:cs typeface="Arial"/>
              <a:sym typeface="Arial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50607" y="136525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068171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12613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61891" y="0"/>
            <a:ext cx="1225389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2552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39121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>
                <a:latin typeface="UTM Avo" panose="02040603050506020204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>
                <a:latin typeface="UTM Avo" panose="020406030505060202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B6433EC-62DB-4882-9412-9B8E930C28C1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01D6584-4DDB-4B19-853B-517B78BEE47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83723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 dirty="0"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dirty="0"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697" r:id="rId4"/>
    <p:sldLayoutId id="2147483698" r:id="rId5"/>
    <p:sldLayoutId id="2147483699" r:id="rId6"/>
    <p:sldLayoutId id="2147483700" r:id="rId7"/>
    <p:sldLayoutId id="2147483701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TM Avo" panose="02040603050506020204" pitchFamily="18" charset="0"/>
          <a:ea typeface="UTM Avo" panose="02040603050506020204" pitchFamily="18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TM Avo" panose="02040603050506020204" pitchFamily="18" charset="0"/>
          <a:ea typeface="UTM Avo" panose="02040603050506020204" pitchFamily="18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7.xml"/><Relationship Id="rId13" Type="http://schemas.openxmlformats.org/officeDocument/2006/relationships/image" Target="../media/image17.png"/><Relationship Id="rId18" Type="http://schemas.openxmlformats.org/officeDocument/2006/relationships/image" Target="../media/image15.wmf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" Type="http://schemas.openxmlformats.org/officeDocument/2006/relationships/control" Target="../activeX/activeX1.xml"/><Relationship Id="rId16" Type="http://schemas.openxmlformats.org/officeDocument/2006/relationships/image" Target="../media/image20.png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notesSlide" Target="../notesSlides/notesSlide5.xml"/><Relationship Id="rId5" Type="http://schemas.openxmlformats.org/officeDocument/2006/relationships/control" Target="../activeX/activeX4.xml"/><Relationship Id="rId15" Type="http://schemas.openxmlformats.org/officeDocument/2006/relationships/image" Target="../media/image19.png"/><Relationship Id="rId10" Type="http://schemas.openxmlformats.org/officeDocument/2006/relationships/slideLayout" Target="../slideLayouts/slideLayout5.xml"/><Relationship Id="rId4" Type="http://schemas.openxmlformats.org/officeDocument/2006/relationships/control" Target="../activeX/activeX3.xml"/><Relationship Id="rId9" Type="http://schemas.openxmlformats.org/officeDocument/2006/relationships/control" Target="../activeX/activeX8.xml"/><Relationship Id="rId14" Type="http://schemas.openxmlformats.org/officeDocument/2006/relationships/image" Target="../media/image1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29.png"/><Relationship Id="rId18" Type="http://schemas.openxmlformats.org/officeDocument/2006/relationships/image" Target="../media/image34.png"/><Relationship Id="rId3" Type="http://schemas.openxmlformats.org/officeDocument/2006/relationships/image" Target="../media/image13.png"/><Relationship Id="rId7" Type="http://schemas.microsoft.com/office/2007/relationships/hdphoto" Target="../media/hdphoto1.wdp"/><Relationship Id="rId12" Type="http://schemas.microsoft.com/office/2007/relationships/hdphoto" Target="../media/hdphoto2.wdp"/><Relationship Id="rId17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.png"/><Relationship Id="rId11" Type="http://schemas.openxmlformats.org/officeDocument/2006/relationships/image" Target="../media/image28.png"/><Relationship Id="rId5" Type="http://schemas.openxmlformats.org/officeDocument/2006/relationships/image" Target="../media/image23.png"/><Relationship Id="rId15" Type="http://schemas.openxmlformats.org/officeDocument/2006/relationships/image" Target="../media/image31.png"/><Relationship Id="rId10" Type="http://schemas.openxmlformats.org/officeDocument/2006/relationships/image" Target="../media/image27.png"/><Relationship Id="rId4" Type="http://schemas.openxmlformats.org/officeDocument/2006/relationships/image" Target="../media/image22.jpg"/><Relationship Id="rId9" Type="http://schemas.openxmlformats.org/officeDocument/2006/relationships/image" Target="../media/image26.png"/><Relationship Id="rId14" Type="http://schemas.openxmlformats.org/officeDocument/2006/relationships/image" Target="../media/image30.png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38.png"/><Relationship Id="rId12" Type="http://schemas.microsoft.com/office/2007/relationships/hdphoto" Target="../media/hdphoto4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7.png"/><Relationship Id="rId11" Type="http://schemas.openxmlformats.org/officeDocument/2006/relationships/image" Target="../media/image40.png"/><Relationship Id="rId5" Type="http://schemas.openxmlformats.org/officeDocument/2006/relationships/image" Target="../media/image36.png"/><Relationship Id="rId10" Type="http://schemas.openxmlformats.org/officeDocument/2006/relationships/slide" Target="slide18.xml"/><Relationship Id="rId4" Type="http://schemas.openxmlformats.org/officeDocument/2006/relationships/image" Target="../media/image35.png"/><Relationship Id="rId9" Type="http://schemas.openxmlformats.org/officeDocument/2006/relationships/image" Target="../media/image3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13" Type="http://schemas.openxmlformats.org/officeDocument/2006/relationships/image" Target="../media/image42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37.png"/><Relationship Id="rId12" Type="http://schemas.openxmlformats.org/officeDocument/2006/relationships/slide" Target="slide19.xml"/><Relationship Id="rId17" Type="http://schemas.openxmlformats.org/officeDocument/2006/relationships/slide" Target="slide22.xml"/><Relationship Id="rId2" Type="http://schemas.openxmlformats.org/officeDocument/2006/relationships/audio" Target="../media/media1.mp3"/><Relationship Id="rId16" Type="http://schemas.openxmlformats.org/officeDocument/2006/relationships/slide" Target="slide21.xml"/><Relationship Id="rId1" Type="http://schemas.microsoft.com/office/2007/relationships/media" Target="../media/media1.mp3"/><Relationship Id="rId6" Type="http://schemas.openxmlformats.org/officeDocument/2006/relationships/image" Target="../media/image41.png"/><Relationship Id="rId11" Type="http://schemas.openxmlformats.org/officeDocument/2006/relationships/image" Target="../media/image39.png"/><Relationship Id="rId5" Type="http://schemas.openxmlformats.org/officeDocument/2006/relationships/image" Target="../media/image36.png"/><Relationship Id="rId15" Type="http://schemas.openxmlformats.org/officeDocument/2006/relationships/slide" Target="slide20.xml"/><Relationship Id="rId10" Type="http://schemas.microsoft.com/office/2007/relationships/hdphoto" Target="../media/hdphoto3.wdp"/><Relationship Id="rId4" Type="http://schemas.openxmlformats.org/officeDocument/2006/relationships/image" Target="../media/image35.png"/><Relationship Id="rId9" Type="http://schemas.openxmlformats.org/officeDocument/2006/relationships/image" Target="../media/image38.png"/><Relationship Id="rId14" Type="http://schemas.microsoft.com/office/2007/relationships/hdphoto" Target="../media/hdphoto5.wdp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g"/><Relationship Id="rId13" Type="http://schemas.openxmlformats.org/officeDocument/2006/relationships/image" Target="../media/image46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36.png"/><Relationship Id="rId12" Type="http://schemas.microsoft.com/office/2007/relationships/hdphoto" Target="../media/hdphoto7.wdp"/><Relationship Id="rId17" Type="http://schemas.openxmlformats.org/officeDocument/2006/relationships/image" Target="../media/image48.png"/><Relationship Id="rId2" Type="http://schemas.microsoft.com/office/2007/relationships/media" Target="../media/media2.mp3"/><Relationship Id="rId16" Type="http://schemas.openxmlformats.org/officeDocument/2006/relationships/image" Target="../media/image47.png"/><Relationship Id="rId1" Type="http://schemas.openxmlformats.org/officeDocument/2006/relationships/audio" Target="NULL" TargetMode="External"/><Relationship Id="rId6" Type="http://schemas.openxmlformats.org/officeDocument/2006/relationships/image" Target="../media/image35.png"/><Relationship Id="rId11" Type="http://schemas.openxmlformats.org/officeDocument/2006/relationships/image" Target="../media/image45.png"/><Relationship Id="rId5" Type="http://schemas.openxmlformats.org/officeDocument/2006/relationships/audio" Target="../media/audio2.wav"/><Relationship Id="rId15" Type="http://schemas.openxmlformats.org/officeDocument/2006/relationships/slide" Target="slide18.xml"/><Relationship Id="rId10" Type="http://schemas.microsoft.com/office/2007/relationships/hdphoto" Target="../media/hdphoto6.wdp"/><Relationship Id="rId4" Type="http://schemas.openxmlformats.org/officeDocument/2006/relationships/audio" Target="../media/audio4.wav"/><Relationship Id="rId9" Type="http://schemas.openxmlformats.org/officeDocument/2006/relationships/image" Target="../media/image44.png"/><Relationship Id="rId14" Type="http://schemas.microsoft.com/office/2007/relationships/hdphoto" Target="../media/hdphoto8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g"/><Relationship Id="rId13" Type="http://schemas.openxmlformats.org/officeDocument/2006/relationships/image" Target="../media/image46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36.png"/><Relationship Id="rId12" Type="http://schemas.microsoft.com/office/2007/relationships/hdphoto" Target="../media/hdphoto7.wdp"/><Relationship Id="rId17" Type="http://schemas.openxmlformats.org/officeDocument/2006/relationships/image" Target="../media/image48.png"/><Relationship Id="rId2" Type="http://schemas.microsoft.com/office/2007/relationships/media" Target="../media/media2.mp3"/><Relationship Id="rId16" Type="http://schemas.openxmlformats.org/officeDocument/2006/relationships/image" Target="../media/image47.png"/><Relationship Id="rId1" Type="http://schemas.openxmlformats.org/officeDocument/2006/relationships/audio" Target="NULL" TargetMode="External"/><Relationship Id="rId6" Type="http://schemas.openxmlformats.org/officeDocument/2006/relationships/image" Target="../media/image35.png"/><Relationship Id="rId11" Type="http://schemas.openxmlformats.org/officeDocument/2006/relationships/image" Target="../media/image45.png"/><Relationship Id="rId5" Type="http://schemas.openxmlformats.org/officeDocument/2006/relationships/audio" Target="../media/audio2.wav"/><Relationship Id="rId15" Type="http://schemas.openxmlformats.org/officeDocument/2006/relationships/slide" Target="slide18.xml"/><Relationship Id="rId10" Type="http://schemas.microsoft.com/office/2007/relationships/hdphoto" Target="../media/hdphoto6.wdp"/><Relationship Id="rId4" Type="http://schemas.openxmlformats.org/officeDocument/2006/relationships/audio" Target="../media/audio4.wav"/><Relationship Id="rId9" Type="http://schemas.openxmlformats.org/officeDocument/2006/relationships/image" Target="../media/image44.png"/><Relationship Id="rId14" Type="http://schemas.microsoft.com/office/2007/relationships/hdphoto" Target="../media/hdphoto8.wdp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g"/><Relationship Id="rId13" Type="http://schemas.openxmlformats.org/officeDocument/2006/relationships/image" Target="../media/image44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36.png"/><Relationship Id="rId12" Type="http://schemas.microsoft.com/office/2007/relationships/hdphoto" Target="../media/hdphoto8.wdp"/><Relationship Id="rId17" Type="http://schemas.openxmlformats.org/officeDocument/2006/relationships/image" Target="../media/image48.png"/><Relationship Id="rId2" Type="http://schemas.microsoft.com/office/2007/relationships/media" Target="../media/media2.mp3"/><Relationship Id="rId16" Type="http://schemas.openxmlformats.org/officeDocument/2006/relationships/image" Target="../media/image47.png"/><Relationship Id="rId1" Type="http://schemas.openxmlformats.org/officeDocument/2006/relationships/audio" Target="NULL" TargetMode="External"/><Relationship Id="rId6" Type="http://schemas.openxmlformats.org/officeDocument/2006/relationships/image" Target="../media/image35.png"/><Relationship Id="rId11" Type="http://schemas.openxmlformats.org/officeDocument/2006/relationships/image" Target="../media/image46.png"/><Relationship Id="rId5" Type="http://schemas.openxmlformats.org/officeDocument/2006/relationships/audio" Target="../media/audio2.wav"/><Relationship Id="rId15" Type="http://schemas.openxmlformats.org/officeDocument/2006/relationships/slide" Target="slide18.xml"/><Relationship Id="rId10" Type="http://schemas.microsoft.com/office/2007/relationships/hdphoto" Target="../media/hdphoto7.wdp"/><Relationship Id="rId4" Type="http://schemas.openxmlformats.org/officeDocument/2006/relationships/audio" Target="../media/audio4.wav"/><Relationship Id="rId9" Type="http://schemas.openxmlformats.org/officeDocument/2006/relationships/image" Target="../media/image45.png"/><Relationship Id="rId14" Type="http://schemas.microsoft.com/office/2007/relationships/hdphoto" Target="../media/hdphoto6.wdp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43.jpg"/><Relationship Id="rId12" Type="http://schemas.openxmlformats.org/officeDocument/2006/relationships/image" Target="../media/image46.png"/><Relationship Id="rId2" Type="http://schemas.microsoft.com/office/2007/relationships/media" Target="../media/media2.mp3"/><Relationship Id="rId16" Type="http://schemas.openxmlformats.org/officeDocument/2006/relationships/image" Target="../media/image48.png"/><Relationship Id="rId1" Type="http://schemas.openxmlformats.org/officeDocument/2006/relationships/audio" Target="NULL" TargetMode="External"/><Relationship Id="rId6" Type="http://schemas.openxmlformats.org/officeDocument/2006/relationships/image" Target="../media/image35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7.png"/><Relationship Id="rId10" Type="http://schemas.openxmlformats.org/officeDocument/2006/relationships/image" Target="../media/image45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AAC7166-F503-422D-BDE1-A83D50999971}"/>
              </a:ext>
            </a:extLst>
          </p:cNvPr>
          <p:cNvSpPr/>
          <p:nvPr/>
        </p:nvSpPr>
        <p:spPr>
          <a:xfrm>
            <a:off x="10068911" y="0"/>
            <a:ext cx="184858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/>
                <a:ea typeface="Cambria Math" panose="02040503050406030204" pitchFamily="18" charset="0"/>
                <a:cs typeface="+mn-cs"/>
              </a:rPr>
              <a:t>TOÁN 2</a:t>
            </a:r>
          </a:p>
        </p:txBody>
      </p:sp>
      <p:sp>
        <p:nvSpPr>
          <p:cNvPr id="10" name="Google Shape;54;p1">
            <a:extLst>
              <a:ext uri="{FF2B5EF4-FFF2-40B4-BE49-F238E27FC236}">
                <a16:creationId xmlns:a16="http://schemas.microsoft.com/office/drawing/2014/main" id="{53DE932C-97F4-4C5F-AB8E-16439751F019}"/>
              </a:ext>
            </a:extLst>
          </p:cNvPr>
          <p:cNvSpPr txBox="1">
            <a:spLocks noGrp="1"/>
          </p:cNvSpPr>
          <p:nvPr>
            <p:ph type="ctrTitle" idx="4294967295"/>
          </p:nvPr>
        </p:nvSpPr>
        <p:spPr>
          <a:xfrm>
            <a:off x="-480786" y="2863771"/>
            <a:ext cx="13235781" cy="24671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lang="en-US" sz="52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Tuần</a:t>
            </a:r>
            <a:r>
              <a:rPr lang="en-US" sz="52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SG" sz="5200" b="1" dirty="0">
                <a:solidFill>
                  <a:srgbClr val="002060"/>
                </a:solidFill>
                <a:latin typeface="UTM Avo" panose="02040603050506020204" pitchFamily="18" charset="0"/>
              </a:rPr>
              <a:t>6</a:t>
            </a:r>
            <a:endParaRPr sz="5200" b="1" dirty="0">
              <a:solidFill>
                <a:srgbClr val="002060"/>
              </a:solidFill>
              <a:latin typeface="UTM Avo" panose="02040603050506020204" pitchFamily="18" charset="0"/>
            </a:endParaRPr>
          </a:p>
          <a:p>
            <a:pPr algn="ctr" defTabSz="914377">
              <a:lnSpc>
                <a:spcPct val="150000"/>
              </a:lnSpc>
              <a:defRPr/>
            </a:pP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19: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Bảng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trừ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(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có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nhớ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)</a:t>
            </a:r>
            <a:b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</a:b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trong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phạm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vi 20 –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Tiết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1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76D6D3B-F6B5-4CD3-AD73-5FB9391F33CB}"/>
              </a:ext>
            </a:extLst>
          </p:cNvPr>
          <p:cNvSpPr/>
          <p:nvPr/>
        </p:nvSpPr>
        <p:spPr>
          <a:xfrm>
            <a:off x="10926517" y="634294"/>
            <a:ext cx="9909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  <a:cs typeface="Arial" panose="020B0604020202020204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  <a:cs typeface="Arial" panose="020B0604020202020204" pitchFamily="34" charset="0"/>
              </a:rPr>
              <a:t> 1</a:t>
            </a:r>
          </a:p>
        </p:txBody>
      </p:sp>
    </p:spTree>
    <p:extLst>
      <p:ext uri="{BB962C8B-B14F-4D97-AF65-F5344CB8AC3E}">
        <p14:creationId xmlns:p14="http://schemas.microsoft.com/office/powerpoint/2010/main" val="3279130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766F4C1-9DBC-4B74-A103-BC3CED441B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22"/>
          <a:stretch/>
        </p:blipFill>
        <p:spPr>
          <a:xfrm>
            <a:off x="3175" y="0"/>
            <a:ext cx="12185650" cy="6417578"/>
          </a:xfrm>
          <a:prstGeom prst="rect">
            <a:avLst/>
          </a:prstGeom>
        </p:spPr>
      </p:pic>
      <p:sp>
        <p:nvSpPr>
          <p:cNvPr id="6" name="Google Shape;290;p7">
            <a:extLst>
              <a:ext uri="{FF2B5EF4-FFF2-40B4-BE49-F238E27FC236}">
                <a16:creationId xmlns:a16="http://schemas.microsoft.com/office/drawing/2014/main" id="{33B59181-BBA9-491F-89B4-61067621488D}"/>
              </a:ext>
            </a:extLst>
          </p:cNvPr>
          <p:cNvSpPr txBox="1"/>
          <p:nvPr/>
        </p:nvSpPr>
        <p:spPr>
          <a:xfrm>
            <a:off x="3522191" y="2402532"/>
            <a:ext cx="760703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5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LẬP BẢNG TRỪ</a:t>
            </a:r>
            <a:endParaRPr lang="en-US" sz="48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799944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Picture 85">
            <a:extLst>
              <a:ext uri="{FF2B5EF4-FFF2-40B4-BE49-F238E27FC236}">
                <a16:creationId xmlns:a16="http://schemas.microsoft.com/office/drawing/2014/main" id="{DC9E9E81-F680-4B3D-932C-FFC39E7BD37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26730"/>
            <a:ext cx="12192000" cy="6437449"/>
          </a:xfrm>
          <a:prstGeom prst="rect">
            <a:avLst/>
          </a:prstGeom>
        </p:spPr>
      </p:pic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1527713F-FA26-4C39-BC9B-3BD9D0099750}"/>
              </a:ext>
            </a:extLst>
          </p:cNvPr>
          <p:cNvSpPr/>
          <p:nvPr/>
        </p:nvSpPr>
        <p:spPr>
          <a:xfrm>
            <a:off x="1408432" y="1459411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6B9D271-FF48-43AA-BCA8-6777C0A56188}"/>
              </a:ext>
            </a:extLst>
          </p:cNvPr>
          <p:cNvSpPr/>
          <p:nvPr/>
        </p:nvSpPr>
        <p:spPr>
          <a:xfrm>
            <a:off x="1428401" y="2027757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96C4C62-2F03-4E4F-A362-3BCCEA85023E}"/>
              </a:ext>
            </a:extLst>
          </p:cNvPr>
          <p:cNvSpPr/>
          <p:nvPr/>
        </p:nvSpPr>
        <p:spPr>
          <a:xfrm>
            <a:off x="1428400" y="2596103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255CDF6-C712-4CD5-9805-D8471B0CB78A}"/>
              </a:ext>
            </a:extLst>
          </p:cNvPr>
          <p:cNvSpPr/>
          <p:nvPr/>
        </p:nvSpPr>
        <p:spPr>
          <a:xfrm>
            <a:off x="1455257" y="3164449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3439DFE-3949-4FF1-BC94-C691A6A9CD21}"/>
              </a:ext>
            </a:extLst>
          </p:cNvPr>
          <p:cNvSpPr/>
          <p:nvPr/>
        </p:nvSpPr>
        <p:spPr>
          <a:xfrm>
            <a:off x="1428400" y="3732795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290D0B95-DDD4-41E6-80BF-0C7AEEE84E8A}"/>
              </a:ext>
            </a:extLst>
          </p:cNvPr>
          <p:cNvSpPr/>
          <p:nvPr/>
        </p:nvSpPr>
        <p:spPr>
          <a:xfrm>
            <a:off x="1437251" y="4301141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7872190-D198-47C5-8154-1709A911E3F1}"/>
              </a:ext>
            </a:extLst>
          </p:cNvPr>
          <p:cNvSpPr/>
          <p:nvPr/>
        </p:nvSpPr>
        <p:spPr>
          <a:xfrm>
            <a:off x="1428400" y="4869487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3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E02EC6E0-F41E-4E7A-BC42-160C014D8842}"/>
              </a:ext>
            </a:extLst>
          </p:cNvPr>
          <p:cNvSpPr/>
          <p:nvPr/>
        </p:nvSpPr>
        <p:spPr>
          <a:xfrm>
            <a:off x="1437251" y="543783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492558" y="14594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492558" y="20277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492558" y="25961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492558" y="31644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492558" y="37327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492558" y="430114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492558" y="486948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492558" y="5437834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747844" y="20277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747844" y="25961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747844" y="31644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747844" y="37327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747844" y="43011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747844" y="48694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747844" y="54378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9DFDEEB4-F870-419C-AF50-F6510C9D44CA}"/>
              </a:ext>
            </a:extLst>
          </p:cNvPr>
          <p:cNvSpPr/>
          <p:nvPr/>
        </p:nvSpPr>
        <p:spPr>
          <a:xfrm>
            <a:off x="10985896" y="543835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B45833A5-1EDA-42D4-8FD8-30EEA73E1920}"/>
              </a:ext>
            </a:extLst>
          </p:cNvPr>
          <p:cNvSpPr/>
          <p:nvPr/>
        </p:nvSpPr>
        <p:spPr>
          <a:xfrm>
            <a:off x="2828876" y="2027757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6F3931EC-2E72-4F53-B95F-A1DD870E4AF9}"/>
              </a:ext>
            </a:extLst>
          </p:cNvPr>
          <p:cNvSpPr/>
          <p:nvPr/>
        </p:nvSpPr>
        <p:spPr>
          <a:xfrm>
            <a:off x="2802251" y="2596103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E6BEAEE-4078-4993-A7A9-41A9CEAE9CDD}"/>
              </a:ext>
            </a:extLst>
          </p:cNvPr>
          <p:cNvSpPr/>
          <p:nvPr/>
        </p:nvSpPr>
        <p:spPr>
          <a:xfrm>
            <a:off x="2811144" y="31644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E61A74E3-10A6-4666-9061-C2F279DD47F8}"/>
              </a:ext>
            </a:extLst>
          </p:cNvPr>
          <p:cNvSpPr/>
          <p:nvPr/>
        </p:nvSpPr>
        <p:spPr>
          <a:xfrm>
            <a:off x="2802251" y="37327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FF95DBA2-8F8E-4D8E-87DA-A8670A1C118E}"/>
              </a:ext>
            </a:extLst>
          </p:cNvPr>
          <p:cNvSpPr/>
          <p:nvPr/>
        </p:nvSpPr>
        <p:spPr>
          <a:xfrm>
            <a:off x="2828888" y="43011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E11B4E98-F571-472D-BE83-5FF422869A64}"/>
              </a:ext>
            </a:extLst>
          </p:cNvPr>
          <p:cNvSpPr/>
          <p:nvPr/>
        </p:nvSpPr>
        <p:spPr>
          <a:xfrm>
            <a:off x="2819995" y="486948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DFE51511-7582-4394-AAE4-AA2D76B852BA}"/>
              </a:ext>
            </a:extLst>
          </p:cNvPr>
          <p:cNvSpPr/>
          <p:nvPr/>
        </p:nvSpPr>
        <p:spPr>
          <a:xfrm>
            <a:off x="2828876" y="543783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3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126195" y="25961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126195" y="31644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126195" y="37327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126195" y="43011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126195" y="48694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126195" y="54378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ACEA8EDD-DD52-4E75-8516-4DA375277990}"/>
              </a:ext>
            </a:extLst>
          </p:cNvPr>
          <p:cNvSpPr/>
          <p:nvPr/>
        </p:nvSpPr>
        <p:spPr>
          <a:xfrm>
            <a:off x="4187264" y="25961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907F877-6384-4786-B09C-9E2392AEDD2E}"/>
              </a:ext>
            </a:extLst>
          </p:cNvPr>
          <p:cNvSpPr/>
          <p:nvPr/>
        </p:nvSpPr>
        <p:spPr>
          <a:xfrm>
            <a:off x="4187267" y="31644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64A56825-39C5-424F-8569-7E059B1EEB5B}"/>
              </a:ext>
            </a:extLst>
          </p:cNvPr>
          <p:cNvSpPr/>
          <p:nvPr/>
        </p:nvSpPr>
        <p:spPr>
          <a:xfrm>
            <a:off x="4178374" y="37327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846A8A7-DA3C-449A-9ADC-63AA9D35AD1C}"/>
              </a:ext>
            </a:extLst>
          </p:cNvPr>
          <p:cNvSpPr/>
          <p:nvPr/>
        </p:nvSpPr>
        <p:spPr>
          <a:xfrm>
            <a:off x="4178377" y="43011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2DF6A063-3FEB-4B3E-87AD-50B39EE35750}"/>
              </a:ext>
            </a:extLst>
          </p:cNvPr>
          <p:cNvSpPr/>
          <p:nvPr/>
        </p:nvSpPr>
        <p:spPr>
          <a:xfrm>
            <a:off x="4169484" y="486948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45AEF87-67AE-413B-8592-8DFE702A1249}"/>
              </a:ext>
            </a:extLst>
          </p:cNvPr>
          <p:cNvSpPr/>
          <p:nvPr/>
        </p:nvSpPr>
        <p:spPr>
          <a:xfrm>
            <a:off x="4178365" y="543783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504394" y="31644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504394" y="37327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504394" y="43011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504394" y="48694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504394" y="54378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6D99E5A7-46B6-461E-82B5-5A2FA811E66C}"/>
              </a:ext>
            </a:extLst>
          </p:cNvPr>
          <p:cNvSpPr/>
          <p:nvPr/>
        </p:nvSpPr>
        <p:spPr>
          <a:xfrm>
            <a:off x="5552518" y="31644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9C59B136-114A-42F4-AB55-1D251AEBD04A}"/>
              </a:ext>
            </a:extLst>
          </p:cNvPr>
          <p:cNvSpPr/>
          <p:nvPr/>
        </p:nvSpPr>
        <p:spPr>
          <a:xfrm>
            <a:off x="5552519" y="37239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2FDCD36-0AFE-4066-ABA7-F30BF8461C41}"/>
              </a:ext>
            </a:extLst>
          </p:cNvPr>
          <p:cNvSpPr/>
          <p:nvPr/>
        </p:nvSpPr>
        <p:spPr>
          <a:xfrm>
            <a:off x="5543626" y="42922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20B05CD5-333E-486F-9A4D-2CF8DB5AA8AB}"/>
              </a:ext>
            </a:extLst>
          </p:cNvPr>
          <p:cNvSpPr/>
          <p:nvPr/>
        </p:nvSpPr>
        <p:spPr>
          <a:xfrm>
            <a:off x="5570263" y="486061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90EC2012-8D02-4CA8-B124-64B2D7C15616}"/>
              </a:ext>
            </a:extLst>
          </p:cNvPr>
          <p:cNvSpPr/>
          <p:nvPr/>
        </p:nvSpPr>
        <p:spPr>
          <a:xfrm>
            <a:off x="5561370" y="542895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836334" y="37327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836334" y="43011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836334" y="48694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836334" y="54378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9ABB643C-B012-4759-A8F8-5312A65FA101}"/>
              </a:ext>
            </a:extLst>
          </p:cNvPr>
          <p:cNvSpPr/>
          <p:nvPr/>
        </p:nvSpPr>
        <p:spPr>
          <a:xfrm>
            <a:off x="6879662" y="374167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D90AB6C-F88E-45BC-BD01-3F136FCFC80E}"/>
              </a:ext>
            </a:extLst>
          </p:cNvPr>
          <p:cNvSpPr/>
          <p:nvPr/>
        </p:nvSpPr>
        <p:spPr>
          <a:xfrm>
            <a:off x="6879662" y="43011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3208854-EFC1-47D0-AEB2-C9D621695B3C}"/>
              </a:ext>
            </a:extLst>
          </p:cNvPr>
          <p:cNvSpPr/>
          <p:nvPr/>
        </p:nvSpPr>
        <p:spPr>
          <a:xfrm>
            <a:off x="6870769" y="486949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DC2E7C48-89F1-4A95-A726-9B3B217DD6DE}"/>
              </a:ext>
            </a:extLst>
          </p:cNvPr>
          <p:cNvSpPr/>
          <p:nvPr/>
        </p:nvSpPr>
        <p:spPr>
          <a:xfrm>
            <a:off x="6897406" y="543783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203619" y="4292266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203619" y="486061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203619" y="542895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06B5FF05-9A5F-451C-99C0-A98D13AE1C8E}"/>
              </a:ext>
            </a:extLst>
          </p:cNvPr>
          <p:cNvSpPr/>
          <p:nvPr/>
        </p:nvSpPr>
        <p:spPr>
          <a:xfrm>
            <a:off x="8244391" y="428920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1B0564A1-6872-4C67-A1F1-D2E9C5D21E70}"/>
              </a:ext>
            </a:extLst>
          </p:cNvPr>
          <p:cNvSpPr/>
          <p:nvPr/>
        </p:nvSpPr>
        <p:spPr>
          <a:xfrm>
            <a:off x="8244392" y="486299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0376CC8D-24E8-4FEA-8552-F5C054B7E090}"/>
              </a:ext>
            </a:extLst>
          </p:cNvPr>
          <p:cNvSpPr/>
          <p:nvPr/>
        </p:nvSpPr>
        <p:spPr>
          <a:xfrm>
            <a:off x="8235499" y="543133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568874" y="48575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568874" y="54259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3E6CDFF7-287C-4CAB-8ED3-6D9867FB5E0A}"/>
              </a:ext>
            </a:extLst>
          </p:cNvPr>
          <p:cNvSpPr/>
          <p:nvPr/>
        </p:nvSpPr>
        <p:spPr>
          <a:xfrm>
            <a:off x="9618015" y="48410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69AF633E-B15C-431E-A0D6-B0082112740E}"/>
              </a:ext>
            </a:extLst>
          </p:cNvPr>
          <p:cNvSpPr/>
          <p:nvPr/>
        </p:nvSpPr>
        <p:spPr>
          <a:xfrm>
            <a:off x="9616447" y="542590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9948301" y="54259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7" name="Google Shape;290;p7">
            <a:extLst>
              <a:ext uri="{FF2B5EF4-FFF2-40B4-BE49-F238E27FC236}">
                <a16:creationId xmlns:a16="http://schemas.microsoft.com/office/drawing/2014/main" id="{33C94D4A-5007-425B-9146-B78F3070CF1E}"/>
              </a:ext>
            </a:extLst>
          </p:cNvPr>
          <p:cNvSpPr txBox="1"/>
          <p:nvPr/>
        </p:nvSpPr>
        <p:spPr>
          <a:xfrm>
            <a:off x="3803281" y="73702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85" grpId="0" animBg="1"/>
      <p:bldP spid="85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54">
            <a:extLst>
              <a:ext uri="{FF2B5EF4-FFF2-40B4-BE49-F238E27FC236}">
                <a16:creationId xmlns:a16="http://schemas.microsoft.com/office/drawing/2014/main" id="{FA314612-6AE8-4908-A5D5-1D0F05A519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26730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 13 - 9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2041864" y="57208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latin typeface="UTM Avo" panose="02040603050506020204" pitchFamily="18" charset="0"/>
              </a:rPr>
              <a:t>Bảng</a:t>
            </a:r>
            <a:r>
              <a:rPr lang="en-US" sz="2000" b="1" dirty="0">
                <a:latin typeface="UTM Avo" panose="02040603050506020204" pitchFamily="18" charset="0"/>
              </a:rPr>
              <a:t> 11 </a:t>
            </a:r>
            <a:r>
              <a:rPr lang="en-US" sz="2000" b="1" dirty="0" err="1">
                <a:latin typeface="UTM Avo" panose="02040603050506020204" pitchFamily="18" charset="0"/>
              </a:rPr>
              <a:t>trừ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đi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một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số</a:t>
            </a:r>
            <a:endParaRPr lang="en-US" sz="2000" b="1" dirty="0">
              <a:latin typeface="UTM Avo" panose="02040603050506020204" pitchFamily="18" charset="0"/>
            </a:endParaRP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0070C0"/>
                </a:solidFill>
                <a:latin typeface="UTM Avo" panose="02040603050506020204" pitchFamily="18" charset="0"/>
              </a:rPr>
              <a:t> 12 </a:t>
            </a:r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0070C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đi</a:t>
            </a:r>
            <a:r>
              <a:rPr lang="en-US" sz="2000" b="1" dirty="0">
                <a:solidFill>
                  <a:srgbClr val="0070C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0070C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0070C0"/>
              </a:solidFill>
              <a:latin typeface="UTM Avo" panose="02040603050506020204" pitchFamily="18" charset="0"/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7030A0"/>
                </a:solidFill>
                <a:latin typeface="UTM Avo" panose="02040603050506020204" pitchFamily="18" charset="0"/>
              </a:rPr>
              <a:t> 13 </a:t>
            </a:r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7030A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đi</a:t>
            </a:r>
            <a:r>
              <a:rPr lang="en-US" sz="2000" b="1" dirty="0">
                <a:solidFill>
                  <a:srgbClr val="7030A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7030A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7030A0"/>
              </a:solidFill>
              <a:latin typeface="UTM Avo" panose="02040603050506020204" pitchFamily="18" charset="0"/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14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đi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006600"/>
              </a:solidFill>
              <a:latin typeface="UTM Avo" panose="02040603050506020204" pitchFamily="18" charset="0"/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15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đi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FF00FF"/>
              </a:solidFill>
              <a:latin typeface="UTM Avo" panose="02040603050506020204" pitchFamily="18" charset="0"/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8751543" y="343608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16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đi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9978600" y="4264590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002060"/>
                </a:solidFill>
                <a:latin typeface="UTM Avo" panose="02040603050506020204" pitchFamily="18" charset="0"/>
              </a:rPr>
              <a:t> 17 </a:t>
            </a:r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đi</a:t>
            </a:r>
            <a:r>
              <a:rPr lang="en-US" sz="20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002060"/>
              </a:solidFill>
              <a:latin typeface="UTM Avo" panose="02040603050506020204" pitchFamily="18" charset="0"/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18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đi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FF00FF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>
            <a:extLst>
              <a:ext uri="{FF2B5EF4-FFF2-40B4-BE49-F238E27FC236}">
                <a16:creationId xmlns:a16="http://schemas.microsoft.com/office/drawing/2014/main" id="{8297112C-2AD5-4E8D-ABD2-06B036C392E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26730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13 - 9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1746773" y="612938"/>
            <a:ext cx="2422891" cy="1060481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hiệu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9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6065148" y="2745465"/>
            <a:ext cx="2529538" cy="1028471"/>
          </a:xfrm>
          <a:prstGeom prst="wedgeRoundRectCallout">
            <a:avLst>
              <a:gd name="adj1" fmla="val -257393"/>
              <a:gd name="adj2" fmla="val 184520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hiệu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3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2611003" y="1496485"/>
            <a:ext cx="2771879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hiệu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8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3596247" y="1808558"/>
            <a:ext cx="2361796" cy="1028471"/>
          </a:xfrm>
          <a:prstGeom prst="wedgeRoundRectCallout">
            <a:avLst>
              <a:gd name="adj1" fmla="val -98360"/>
              <a:gd name="adj2" fmla="val 177962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hiệu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6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2361796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latin typeface="UTM Avo" panose="02040603050506020204" pitchFamily="18" charset="0"/>
              </a:rPr>
              <a:t>Các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phép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trừ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có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hiệu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bằng</a:t>
            </a:r>
            <a:r>
              <a:rPr lang="en-US" sz="2000" b="1" dirty="0">
                <a:latin typeface="UTM Avo" panose="02040603050506020204" pitchFamily="18" charset="0"/>
              </a:rPr>
              <a:t> 7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5958043" y="2655406"/>
            <a:ext cx="2374473" cy="1028471"/>
          </a:xfrm>
          <a:prstGeom prst="wedgeRoundRectCallout">
            <a:avLst>
              <a:gd name="adj1" fmla="val -205280"/>
              <a:gd name="adj2" fmla="val 156128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hiệu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5127630" y="2167511"/>
            <a:ext cx="2362495" cy="1051692"/>
          </a:xfrm>
          <a:prstGeom prst="wedgeRoundRectCallout">
            <a:avLst>
              <a:gd name="adj1" fmla="val -168748"/>
              <a:gd name="adj2" fmla="val 242402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trừ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hiệu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4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9" grpId="0" uiExpand="1" build="p" animBg="1"/>
      <p:bldP spid="99" grpId="1" build="allAtOnce" animBg="1"/>
      <p:bldP spid="94" grpId="0" uiExpand="1" build="p" animBg="1"/>
      <p:bldP spid="94" grpId="1" build="allAtOnce" animBg="1"/>
      <p:bldP spid="96" grpId="0" uiExpand="1" build="p" animBg="1"/>
      <p:bldP spid="96" grpId="1" build="allAtOnce" animBg="1"/>
      <p:bldP spid="95" grpId="0" uiExpand="1" build="p" animBg="1"/>
      <p:bldP spid="95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766F4C1-9DBC-4B74-A103-BC3CED441B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22"/>
          <a:stretch/>
        </p:blipFill>
        <p:spPr>
          <a:xfrm>
            <a:off x="3175" y="0"/>
            <a:ext cx="12185650" cy="6417578"/>
          </a:xfrm>
          <a:prstGeom prst="rect">
            <a:avLst/>
          </a:prstGeom>
        </p:spPr>
      </p:pic>
      <p:sp>
        <p:nvSpPr>
          <p:cNvPr id="6" name="Google Shape;290;p7">
            <a:extLst>
              <a:ext uri="{FF2B5EF4-FFF2-40B4-BE49-F238E27FC236}">
                <a16:creationId xmlns:a16="http://schemas.microsoft.com/office/drawing/2014/main" id="{33B59181-BBA9-491F-89B4-61067621488D}"/>
              </a:ext>
            </a:extLst>
          </p:cNvPr>
          <p:cNvSpPr txBox="1"/>
          <p:nvPr/>
        </p:nvSpPr>
        <p:spPr>
          <a:xfrm>
            <a:off x="3686783" y="2429964"/>
            <a:ext cx="7607032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LUYỆN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TẬP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–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THỰC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HÀNH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7731437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19"/>
          <a:stretch/>
        </p:blipFill>
        <p:spPr>
          <a:xfrm>
            <a:off x="0" y="6349"/>
            <a:ext cx="12192000" cy="6412739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DE11AA4-456F-4332-9E62-C731D445D710}"/>
              </a:ext>
            </a:extLst>
          </p:cNvPr>
          <p:cNvGrpSpPr/>
          <p:nvPr/>
        </p:nvGrpSpPr>
        <p:grpSpPr>
          <a:xfrm>
            <a:off x="1487723" y="1259425"/>
            <a:ext cx="3409745" cy="2190337"/>
            <a:chOff x="1046305" y="1346583"/>
            <a:chExt cx="3409745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id="{8F974FC1-D71B-49E8-B1EF-79F43ADEEF9A}"/>
                </a:ext>
              </a:extLst>
            </p:cNvPr>
            <p:cNvSpPr txBox="1"/>
            <p:nvPr/>
          </p:nvSpPr>
          <p:spPr>
            <a:xfrm>
              <a:off x="1287302" y="1969249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14 –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13 – 7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7133FA4-8B32-4833-94CD-E2FC051AA80B}"/>
              </a:ext>
            </a:extLst>
          </p:cNvPr>
          <p:cNvGrpSpPr/>
          <p:nvPr/>
        </p:nvGrpSpPr>
        <p:grpSpPr>
          <a:xfrm>
            <a:off x="6445329" y="1025172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id="{2B9D6D8F-92B8-4051-AA49-78014A010614}"/>
                </a:ext>
              </a:extLst>
            </p:cNvPr>
            <p:cNvSpPr txBox="1"/>
            <p:nvPr/>
          </p:nvSpPr>
          <p:spPr>
            <a:xfrm>
              <a:off x="6473034" y="1955472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15 –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16 – 8 = 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FE21991-FD95-4E04-AE58-B867E7ECCA47}"/>
              </a:ext>
            </a:extLst>
          </p:cNvPr>
          <p:cNvGrpSpPr/>
          <p:nvPr/>
        </p:nvGrpSpPr>
        <p:grpSpPr>
          <a:xfrm>
            <a:off x="1691663" y="3591753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id="{D35C7A01-E191-4BE3-BBFE-DE52718A0C18}"/>
                </a:ext>
              </a:extLst>
            </p:cNvPr>
            <p:cNvSpPr txBox="1"/>
            <p:nvPr/>
          </p:nvSpPr>
          <p:spPr>
            <a:xfrm>
              <a:off x="4270041" y="4544428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11 –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18 – 9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DC6BFD5-3DCD-4F00-835B-5A29C6FECFEC}"/>
              </a:ext>
            </a:extLst>
          </p:cNvPr>
          <p:cNvGrpSpPr/>
          <p:nvPr/>
        </p:nvGrpSpPr>
        <p:grpSpPr>
          <a:xfrm>
            <a:off x="6554081" y="3523447"/>
            <a:ext cx="3335992" cy="2341655"/>
            <a:chOff x="1094181" y="1195265"/>
            <a:chExt cx="3335992" cy="2341655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14F9624-7A3D-48BF-873A-19B4ACA96698}"/>
                </a:ext>
              </a:extLst>
            </p:cNvPr>
            <p:cNvGrpSpPr/>
            <p:nvPr/>
          </p:nvGrpSpPr>
          <p:grpSpPr>
            <a:xfrm>
              <a:off x="1094181" y="1195265"/>
              <a:ext cx="3335992" cy="2341655"/>
              <a:chOff x="894459" y="1066929"/>
              <a:chExt cx="2970720" cy="2341655"/>
            </a:xfrm>
          </p:grpSpPr>
          <p:sp>
            <p:nvSpPr>
              <p:cNvPr id="33" name="Rounded Rectangle 36">
                <a:extLst>
                  <a:ext uri="{FF2B5EF4-FFF2-40B4-BE49-F238E27FC236}">
                    <a16:creationId xmlns:a16="http://schemas.microsoft.com/office/drawing/2014/main" id="{1BF2F7EF-5E55-48BC-9B68-E5342255E2DF}"/>
                  </a:ext>
                </a:extLst>
              </p:cNvPr>
              <p:cNvSpPr/>
              <p:nvPr/>
            </p:nvSpPr>
            <p:spPr>
              <a:xfrm>
                <a:off x="1282997" y="1547700"/>
                <a:ext cx="2582182" cy="1860884"/>
              </a:xfrm>
              <a:prstGeom prst="roundRect">
                <a:avLst/>
              </a:prstGeom>
              <a:pattFill prst="pct25">
                <a:fgClr>
                  <a:srgbClr val="FF00FF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0371AE1F-C606-4C96-A847-DCC40F4C99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rcRect/>
              <a:stretch/>
            </p:blipFill>
            <p:spPr>
              <a:xfrm>
                <a:off x="894459" y="1066929"/>
                <a:ext cx="984770" cy="961542"/>
              </a:xfrm>
              <a:prstGeom prst="rect">
                <a:avLst/>
              </a:prstGeom>
            </p:spPr>
          </p:pic>
        </p:grpSp>
        <p:sp>
          <p:nvSpPr>
            <p:cNvPr id="32" name="Text Box 7">
              <a:extLst>
                <a:ext uri="{FF2B5EF4-FFF2-40B4-BE49-F238E27FC236}">
                  <a16:creationId xmlns:a16="http://schemas.microsoft.com/office/drawing/2014/main" id="{54551746-C5BF-4805-9F69-8D50BB46A77B}"/>
                </a:ext>
              </a:extLst>
            </p:cNvPr>
            <p:cNvSpPr txBox="1"/>
            <p:nvPr/>
          </p:nvSpPr>
          <p:spPr>
            <a:xfrm>
              <a:off x="1256570" y="2008177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11 –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14 – 8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2314" name="TextBox4" r:id="rId2" imgW="609480" imgH="542880"/>
        </mc:Choice>
        <mc:Fallback>
          <p:control name="TextBox4" r:id="rId2" imgW="609480" imgH="542880">
            <p:pic>
              <p:nvPicPr>
                <p:cNvPr id="58" name="TextBox4">
                  <a:extLst>
                    <a:ext uri="{FF2B5EF4-FFF2-40B4-BE49-F238E27FC236}">
                      <a16:creationId xmlns:a16="http://schemas.microsoft.com/office/drawing/2014/main" id="{584C4742-85B6-477C-84E9-5384AAC60E9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055709" y="187854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315" name="TextBox1" r:id="rId3" imgW="609480" imgH="542880"/>
        </mc:Choice>
        <mc:Fallback>
          <p:control name="TextBox1" r:id="rId3" imgW="609480" imgH="542880">
            <p:pic>
              <p:nvPicPr>
                <p:cNvPr id="59" name="TextBox1">
                  <a:extLst>
                    <a:ext uri="{FF2B5EF4-FFF2-40B4-BE49-F238E27FC236}">
                      <a16:creationId xmlns:a16="http://schemas.microsoft.com/office/drawing/2014/main" id="{4F45111C-17EB-4F56-8C7B-404E33C2DB9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055709" y="258367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316" name="TextBox2" r:id="rId4" imgW="609480" imgH="542880"/>
        </mc:Choice>
        <mc:Fallback>
          <p:control name="TextBox2" r:id="rId4" imgW="609480" imgH="542880">
            <p:pic>
              <p:nvPicPr>
                <p:cNvPr id="60" name="TextBox2">
                  <a:extLst>
                    <a:ext uri="{FF2B5EF4-FFF2-40B4-BE49-F238E27FC236}">
                      <a16:creationId xmlns:a16="http://schemas.microsoft.com/office/drawing/2014/main" id="{5596F457-0EA7-4D1A-9008-C17C4D9D274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962339" y="187854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317" name="TextBox3" r:id="rId5" imgW="609480" imgH="542880"/>
        </mc:Choice>
        <mc:Fallback>
          <p:control name="TextBox3" r:id="rId5" imgW="609480" imgH="542880">
            <p:pic>
              <p:nvPicPr>
                <p:cNvPr id="61" name="TextBox3">
                  <a:extLst>
                    <a:ext uri="{FF2B5EF4-FFF2-40B4-BE49-F238E27FC236}">
                      <a16:creationId xmlns:a16="http://schemas.microsoft.com/office/drawing/2014/main" id="{CA146743-D953-4FB8-A96F-D50D4AC82B1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962339" y="257787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318" name="TextBox5" r:id="rId6" imgW="609480" imgH="542880"/>
        </mc:Choice>
        <mc:Fallback>
          <p:control name="TextBox5" r:id="rId6" imgW="609480" imgH="542880">
            <p:pic>
              <p:nvPicPr>
                <p:cNvPr id="62" name="TextBox5">
                  <a:extLst>
                    <a:ext uri="{FF2B5EF4-FFF2-40B4-BE49-F238E27FC236}">
                      <a16:creationId xmlns:a16="http://schemas.microsoft.com/office/drawing/2014/main" id="{78CD41AE-F1D4-45A9-BC6B-843945BDAFE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040025" y="435449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319" name="TextBox6" r:id="rId7" imgW="609480" imgH="542880"/>
        </mc:Choice>
        <mc:Fallback>
          <p:control name="TextBox6" r:id="rId7" imgW="609480" imgH="542880">
            <p:pic>
              <p:nvPicPr>
                <p:cNvPr id="63" name="TextBox6">
                  <a:extLst>
                    <a:ext uri="{FF2B5EF4-FFF2-40B4-BE49-F238E27FC236}">
                      <a16:creationId xmlns:a16="http://schemas.microsoft.com/office/drawing/2014/main" id="{4701BBC8-0B28-4E35-B97E-D4C8D4EC82D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040025" y="503811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320" name="TextBox7" r:id="rId8" imgW="609480" imgH="542880"/>
        </mc:Choice>
        <mc:Fallback>
          <p:control name="TextBox7" r:id="rId8" imgW="609480" imgH="542880">
            <p:pic>
              <p:nvPicPr>
                <p:cNvPr id="35" name="TextBox7">
                  <a:extLst>
                    <a:ext uri="{FF2B5EF4-FFF2-40B4-BE49-F238E27FC236}">
                      <a16:creationId xmlns:a16="http://schemas.microsoft.com/office/drawing/2014/main" id="{5DAE2425-A795-4934-9E1D-CD3D8DAABF0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962601" y="4354495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321" name="TextBox8" r:id="rId9" imgW="609480" imgH="542880"/>
        </mc:Choice>
        <mc:Fallback>
          <p:control name="TextBox8" r:id="rId9" imgW="609480" imgH="542880">
            <p:pic>
              <p:nvPicPr>
                <p:cNvPr id="36" name="TextBox8">
                  <a:extLst>
                    <a:ext uri="{FF2B5EF4-FFF2-40B4-BE49-F238E27FC236}">
                      <a16:creationId xmlns:a16="http://schemas.microsoft.com/office/drawing/2014/main" id="{E1611C57-C210-4931-9DB4-13910992A08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962339" y="502455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8B36DFB-CAA1-41EA-96FD-1EE5FA13BA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41916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2080F27-3C4E-4755-8C81-5BDF23D1154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098" t="25957" r="1709" b="32984"/>
          <a:stretch/>
        </p:blipFill>
        <p:spPr>
          <a:xfrm>
            <a:off x="0" y="836718"/>
            <a:ext cx="12192000" cy="5611364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2196498" y="182608"/>
            <a:ext cx="7827395" cy="687282"/>
            <a:chOff x="1208564" y="356727"/>
            <a:chExt cx="3260514" cy="621145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39074" y="457795"/>
              <a:ext cx="3030004" cy="520077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Chọn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kết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quả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đúng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với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mỗi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phép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: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621145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rPr>
                <a:t>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FDB8B5E-1F8F-4C1D-AF74-25D5399083CB}"/>
              </a:ext>
            </a:extLst>
          </p:cNvPr>
          <p:cNvGrpSpPr/>
          <p:nvPr/>
        </p:nvGrpSpPr>
        <p:grpSpPr>
          <a:xfrm>
            <a:off x="728827" y="1617247"/>
            <a:ext cx="1856783" cy="1637979"/>
            <a:chOff x="4510245" y="2979936"/>
            <a:chExt cx="1585755" cy="1323026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334CF6E6-3A68-4BC5-9D23-201A4F7D2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4610" b="95035" l="7101" r="94379">
                          <a14:foregroundMark x1="9172" y1="39007" x2="9172" y2="39007"/>
                          <a14:foregroundMark x1="31065" y1="27660" x2="31065" y2="27660"/>
                          <a14:foregroundMark x1="49408" y1="22340" x2="49408" y2="22340"/>
                          <a14:foregroundMark x1="34911" y1="21986" x2="60651" y2="20567"/>
                          <a14:foregroundMark x1="21302" y1="28369" x2="82544" y2="25887"/>
                          <a14:foregroundMark x1="92604" y1="38652" x2="92604" y2="38652"/>
                          <a14:foregroundMark x1="49704" y1="4610" x2="49704" y2="4610"/>
                          <a14:foregroundMark x1="7692" y1="34043" x2="7692" y2="34043"/>
                          <a14:foregroundMark x1="7396" y1="39007" x2="7396" y2="39007"/>
                          <a14:foregroundMark x1="94379" y1="29787" x2="94379" y2="29787"/>
                          <a14:foregroundMark x1="94379" y1="35461" x2="94379" y2="35461"/>
                          <a14:foregroundMark x1="7692" y1="35816" x2="7692" y2="35816"/>
                          <a14:foregroundMark x1="24260" y1="92199" x2="43787" y2="91844"/>
                          <a14:foregroundMark x1="43787" y1="91844" x2="59763" y2="91844"/>
                          <a14:foregroundMark x1="42308" y1="94326" x2="62722" y2="95035"/>
                          <a14:foregroundMark x1="23373" y1="78723" x2="23373" y2="78723"/>
                          <a14:foregroundMark x1="75740" y1="81560" x2="75740" y2="81560"/>
                          <a14:foregroundMark x1="50000" y1="7092" x2="50000" y2="7092"/>
                          <a14:foregroundMark x1="45266" y1="13830" x2="45266" y2="13830"/>
                          <a14:foregroundMark x1="41716" y1="13830" x2="41716" y2="13830"/>
                          <a14:foregroundMark x1="42899" y1="13830" x2="41716" y2="24468"/>
                          <a14:foregroundMark x1="34320" y1="24823" x2="37870" y2="24823"/>
                          <a14:foregroundMark x1="30473" y1="16667" x2="30473" y2="16667"/>
                          <a14:foregroundMark x1="68047" y1="22695" x2="71598" y2="22695"/>
                          <a14:foregroundMark x1="56213" y1="11702" x2="64201" y2="12057"/>
                          <a14:foregroundMark x1="70414" y1="16667" x2="73669" y2="16312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10245" y="2979936"/>
              <a:ext cx="1585755" cy="1323026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34A85F6-009C-4F3F-BC2D-1331F3542579}"/>
                </a:ext>
              </a:extLst>
            </p:cNvPr>
            <p:cNvSpPr/>
            <p:nvPr/>
          </p:nvSpPr>
          <p:spPr>
            <a:xfrm>
              <a:off x="5162313" y="2995118"/>
              <a:ext cx="379492" cy="522054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7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8BEC4F5-52AF-4591-AF96-D3E7F3C476B6}"/>
              </a:ext>
            </a:extLst>
          </p:cNvPr>
          <p:cNvGrpSpPr/>
          <p:nvPr/>
        </p:nvGrpSpPr>
        <p:grpSpPr>
          <a:xfrm>
            <a:off x="6302046" y="1728784"/>
            <a:ext cx="2253819" cy="1637978"/>
            <a:chOff x="6135910" y="3637458"/>
            <a:chExt cx="1828686" cy="1323027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BD9985CE-7212-4ADD-8087-90A90B5B54F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135910" y="3637458"/>
              <a:ext cx="1828686" cy="1323027"/>
            </a:xfrm>
            <a:prstGeom prst="rect">
              <a:avLst/>
            </a:prstGeom>
          </p:spPr>
        </p:pic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61E1C0D9-8C60-4B09-9417-7B525D9D16DE}"/>
                </a:ext>
              </a:extLst>
            </p:cNvPr>
            <p:cNvSpPr/>
            <p:nvPr/>
          </p:nvSpPr>
          <p:spPr>
            <a:xfrm>
              <a:off x="6827986" y="3661935"/>
              <a:ext cx="360535" cy="522054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6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FB85C55-2AAA-4078-B388-11294953EF00}"/>
              </a:ext>
            </a:extLst>
          </p:cNvPr>
          <p:cNvGrpSpPr/>
          <p:nvPr/>
        </p:nvGrpSpPr>
        <p:grpSpPr>
          <a:xfrm>
            <a:off x="9574621" y="1675347"/>
            <a:ext cx="1964945" cy="1637978"/>
            <a:chOff x="3584069" y="4000914"/>
            <a:chExt cx="1548825" cy="1365412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403E1085-3D70-4E1B-BDB9-7309D89501A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584069" y="4000914"/>
              <a:ext cx="1548825" cy="1365412"/>
            </a:xfrm>
            <a:prstGeom prst="rect">
              <a:avLst/>
            </a:prstGeom>
          </p:spPr>
        </p:pic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B5C9313D-C192-4740-A829-BE8FFEC86434}"/>
                </a:ext>
              </a:extLst>
            </p:cNvPr>
            <p:cNvSpPr/>
            <p:nvPr/>
          </p:nvSpPr>
          <p:spPr>
            <a:xfrm>
              <a:off x="4200672" y="4037289"/>
              <a:ext cx="350251" cy="538779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5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163D5F4-9A94-470F-99F3-758D3E1368CF}"/>
              </a:ext>
            </a:extLst>
          </p:cNvPr>
          <p:cNvGrpSpPr/>
          <p:nvPr/>
        </p:nvGrpSpPr>
        <p:grpSpPr>
          <a:xfrm>
            <a:off x="3364693" y="1883587"/>
            <a:ext cx="2280958" cy="1637979"/>
            <a:chOff x="9369570" y="2792698"/>
            <a:chExt cx="1723304" cy="1235576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E2034F73-DB14-406E-9B3F-8F7DC3DDE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9369570" y="2792698"/>
              <a:ext cx="1723304" cy="1235576"/>
            </a:xfrm>
            <a:prstGeom prst="rect">
              <a:avLst/>
            </a:prstGeom>
          </p:spPr>
        </p:pic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A1F56DE8-1E21-4724-9356-287635B77AB7}"/>
                </a:ext>
              </a:extLst>
            </p:cNvPr>
            <p:cNvSpPr/>
            <p:nvPr/>
          </p:nvSpPr>
          <p:spPr>
            <a:xfrm>
              <a:off x="10025269" y="2798773"/>
              <a:ext cx="335716" cy="487547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4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E1E584B-03EF-4637-A161-748197D739E5}"/>
              </a:ext>
            </a:extLst>
          </p:cNvPr>
          <p:cNvSpPr/>
          <p:nvPr/>
        </p:nvSpPr>
        <p:spPr>
          <a:xfrm>
            <a:off x="5781964" y="4100945"/>
            <a:ext cx="129309" cy="9237"/>
          </a:xfrm>
          <a:custGeom>
            <a:avLst/>
            <a:gdLst>
              <a:gd name="connsiteX0" fmla="*/ 0 w 129309"/>
              <a:gd name="connsiteY0" fmla="*/ 9237 h 9237"/>
              <a:gd name="connsiteX1" fmla="*/ 129309 w 129309"/>
              <a:gd name="connsiteY1" fmla="*/ 0 h 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9309" h="9237">
                <a:moveTo>
                  <a:pt x="0" y="9237"/>
                </a:moveTo>
                <a:lnTo>
                  <a:pt x="129309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F88B84D0-274C-44D8-B6C9-56B6634380D7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123" b="87018" l="59015" r="73480">
                        <a14:foregroundMark x1="72956" y1="65263" x2="72956" y2="65263"/>
                        <a14:foregroundMark x1="60273" y1="59649" x2="60273" y2="59649"/>
                        <a14:foregroundMark x1="59015" y1="61754" x2="59015" y2="61754"/>
                        <a14:foregroundMark x1="73480" y1="65965" x2="73480" y2="65965"/>
                        <a14:foregroundMark x1="66457" y1="85965" x2="66457" y2="85965"/>
                        <a14:foregroundMark x1="59958" y1="49825" x2="59958" y2="49825"/>
                        <a14:foregroundMark x1="59958" y1="49825" x2="61111" y2="50877"/>
                        <a14:foregroundMark x1="62369" y1="49123" x2="62788" y2="56491"/>
                      </a14:backgroundRemoval>
                    </a14:imgEffect>
                  </a14:imgLayer>
                </a14:imgProps>
              </a:ext>
            </a:extLst>
          </a:blip>
          <a:srcRect l="58275" t="44401" r="25571" b="7826"/>
          <a:stretch/>
        </p:blipFill>
        <p:spPr>
          <a:xfrm>
            <a:off x="7116429" y="4874432"/>
            <a:ext cx="1439437" cy="1271671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1838A597-1252-4821-A2F0-8E9AB2C55B29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8772" b="89474" l="20860" r="35744">
                        <a14:foregroundMark x1="20964" y1="64561" x2="20964" y2="64561"/>
                        <a14:foregroundMark x1="35849" y1="60702" x2="35849" y2="60702"/>
                        <a14:foregroundMark x1="26939" y1="64912" x2="26939" y2="64912"/>
                        <a14:foregroundMark x1="22642" y1="64912" x2="29769" y2="64912"/>
                        <a14:foregroundMark x1="33962" y1="48772" x2="33962" y2="48772"/>
                        <a14:foregroundMark x1="34277" y1="58246" x2="34277" y2="58246"/>
                        <a14:foregroundMark x1="33543" y1="58246" x2="33543" y2="58246"/>
                      </a14:backgroundRemoval>
                    </a14:imgEffect>
                  </a14:imgLayer>
                </a14:imgProps>
              </a:ext>
            </a:extLst>
          </a:blip>
          <a:srcRect l="20316" t="48029" r="62964" b="5710"/>
          <a:stretch/>
        </p:blipFill>
        <p:spPr>
          <a:xfrm>
            <a:off x="3289352" y="4863301"/>
            <a:ext cx="1407975" cy="1163782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4FB19509-A471-40FD-8865-AC67768D4556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53684" b="94737" l="82600" r="97904">
                        <a14:foregroundMark x1="83124" y1="65263" x2="83124" y2="65263"/>
                        <a14:foregroundMark x1="82600" y1="65614" x2="82600" y2="65614"/>
                        <a14:foregroundMark x1="85849" y1="55088" x2="85849" y2="55088"/>
                        <a14:foregroundMark x1="84172" y1="53684" x2="84172" y2="53684"/>
                        <a14:backgroundMark x1="87212" y1="53684" x2="87736" y2="51228"/>
                      </a14:backgroundRemoval>
                    </a14:imgEffect>
                  </a14:imgLayer>
                </a14:imgProps>
              </a:ext>
            </a:extLst>
          </a:blip>
          <a:srcRect l="81475" t="50555"/>
          <a:stretch/>
        </p:blipFill>
        <p:spPr>
          <a:xfrm>
            <a:off x="9863546" y="5212238"/>
            <a:ext cx="1604487" cy="1279373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BA8EF16C-1887-4272-BC1C-460F9D0FF9DD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52632" b="91228" l="1782" r="16352">
                        <a14:foregroundMark x1="14046" y1="64561" x2="14046" y2="64561"/>
                        <a14:foregroundMark x1="14046" y1="62456" x2="14046" y2="64211"/>
                        <a14:foregroundMark x1="13417" y1="52982" x2="13274" y2="52982"/>
                        <a14:foregroundMark x1="9329" y1="89123" x2="9329" y2="89123"/>
                        <a14:foregroundMark x1="7862" y1="66316" x2="7862" y2="66316"/>
                        <a14:foregroundMark x1="4298" y1="66316" x2="9958" y2="68772"/>
                        <a14:foregroundMark x1="3354" y1="65263" x2="9015" y2="65965"/>
                        <a14:foregroundMark x1="4717" y1="60351" x2="11426" y2="64211"/>
                        <a14:foregroundMark x1="11426" y1="64211" x2="12159" y2="65614"/>
                        <a14:foregroundMark x1="12579" y1="53333" x2="12683" y2="53333"/>
                        <a14:foregroundMark x1="12844" y1="57193" x2="12788" y2="58596"/>
                        <a14:foregroundMark x1="12858" y1="56842" x2="12844" y2="57193"/>
                        <a14:foregroundMark x1="12872" y1="56491" x2="12858" y2="56842"/>
                        <a14:foregroundMark x1="12900" y1="55789" x2="12872" y2="56491"/>
                        <a14:foregroundMark x1="12998" y1="53333" x2="12900" y2="55789"/>
                        <a14:foregroundMark x1="16352" y1="65614" x2="16352" y2="65614"/>
                        <a14:foregroundMark x1="9329" y1="91228" x2="9329" y2="91228"/>
                        <a14:backgroundMark x1="15199" y1="56140" x2="15199" y2="56140"/>
                        <a14:backgroundMark x1="12264" y1="56491" x2="12264" y2="56491"/>
                        <a14:backgroundMark x1="13312" y1="56842" x2="13312" y2="56842"/>
                        <a14:backgroundMark x1="13312" y1="57193" x2="13312" y2="57193"/>
                        <a14:backgroundMark x1="13208" y1="55789" x2="13208" y2="55789"/>
                      </a14:backgroundRemoval>
                    </a14:imgEffect>
                  </a14:imgLayer>
                </a14:imgProps>
              </a:ext>
            </a:extLst>
          </a:blip>
          <a:srcRect t="50555" r="81664" b="4038"/>
          <a:stretch/>
        </p:blipFill>
        <p:spPr>
          <a:xfrm>
            <a:off x="1526210" y="5276876"/>
            <a:ext cx="1544104" cy="1142290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2875C0C6-311A-4F2C-B2F9-76AAA9F2BD00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0351" b="78246" l="36688" r="51258">
                        <a14:foregroundMark x1="49266" y1="50877" x2="49266" y2="50877"/>
                        <a14:foregroundMark x1="50943" y1="50877" x2="50943" y2="50877"/>
                        <a14:foregroundMark x1="51258" y1="52281" x2="51258" y2="52281"/>
                        <a14:foregroundMark x1="44444" y1="78246" x2="44444" y2="78246"/>
                        <a14:foregroundMark x1="36688" y1="56140" x2="36688" y2="56140"/>
                        <a14:foregroundMark x1="39727" y1="44561" x2="39727" y2="44561"/>
                        <a14:foregroundMark x1="50105" y1="40351" x2="50105" y2="40351"/>
                        <a14:foregroundMark x1="48008" y1="40702" x2="48008" y2="40702"/>
                      </a14:backgroundRemoval>
                    </a14:imgEffect>
                  </a14:imgLayer>
                </a14:imgProps>
              </a:ext>
            </a:extLst>
          </a:blip>
          <a:srcRect l="35172" t="36901" r="47574" b="16838"/>
          <a:stretch/>
        </p:blipFill>
        <p:spPr>
          <a:xfrm>
            <a:off x="4838177" y="4346485"/>
            <a:ext cx="1452915" cy="1163782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B89C5427-32BF-40FE-8488-2A328AF4D5C4}"/>
              </a:ext>
            </a:extLst>
          </p:cNvPr>
          <p:cNvGrpSpPr/>
          <p:nvPr/>
        </p:nvGrpSpPr>
        <p:grpSpPr>
          <a:xfrm>
            <a:off x="271878" y="4442913"/>
            <a:ext cx="1414547" cy="1174479"/>
            <a:chOff x="3215355" y="4726755"/>
            <a:chExt cx="1874982" cy="1426152"/>
          </a:xfrm>
        </p:grpSpPr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E150DD16-41B2-465F-BD7E-8579D2A7EF1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52632" b="91228" l="1782" r="16352">
                          <a14:foregroundMark x1="14046" y1="64561" x2="14046" y2="64561"/>
                          <a14:foregroundMark x1="14046" y1="62456" x2="14046" y2="64211"/>
                          <a14:foregroundMark x1="13417" y1="52982" x2="13274" y2="52982"/>
                          <a14:foregroundMark x1="9329" y1="89123" x2="9329" y2="89123"/>
                          <a14:foregroundMark x1="7862" y1="66316" x2="7862" y2="66316"/>
                          <a14:foregroundMark x1="4298" y1="66316" x2="9958" y2="68772"/>
                          <a14:foregroundMark x1="3354" y1="65263" x2="9015" y2="65965"/>
                          <a14:foregroundMark x1="4717" y1="60351" x2="11426" y2="64211"/>
                          <a14:foregroundMark x1="11426" y1="64211" x2="12159" y2="65614"/>
                          <a14:foregroundMark x1="12579" y1="53333" x2="12683" y2="53333"/>
                          <a14:foregroundMark x1="12844" y1="57193" x2="12788" y2="58596"/>
                          <a14:foregroundMark x1="12858" y1="56842" x2="12844" y2="57193"/>
                          <a14:foregroundMark x1="12872" y1="56491" x2="12858" y2="56842"/>
                          <a14:foregroundMark x1="12900" y1="55789" x2="12872" y2="56491"/>
                          <a14:foregroundMark x1="12998" y1="53333" x2="12900" y2="55789"/>
                          <a14:foregroundMark x1="16352" y1="65614" x2="16352" y2="65614"/>
                          <a14:foregroundMark x1="9329" y1="91228" x2="9329" y2="91228"/>
                          <a14:backgroundMark x1="15199" y1="56140" x2="15199" y2="56140"/>
                          <a14:backgroundMark x1="12264" y1="56491" x2="12264" y2="56491"/>
                          <a14:backgroundMark x1="13312" y1="56842" x2="13312" y2="56842"/>
                          <a14:backgroundMark x1="13312" y1="57193" x2="13312" y2="57193"/>
                          <a14:backgroundMark x1="13208" y1="55789" x2="13208" y2="55789"/>
                        </a14:backgroundRemoval>
                      </a14:imgEffect>
                    </a14:imgLayer>
                  </a14:imgProps>
                </a:ext>
              </a:extLst>
            </a:blip>
            <a:srcRect t="50555" r="81664" b="4038"/>
            <a:stretch/>
          </p:blipFill>
          <p:spPr>
            <a:xfrm>
              <a:off x="3215355" y="4765842"/>
              <a:ext cx="1874982" cy="1387065"/>
            </a:xfrm>
            <a:prstGeom prst="rect">
              <a:avLst/>
            </a:prstGeom>
          </p:spPr>
        </p:pic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0B1D5278-CBAE-4F6F-86BD-36371F42FE6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7018" b="54035" l="6918" r="22013">
                          <a14:foregroundMark x1="21488" y1="44561" x2="21488" y2="44561"/>
                          <a14:foregroundMark x1="22013" y1="42105" x2="22013" y2="42105"/>
                          <a14:foregroundMark x1="7652" y1="45614" x2="7652" y2="45614"/>
                          <a14:foregroundMark x1="11426" y1="51579" x2="11426" y2="51579"/>
                          <a14:foregroundMark x1="13417" y1="53333" x2="13417" y2="53333"/>
                          <a14:foregroundMark x1="9539" y1="45965" x2="15094" y2="45263"/>
                          <a14:foregroundMark x1="15094" y1="45263" x2="15304" y2="45263"/>
                          <a14:foregroundMark x1="7023" y1="43860" x2="11216" y2="34386"/>
                          <a14:foregroundMark x1="11216" y1="34386" x2="16771" y2="37544"/>
                          <a14:foregroundMark x1="16771" y1="37544" x2="17400" y2="40351"/>
                          <a14:foregroundMark x1="7862" y1="48421" x2="12264" y2="54035"/>
                          <a14:foregroundMark x1="12264" y1="54035" x2="12264" y2="54035"/>
                        </a14:backgroundRemoval>
                      </a14:imgEffect>
                    </a14:imgLayer>
                  </a14:imgProps>
                </a:ext>
              </a:extLst>
            </a:blip>
            <a:srcRect l="6709" t="25050" r="82526" b="45114"/>
            <a:stretch/>
          </p:blipFill>
          <p:spPr>
            <a:xfrm>
              <a:off x="3327441" y="4726755"/>
              <a:ext cx="1100656" cy="911422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38117BC-19AD-4A1E-A03F-1A4036A2559C}"/>
              </a:ext>
            </a:extLst>
          </p:cNvPr>
          <p:cNvGrpSpPr/>
          <p:nvPr/>
        </p:nvGrpSpPr>
        <p:grpSpPr>
          <a:xfrm>
            <a:off x="8555866" y="3750780"/>
            <a:ext cx="1548825" cy="1279373"/>
            <a:chOff x="6224748" y="4465507"/>
            <a:chExt cx="1709683" cy="1510420"/>
          </a:xfrm>
        </p:grpSpPr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id="{A51895A9-930E-424A-8BEC-B034F603FF4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49123" b="87018" l="59015" r="73480">
                          <a14:foregroundMark x1="72956" y1="65263" x2="72956" y2="65263"/>
                          <a14:foregroundMark x1="60273" y1="59649" x2="60273" y2="59649"/>
                          <a14:foregroundMark x1="59015" y1="61754" x2="59015" y2="61754"/>
                          <a14:foregroundMark x1="73480" y1="65965" x2="73480" y2="65965"/>
                          <a14:foregroundMark x1="66457" y1="85965" x2="66457" y2="85965"/>
                          <a14:foregroundMark x1="59958" y1="49825" x2="59958" y2="49825"/>
                          <a14:foregroundMark x1="59958" y1="49825" x2="61111" y2="50877"/>
                          <a14:foregroundMark x1="62369" y1="49123" x2="62788" y2="56491"/>
                        </a14:backgroundRemoval>
                      </a14:imgEffect>
                    </a14:imgLayer>
                  </a14:imgProps>
                </a:ext>
              </a:extLst>
            </a:blip>
            <a:srcRect l="58275" t="44401" r="25571" b="7826"/>
            <a:stretch/>
          </p:blipFill>
          <p:spPr>
            <a:xfrm>
              <a:off x="6224748" y="4465507"/>
              <a:ext cx="1709683" cy="1510420"/>
            </a:xfrm>
            <a:prstGeom prst="rect">
              <a:avLst/>
            </a:prstGeom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id="{0E4E6B17-684B-4DBA-AC64-F7C06F34EE3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8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5965" b="56140" l="78302" r="87945">
                          <a14:foregroundMark x1="78302" y1="46667" x2="78302" y2="46667"/>
                          <a14:foregroundMark x1="81342" y1="56491" x2="81342" y2="56491"/>
                          <a14:foregroundMark x1="87945" y1="48070" x2="87945" y2="48070"/>
                        </a14:backgroundRemoval>
                      </a14:imgEffect>
                    </a14:imgLayer>
                  </a14:imgProps>
                </a:ext>
              </a:extLst>
            </a:blip>
            <a:srcRect l="77905" t="30870" r="11264" b="40104"/>
            <a:stretch/>
          </p:blipFill>
          <p:spPr>
            <a:xfrm>
              <a:off x="6804787" y="4569838"/>
              <a:ext cx="1107513" cy="8866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81481E-6 L 0.00377 -0.29976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2.22222E-6 L 0.13112 -0.35139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49" y="-175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48148E-6 L 0.07904 -0.33287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5" y="-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1.48148E-6 L 0.43425 -0.27546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06" y="-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22222E-6 L -0.0789 -0.2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5" y="-10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-0.26224 -0.33843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12" y="-1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22222E-6 L -0.45052 -0.36828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26" y="-18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929640" y="1145836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0852" y="3338254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245400" y="18337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Avo" panose="02040603050506020204" pitchFamily="18" charset="0"/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0172" y="4829465"/>
            <a:ext cx="2822186" cy="1814526"/>
          </a:xfrm>
          <a:prstGeom prst="rect">
            <a:avLst/>
          </a:prstGeom>
        </p:spPr>
      </p:pic>
      <p:pic>
        <p:nvPicPr>
          <p:cNvPr id="8" name="Picture 5" descr="C:\Users\ADMIN\Desktop\Tai nguyen thiet ke tro choi\Bảng gỗ\choi.png">
            <a:hlinkClick r:id="rId10" action="ppaction://hlinksldjump"/>
            <a:extLst>
              <a:ext uri="{FF2B5EF4-FFF2-40B4-BE49-F238E27FC236}">
                <a16:creationId xmlns:a16="http://schemas.microsoft.com/office/drawing/2014/main" id="{4FF06930-EC09-4026-99A9-BD9792C144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224105" y="390409"/>
            <a:ext cx="8597177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Chú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Sóc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cố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gắng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nhặt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những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hạt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dẻ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để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về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tổ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Các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hãy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giúp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Sóc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bằng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cách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trả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lời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đúng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các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hỏi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nhé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!</a:t>
              </a:r>
              <a:endParaRPr lang="en-US" sz="3200" b="1" dirty="0">
                <a:solidFill>
                  <a:srgbClr val="002060"/>
                </a:solidFill>
                <a:latin typeface="UTM Avo" panose="02040603050506020204" pitchFamily="18" charset="0"/>
              </a:endParaRPr>
            </a:p>
          </p:txBody>
        </p:sp>
      </p:grpSp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822769" y="651281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2744" y="3193294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Avo" panose="02040603050506020204" pitchFamily="18" charset="0"/>
              </a:rPr>
              <a:t>SÓC NÂU NHẶT HẠT DẺ</a:t>
            </a:r>
          </a:p>
        </p:txBody>
      </p:sp>
      <p:pic>
        <p:nvPicPr>
          <p:cNvPr id="4" name="Picture 3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0189" y="4740106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73743" y="4967705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76947" y="4986299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6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81512" y="4986299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43568" y="4928365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hiệu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3</a:t>
              </a:r>
              <a:endParaRPr sz="24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pic>
        <p:nvPicPr>
          <p:cNvPr id="12" name="Đ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462690" y="4327442"/>
            <a:ext cx="1693294" cy="2079746"/>
          </a:xfrm>
          <a:prstGeom prst="rect">
            <a:avLst/>
          </a:prstGeom>
        </p:spPr>
      </p:pic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11 - 3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12 - 8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 11 - 8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D. 12 - 9</a:t>
            </a:r>
          </a:p>
        </p:txBody>
      </p:sp>
      <p:pic>
        <p:nvPicPr>
          <p:cNvPr id="13" name="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86026" y="4327441"/>
            <a:ext cx="2168336" cy="2180122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719270" y="4327442"/>
            <a:ext cx="2168336" cy="2180121"/>
          </a:xfrm>
          <a:prstGeom prst="rect">
            <a:avLst/>
          </a:prstGeom>
        </p:spPr>
      </p:pic>
      <p:pic>
        <p:nvPicPr>
          <p:cNvPr id="2" name="Picture 1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6252" y="55298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737457" y="5661893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604213" y="4468607"/>
            <a:ext cx="1693294" cy="2079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666"/>
          <a:stretch/>
        </p:blipFill>
        <p:spPr>
          <a:xfrm>
            <a:off x="0" y="0"/>
            <a:ext cx="12192000" cy="6400800"/>
          </a:xfrm>
          <a:prstGeom prst="rect">
            <a:avLst/>
          </a:prstGeom>
        </p:spPr>
      </p:pic>
      <p:sp>
        <p:nvSpPr>
          <p:cNvPr id="189" name="Google Shape;189;p2"/>
          <p:cNvSpPr txBox="1"/>
          <p:nvPr/>
        </p:nvSpPr>
        <p:spPr>
          <a:xfrm>
            <a:off x="4144146" y="2909759"/>
            <a:ext cx="4137212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UTM Avo" panose="02040603050506020204" pitchFamily="18" charset="0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03E6A09-81DB-4DEF-8A47-72A8365B738D}"/>
              </a:ext>
            </a:extLst>
          </p:cNvPr>
          <p:cNvSpPr/>
          <p:nvPr/>
        </p:nvSpPr>
        <p:spPr>
          <a:xfrm>
            <a:off x="2907661" y="3790043"/>
            <a:ext cx="601799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  <a:latin typeface="UTM Avo" panose="02040603050506020204" pitchFamily="18" charset="0"/>
              </a:rPr>
              <a:t>VÒNG QUAY KÌ DIỆU </a:t>
            </a:r>
            <a:endParaRPr lang="en-US" sz="4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955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hiệu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7</a:t>
              </a:r>
              <a:endParaRPr sz="28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14 - 6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13 - 6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D. 14 - 8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956286" y="4173411"/>
            <a:ext cx="1834986" cy="2253776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76326"/>
            <a:ext cx="2121705" cy="2133237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62540"/>
            <a:ext cx="2053485" cy="2064647"/>
          </a:xfrm>
          <a:prstGeom prst="rect">
            <a:avLst/>
          </a:prstGeom>
        </p:spPr>
      </p:pic>
      <p:pic>
        <p:nvPicPr>
          <p:cNvPr id="14" name="Picture 13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547" y="5597689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947745" y="5783751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 15 - 8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217700"/>
            <a:ext cx="1834986" cy="2253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C.6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8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7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2330" y="4189950"/>
            <a:ext cx="1843481" cy="2264210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377956" y="4343257"/>
            <a:ext cx="2131527" cy="2143113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685697" y="4232476"/>
            <a:ext cx="2209673" cy="2221683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UTM Avo" panose="02040603050506020204" pitchFamily="18" charset="0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518382" y="954070"/>
              <a:ext cx="2744662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  <a:latin typeface="UTM Avo" panose="02040603050506020204" pitchFamily="18" charset="0"/>
                </a:rPr>
                <a:t>14 – 7 = 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D. 5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165980" y="4343257"/>
            <a:ext cx="2131527" cy="2143113"/>
          </a:xfrm>
          <a:prstGeom prst="rect">
            <a:avLst/>
          </a:prstGeom>
        </p:spPr>
      </p:pic>
      <p:pic>
        <p:nvPicPr>
          <p:cNvPr id="31" name="Picture 30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9243" y="5580372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3637399" y="526936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959969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15 - 6…..  18 - 9</a:t>
              </a:r>
              <a:endParaRPr sz="28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560634" y="3391988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47736" y="3463615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225779" y="3429000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822960" y="4140104"/>
            <a:ext cx="1668550" cy="2049355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609096" y="4423768"/>
            <a:ext cx="1949303" cy="195989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632208" y="4346037"/>
            <a:ext cx="1886626" cy="1896881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9243" y="5551111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44412-F83F-4451-B59E-B7A15DF556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9879"/>
            <a:ext cx="11907297" cy="661644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5453D94-F8CB-485B-B2FA-40FF6754D10B}"/>
              </a:ext>
            </a:extLst>
          </p:cNvPr>
          <p:cNvSpPr txBox="1"/>
          <p:nvPr/>
        </p:nvSpPr>
        <p:spPr>
          <a:xfrm>
            <a:off x="2593241" y="3627266"/>
            <a:ext cx="65300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Bài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học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hôm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nay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em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biết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thêm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được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điều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gì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D3F467-6705-4C18-9FD1-748EC63802DD}"/>
              </a:ext>
            </a:extLst>
          </p:cNvPr>
          <p:cNvSpPr txBox="1"/>
          <p:nvPr/>
        </p:nvSpPr>
        <p:spPr>
          <a:xfrm>
            <a:off x="2443120" y="3627266"/>
            <a:ext cx="73057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Để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có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thể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làm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tốt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các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bài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tập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trên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em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nhắn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bạn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điều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gì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241AB84-3D51-466B-976F-EA9CB9CC96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48412" y="735347"/>
            <a:ext cx="9031823" cy="5595884"/>
          </a:xfrm>
          <a:prstGeom prst="rect">
            <a:avLst/>
          </a:prstGeom>
        </p:spPr>
      </p:pic>
      <p:sp>
        <p:nvSpPr>
          <p:cNvPr id="4" name="Google Shape;290;p7">
            <a:extLst>
              <a:ext uri="{FF2B5EF4-FFF2-40B4-BE49-F238E27FC236}">
                <a16:creationId xmlns:a16="http://schemas.microsoft.com/office/drawing/2014/main" id="{1E6FD1A2-5ADF-4FBD-8A61-83C985E8B6BB}"/>
              </a:ext>
            </a:extLst>
          </p:cNvPr>
          <p:cNvSpPr txBox="1"/>
          <p:nvPr/>
        </p:nvSpPr>
        <p:spPr>
          <a:xfrm>
            <a:off x="3654499" y="2651351"/>
            <a:ext cx="5455657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6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07090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4">
            <a:extLst>
              <a:ext uri="{FF2B5EF4-FFF2-40B4-BE49-F238E27FC236}">
                <a16:creationId xmlns:a16="http://schemas.microsoft.com/office/drawing/2014/main" id="{421167B2-B9C0-4A1A-B847-1459A6305C33}"/>
              </a:ext>
            </a:extLst>
          </p:cNvPr>
          <p:cNvSpPr txBox="1">
            <a:spLocks/>
          </p:cNvSpPr>
          <p:nvPr/>
        </p:nvSpPr>
        <p:spPr>
          <a:xfrm>
            <a:off x="1940315" y="2866322"/>
            <a:ext cx="9144000" cy="8985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UTM Avo" panose="02040603050506020204" pitchFamily="18" charset="0"/>
                <a:ea typeface="+mj-ea"/>
                <a:cs typeface="+mj-cs"/>
              </a:defRPr>
            </a:lvl1pPr>
          </a:lstStyle>
          <a:p>
            <a:r>
              <a:rPr lang="en-US" sz="4800" b="1" dirty="0">
                <a:solidFill>
                  <a:srgbClr val="FF8119"/>
                </a:solidFill>
              </a:rPr>
              <a:t>Hoc10 </a:t>
            </a:r>
            <a:r>
              <a:rPr lang="en-US" sz="4800" b="1" dirty="0" err="1">
                <a:solidFill>
                  <a:srgbClr val="FF8119"/>
                </a:solidFill>
              </a:rPr>
              <a:t>chúc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các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em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học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tốt</a:t>
            </a:r>
            <a:r>
              <a:rPr lang="en-US" sz="4800" b="1" dirty="0">
                <a:solidFill>
                  <a:srgbClr val="FF8119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73064910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64424" y="602353"/>
            <a:ext cx="5403363" cy="5343146"/>
            <a:chOff x="2595802" y="497566"/>
            <a:chExt cx="5921359" cy="5855369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95802" y="497566"/>
              <a:ext cx="5921359" cy="5855369"/>
              <a:chOff x="2595802" y="363342"/>
              <a:chExt cx="5921359" cy="585536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95802" y="363342"/>
                <a:ext cx="5921359" cy="5855369"/>
                <a:chOff x="2595802" y="363342"/>
                <a:chExt cx="5921359" cy="585536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33453" y="4193648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093" y="459368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34884" y="4845696"/>
                  <a:ext cx="13541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0738" y="5219303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12717" y="5340510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52507" y="5175079"/>
                  <a:ext cx="138425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0282" y="5256727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5377" y="543795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74828" y="4990141"/>
                  <a:ext cx="154048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15214" y="473836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9954" y="4544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3004069" y="425070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922" y="397312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43236" y="363259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95802" y="2965170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64332" y="2281963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1684" y="2608086"/>
                  <a:ext cx="136759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81871" y="206433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4539" y="1714193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7400"/>
                  <a:ext cx="12723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17275" y="1358284"/>
                  <a:ext cx="14384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629379" y="3284289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72625" cy="2941114"/>
            <a:chOff x="390285" y="121110"/>
            <a:chExt cx="4172625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1939" y="1450174"/>
              <a:ext cx="3610971" cy="1612050"/>
              <a:chOff x="951939" y="1450174"/>
              <a:chExt cx="3610971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1939" y="1827598"/>
                <a:ext cx="3610971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12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9204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01686" y="4192002"/>
                  <a:ext cx="177374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0104" y="4593689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07074" y="4831001"/>
                  <a:ext cx="139055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82647" y="5075624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97279" y="5238634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4111" y="5214710"/>
                  <a:ext cx="130188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30281" y="5015622"/>
                  <a:ext cx="141604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94722" y="398499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31868" y="3633253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2634" y="2612232"/>
                  <a:ext cx="129768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3748" y="205530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78208" y="1760313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59241" y="1436519"/>
                  <a:ext cx="133570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25966" y="125607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37533" y="110081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14936" y="986206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40842" y="1344844"/>
                  <a:ext cx="140724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35200" cy="2891250"/>
            <a:chOff x="210559" y="170974"/>
            <a:chExt cx="4335200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93474" cy="1612050"/>
              <a:chOff x="952285" y="1450174"/>
              <a:chExt cx="3593474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63506" y="1828810"/>
                <a:ext cx="3582253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13 –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632221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36558" y="602353"/>
            <a:ext cx="5431228" cy="5354834"/>
            <a:chOff x="2565266" y="497566"/>
            <a:chExt cx="5951895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65266" y="497566"/>
              <a:ext cx="5951895" cy="5868177"/>
              <a:chOff x="2565266" y="363342"/>
              <a:chExt cx="5951895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968" y="363342"/>
                <a:ext cx="5911193" cy="5868177"/>
                <a:chOff x="2605968" y="363342"/>
                <a:chExt cx="5911193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87756" y="4189450"/>
                  <a:ext cx="175235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67573" y="4594316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285421" y="4828598"/>
                  <a:ext cx="13965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31388" y="5224740"/>
                  <a:ext cx="129770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76451" y="5052578"/>
                  <a:ext cx="147444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968" y="2962817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27765" y="2613270"/>
                  <a:ext cx="146231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306663" y="1382611"/>
                  <a:ext cx="167535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35672" y="1079131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01453" y="1367308"/>
                  <a:ext cx="145944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65266" y="3303599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349612" cy="2787125"/>
            <a:chOff x="93016" y="275099"/>
            <a:chExt cx="4349612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45415" y="1450174"/>
              <a:ext cx="3597213" cy="1612050"/>
              <a:chOff x="845415" y="1450174"/>
              <a:chExt cx="359721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45415" y="1830563"/>
                <a:ext cx="3536752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14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SG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9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28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41882" y="4215654"/>
                  <a:ext cx="190291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59694" y="4584859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10296" y="4859938"/>
                  <a:ext cx="141285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87942" y="5240105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36590" y="5360428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83159" y="5204143"/>
                  <a:ext cx="13009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6307" y="5400994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79869" y="5063959"/>
                  <a:ext cx="146150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69585" y="2623153"/>
                  <a:ext cx="138285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3001026" y="2066581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80758" y="1748322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68772" y="1455056"/>
                  <a:ext cx="150573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10635" y="1362071"/>
                  <a:ext cx="144727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072877" cy="2879762"/>
            <a:chOff x="399103" y="182462"/>
            <a:chExt cx="4072877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19695" cy="1612050"/>
              <a:chOff x="952285" y="1450174"/>
              <a:chExt cx="3519695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65144" y="1808207"/>
                <a:ext cx="3506836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16 –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8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4757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99969" y="4172305"/>
                  <a:ext cx="17771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63871" y="4566415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35772" y="4839915"/>
                  <a:ext cx="13684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80485" y="5230655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27729" y="5187828"/>
                  <a:ext cx="139278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08675" y="5031091"/>
                  <a:ext cx="142680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61899" y="2303088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1816" y="2617261"/>
                  <a:ext cx="14751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2803" y="2061517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77225" y="1694378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77452" y="1463306"/>
                  <a:ext cx="134416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87699" y="1196825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34950" y="1089092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03617" y="1366073"/>
                  <a:ext cx="145657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80045" y="427236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46451" y="1450174"/>
              <a:ext cx="3496177" cy="1612050"/>
              <a:chOff x="946451" y="1450174"/>
              <a:chExt cx="349617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46451" y="1848727"/>
                <a:ext cx="347612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12 –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41984" y="357751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93000" y="360464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62561" y="4387527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4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8020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81081" y="4182895"/>
                  <a:ext cx="177734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1960" y="4566844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00957" y="4839160"/>
                  <a:ext cx="13876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8467" y="5226502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4242" y="5335118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94704" y="5226368"/>
                  <a:ext cx="12970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5879" y="5057263"/>
                  <a:ext cx="145429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661" y="2606438"/>
                  <a:ext cx="14154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23683" y="2036165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14602" y="1721122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9396" y="1425390"/>
                  <a:ext cx="134335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7973" y="1218315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37686" y="107023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4275" y="996708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75067" y="1325323"/>
                  <a:ext cx="13618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080284" cy="2879762"/>
            <a:chOff x="399103" y="182462"/>
            <a:chExt cx="4080284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97453" y="1450174"/>
              <a:ext cx="3581934" cy="1612050"/>
              <a:chOff x="897453" y="1450174"/>
              <a:chExt cx="3581934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97453" y="1831508"/>
                <a:ext cx="358193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11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6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56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38718" y="4187880"/>
                  <a:ext cx="171887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61712" y="456585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291957" y="4837818"/>
                  <a:ext cx="139633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89811" y="5247094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33905" y="5351494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8652" y="5243961"/>
                  <a:ext cx="125484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185865" y="5452182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58363" y="5058263"/>
                  <a:ext cx="153497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77924" y="2619320"/>
                  <a:ext cx="13642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53119" y="2054201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3959" y="1731492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28599" y="1451526"/>
                  <a:ext cx="136115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88622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18133" y="1079630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50513" y="1339327"/>
                  <a:ext cx="13944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74560" cy="2693168"/>
            <a:chOff x="57427" y="369056"/>
            <a:chExt cx="4474560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45734" y="1450174"/>
              <a:ext cx="3586253" cy="1612050"/>
              <a:chOff x="945734" y="1450174"/>
              <a:chExt cx="358625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45734" y="1843239"/>
                <a:ext cx="3586253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15 – 8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0030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2245</TotalTime>
  <Words>1388</Words>
  <Application>Microsoft Office PowerPoint</Application>
  <PresentationFormat>Widescreen</PresentationFormat>
  <Paragraphs>513</Paragraphs>
  <Slides>25</Slides>
  <Notes>6</Notes>
  <HiddenSlides>0</HiddenSlides>
  <MMClips>6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.VnVogue</vt:lpstr>
      <vt:lpstr>Arial</vt:lpstr>
      <vt:lpstr>Calibri</vt:lpstr>
      <vt:lpstr>Cambria Math</vt:lpstr>
      <vt:lpstr>Times New Roman</vt:lpstr>
      <vt:lpstr>UTM Avo</vt:lpstr>
      <vt:lpstr>华康方圆体W7(P)</vt:lpstr>
      <vt:lpstr>1_Office Theme</vt:lpstr>
      <vt:lpstr>Tuần 6 Bài 19: Bảng trừ (có nhớ) trong phạm vi 20 – Tiết 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Administrator</cp:lastModifiedBy>
  <cp:revision>381</cp:revision>
  <dcterms:created xsi:type="dcterms:W3CDTF">2021-02-20T02:56:00Z</dcterms:created>
  <dcterms:modified xsi:type="dcterms:W3CDTF">2022-08-26T04:09:17Z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