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418" r:id="rId2"/>
    <p:sldId id="419" r:id="rId3"/>
    <p:sldId id="420" r:id="rId4"/>
    <p:sldId id="421" r:id="rId5"/>
    <p:sldId id="422" r:id="rId6"/>
    <p:sldId id="423" r:id="rId7"/>
    <p:sldId id="424" r:id="rId8"/>
    <p:sldId id="425" r:id="rId9"/>
    <p:sldId id="426" r:id="rId10"/>
    <p:sldId id="312" r:id="rId11"/>
    <p:sldId id="316" r:id="rId12"/>
    <p:sldId id="317" r:id="rId13"/>
    <p:sldId id="337" r:id="rId14"/>
    <p:sldId id="278" r:id="rId15"/>
    <p:sldId id="336" r:id="rId16"/>
    <p:sldId id="340" r:id="rId17"/>
    <p:sldId id="339" r:id="rId18"/>
    <p:sldId id="341" r:id="rId19"/>
    <p:sldId id="338" r:id="rId20"/>
    <p:sldId id="382" r:id="rId21"/>
    <p:sldId id="427" r:id="rId22"/>
    <p:sldId id="428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8CB0F"/>
    <a:srgbClr val="3B3A3C"/>
    <a:srgbClr val="51B416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8132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020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7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46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89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66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49" r:id="rId4"/>
    <p:sldLayoutId id="2147483656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6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4.png"/><Relationship Id="rId5" Type="http://schemas.openxmlformats.org/officeDocument/2006/relationships/control" Target="../activeX/activeX4.xml"/><Relationship Id="rId10" Type="http://schemas.openxmlformats.org/officeDocument/2006/relationships/image" Target="../media/image13.png"/><Relationship Id="rId4" Type="http://schemas.openxmlformats.org/officeDocument/2006/relationships/control" Target="../activeX/activeX3.xml"/><Relationship Id="rId9" Type="http://schemas.openxmlformats.org/officeDocument/2006/relationships/image" Target="../media/image12.png"/><Relationship Id="rId14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6.png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25.png"/><Relationship Id="rId2" Type="http://schemas.openxmlformats.org/officeDocument/2006/relationships/control" Target="../activeX/activeX7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24.png"/><Relationship Id="rId5" Type="http://schemas.openxmlformats.org/officeDocument/2006/relationships/control" Target="../activeX/activeX10.xml"/><Relationship Id="rId15" Type="http://schemas.openxmlformats.org/officeDocument/2006/relationships/image" Target="../media/image27.wmf"/><Relationship Id="rId10" Type="http://schemas.openxmlformats.org/officeDocument/2006/relationships/image" Target="../media/image13.png"/><Relationship Id="rId4" Type="http://schemas.openxmlformats.org/officeDocument/2006/relationships/control" Target="../activeX/activeX9.xml"/><Relationship Id="rId9" Type="http://schemas.openxmlformats.org/officeDocument/2006/relationships/image" Target="../media/image12.png"/><Relationship Id="rId1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microsoft.com/office/2007/relationships/media" Target="../media/media2.mp3"/><Relationship Id="rId7" Type="http://schemas.openxmlformats.org/officeDocument/2006/relationships/image" Target="../media/image42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3.gif"/><Relationship Id="rId5" Type="http://schemas.openxmlformats.org/officeDocument/2006/relationships/audio" Target="../media/audio4.wav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178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162490" y="363363"/>
            <a:ext cx="7982200" cy="799110"/>
            <a:chOff x="1208564" y="356727"/>
            <a:chExt cx="3885121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390474"/>
              <a:ext cx="370355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6082E0-5DEB-4A28-B5B3-996FF7EFC4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790" b="82873" l="39440" r="65302">
                        <a14:foregroundMark x1="51185" y1="28315" x2="51185" y2="28315"/>
                        <a14:foregroundMark x1="52478" y1="27072" x2="52478" y2="27072"/>
                        <a14:foregroundMark x1="52478" y1="25138" x2="52478" y2="25138"/>
                        <a14:foregroundMark x1="63362" y1="35773" x2="63362" y2="35773"/>
                        <a14:foregroundMark x1="40517" y1="35773" x2="40517" y2="35773"/>
                        <a14:foregroundMark x1="53125" y1="72790" x2="53125" y2="72790"/>
                        <a14:foregroundMark x1="52694" y1="67541" x2="52694" y2="67541"/>
                        <a14:foregroundMark x1="52478" y1="33702" x2="51401" y2="80387"/>
                        <a14:foregroundMark x1="53987" y1="34116" x2="53987" y2="78039"/>
                        <a14:foregroundMark x1="50647" y1="32873" x2="50647" y2="74448"/>
                        <a14:foregroundMark x1="47737" y1="80663" x2="47737" y2="80663"/>
                        <a14:foregroundMark x1="48707" y1="81768" x2="48707" y2="81768"/>
                        <a14:foregroundMark x1="45259" y1="82873" x2="45259" y2="82873"/>
                        <a14:foregroundMark x1="43642" y1="82735" x2="43642" y2="82735"/>
                        <a14:foregroundMark x1="50431" y1="81492" x2="50431" y2="81492"/>
                        <a14:foregroundMark x1="53341" y1="82597" x2="53341" y2="82597"/>
                        <a14:foregroundMark x1="48060" y1="28177" x2="48060" y2="28177"/>
                        <a14:foregroundMark x1="52478" y1="23066" x2="40517" y2="35497"/>
                        <a14:foregroundMark x1="52586" y1="24171" x2="55280" y2="28315"/>
                        <a14:foregroundMark x1="51940" y1="23066" x2="65302" y2="35912"/>
                        <a14:foregroundMark x1="52909" y1="24448" x2="57328" y2="28729"/>
                        <a14:foregroundMark x1="53125" y1="24171" x2="56789" y2="28177"/>
                        <a14:foregroundMark x1="62069" y1="36740" x2="65302" y2="36464"/>
                        <a14:foregroundMark x1="39440" y1="36326" x2="43103" y2="36326"/>
                        <a14:foregroundMark x1="60776" y1="82873" x2="60776" y2="82873"/>
                        <a14:foregroundMark x1="57651" y1="82182" x2="57651" y2="82182"/>
                        <a14:foregroundMark x1="47198" y1="82044" x2="47198" y2="82044"/>
                      </a14:backgroundRemoval>
                    </a14:imgEffect>
                  </a14:imgLayer>
                </a14:imgProps>
              </a:ext>
            </a:extLst>
          </a:blip>
          <a:srcRect l="38103" t="22162" r="34317" b="14919"/>
          <a:stretch/>
        </p:blipFill>
        <p:spPr>
          <a:xfrm>
            <a:off x="4974901" y="1102606"/>
            <a:ext cx="2357378" cy="50827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E88D92-6253-46FA-9D53-947DC2EEB0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536" b="28609" l="13233" r="32030">
                        <a14:foregroundMark x1="23707" y1="25414" x2="23707" y2="25414"/>
                        <a14:foregroundMark x1="19397" y1="24448" x2="28772" y2="24448"/>
                        <a14:foregroundMark x1="17672" y1="22099" x2="25539" y2="22790"/>
                        <a14:foregroundMark x1="19073" y1="24309" x2="24138" y2="25276"/>
                        <a14:foregroundMark x1="22091" y1="21271" x2="22091" y2="21271"/>
                        <a14:foregroundMark x1="17565" y1="25691" x2="26940" y2="26519"/>
                        <a14:foregroundMark x1="26940" y1="26519" x2="27047" y2="26657"/>
                        <a14:foregroundMark x1="20043" y1="23619" x2="20043" y2="23619"/>
                        <a14:foregroundMark x1="16810" y1="22514" x2="16703" y2="27624"/>
                        <a14:foregroundMark x1="16595" y1="27762" x2="22953" y2="28315"/>
                        <a14:foregroundMark x1="22953" y1="28315" x2="30172" y2="28039"/>
                        <a14:foregroundMark x1="30172" y1="28039" x2="29418" y2="28315"/>
                        <a14:foregroundMark x1="21552" y1="22514" x2="28556" y2="22790"/>
                        <a14:foregroundMark x1="28556" y1="22790" x2="29418" y2="23066"/>
                        <a14:foregroundMark x1="29418" y1="23066" x2="29095" y2="27624"/>
                        <a14:foregroundMark x1="18534" y1="27348" x2="28987" y2="28177"/>
                        <a14:foregroundMark x1="20690" y1="27486" x2="28772" y2="27762"/>
                        <a14:foregroundMark x1="16379" y1="22790" x2="21013" y2="23066"/>
                        <a14:foregroundMark x1="16810" y1="22790" x2="21444" y2="22790"/>
                        <a14:foregroundMark x1="16703" y1="22652" x2="16703" y2="28039"/>
                        <a14:foregroundMark x1="21659" y1="22652" x2="25431" y2="22928"/>
                        <a14:foregroundMark x1="22198" y1="22376" x2="29310" y2="22514"/>
                        <a14:foregroundMark x1="22737" y1="21823" x2="29418" y2="22514"/>
                      </a14:backgroundRemoval>
                    </a14:imgEffect>
                  </a14:imgLayer>
                </a14:imgProps>
              </a:ext>
            </a:extLst>
          </a:blip>
          <a:srcRect l="10883" t="11652" r="65620" b="69507"/>
          <a:stretch/>
        </p:blipFill>
        <p:spPr>
          <a:xfrm>
            <a:off x="1871681" y="1203143"/>
            <a:ext cx="2065466" cy="12920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412E90-1E5F-431B-A098-E7635D09B3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17" b="30249" l="77478" r="90086">
                        <a14:foregroundMark x1="81573" y1="21685" x2="81573" y2="21685"/>
                        <a14:foregroundMark x1="81789" y1="20718" x2="81789" y2="20718"/>
                        <a14:foregroundMark x1="79095" y1="25276" x2="87177" y2="25414"/>
                        <a14:foregroundMark x1="78341" y1="27072" x2="88578" y2="27348"/>
                        <a14:foregroundMark x1="78125" y1="29006" x2="89224" y2="29006"/>
                        <a14:foregroundMark x1="77694" y1="23895" x2="78017" y2="30249"/>
                        <a14:foregroundMark x1="77909" y1="25000" x2="77909" y2="25000"/>
                        <a14:foregroundMark x1="77909" y1="25000" x2="81897" y2="24862"/>
                        <a14:foregroundMark x1="77586" y1="23895" x2="85776" y2="24033"/>
                        <a14:foregroundMark x1="78233" y1="30249" x2="85022" y2="30249"/>
                        <a14:foregroundMark x1="85022" y1="30249" x2="90086" y2="30110"/>
                        <a14:foregroundMark x1="82435" y1="21271" x2="82435" y2="21271"/>
                        <a14:foregroundMark x1="83513" y1="27762" x2="86207" y2="27762"/>
                      </a14:backgroundRemoval>
                    </a14:imgEffect>
                  </a14:imgLayer>
                </a14:imgProps>
              </a:ext>
            </a:extLst>
          </a:blip>
          <a:srcRect l="76878" t="13779" r="8902" b="69458"/>
          <a:stretch/>
        </p:blipFill>
        <p:spPr>
          <a:xfrm>
            <a:off x="8596704" y="1184875"/>
            <a:ext cx="1249960" cy="11495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BD0C66-C1D3-4A24-87AC-9203E3DB3B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54" b="47376" l="17565" r="30065">
                        <a14:foregroundMark x1="20690" y1="32459" x2="20690" y2="32459"/>
                        <a14:foregroundMark x1="20259" y1="31354" x2="20259" y2="31354"/>
                        <a14:foregroundMark x1="19504" y1="44337" x2="30065" y2="45304"/>
                      </a14:backgroundRemoval>
                    </a14:imgEffect>
                  </a14:imgLayer>
                </a14:imgProps>
              </a:ext>
            </a:extLst>
          </a:blip>
          <a:srcRect l="16169" t="30493" r="69419" b="50666"/>
          <a:stretch/>
        </p:blipFill>
        <p:spPr>
          <a:xfrm>
            <a:off x="2338347" y="2349335"/>
            <a:ext cx="1269346" cy="12946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1B9DCB-0B44-4A68-9994-54D43496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34" b="65884" l="13147" r="32974">
                        <a14:foregroundMark x1="19612" y1="59945" x2="30927" y2="59945"/>
                        <a14:foregroundMark x1="18858" y1="51934" x2="18858" y2="51934"/>
                        <a14:foregroundMark x1="15841" y1="65746" x2="15841" y2="65746"/>
                        <a14:foregroundMark x1="19289" y1="66160" x2="19289" y2="66160"/>
                        <a14:foregroundMark x1="20797" y1="62017" x2="31789" y2="62017"/>
                        <a14:foregroundMark x1="20797" y1="58702" x2="32112" y2="59530"/>
                        <a14:foregroundMark x1="21121" y1="58149" x2="28017" y2="58149"/>
                        <a14:foregroundMark x1="28017" y1="58149" x2="32759" y2="62017"/>
                        <a14:foregroundMark x1="32759" y1="62017" x2="20905" y2="62983"/>
                        <a14:foregroundMark x1="29418" y1="60773" x2="29418" y2="60773"/>
                        <a14:foregroundMark x1="28017" y1="58149" x2="32543" y2="58149"/>
                        <a14:foregroundMark x1="32759" y1="58149" x2="32974" y2="64227"/>
                      </a14:backgroundRemoval>
                    </a14:imgEffect>
                  </a14:imgLayer>
                </a14:imgProps>
              </a:ext>
            </a:extLst>
          </a:blip>
          <a:srcRect l="10883" t="50354" r="65620" b="33673"/>
          <a:stretch/>
        </p:blipFill>
        <p:spPr>
          <a:xfrm>
            <a:off x="1542227" y="3542318"/>
            <a:ext cx="2065466" cy="10953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8EF504-B0E8-4E41-BC64-32B9B1CB3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78" b="45304" l="75539" r="95259">
                        <a14:foregroundMark x1="76724" y1="38260" x2="89009" y2="38398"/>
                        <a14:foregroundMark x1="75970" y1="35359" x2="85022" y2="35221"/>
                        <a14:foregroundMark x1="85022" y1="35221" x2="89116" y2="35221"/>
                        <a14:foregroundMark x1="75970" y1="34807" x2="87608" y2="34945"/>
                        <a14:foregroundMark x1="75539" y1="35083" x2="75862" y2="40608"/>
                        <a14:foregroundMark x1="76401" y1="40608" x2="82220" y2="40608"/>
                        <a14:foregroundMark x1="95366" y1="38674" x2="95366" y2="38674"/>
                        <a14:foregroundMark x1="87500" y1="40331" x2="87500" y2="40331"/>
                        <a14:foregroundMark x1="88147" y1="45304" x2="88147" y2="45304"/>
                      </a14:backgroundRemoval>
                    </a14:imgEffect>
                  </a14:imgLayer>
                </a14:imgProps>
              </a:ext>
            </a:extLst>
          </a:blip>
          <a:srcRect l="73606" t="32620" r="2897" b="53764"/>
          <a:stretch/>
        </p:blipFill>
        <p:spPr>
          <a:xfrm>
            <a:off x="8315207" y="2495223"/>
            <a:ext cx="2065466" cy="9337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905F40-5D52-47C9-A490-8F69E9EA08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52" b="63398" l="73384" r="95151">
                        <a14:foregroundMark x1="75431" y1="53315" x2="87608" y2="53591"/>
                        <a14:foregroundMark x1="74461" y1="52762" x2="83728" y2="51934"/>
                        <a14:foregroundMark x1="75323" y1="55939" x2="86530" y2="55939"/>
                        <a14:foregroundMark x1="73491" y1="55939" x2="77155" y2="55939"/>
                        <a14:foregroundMark x1="90733" y1="52624" x2="90733" y2="52624"/>
                        <a14:foregroundMark x1="94935" y1="51934" x2="94935" y2="51934"/>
                        <a14:foregroundMark x1="91595" y1="58564" x2="91595" y2="58564"/>
                        <a14:foregroundMark x1="90086" y1="55249" x2="90194" y2="59392"/>
                        <a14:foregroundMark x1="85453" y1="59392" x2="90194" y2="58287"/>
                        <a14:foregroundMark x1="91487" y1="63398" x2="91487" y2="63398"/>
                        <a14:foregroundMark x1="94612" y1="60359" x2="94612" y2="60359"/>
                        <a14:foregroundMark x1="95043" y1="57735" x2="95043" y2="57735"/>
                        <a14:foregroundMark x1="95151" y1="60497" x2="95151" y2="60497"/>
                        <a14:foregroundMark x1="74892" y1="55387" x2="83513" y2="55110"/>
                        <a14:foregroundMark x1="75000" y1="52210" x2="85884" y2="52210"/>
                        <a14:foregroundMark x1="73815" y1="51519" x2="86746" y2="51519"/>
                        <a14:foregroundMark x1="73922" y1="51105" x2="87069" y2="51105"/>
                        <a14:foregroundMark x1="91056" y1="51934" x2="91056" y2="51934"/>
                        <a14:foregroundMark x1="90733" y1="51934" x2="90733" y2="51934"/>
                      </a14:backgroundRemoval>
                    </a14:imgEffect>
                  </a14:imgLayer>
                </a14:imgProps>
              </a:ext>
            </a:extLst>
          </a:blip>
          <a:srcRect l="73606" t="46237" r="2897" b="36263"/>
          <a:stretch/>
        </p:blipFill>
        <p:spPr>
          <a:xfrm>
            <a:off x="8188951" y="3498098"/>
            <a:ext cx="2065466" cy="12001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79ADE3-D721-47EE-96E5-6A6EB3DDAC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088" b="81768" l="80388" r="95259">
                        <a14:foregroundMark x1="82974" y1="78177" x2="91487" y2="78177"/>
                        <a14:foregroundMark x1="81789" y1="79282" x2="93966" y2="79282"/>
                        <a14:foregroundMark x1="80388" y1="66575" x2="80388" y2="66575"/>
                        <a14:foregroundMark x1="80496" y1="64088" x2="80496" y2="64088"/>
                      </a14:backgroundRemoval>
                    </a14:imgEffect>
                  </a14:imgLayer>
                </a14:imgProps>
              </a:ext>
            </a:extLst>
          </a:blip>
          <a:srcRect l="79448" t="63737" r="2897" b="16215"/>
          <a:stretch/>
        </p:blipFill>
        <p:spPr>
          <a:xfrm>
            <a:off x="8702495" y="4666982"/>
            <a:ext cx="1551922" cy="13748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59B1C5-005F-4E8F-AA75-4D973CACE9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4254" l="13147" r="32004">
                        <a14:foregroundMark x1="22198" y1="67127" x2="22198" y2="67127"/>
                        <a14:foregroundMark x1="17672" y1="78453" x2="26940" y2="78453"/>
                        <a14:foregroundMark x1="17349" y1="80110" x2="27263" y2="80110"/>
                      </a14:backgroundRemoval>
                    </a14:imgEffect>
                  </a14:imgLayer>
                </a14:imgProps>
              </a:ext>
            </a:extLst>
          </a:blip>
          <a:srcRect l="10883" t="66327" r="65620" b="13624"/>
          <a:stretch/>
        </p:blipFill>
        <p:spPr>
          <a:xfrm>
            <a:off x="1918960" y="4637694"/>
            <a:ext cx="1837104" cy="122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1888 0.041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19336 -0.1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1888 -0.139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18789 0.279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694 0.45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1802 -0.4752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12734 -0.103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14844 0.200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399097" y="419869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3970618" y="3877268"/>
            <a:ext cx="4640171" cy="2190337"/>
            <a:chOff x="1046305" y="1346583"/>
            <a:chExt cx="3613760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18 – 8 – 1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18 – 9    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886552" y="1218979"/>
            <a:ext cx="4427584" cy="2759988"/>
            <a:chOff x="6007005" y="1086391"/>
            <a:chExt cx="3267891" cy="27599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15 – 5 –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15 – 7    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6589905" y="1310203"/>
            <a:ext cx="4447750" cy="2324768"/>
            <a:chOff x="3658265" y="3795250"/>
            <a:chExt cx="3205805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171317" y="4505663"/>
              <a:ext cx="190118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– 6 –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– 8    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152" name="TextBox4" r:id="rId2" imgW="723960" imgH="457200"/>
        </mc:Choice>
        <mc:Fallback>
          <p:control name="TextBox4" r:id="rId2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08485" y="2189689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3" name="TextBox1" r:id="rId3" imgW="723960" imgH="457200"/>
        </mc:Choice>
        <mc:Fallback>
          <p:control name="TextBox1" r:id="rId3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08485" y="2811887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4" name="TextBox2" r:id="rId4" imgW="723960" imgH="457200"/>
        </mc:Choice>
        <mc:Fallback>
          <p:control name="TextBox2" r:id="rId4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737086" y="2084105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5" name="TextBox3" r:id="rId5" imgW="723960" imgH="457200"/>
        </mc:Choice>
        <mc:Fallback>
          <p:control name="TextBox3" r:id="rId5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754481" y="2732004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6" name="TextBox5" r:id="rId6" imgW="723960" imgH="457200"/>
        </mc:Choice>
        <mc:Fallback>
          <p:control name="TextBox5" r:id="rId6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01716" y="4565735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7" name="TextBox6" r:id="rId7" imgW="723960" imgH="457200"/>
        </mc:Choice>
        <mc:Fallback>
          <p:control name="TextBox6" r:id="rId7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01716" y="524388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53093A-79A7-4305-B59D-E7E29E1AF1F6}"/>
              </a:ext>
            </a:extLst>
          </p:cNvPr>
          <p:cNvGrpSpPr/>
          <p:nvPr/>
        </p:nvGrpSpPr>
        <p:grpSpPr>
          <a:xfrm>
            <a:off x="4399097" y="561176"/>
            <a:ext cx="2239325" cy="799110"/>
            <a:chOff x="1208564" y="356727"/>
            <a:chExt cx="1089931" cy="7222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87B2ACEC-3591-47BE-892C-C0EF2D96E65B}"/>
                </a:ext>
              </a:extLst>
            </p:cNvPr>
            <p:cNvSpPr/>
            <p:nvPr/>
          </p:nvSpPr>
          <p:spPr>
            <a:xfrm>
              <a:off x="1460361" y="439173"/>
              <a:ext cx="83813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: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FCE65D-F391-4E34-A4E4-87EE7B1D5D8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AF854B-5422-48C6-B182-67E74A4C5253}"/>
              </a:ext>
            </a:extLst>
          </p:cNvPr>
          <p:cNvGrpSpPr/>
          <p:nvPr/>
        </p:nvGrpSpPr>
        <p:grpSpPr>
          <a:xfrm>
            <a:off x="654662" y="1843776"/>
            <a:ext cx="3613760" cy="2190337"/>
            <a:chOff x="1046305" y="1346583"/>
            <a:chExt cx="3613760" cy="21903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C186A2-6D02-4DC6-B7C6-D77BEA8E5213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id="{6B0199BF-5A37-4284-9619-08DE2B6947AA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36FCB9-9E2A-47A9-BAEF-BC496FC0F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BE9D2386-A612-4051-838E-10D3FA30C71F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  9 + 4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13 – 4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E4D27-2A4A-4F46-AE74-5B812E24DD1C}"/>
              </a:ext>
            </a:extLst>
          </p:cNvPr>
          <p:cNvGrpSpPr/>
          <p:nvPr/>
        </p:nvGrpSpPr>
        <p:grpSpPr>
          <a:xfrm>
            <a:off x="4437496" y="1599692"/>
            <a:ext cx="3267891" cy="2443467"/>
            <a:chOff x="6007005" y="1086391"/>
            <a:chExt cx="3267891" cy="24434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9A4C8BB-F4E0-42CE-8B84-17DBEDF8C5BA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id="{03B749CA-DF97-4C38-AD27-412D025D4401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EA143E4-11F0-4184-9656-A3358607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E291288F-A504-4053-A2EC-8B7B3A45C90C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8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13 – 5 = 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15412B-7F07-424C-8862-966CC65721F5}"/>
              </a:ext>
            </a:extLst>
          </p:cNvPr>
          <p:cNvGrpSpPr/>
          <p:nvPr/>
        </p:nvGrpSpPr>
        <p:grpSpPr>
          <a:xfrm>
            <a:off x="8127595" y="1642934"/>
            <a:ext cx="3205805" cy="2324768"/>
            <a:chOff x="3658265" y="3795250"/>
            <a:chExt cx="3205805" cy="23247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E5C02D-99BD-4C1C-A5EC-913696B6EE0C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FD9B1CCA-AB4C-4C33-8D4D-C4997E129788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3E8A8F2-D366-4E15-8EA5-B04BA411B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936C57D1-2E10-4FAD-AD56-D30DF9B07B05}"/>
                </a:ext>
              </a:extLst>
            </p:cNvPr>
            <p:cNvSpPr txBox="1"/>
            <p:nvPr/>
          </p:nvSpPr>
          <p:spPr>
            <a:xfrm>
              <a:off x="4290055" y="4505663"/>
              <a:ext cx="203586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7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– 7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5643778-6C00-46A4-AEC6-C5741700E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7585" y="3618413"/>
            <a:ext cx="2857500" cy="28575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7344756-9B46-4B2C-AF28-7ED8483C05FA}"/>
              </a:ext>
            </a:extLst>
          </p:cNvPr>
          <p:cNvSpPr/>
          <p:nvPr/>
        </p:nvSpPr>
        <p:spPr>
          <a:xfrm>
            <a:off x="1508761" y="4516608"/>
            <a:ext cx="6455750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hãy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nhận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xét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về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mối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quan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hệ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từng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cột</a:t>
            </a:r>
            <a:r>
              <a:rPr lang="en-US" sz="2800" b="1" dirty="0">
                <a:latin typeface="UTM Avo" panose="02040603050506020204" pitchFamily="18" charset="0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76" name="TextBox4" r:id="rId2" imgW="609480" imgH="542880"/>
        </mc:Choice>
        <mc:Fallback>
          <p:control name="TextBox4" r:id="rId2" imgW="609480" imgH="54288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66184F04-6AAC-4035-84AB-AF85E7ACB4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33322" y="254080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77" name="TextBox1" r:id="rId3" imgW="609480" imgH="542880"/>
        </mc:Choice>
        <mc:Fallback>
          <p:control name="TextBox1" r:id="rId3" imgW="609480" imgH="5428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55AE4092-43AC-4AB6-9157-6DE608749A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33322" y="323028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78" name="TextBox2" r:id="rId4" imgW="619200" imgH="542880"/>
        </mc:Choice>
        <mc:Fallback>
          <p:control name="TextBox2" r:id="rId4" imgW="619200" imgH="5428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52350BF8-2D77-48AB-A3A8-B95DD406F5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41244" y="250284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79" name="TextBox3" r:id="rId5" imgW="619200" imgH="542880"/>
        </mc:Choice>
        <mc:Fallback>
          <p:control name="TextBox3" r:id="rId5" imgW="619200" imgH="54288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E5CA8010-5D2B-4673-8636-EBBCB1AEB7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41244" y="318760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80" name="TextBox5" r:id="rId6" imgW="609480" imgH="542880"/>
        </mc:Choice>
        <mc:Fallback>
          <p:control name="TextBox5" r:id="rId6" imgW="609480" imgH="54288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D0F33015-1AF3-4856-8346-8FF48BC153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84685" y="23806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81" name="TextBox6" r:id="rId7" imgW="609480" imgH="542880"/>
        </mc:Choice>
        <mc:Fallback>
          <p:control name="TextBox6" r:id="rId7" imgW="609480" imgH="542880">
            <p:pic>
              <p:nvPicPr>
                <p:cNvPr id="29" name="TextBox6">
                  <a:extLst>
                    <a:ext uri="{FF2B5EF4-FFF2-40B4-BE49-F238E27FC236}">
                      <a16:creationId xmlns:a16="http://schemas.microsoft.com/office/drawing/2014/main" id="{E891B8ED-087B-4DFC-868D-90B28810EE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84685" y="305394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3647"/>
            <a:ext cx="12192000" cy="6830705"/>
            <a:chOff x="0" y="13647"/>
            <a:chExt cx="12192000" cy="68307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91" t="699"/>
            <a:stretch/>
          </p:blipFill>
          <p:spPr>
            <a:xfrm>
              <a:off x="0" y="13647"/>
              <a:ext cx="12192000" cy="581620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merican Sans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F5862-2014-4B24-B755-59D0C6DF0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437" y="149148"/>
            <a:ext cx="1452563" cy="6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0" t="13514"/>
          <a:stretch/>
        </p:blipFill>
        <p:spPr>
          <a:xfrm>
            <a:off x="872196" y="476694"/>
            <a:ext cx="10864658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23145" y="2010780"/>
            <a:ext cx="84193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4E352-5A32-473E-A524-426CC13C6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652114"/>
            <a:ext cx="7179577" cy="3029781"/>
            <a:chOff x="3438380" y="2539095"/>
            <a:chExt cx="7179577" cy="30297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6" name="Rounded Rectangle 76">
              <a:extLst>
                <a:ext uri="{FF2B5EF4-FFF2-40B4-BE49-F238E27FC236}">
                  <a16:creationId xmlns:a16="http://schemas.microsoft.com/office/drawing/2014/main" id="{41A129B5-941C-4D50-AF6E-E0041871F531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7" name="Rounded Rectangle 77">
              <a:extLst>
                <a:ext uri="{FF2B5EF4-FFF2-40B4-BE49-F238E27FC236}">
                  <a16:creationId xmlns:a16="http://schemas.microsoft.com/office/drawing/2014/main" id="{6A70FDF8-9ED2-4F4C-A80D-7F1663064DD5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669709-B60E-4EE5-902A-9CC33CA99A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9" grpId="0" bldLvl="0" animBg="1"/>
      <p:bldP spid="19" grpId="1" bldLvl="0" animBg="1"/>
      <p:bldP spid="2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21466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1" name="Rounded Rectangle 76">
              <a:extLst>
                <a:ext uri="{FF2B5EF4-FFF2-40B4-BE49-F238E27FC236}">
                  <a16:creationId xmlns:a16="http://schemas.microsoft.com/office/drawing/2014/main" id="{7F34EC5B-B14B-4B9E-A79F-5832FD4E749C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" name="Rounded Rectangle 77">
              <a:extLst>
                <a:ext uri="{FF2B5EF4-FFF2-40B4-BE49-F238E27FC236}">
                  <a16:creationId xmlns:a16="http://schemas.microsoft.com/office/drawing/2014/main" id="{CDF77789-C04E-4C9C-98F6-E2ACF140A95C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2855685" y="146971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5908070" y="145395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3B208F-88CB-421F-B4E0-98A33ACC45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246797"/>
            <a:ext cx="7179577" cy="3029781"/>
            <a:chOff x="3438380" y="2539095"/>
            <a:chExt cx="7179577" cy="30297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5" name="Rounded Rectangle 76">
              <a:extLst>
                <a:ext uri="{FF2B5EF4-FFF2-40B4-BE49-F238E27FC236}">
                  <a16:creationId xmlns:a16="http://schemas.microsoft.com/office/drawing/2014/main" id="{6B561E0A-13FF-4F87-979D-EE0222C61816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6" name="Rounded Rectangle 77">
              <a:extLst>
                <a:ext uri="{FF2B5EF4-FFF2-40B4-BE49-F238E27FC236}">
                  <a16:creationId xmlns:a16="http://schemas.microsoft.com/office/drawing/2014/main" id="{74DCB6E1-0813-4B01-B4C3-3322211897FF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BC059A-8480-4051-8A8B-D2B0199817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485"/>
          <a:stretch/>
        </p:blipFill>
        <p:spPr>
          <a:xfrm>
            <a:off x="0" y="-26120"/>
            <a:ext cx="12192000" cy="6884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6458" y="691337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53550" y="2652114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1" name="Rounded Rectangle 76">
              <a:extLst>
                <a:ext uri="{FF2B5EF4-FFF2-40B4-BE49-F238E27FC236}">
                  <a16:creationId xmlns:a16="http://schemas.microsoft.com/office/drawing/2014/main" id="{F2F61CF8-C431-415E-9EED-ACBBF66A2A77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" name="Rounded Rectangle 77">
              <a:extLst>
                <a:ext uri="{FF2B5EF4-FFF2-40B4-BE49-F238E27FC236}">
                  <a16:creationId xmlns:a16="http://schemas.microsoft.com/office/drawing/2014/main" id="{5F739E7D-F442-4CCA-A722-0A8EF29CE679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2921481" y="100421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5583120" y="101662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5E6471-8908-4D5C-9703-3201AC9E5D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59" b="4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670" y="-45436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12" name="Rounded Rectangle 76">
              <a:extLst>
                <a:ext uri="{FF2B5EF4-FFF2-40B4-BE49-F238E27FC236}">
                  <a16:creationId xmlns:a16="http://schemas.microsoft.com/office/drawing/2014/main" id="{94F02638-C8BD-4B2A-B2DF-00CF5C505094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3" name="Rounded Rectangle 77">
              <a:extLst>
                <a:ext uri="{FF2B5EF4-FFF2-40B4-BE49-F238E27FC236}">
                  <a16:creationId xmlns:a16="http://schemas.microsoft.com/office/drawing/2014/main" id="{C7350BF6-019C-4E51-A86A-D717C3877ED3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2855685" y="1447281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19A12-E1EC-48E0-A445-1D9DE088D3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915" y="6066869"/>
            <a:ext cx="1452563" cy="6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409408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42113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5175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31019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65308" y="4160693"/>
                  <a:ext cx="189397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80229" y="4593688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69850" y="4843715"/>
                  <a:ext cx="147344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5435" y="5065216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79478" y="5237475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9387" y="5148846"/>
                  <a:ext cx="14181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17556" y="5032807"/>
                  <a:ext cx="14067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94029" y="398212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39080" y="2638673"/>
                  <a:ext cx="14296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82676" y="2065052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33859" y="1719047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3561" y="1473659"/>
                  <a:ext cx="14127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08443" y="1226147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45995" y="1088526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23370" y="988770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14797" y="1359697"/>
                  <a:ext cx="14417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232069" cy="2891250"/>
            <a:chOff x="210559" y="170974"/>
            <a:chExt cx="4232069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16980" y="1450174"/>
              <a:ext cx="3525648" cy="1612050"/>
              <a:chOff x="916980" y="1450174"/>
              <a:chExt cx="3525648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16980" y="1830708"/>
                <a:ext cx="349034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12 – 7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5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76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18889" y="4180248"/>
                  <a:ext cx="185375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53347" y="4585427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77869" y="4820664"/>
                  <a:ext cx="140483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35748" y="5047595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90406" y="5228270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62552" y="5157217"/>
                  <a:ext cx="14035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22118" y="5008510"/>
                  <a:ext cx="14178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90135" y="452731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826983" y="2281608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97507" y="2624560"/>
                  <a:ext cx="139120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25106" y="2055012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51448" y="1730603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41090" y="1434511"/>
                  <a:ext cx="133994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17722" y="1079556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33241" y="98615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5974639" y="1382600"/>
                  <a:ext cx="149497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750274" y="5020309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142803" cy="2941114"/>
            <a:chOff x="390285" y="121110"/>
            <a:chExt cx="4142803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80803" cy="1612050"/>
              <a:chOff x="952285" y="1450174"/>
              <a:chExt cx="358080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000029" y="1828044"/>
                <a:ext cx="35330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11 – 2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63755" y="4154471"/>
                  <a:ext cx="191477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61105" y="4566068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63930" y="4852601"/>
                  <a:ext cx="143185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70843" y="520887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57700" y="5156675"/>
                  <a:ext cx="14219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07581" y="5040731"/>
                  <a:ext cx="142470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64074" y="3972920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20591" y="3641431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78678" y="2614703"/>
                  <a:ext cx="139934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33856" y="204542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52580" y="1729736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4664" y="1457749"/>
                  <a:ext cx="137194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725755" y="124633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54814" y="113699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34087" y="986312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5997017" y="1369837"/>
                  <a:ext cx="14653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355809" cy="2787125"/>
            <a:chOff x="93016" y="275099"/>
            <a:chExt cx="4355809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1939" y="1450174"/>
              <a:ext cx="3496886" cy="1612050"/>
              <a:chOff x="951939" y="1450174"/>
              <a:chExt cx="3496886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1939" y="1832081"/>
                <a:ext cx="34968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15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56392" y="602353"/>
            <a:ext cx="5411395" cy="5354834"/>
            <a:chOff x="2587001" y="497566"/>
            <a:chExt cx="5930160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87001" y="497566"/>
              <a:ext cx="5930160" cy="5868177"/>
              <a:chOff x="2587001" y="363342"/>
              <a:chExt cx="5930160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51137" y="363342"/>
                <a:ext cx="5866024" cy="5868177"/>
                <a:chOff x="2651137" y="363342"/>
                <a:chExt cx="5866024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84857" y="4155678"/>
                  <a:ext cx="190175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71960" y="4593687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62945" y="4839266"/>
                  <a:ext cx="143617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4078" y="5043841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9217" y="5238617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78007" y="5209168"/>
                  <a:ext cx="13134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96364" y="5051171"/>
                  <a:ext cx="144607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812236" y="3961665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51137" y="294620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18464" y="2605981"/>
                  <a:ext cx="14689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33874" y="2045744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95974" y="1693524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37662" y="1468915"/>
                  <a:ext cx="135245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79521" y="1189822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5343" y="108171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31422" y="1350216"/>
                  <a:ext cx="141972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87001" y="3295566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50513" cy="2879762"/>
            <a:chOff x="399103" y="182462"/>
            <a:chExt cx="4150513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97331" cy="1612050"/>
              <a:chOff x="952285" y="1450174"/>
              <a:chExt cx="3597331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83043" y="1826510"/>
                <a:ext cx="35665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12 – 4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310278" y="4152333"/>
                  <a:ext cx="200113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56025" y="4819662"/>
                  <a:ext cx="14666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90418" y="5237923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61548" y="5145253"/>
                  <a:ext cx="141174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91662" y="5048611"/>
                  <a:ext cx="145399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81134" y="396256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98786" y="2629731"/>
                  <a:ext cx="150196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53393" y="1702378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20269" y="1434553"/>
                  <a:ext cx="13880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7437" y="109810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5994924" y="1371032"/>
                  <a:ext cx="14680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80045" y="427236"/>
            <a:ext cx="4163643" cy="3123903"/>
            <a:chOff x="349117" y="-61679"/>
            <a:chExt cx="4163643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0475" cy="1612050"/>
              <a:chOff x="952285" y="1450174"/>
              <a:chExt cx="3560475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33084"/>
                <a:ext cx="35604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11 –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41984" y="357751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93000" y="360464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62561" y="4387527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412989" y="4167699"/>
                  <a:ext cx="187181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582160" y="4564814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221891" y="4800183"/>
                  <a:ext cx="146306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80632" y="5219668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46278" y="5184360"/>
                  <a:ext cx="13999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36000" y="5024412"/>
                  <a:ext cx="140022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57504" y="2622506"/>
                  <a:ext cx="1381822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933261" y="2026594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253396" y="1710603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4000522">
                  <a:off x="3523198" y="1437419"/>
                  <a:ext cx="136973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88112" y="118755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36475" y="1071578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027982" y="1352179"/>
                  <a:ext cx="14242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UTM Avo" panose="02040603050506020204" pitchFamily="18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93189" y="5069146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043525" cy="2879762"/>
            <a:chOff x="399103" y="182462"/>
            <a:chExt cx="4043525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890110" y="1450174"/>
              <a:ext cx="3552518" cy="1612050"/>
              <a:chOff x="890110" y="1450174"/>
              <a:chExt cx="3552518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890110" y="1819261"/>
                <a:ext cx="34797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14 – 8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4352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</TotalTime>
  <Words>758</Words>
  <Application>Microsoft Office PowerPoint</Application>
  <PresentationFormat>Widescreen</PresentationFormat>
  <Paragraphs>318</Paragraphs>
  <Slides>22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Times New Roman</vt:lpstr>
      <vt:lpstr>UTM American Sans</vt:lpstr>
      <vt:lpstr>UTM Avo</vt:lpstr>
      <vt:lpstr>华康方圆体W7(P)</vt:lpstr>
      <vt:lpstr>1_Office Theme</vt:lpstr>
      <vt:lpstr>Tuần 5 Bài 18: Luyện tập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285</cp:revision>
  <dcterms:created xsi:type="dcterms:W3CDTF">2021-02-20T02:56:00Z</dcterms:created>
  <dcterms:modified xsi:type="dcterms:W3CDTF">2022-08-26T03:05:53Z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