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2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3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18" r:id="rId2"/>
    <p:sldId id="419" r:id="rId3"/>
    <p:sldId id="263" r:id="rId4"/>
    <p:sldId id="420" r:id="rId5"/>
    <p:sldId id="371" r:id="rId6"/>
    <p:sldId id="348" r:id="rId7"/>
    <p:sldId id="362" r:id="rId8"/>
    <p:sldId id="374" r:id="rId9"/>
    <p:sldId id="260" r:id="rId10"/>
    <p:sldId id="259" r:id="rId11"/>
    <p:sldId id="261" r:id="rId12"/>
    <p:sldId id="375" r:id="rId13"/>
    <p:sldId id="376" r:id="rId14"/>
    <p:sldId id="264" r:id="rId15"/>
    <p:sldId id="265" r:id="rId16"/>
    <p:sldId id="382" r:id="rId17"/>
    <p:sldId id="421" r:id="rId18"/>
    <p:sldId id="422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FF"/>
    <a:srgbClr val="FF00FF"/>
    <a:srgbClr val="006600"/>
    <a:srgbClr val="51B416"/>
    <a:srgbClr val="00FF00"/>
    <a:srgbClr val="F8CBAD"/>
    <a:srgbClr val="E6B9B8"/>
    <a:srgbClr val="92D05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9370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5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7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9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18" Type="http://schemas.openxmlformats.org/officeDocument/2006/relationships/slide" Target="slide13.xml"/><Relationship Id="rId26" Type="http://schemas.openxmlformats.org/officeDocument/2006/relationships/image" Target="../media/image35.png"/><Relationship Id="rId3" Type="http://schemas.openxmlformats.org/officeDocument/2006/relationships/image" Target="../media/image17.png"/><Relationship Id="rId21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slide" Target="slide15.xml"/><Relationship Id="rId17" Type="http://schemas.openxmlformats.org/officeDocument/2006/relationships/image" Target="../media/image30.png"/><Relationship Id="rId25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image" Target="../media/image18.gif"/><Relationship Id="rId9" Type="http://schemas.openxmlformats.org/officeDocument/2006/relationships/image" Target="../media/image24.png"/><Relationship Id="rId14" Type="http://schemas.openxmlformats.org/officeDocument/2006/relationships/slide" Target="slide11.xml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8.gif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8.gif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0.png"/><Relationship Id="rId5" Type="http://schemas.openxmlformats.org/officeDocument/2006/relationships/control" Target="../activeX/activeX4.xml"/><Relationship Id="rId15" Type="http://schemas.openxmlformats.org/officeDocument/2006/relationships/image" Target="../media/image8.wmf"/><Relationship Id="rId10" Type="http://schemas.openxmlformats.org/officeDocument/2006/relationships/image" Target="../media/image9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8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1.png"/><Relationship Id="rId5" Type="http://schemas.openxmlformats.org/officeDocument/2006/relationships/control" Target="../activeX/activeX10.xml"/><Relationship Id="rId10" Type="http://schemas.openxmlformats.org/officeDocument/2006/relationships/image" Target="../media/image13.png"/><Relationship Id="rId4" Type="http://schemas.openxmlformats.org/officeDocument/2006/relationships/control" Target="../activeX/activeX9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ontrol" Target="../activeX/activeX12.xml"/><Relationship Id="rId7" Type="http://schemas.openxmlformats.org/officeDocument/2006/relationships/image" Target="../media/image9.png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4.wmf"/><Relationship Id="rId5" Type="http://schemas.openxmlformats.org/officeDocument/2006/relationships/control" Target="../activeX/activeX14.xml"/><Relationship Id="rId10" Type="http://schemas.openxmlformats.org/officeDocument/2006/relationships/image" Target="../media/image11.png"/><Relationship Id="rId4" Type="http://schemas.openxmlformats.org/officeDocument/2006/relationships/control" Target="../activeX/activeX1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ontrol" Target="../activeX/activeX16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5.wmf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9.xml"/><Relationship Id="rId11" Type="http://schemas.openxmlformats.org/officeDocument/2006/relationships/image" Target="../media/image14.wmf"/><Relationship Id="rId5" Type="http://schemas.openxmlformats.org/officeDocument/2006/relationships/control" Target="../activeX/activeX18.xml"/><Relationship Id="rId10" Type="http://schemas.openxmlformats.org/officeDocument/2006/relationships/image" Target="../media/image16.png"/><Relationship Id="rId4" Type="http://schemas.openxmlformats.org/officeDocument/2006/relationships/control" Target="../activeX/activeX1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8.gif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043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8289"/>
            <a:ext cx="12192000" cy="64397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99" y="353554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7" y="299154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1" y="335733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5" y="335733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52" y="317443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5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0F0151-49C1-47AD-A711-C58E7B179025}"/>
              </a:ext>
            </a:extLst>
          </p:cNvPr>
          <p:cNvSpPr/>
          <p:nvPr/>
        </p:nvSpPr>
        <p:spPr>
          <a:xfrm>
            <a:off x="414068" y="1435028"/>
            <a:ext cx="11283351" cy="37547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8289"/>
            <a:ext cx="12192000" cy="643971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08617" y="3735091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44966" y="265644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18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19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70411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6 + 3 + 9=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48043" y="458211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48388" y="331852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88764" y="4521758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648043" y="328952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732662" y="223020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5 + 3 + 5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7745"/>
            <a:ext cx="12192000" cy="6420254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183166" y="3670853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560803" y="3703975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711155" y="3670853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088259" y="437745"/>
            <a:ext cx="6495690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3131389" y="1577373"/>
            <a:ext cx="556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6 + 7 ….  8 + 4</a:t>
            </a:r>
          </a:p>
        </p:txBody>
      </p:sp>
    </p:spTree>
    <p:extLst>
      <p:ext uri="{BB962C8B-B14F-4D97-AF65-F5344CB8AC3E}">
        <p14:creationId xmlns:p14="http://schemas.microsoft.com/office/powerpoint/2010/main" val="24789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450077"/>
            <a:ext cx="12192000" cy="64202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045125" y="575662"/>
            <a:ext cx="6581953" cy="2663438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510950" y="1772196"/>
            <a:ext cx="508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5 + 9 ….  6 + 8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735847" y="3618900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464642" y="3618900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141354" y="3618900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686315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8615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315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5605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31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42328" y="1897822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21753" y="1990642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+ 9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92" name="TextBox4" r:id="rId2" imgW="609480" imgH="542880"/>
        </mc:Choice>
        <mc:Fallback>
          <p:control name="TextBox4"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20766" y="275802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TextBox1" r:id="rId3" imgW="609480" imgH="542880"/>
        </mc:Choice>
        <mc:Fallback>
          <p:control name="TextBox1"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20766" y="343397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TextBox2" r:id="rId4" imgW="609480" imgH="542880"/>
        </mc:Choice>
        <mc:Fallback>
          <p:control name="TextBox2"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78347" y="27314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TextBox3" r:id="rId5" imgW="609480" imgH="542880"/>
        </mc:Choice>
        <mc:Fallback>
          <p:control name="TextBox3" r:id="rId5" imgW="60948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70968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5" r:id="rId6" imgW="609480" imgH="542880"/>
        </mc:Choice>
        <mc:Fallback>
          <p:control name="TextBox5" r:id="rId6" imgW="60948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95862" y="270178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TextBox6" r:id="rId7" imgW="609480" imgH="542880"/>
        </mc:Choice>
        <mc:Fallback>
          <p:control name="TextBox6" r:id="rId7" imgW="60948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95862" y="339718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2426657" cy="799110"/>
            <a:chOff x="1208564" y="356727"/>
            <a:chExt cx="118111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92005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1356394" y="1755671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229861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4 + 4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3 + 3 + 6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6383410" y="1893019"/>
            <a:ext cx="4043125" cy="2187420"/>
            <a:chOff x="1046305" y="1346583"/>
            <a:chExt cx="4043125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7 + 1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+ 4 + 5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94" name="TextBox7" r:id="rId2" imgW="609480" imgH="542880"/>
        </mc:Choice>
        <mc:Fallback>
          <p:control name="TextBox7" r:id="rId2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77746" y="250952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5" name="TextBox8" r:id="rId3" imgW="609480" imgH="542880"/>
        </mc:Choice>
        <mc:Fallback>
          <p:control name="TextBox8" r:id="rId3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77746" y="31499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6" name="TextBox9" r:id="rId4" imgW="609480" imgH="542880"/>
        </mc:Choice>
        <mc:Fallback>
          <p:control name="TextBox9" r:id="rId4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98961" y="250952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7" name="TextBox10" r:id="rId5" imgW="609480" imgH="542880"/>
        </mc:Choice>
        <mc:Fallback>
          <p:control name="TextBox10" r:id="rId5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97419" y="321013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5673344-0D0D-4EAA-A074-058BCE3C24F2}"/>
              </a:ext>
            </a:extLst>
          </p:cNvPr>
          <p:cNvGrpSpPr/>
          <p:nvPr/>
        </p:nvGrpSpPr>
        <p:grpSpPr>
          <a:xfrm>
            <a:off x="1596704" y="2096112"/>
            <a:ext cx="4100850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0EAF24-0B08-45A9-990A-1E19EB730837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CBA1AC3-E1A4-4D55-9F97-37FED4EC2DE2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534C70D-76AF-4D01-80B0-AC244A743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AD818048-7294-414E-B8E7-06633E4CDA74}"/>
                </a:ext>
              </a:extLst>
            </p:cNvPr>
            <p:cNvSpPr txBox="1"/>
            <p:nvPr/>
          </p:nvSpPr>
          <p:spPr>
            <a:xfrm>
              <a:off x="4210173" y="4554960"/>
              <a:ext cx="282220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9 + 7         9 + 9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8 + 8         8 + 5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35060D-5E15-4037-BE85-D0A9B58D9E6D}"/>
              </a:ext>
            </a:extLst>
          </p:cNvPr>
          <p:cNvGrpSpPr/>
          <p:nvPr/>
        </p:nvGrpSpPr>
        <p:grpSpPr>
          <a:xfrm>
            <a:off x="6373891" y="2146339"/>
            <a:ext cx="4562333" cy="2840988"/>
            <a:chOff x="1046305" y="1346583"/>
            <a:chExt cx="4043125" cy="28409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53F7E-1046-4105-B804-00D182D948DD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40" name="Rounded Rectangle 36">
                <a:extLst>
                  <a:ext uri="{FF2B5EF4-FFF2-40B4-BE49-F238E27FC236}">
                    <a16:creationId xmlns:a16="http://schemas.microsoft.com/office/drawing/2014/main" id="{8FE37F0F-E284-47F8-8107-2986EB18AAAC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599D885-67DE-4B7A-BDF2-ACCF52DC1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78B98E28-27E4-47BA-9788-10991219D9E0}"/>
                </a:ext>
              </a:extLst>
            </p:cNvPr>
            <p:cNvSpPr txBox="1"/>
            <p:nvPr/>
          </p:nvSpPr>
          <p:spPr>
            <a:xfrm>
              <a:off x="1512341" y="1971580"/>
              <a:ext cx="349170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7 + 6         7 + 8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+ 6         7 + 4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1343319" y="451710"/>
            <a:ext cx="1235631" cy="1411017"/>
            <a:chOff x="-418581" y="134257"/>
            <a:chExt cx="601410" cy="1275235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-146575" y="134257"/>
              <a:ext cx="329404" cy="1275235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=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-418581" y="358944"/>
              <a:ext cx="329404" cy="5905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18" name="TextBox3" r:id="rId2" imgW="504720" imgH="476280"/>
        </mc:Choice>
        <mc:Fallback>
          <p:control name="TextBox3" r:id="rId2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27766" y="353667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9" name="TextBox5" r:id="rId3" imgW="504720" imgH="476280"/>
        </mc:Choice>
        <mc:Fallback>
          <p:control name="TextBox5" r:id="rId3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16960" y="28688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0" name="TextBox6" r:id="rId4" imgW="504720" imgH="476280"/>
        </mc:Choice>
        <mc:Fallback>
          <p:control name="TextBox6" r:id="rId4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29096" y="347137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1" name="TextBox10" r:id="rId5" imgW="504720" imgH="476280"/>
        </mc:Choice>
        <mc:Fallback>
          <p:control name="TextBox10" r:id="rId5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29096" y="284369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-25879"/>
            <a:ext cx="12192000" cy="6437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4601BB-0DAC-49F9-AA59-0DA040C1D0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37" b="4774"/>
          <a:stretch/>
        </p:blipFill>
        <p:spPr>
          <a:xfrm>
            <a:off x="1687502" y="713508"/>
            <a:ext cx="8601808" cy="54309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D5FD9D-1C06-4A34-912E-9953210D3FB2}"/>
              </a:ext>
            </a:extLst>
          </p:cNvPr>
          <p:cNvSpPr/>
          <p:nvPr/>
        </p:nvSpPr>
        <p:spPr>
          <a:xfrm>
            <a:off x="1777428" y="589485"/>
            <a:ext cx="676779" cy="65344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53" name="TextBox6" r:id="rId2" imgW="504720" imgH="476280"/>
        </mc:Choice>
        <mc:Fallback>
          <p:control name="TextBox6" r:id="rId2" imgW="504720" imgH="476280">
            <p:pic>
              <p:nvPicPr>
                <p:cNvPr id="4" name="TextBox6">
                  <a:extLst>
                    <a:ext uri="{FF2B5EF4-FFF2-40B4-BE49-F238E27FC236}">
                      <a16:creationId xmlns:a16="http://schemas.microsoft.com/office/drawing/2014/main" id="{0C5D751A-86DA-4D8C-934D-BEACB144EF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64779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54" name="TextBox1" r:id="rId3" imgW="504720" imgH="476280"/>
        </mc:Choice>
        <mc:Fallback>
          <p:control name="TextBox1" r:id="rId3" imgW="50472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1A2D0264-C2E6-474D-A6B4-F9C7E3DD66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4241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55" name="TextBox2" r:id="rId4" imgW="504720" imgH="476280"/>
        </mc:Choice>
        <mc:Fallback>
          <p:control name="TextBox2" r:id="rId4" imgW="504720" imgH="4762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DF23BB58-73A4-4EA6-98EA-2D0939A3B85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9587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56" name="TextBox3" r:id="rId5" imgW="504720" imgH="476280"/>
        </mc:Choice>
        <mc:Fallback>
          <p:control name="TextBox3" r:id="rId5" imgW="504720" imgH="4762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26D6D068-6E6E-4EFD-A467-1A9C949B2F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70612" y="556472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57" name="TextBox5" r:id="rId6" imgW="390600" imgH="380880"/>
        </mc:Choice>
        <mc:Fallback>
          <p:control name="TextBox5" r:id="rId6" imgW="3906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473DD796-8EBA-4260-9F1D-1E65AF4A5F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09441" y="4974774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0801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8289"/>
            <a:ext cx="12192000" cy="643971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535956" y="1645438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394358" y="3037365"/>
              <a:ext cx="5925448" cy="196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134325" y="-346852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494</Words>
  <Application>Microsoft Office PowerPoint</Application>
  <PresentationFormat>Widescreen</PresentationFormat>
  <Paragraphs>107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UTM Avo</vt:lpstr>
      <vt:lpstr>Wingdings</vt:lpstr>
      <vt:lpstr>1_Office Theme</vt:lpstr>
      <vt:lpstr>Tuần 5 Bài 14: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407</cp:revision>
  <dcterms:created xsi:type="dcterms:W3CDTF">2021-02-20T02:56:00Z</dcterms:created>
  <dcterms:modified xsi:type="dcterms:W3CDTF">2022-08-26T02:55:35Z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