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272" r:id="rId3"/>
    <p:sldId id="280" r:id="rId4"/>
    <p:sldId id="281" r:id="rId5"/>
    <p:sldId id="257" r:id="rId6"/>
    <p:sldId id="258" r:id="rId7"/>
    <p:sldId id="259" r:id="rId8"/>
    <p:sldId id="260" r:id="rId9"/>
    <p:sldId id="262" r:id="rId10"/>
    <p:sldId id="265" r:id="rId11"/>
    <p:sldId id="297" r:id="rId12"/>
    <p:sldId id="295" r:id="rId13"/>
    <p:sldId id="294" r:id="rId14"/>
    <p:sldId id="298" r:id="rId15"/>
    <p:sldId id="299" r:id="rId16"/>
    <p:sldId id="273" r:id="rId17"/>
    <p:sldId id="29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3E99-F8C4-4818-89E4-1BDF3E774D3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2E9F-0A5F-47D1-B989-9554F8D1F0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55C66C-541F-4121-BDD7-1559F6692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38" y="1663240"/>
            <a:ext cx="1532586" cy="178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FFBA9-6617-431E-A737-B2CB77ED2CA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184D2-A479-42D3-8D9F-8912A5DB9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58" y="8324850"/>
            <a:ext cx="1162050" cy="1162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0879" y="733943"/>
            <a:ext cx="723024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4A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chung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GV: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Hoàng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Thị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Kim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Oanh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401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13249"/>
            <a:ext cx="11001375" cy="728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4" y="1547048"/>
            <a:ext cx="10029825" cy="23697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981075" y="4419600"/>
            <a:ext cx="3019426" cy="1609725"/>
          </a:xfrm>
          <a:custGeom>
            <a:avLst/>
            <a:gdLst>
              <a:gd name="connsiteX0" fmla="*/ 0 w 3019426"/>
              <a:gd name="connsiteY0" fmla="*/ 268293 h 1609725"/>
              <a:gd name="connsiteX1" fmla="*/ 268293 w 3019426"/>
              <a:gd name="connsiteY1" fmla="*/ 0 h 1609725"/>
              <a:gd name="connsiteX2" fmla="*/ 864175 w 3019426"/>
              <a:gd name="connsiteY2" fmla="*/ 0 h 1609725"/>
              <a:gd name="connsiteX3" fmla="*/ 1534541 w 3019426"/>
              <a:gd name="connsiteY3" fmla="*/ 0 h 1609725"/>
              <a:gd name="connsiteX4" fmla="*/ 2105595 w 3019426"/>
              <a:gd name="connsiteY4" fmla="*/ 0 h 1609725"/>
              <a:gd name="connsiteX5" fmla="*/ 2751133 w 3019426"/>
              <a:gd name="connsiteY5" fmla="*/ 0 h 1609725"/>
              <a:gd name="connsiteX6" fmla="*/ 3019426 w 3019426"/>
              <a:gd name="connsiteY6" fmla="*/ 268293 h 1609725"/>
              <a:gd name="connsiteX7" fmla="*/ 3019426 w 3019426"/>
              <a:gd name="connsiteY7" fmla="*/ 815594 h 1609725"/>
              <a:gd name="connsiteX8" fmla="*/ 3019426 w 3019426"/>
              <a:gd name="connsiteY8" fmla="*/ 1341432 h 1609725"/>
              <a:gd name="connsiteX9" fmla="*/ 2751133 w 3019426"/>
              <a:gd name="connsiteY9" fmla="*/ 1609725 h 1609725"/>
              <a:gd name="connsiteX10" fmla="*/ 2204908 w 3019426"/>
              <a:gd name="connsiteY10" fmla="*/ 1609725 h 1609725"/>
              <a:gd name="connsiteX11" fmla="*/ 1609027 w 3019426"/>
              <a:gd name="connsiteY11" fmla="*/ 1609725 h 1609725"/>
              <a:gd name="connsiteX12" fmla="*/ 1037973 w 3019426"/>
              <a:gd name="connsiteY12" fmla="*/ 1609725 h 1609725"/>
              <a:gd name="connsiteX13" fmla="*/ 268293 w 3019426"/>
              <a:gd name="connsiteY13" fmla="*/ 1609725 h 1609725"/>
              <a:gd name="connsiteX14" fmla="*/ 0 w 3019426"/>
              <a:gd name="connsiteY14" fmla="*/ 1341432 h 1609725"/>
              <a:gd name="connsiteX15" fmla="*/ 0 w 3019426"/>
              <a:gd name="connsiteY15" fmla="*/ 804863 h 1609725"/>
              <a:gd name="connsiteX16" fmla="*/ 0 w 3019426"/>
              <a:gd name="connsiteY16" fmla="*/ 268293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9426" h="1609725" fill="none" extrusionOk="0">
                <a:moveTo>
                  <a:pt x="0" y="268293"/>
                </a:moveTo>
                <a:cubicBezTo>
                  <a:pt x="-20190" y="110425"/>
                  <a:pt x="111130" y="-10501"/>
                  <a:pt x="268293" y="0"/>
                </a:cubicBezTo>
                <a:cubicBezTo>
                  <a:pt x="494933" y="-4313"/>
                  <a:pt x="600233" y="2302"/>
                  <a:pt x="864175" y="0"/>
                </a:cubicBezTo>
                <a:cubicBezTo>
                  <a:pt x="1128117" y="-2302"/>
                  <a:pt x="1330131" y="-29302"/>
                  <a:pt x="1534541" y="0"/>
                </a:cubicBezTo>
                <a:cubicBezTo>
                  <a:pt x="1738951" y="29302"/>
                  <a:pt x="1899087" y="3277"/>
                  <a:pt x="2105595" y="0"/>
                </a:cubicBezTo>
                <a:cubicBezTo>
                  <a:pt x="2312103" y="-3277"/>
                  <a:pt x="2575023" y="26009"/>
                  <a:pt x="2751133" y="0"/>
                </a:cubicBezTo>
                <a:cubicBezTo>
                  <a:pt x="2916121" y="4311"/>
                  <a:pt x="3023070" y="96310"/>
                  <a:pt x="3019426" y="268293"/>
                </a:cubicBezTo>
                <a:cubicBezTo>
                  <a:pt x="3001873" y="472300"/>
                  <a:pt x="3011446" y="587675"/>
                  <a:pt x="3019426" y="815594"/>
                </a:cubicBezTo>
                <a:cubicBezTo>
                  <a:pt x="3027406" y="1043513"/>
                  <a:pt x="2999799" y="1182314"/>
                  <a:pt x="3019426" y="1341432"/>
                </a:cubicBezTo>
                <a:cubicBezTo>
                  <a:pt x="3025407" y="1524117"/>
                  <a:pt x="2873271" y="1601576"/>
                  <a:pt x="2751133" y="1609725"/>
                </a:cubicBezTo>
                <a:cubicBezTo>
                  <a:pt x="2489940" y="1609702"/>
                  <a:pt x="2411106" y="1605220"/>
                  <a:pt x="2204908" y="1609725"/>
                </a:cubicBezTo>
                <a:cubicBezTo>
                  <a:pt x="1998710" y="1614230"/>
                  <a:pt x="1812758" y="1597164"/>
                  <a:pt x="1609027" y="1609725"/>
                </a:cubicBezTo>
                <a:cubicBezTo>
                  <a:pt x="1405296" y="1622286"/>
                  <a:pt x="1154321" y="1636456"/>
                  <a:pt x="1037973" y="1609725"/>
                </a:cubicBezTo>
                <a:cubicBezTo>
                  <a:pt x="921625" y="1582994"/>
                  <a:pt x="607159" y="1620569"/>
                  <a:pt x="268293" y="1609725"/>
                </a:cubicBezTo>
                <a:cubicBezTo>
                  <a:pt x="123374" y="1575852"/>
                  <a:pt x="-7983" y="1490910"/>
                  <a:pt x="0" y="1341432"/>
                </a:cubicBezTo>
                <a:cubicBezTo>
                  <a:pt x="25495" y="1151946"/>
                  <a:pt x="6269" y="935180"/>
                  <a:pt x="0" y="804863"/>
                </a:cubicBezTo>
                <a:cubicBezTo>
                  <a:pt x="-6269" y="674546"/>
                  <a:pt x="9979" y="526031"/>
                  <a:pt x="0" y="268293"/>
                </a:cubicBezTo>
                <a:close/>
              </a:path>
              <a:path w="3019426" h="1609725" stroke="0" extrusionOk="0">
                <a:moveTo>
                  <a:pt x="0" y="268293"/>
                </a:moveTo>
                <a:cubicBezTo>
                  <a:pt x="15934" y="122342"/>
                  <a:pt x="131977" y="19409"/>
                  <a:pt x="268293" y="0"/>
                </a:cubicBezTo>
                <a:cubicBezTo>
                  <a:pt x="497520" y="-13853"/>
                  <a:pt x="551337" y="-18637"/>
                  <a:pt x="814518" y="0"/>
                </a:cubicBezTo>
                <a:cubicBezTo>
                  <a:pt x="1077699" y="18637"/>
                  <a:pt x="1187205" y="-2603"/>
                  <a:pt x="1460056" y="0"/>
                </a:cubicBezTo>
                <a:cubicBezTo>
                  <a:pt x="1732907" y="2603"/>
                  <a:pt x="1931335" y="-4369"/>
                  <a:pt x="2105595" y="0"/>
                </a:cubicBezTo>
                <a:cubicBezTo>
                  <a:pt x="2279855" y="4369"/>
                  <a:pt x="2569843" y="14856"/>
                  <a:pt x="2751133" y="0"/>
                </a:cubicBezTo>
                <a:cubicBezTo>
                  <a:pt x="2875970" y="11351"/>
                  <a:pt x="3010904" y="110213"/>
                  <a:pt x="3019426" y="268293"/>
                </a:cubicBezTo>
                <a:cubicBezTo>
                  <a:pt x="3017153" y="402368"/>
                  <a:pt x="3010498" y="614225"/>
                  <a:pt x="3019426" y="783400"/>
                </a:cubicBezTo>
                <a:cubicBezTo>
                  <a:pt x="3028354" y="952575"/>
                  <a:pt x="3020093" y="1093360"/>
                  <a:pt x="3019426" y="1341432"/>
                </a:cubicBezTo>
                <a:cubicBezTo>
                  <a:pt x="3024751" y="1485863"/>
                  <a:pt x="2917219" y="1616876"/>
                  <a:pt x="2751133" y="1609725"/>
                </a:cubicBezTo>
                <a:cubicBezTo>
                  <a:pt x="2524022" y="1631810"/>
                  <a:pt x="2307604" y="1625403"/>
                  <a:pt x="2105595" y="1609725"/>
                </a:cubicBezTo>
                <a:cubicBezTo>
                  <a:pt x="1903586" y="1594047"/>
                  <a:pt x="1742234" y="1591980"/>
                  <a:pt x="1484885" y="1609725"/>
                </a:cubicBezTo>
                <a:cubicBezTo>
                  <a:pt x="1227536" y="1627471"/>
                  <a:pt x="1151146" y="1581508"/>
                  <a:pt x="913831" y="1609725"/>
                </a:cubicBezTo>
                <a:cubicBezTo>
                  <a:pt x="676516" y="1637942"/>
                  <a:pt x="399662" y="1619176"/>
                  <a:pt x="268293" y="1609725"/>
                </a:cubicBezTo>
                <a:cubicBezTo>
                  <a:pt x="103133" y="1590886"/>
                  <a:pt x="-4694" y="1506991"/>
                  <a:pt x="0" y="1341432"/>
                </a:cubicBezTo>
                <a:cubicBezTo>
                  <a:pt x="22113" y="1112999"/>
                  <a:pt x="13342" y="967574"/>
                  <a:pt x="0" y="837057"/>
                </a:cubicBezTo>
                <a:cubicBezTo>
                  <a:pt x="-13342" y="706540"/>
                  <a:pt x="17014" y="418530"/>
                  <a:pt x="0" y="26829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en-US" sz="3200">
                <a:solidFill>
                  <a:srgbClr val="000000"/>
                </a:solidFill>
              </a:rPr>
              <a:t>Góc nhọn là: góc đỉnh O, cạnh OA, OD.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772025" y="4429125"/>
            <a:ext cx="3086100" cy="1628775"/>
          </a:xfrm>
          <a:custGeom>
            <a:avLst/>
            <a:gdLst>
              <a:gd name="connsiteX0" fmla="*/ 0 w 3086100"/>
              <a:gd name="connsiteY0" fmla="*/ 271468 h 1628775"/>
              <a:gd name="connsiteX1" fmla="*/ 271468 w 3086100"/>
              <a:gd name="connsiteY1" fmla="*/ 0 h 1628775"/>
              <a:gd name="connsiteX2" fmla="*/ 881827 w 3086100"/>
              <a:gd name="connsiteY2" fmla="*/ 0 h 1628775"/>
              <a:gd name="connsiteX3" fmla="*/ 1568482 w 3086100"/>
              <a:gd name="connsiteY3" fmla="*/ 0 h 1628775"/>
              <a:gd name="connsiteX4" fmla="*/ 2153409 w 3086100"/>
              <a:gd name="connsiteY4" fmla="*/ 0 h 1628775"/>
              <a:gd name="connsiteX5" fmla="*/ 2814632 w 3086100"/>
              <a:gd name="connsiteY5" fmla="*/ 0 h 1628775"/>
              <a:gd name="connsiteX6" fmla="*/ 3086100 w 3086100"/>
              <a:gd name="connsiteY6" fmla="*/ 271468 h 1628775"/>
              <a:gd name="connsiteX7" fmla="*/ 3086100 w 3086100"/>
              <a:gd name="connsiteY7" fmla="*/ 825246 h 1628775"/>
              <a:gd name="connsiteX8" fmla="*/ 3086100 w 3086100"/>
              <a:gd name="connsiteY8" fmla="*/ 1357307 h 1628775"/>
              <a:gd name="connsiteX9" fmla="*/ 2814632 w 3086100"/>
              <a:gd name="connsiteY9" fmla="*/ 1628775 h 1628775"/>
              <a:gd name="connsiteX10" fmla="*/ 2255136 w 3086100"/>
              <a:gd name="connsiteY10" fmla="*/ 1628775 h 1628775"/>
              <a:gd name="connsiteX11" fmla="*/ 1644777 w 3086100"/>
              <a:gd name="connsiteY11" fmla="*/ 1628775 h 1628775"/>
              <a:gd name="connsiteX12" fmla="*/ 1059849 w 3086100"/>
              <a:gd name="connsiteY12" fmla="*/ 1628775 h 1628775"/>
              <a:gd name="connsiteX13" fmla="*/ 271468 w 3086100"/>
              <a:gd name="connsiteY13" fmla="*/ 1628775 h 1628775"/>
              <a:gd name="connsiteX14" fmla="*/ 0 w 3086100"/>
              <a:gd name="connsiteY14" fmla="*/ 1357307 h 1628775"/>
              <a:gd name="connsiteX15" fmla="*/ 0 w 3086100"/>
              <a:gd name="connsiteY15" fmla="*/ 814388 h 1628775"/>
              <a:gd name="connsiteX16" fmla="*/ 0 w 3086100"/>
              <a:gd name="connsiteY16" fmla="*/ 271468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6100" h="1628775" fill="none" extrusionOk="0">
                <a:moveTo>
                  <a:pt x="0" y="271468"/>
                </a:moveTo>
                <a:cubicBezTo>
                  <a:pt x="-30837" y="106734"/>
                  <a:pt x="97313" y="-28301"/>
                  <a:pt x="271468" y="0"/>
                </a:cubicBezTo>
                <a:cubicBezTo>
                  <a:pt x="490120" y="14168"/>
                  <a:pt x="747998" y="16691"/>
                  <a:pt x="881827" y="0"/>
                </a:cubicBezTo>
                <a:cubicBezTo>
                  <a:pt x="1015656" y="-16691"/>
                  <a:pt x="1418960" y="-24902"/>
                  <a:pt x="1568482" y="0"/>
                </a:cubicBezTo>
                <a:cubicBezTo>
                  <a:pt x="1718004" y="24902"/>
                  <a:pt x="2036396" y="25965"/>
                  <a:pt x="2153409" y="0"/>
                </a:cubicBezTo>
                <a:cubicBezTo>
                  <a:pt x="2270422" y="-25965"/>
                  <a:pt x="2677566" y="-21650"/>
                  <a:pt x="2814632" y="0"/>
                </a:cubicBezTo>
                <a:cubicBezTo>
                  <a:pt x="2988696" y="6188"/>
                  <a:pt x="3090342" y="93819"/>
                  <a:pt x="3086100" y="271468"/>
                </a:cubicBezTo>
                <a:cubicBezTo>
                  <a:pt x="3080736" y="450342"/>
                  <a:pt x="3092137" y="576444"/>
                  <a:pt x="3086100" y="825246"/>
                </a:cubicBezTo>
                <a:cubicBezTo>
                  <a:pt x="3080063" y="1074048"/>
                  <a:pt x="3107064" y="1140804"/>
                  <a:pt x="3086100" y="1357307"/>
                </a:cubicBezTo>
                <a:cubicBezTo>
                  <a:pt x="3091896" y="1540675"/>
                  <a:pt x="2951754" y="1624767"/>
                  <a:pt x="2814632" y="1628775"/>
                </a:cubicBezTo>
                <a:cubicBezTo>
                  <a:pt x="2594350" y="1649012"/>
                  <a:pt x="2427737" y="1607159"/>
                  <a:pt x="2255136" y="1628775"/>
                </a:cubicBezTo>
                <a:cubicBezTo>
                  <a:pt x="2082535" y="1650391"/>
                  <a:pt x="1875587" y="1642208"/>
                  <a:pt x="1644777" y="1628775"/>
                </a:cubicBezTo>
                <a:cubicBezTo>
                  <a:pt x="1413967" y="1615342"/>
                  <a:pt x="1200453" y="1600410"/>
                  <a:pt x="1059849" y="1628775"/>
                </a:cubicBezTo>
                <a:cubicBezTo>
                  <a:pt x="919245" y="1657140"/>
                  <a:pt x="595338" y="1636190"/>
                  <a:pt x="271468" y="1628775"/>
                </a:cubicBezTo>
                <a:cubicBezTo>
                  <a:pt x="124004" y="1603132"/>
                  <a:pt x="-25450" y="1511392"/>
                  <a:pt x="0" y="1357307"/>
                </a:cubicBezTo>
                <a:cubicBezTo>
                  <a:pt x="-5123" y="1237227"/>
                  <a:pt x="-12994" y="989019"/>
                  <a:pt x="0" y="814388"/>
                </a:cubicBezTo>
                <a:cubicBezTo>
                  <a:pt x="12994" y="639757"/>
                  <a:pt x="-19412" y="427753"/>
                  <a:pt x="0" y="271468"/>
                </a:cubicBezTo>
                <a:close/>
              </a:path>
              <a:path w="3086100" h="1628775" stroke="0" extrusionOk="0">
                <a:moveTo>
                  <a:pt x="0" y="271468"/>
                </a:moveTo>
                <a:cubicBezTo>
                  <a:pt x="34620" y="126371"/>
                  <a:pt x="126496" y="8112"/>
                  <a:pt x="271468" y="0"/>
                </a:cubicBezTo>
                <a:cubicBezTo>
                  <a:pt x="394801" y="-17121"/>
                  <a:pt x="613768" y="-12330"/>
                  <a:pt x="830964" y="0"/>
                </a:cubicBezTo>
                <a:cubicBezTo>
                  <a:pt x="1048160" y="12330"/>
                  <a:pt x="1183811" y="-30283"/>
                  <a:pt x="1492187" y="0"/>
                </a:cubicBezTo>
                <a:cubicBezTo>
                  <a:pt x="1800563" y="30283"/>
                  <a:pt x="1945874" y="-29416"/>
                  <a:pt x="2153409" y="0"/>
                </a:cubicBezTo>
                <a:cubicBezTo>
                  <a:pt x="2360944" y="29416"/>
                  <a:pt x="2643443" y="8028"/>
                  <a:pt x="2814632" y="0"/>
                </a:cubicBezTo>
                <a:cubicBezTo>
                  <a:pt x="2934713" y="14517"/>
                  <a:pt x="3079274" y="113606"/>
                  <a:pt x="3086100" y="271468"/>
                </a:cubicBezTo>
                <a:cubicBezTo>
                  <a:pt x="3080795" y="395750"/>
                  <a:pt x="3081846" y="653215"/>
                  <a:pt x="3086100" y="792671"/>
                </a:cubicBezTo>
                <a:cubicBezTo>
                  <a:pt x="3090354" y="932127"/>
                  <a:pt x="3071115" y="1088062"/>
                  <a:pt x="3086100" y="1357307"/>
                </a:cubicBezTo>
                <a:cubicBezTo>
                  <a:pt x="3112983" y="1488337"/>
                  <a:pt x="2987541" y="1637950"/>
                  <a:pt x="2814632" y="1628775"/>
                </a:cubicBezTo>
                <a:cubicBezTo>
                  <a:pt x="2659183" y="1644301"/>
                  <a:pt x="2413973" y="1606149"/>
                  <a:pt x="2153409" y="1628775"/>
                </a:cubicBezTo>
                <a:cubicBezTo>
                  <a:pt x="1892845" y="1651401"/>
                  <a:pt x="1740866" y="1624612"/>
                  <a:pt x="1517618" y="1628775"/>
                </a:cubicBezTo>
                <a:cubicBezTo>
                  <a:pt x="1294370" y="1632938"/>
                  <a:pt x="1154879" y="1618987"/>
                  <a:pt x="932691" y="1628775"/>
                </a:cubicBezTo>
                <a:cubicBezTo>
                  <a:pt x="710503" y="1638563"/>
                  <a:pt x="464677" y="1610546"/>
                  <a:pt x="271468" y="1628775"/>
                </a:cubicBezTo>
                <a:cubicBezTo>
                  <a:pt x="108175" y="1613952"/>
                  <a:pt x="-3969" y="1521938"/>
                  <a:pt x="0" y="1357307"/>
                </a:cubicBezTo>
                <a:cubicBezTo>
                  <a:pt x="-11835" y="1228913"/>
                  <a:pt x="19301" y="1041469"/>
                  <a:pt x="0" y="846963"/>
                </a:cubicBezTo>
                <a:cubicBezTo>
                  <a:pt x="-19301" y="652457"/>
                  <a:pt x="-20811" y="387848"/>
                  <a:pt x="0" y="2714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en-US" sz="3200">
                <a:solidFill>
                  <a:srgbClr val="000000"/>
                </a:solidFill>
                <a:latin typeface="OpenSans"/>
              </a:rPr>
              <a:t>Góc Tù là: góc đỉnh I, cạnh IK, IH.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8248651" y="4410075"/>
            <a:ext cx="2981324" cy="1628775"/>
          </a:xfrm>
          <a:custGeom>
            <a:avLst/>
            <a:gdLst>
              <a:gd name="connsiteX0" fmla="*/ 0 w 2981324"/>
              <a:gd name="connsiteY0" fmla="*/ 271468 h 1628775"/>
              <a:gd name="connsiteX1" fmla="*/ 271468 w 2981324"/>
              <a:gd name="connsiteY1" fmla="*/ 0 h 1628775"/>
              <a:gd name="connsiteX2" fmla="*/ 856681 w 2981324"/>
              <a:gd name="connsiteY2" fmla="*/ 0 h 1628775"/>
              <a:gd name="connsiteX3" fmla="*/ 1515046 w 2981324"/>
              <a:gd name="connsiteY3" fmla="*/ 0 h 1628775"/>
              <a:gd name="connsiteX4" fmla="*/ 2075875 w 2981324"/>
              <a:gd name="connsiteY4" fmla="*/ 0 h 1628775"/>
              <a:gd name="connsiteX5" fmla="*/ 2709856 w 2981324"/>
              <a:gd name="connsiteY5" fmla="*/ 0 h 1628775"/>
              <a:gd name="connsiteX6" fmla="*/ 2981324 w 2981324"/>
              <a:gd name="connsiteY6" fmla="*/ 271468 h 1628775"/>
              <a:gd name="connsiteX7" fmla="*/ 2981324 w 2981324"/>
              <a:gd name="connsiteY7" fmla="*/ 825246 h 1628775"/>
              <a:gd name="connsiteX8" fmla="*/ 2981324 w 2981324"/>
              <a:gd name="connsiteY8" fmla="*/ 1357307 h 1628775"/>
              <a:gd name="connsiteX9" fmla="*/ 2709856 w 2981324"/>
              <a:gd name="connsiteY9" fmla="*/ 1628775 h 1628775"/>
              <a:gd name="connsiteX10" fmla="*/ 2173411 w 2981324"/>
              <a:gd name="connsiteY10" fmla="*/ 1628775 h 1628775"/>
              <a:gd name="connsiteX11" fmla="*/ 1588198 w 2981324"/>
              <a:gd name="connsiteY11" fmla="*/ 1628775 h 1628775"/>
              <a:gd name="connsiteX12" fmla="*/ 1027368 w 2981324"/>
              <a:gd name="connsiteY12" fmla="*/ 1628775 h 1628775"/>
              <a:gd name="connsiteX13" fmla="*/ 271468 w 2981324"/>
              <a:gd name="connsiteY13" fmla="*/ 1628775 h 1628775"/>
              <a:gd name="connsiteX14" fmla="*/ 0 w 2981324"/>
              <a:gd name="connsiteY14" fmla="*/ 1357307 h 1628775"/>
              <a:gd name="connsiteX15" fmla="*/ 0 w 2981324"/>
              <a:gd name="connsiteY15" fmla="*/ 814388 h 1628775"/>
              <a:gd name="connsiteX16" fmla="*/ 0 w 2981324"/>
              <a:gd name="connsiteY16" fmla="*/ 271468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324" h="1628775" fill="none" extrusionOk="0">
                <a:moveTo>
                  <a:pt x="0" y="271468"/>
                </a:moveTo>
                <a:cubicBezTo>
                  <a:pt x="-30837" y="106734"/>
                  <a:pt x="97313" y="-28301"/>
                  <a:pt x="271468" y="0"/>
                </a:cubicBezTo>
                <a:cubicBezTo>
                  <a:pt x="557740" y="-7532"/>
                  <a:pt x="609841" y="-13545"/>
                  <a:pt x="856681" y="0"/>
                </a:cubicBezTo>
                <a:cubicBezTo>
                  <a:pt x="1103521" y="13545"/>
                  <a:pt x="1250707" y="-5383"/>
                  <a:pt x="1515046" y="0"/>
                </a:cubicBezTo>
                <a:cubicBezTo>
                  <a:pt x="1779386" y="5383"/>
                  <a:pt x="1829981" y="14117"/>
                  <a:pt x="2075875" y="0"/>
                </a:cubicBezTo>
                <a:cubicBezTo>
                  <a:pt x="2321769" y="-14117"/>
                  <a:pt x="2562764" y="-25448"/>
                  <a:pt x="2709856" y="0"/>
                </a:cubicBezTo>
                <a:cubicBezTo>
                  <a:pt x="2883920" y="6188"/>
                  <a:pt x="2985566" y="93819"/>
                  <a:pt x="2981324" y="271468"/>
                </a:cubicBezTo>
                <a:cubicBezTo>
                  <a:pt x="2975960" y="450342"/>
                  <a:pt x="2987361" y="576444"/>
                  <a:pt x="2981324" y="825246"/>
                </a:cubicBezTo>
                <a:cubicBezTo>
                  <a:pt x="2975287" y="1074048"/>
                  <a:pt x="3002288" y="1140804"/>
                  <a:pt x="2981324" y="1357307"/>
                </a:cubicBezTo>
                <a:cubicBezTo>
                  <a:pt x="2987120" y="1540675"/>
                  <a:pt x="2846978" y="1624767"/>
                  <a:pt x="2709856" y="1628775"/>
                </a:cubicBezTo>
                <a:cubicBezTo>
                  <a:pt x="2465796" y="1606048"/>
                  <a:pt x="2308521" y="1611512"/>
                  <a:pt x="2173411" y="1628775"/>
                </a:cubicBezTo>
                <a:cubicBezTo>
                  <a:pt x="2038301" y="1646038"/>
                  <a:pt x="1779774" y="1646229"/>
                  <a:pt x="1588198" y="1628775"/>
                </a:cubicBezTo>
                <a:cubicBezTo>
                  <a:pt x="1396622" y="1611321"/>
                  <a:pt x="1272183" y="1642613"/>
                  <a:pt x="1027368" y="1628775"/>
                </a:cubicBezTo>
                <a:cubicBezTo>
                  <a:pt x="782553" y="1614938"/>
                  <a:pt x="637877" y="1648362"/>
                  <a:pt x="271468" y="1628775"/>
                </a:cubicBezTo>
                <a:cubicBezTo>
                  <a:pt x="124004" y="1603132"/>
                  <a:pt x="-25450" y="1511392"/>
                  <a:pt x="0" y="1357307"/>
                </a:cubicBezTo>
                <a:cubicBezTo>
                  <a:pt x="-5123" y="1237227"/>
                  <a:pt x="-12994" y="989019"/>
                  <a:pt x="0" y="814388"/>
                </a:cubicBezTo>
                <a:cubicBezTo>
                  <a:pt x="12994" y="639757"/>
                  <a:pt x="-19412" y="427753"/>
                  <a:pt x="0" y="271468"/>
                </a:cubicBezTo>
                <a:close/>
              </a:path>
              <a:path w="2981324" h="1628775" stroke="0" extrusionOk="0">
                <a:moveTo>
                  <a:pt x="0" y="271468"/>
                </a:moveTo>
                <a:cubicBezTo>
                  <a:pt x="34620" y="126371"/>
                  <a:pt x="126496" y="8112"/>
                  <a:pt x="271468" y="0"/>
                </a:cubicBezTo>
                <a:cubicBezTo>
                  <a:pt x="485143" y="9712"/>
                  <a:pt x="587257" y="-4933"/>
                  <a:pt x="807913" y="0"/>
                </a:cubicBezTo>
                <a:cubicBezTo>
                  <a:pt x="1028569" y="4933"/>
                  <a:pt x="1260992" y="-19346"/>
                  <a:pt x="1441894" y="0"/>
                </a:cubicBezTo>
                <a:cubicBezTo>
                  <a:pt x="1622796" y="19346"/>
                  <a:pt x="1815964" y="17025"/>
                  <a:pt x="2075875" y="0"/>
                </a:cubicBezTo>
                <a:cubicBezTo>
                  <a:pt x="2335786" y="-17025"/>
                  <a:pt x="2556117" y="8015"/>
                  <a:pt x="2709856" y="0"/>
                </a:cubicBezTo>
                <a:cubicBezTo>
                  <a:pt x="2829937" y="14517"/>
                  <a:pt x="2974498" y="113606"/>
                  <a:pt x="2981324" y="271468"/>
                </a:cubicBezTo>
                <a:cubicBezTo>
                  <a:pt x="2976019" y="395750"/>
                  <a:pt x="2977070" y="653215"/>
                  <a:pt x="2981324" y="792671"/>
                </a:cubicBezTo>
                <a:cubicBezTo>
                  <a:pt x="2985578" y="932127"/>
                  <a:pt x="2966339" y="1088062"/>
                  <a:pt x="2981324" y="1357307"/>
                </a:cubicBezTo>
                <a:cubicBezTo>
                  <a:pt x="3008207" y="1488337"/>
                  <a:pt x="2882765" y="1637950"/>
                  <a:pt x="2709856" y="1628775"/>
                </a:cubicBezTo>
                <a:cubicBezTo>
                  <a:pt x="2517762" y="1651904"/>
                  <a:pt x="2215663" y="1654646"/>
                  <a:pt x="2075875" y="1628775"/>
                </a:cubicBezTo>
                <a:cubicBezTo>
                  <a:pt x="1936087" y="1602904"/>
                  <a:pt x="1665415" y="1615779"/>
                  <a:pt x="1466278" y="1628775"/>
                </a:cubicBezTo>
                <a:cubicBezTo>
                  <a:pt x="1267141" y="1641771"/>
                  <a:pt x="1175189" y="1606654"/>
                  <a:pt x="905449" y="1628775"/>
                </a:cubicBezTo>
                <a:cubicBezTo>
                  <a:pt x="635709" y="1650896"/>
                  <a:pt x="538733" y="1619018"/>
                  <a:pt x="271468" y="1628775"/>
                </a:cubicBezTo>
                <a:cubicBezTo>
                  <a:pt x="108175" y="1613952"/>
                  <a:pt x="-3969" y="1521938"/>
                  <a:pt x="0" y="1357307"/>
                </a:cubicBezTo>
                <a:cubicBezTo>
                  <a:pt x="-11835" y="1228913"/>
                  <a:pt x="19301" y="1041469"/>
                  <a:pt x="0" y="846963"/>
                </a:cubicBezTo>
                <a:cubicBezTo>
                  <a:pt x="-19301" y="652457"/>
                  <a:pt x="-20811" y="387848"/>
                  <a:pt x="0" y="2714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en-US" sz="3200" dirty="0" err="1">
                <a:solidFill>
                  <a:srgbClr val="000000"/>
                </a:solidFill>
                <a:latin typeface="OpenSans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đỉnh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N,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cạnh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NM, NP.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4" y="1985198"/>
            <a:ext cx="10029825" cy="23697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571500" y="4400550"/>
            <a:ext cx="3019426" cy="1609725"/>
          </a:xfrm>
          <a:custGeom>
            <a:avLst/>
            <a:gdLst>
              <a:gd name="connsiteX0" fmla="*/ 0 w 3019426"/>
              <a:gd name="connsiteY0" fmla="*/ 268293 h 1609725"/>
              <a:gd name="connsiteX1" fmla="*/ 268293 w 3019426"/>
              <a:gd name="connsiteY1" fmla="*/ 0 h 1609725"/>
              <a:gd name="connsiteX2" fmla="*/ 864175 w 3019426"/>
              <a:gd name="connsiteY2" fmla="*/ 0 h 1609725"/>
              <a:gd name="connsiteX3" fmla="*/ 1534541 w 3019426"/>
              <a:gd name="connsiteY3" fmla="*/ 0 h 1609725"/>
              <a:gd name="connsiteX4" fmla="*/ 2105595 w 3019426"/>
              <a:gd name="connsiteY4" fmla="*/ 0 h 1609725"/>
              <a:gd name="connsiteX5" fmla="*/ 2751133 w 3019426"/>
              <a:gd name="connsiteY5" fmla="*/ 0 h 1609725"/>
              <a:gd name="connsiteX6" fmla="*/ 3019426 w 3019426"/>
              <a:gd name="connsiteY6" fmla="*/ 268293 h 1609725"/>
              <a:gd name="connsiteX7" fmla="*/ 3019426 w 3019426"/>
              <a:gd name="connsiteY7" fmla="*/ 815594 h 1609725"/>
              <a:gd name="connsiteX8" fmla="*/ 3019426 w 3019426"/>
              <a:gd name="connsiteY8" fmla="*/ 1341432 h 1609725"/>
              <a:gd name="connsiteX9" fmla="*/ 2751133 w 3019426"/>
              <a:gd name="connsiteY9" fmla="*/ 1609725 h 1609725"/>
              <a:gd name="connsiteX10" fmla="*/ 2204908 w 3019426"/>
              <a:gd name="connsiteY10" fmla="*/ 1609725 h 1609725"/>
              <a:gd name="connsiteX11" fmla="*/ 1609027 w 3019426"/>
              <a:gd name="connsiteY11" fmla="*/ 1609725 h 1609725"/>
              <a:gd name="connsiteX12" fmla="*/ 1037973 w 3019426"/>
              <a:gd name="connsiteY12" fmla="*/ 1609725 h 1609725"/>
              <a:gd name="connsiteX13" fmla="*/ 268293 w 3019426"/>
              <a:gd name="connsiteY13" fmla="*/ 1609725 h 1609725"/>
              <a:gd name="connsiteX14" fmla="*/ 0 w 3019426"/>
              <a:gd name="connsiteY14" fmla="*/ 1341432 h 1609725"/>
              <a:gd name="connsiteX15" fmla="*/ 0 w 3019426"/>
              <a:gd name="connsiteY15" fmla="*/ 804863 h 1609725"/>
              <a:gd name="connsiteX16" fmla="*/ 0 w 3019426"/>
              <a:gd name="connsiteY16" fmla="*/ 268293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9426" h="1609725" fill="none" extrusionOk="0">
                <a:moveTo>
                  <a:pt x="0" y="268293"/>
                </a:moveTo>
                <a:cubicBezTo>
                  <a:pt x="-20190" y="110425"/>
                  <a:pt x="111130" y="-10501"/>
                  <a:pt x="268293" y="0"/>
                </a:cubicBezTo>
                <a:cubicBezTo>
                  <a:pt x="494933" y="-4313"/>
                  <a:pt x="600233" y="2302"/>
                  <a:pt x="864175" y="0"/>
                </a:cubicBezTo>
                <a:cubicBezTo>
                  <a:pt x="1128117" y="-2302"/>
                  <a:pt x="1330131" y="-29302"/>
                  <a:pt x="1534541" y="0"/>
                </a:cubicBezTo>
                <a:cubicBezTo>
                  <a:pt x="1738951" y="29302"/>
                  <a:pt x="1899087" y="3277"/>
                  <a:pt x="2105595" y="0"/>
                </a:cubicBezTo>
                <a:cubicBezTo>
                  <a:pt x="2312103" y="-3277"/>
                  <a:pt x="2575023" y="26009"/>
                  <a:pt x="2751133" y="0"/>
                </a:cubicBezTo>
                <a:cubicBezTo>
                  <a:pt x="2916121" y="4311"/>
                  <a:pt x="3023070" y="96310"/>
                  <a:pt x="3019426" y="268293"/>
                </a:cubicBezTo>
                <a:cubicBezTo>
                  <a:pt x="3001873" y="472300"/>
                  <a:pt x="3011446" y="587675"/>
                  <a:pt x="3019426" y="815594"/>
                </a:cubicBezTo>
                <a:cubicBezTo>
                  <a:pt x="3027406" y="1043513"/>
                  <a:pt x="2999799" y="1182314"/>
                  <a:pt x="3019426" y="1341432"/>
                </a:cubicBezTo>
                <a:cubicBezTo>
                  <a:pt x="3025407" y="1524117"/>
                  <a:pt x="2873271" y="1601576"/>
                  <a:pt x="2751133" y="1609725"/>
                </a:cubicBezTo>
                <a:cubicBezTo>
                  <a:pt x="2489940" y="1609702"/>
                  <a:pt x="2411106" y="1605220"/>
                  <a:pt x="2204908" y="1609725"/>
                </a:cubicBezTo>
                <a:cubicBezTo>
                  <a:pt x="1998710" y="1614230"/>
                  <a:pt x="1812758" y="1597164"/>
                  <a:pt x="1609027" y="1609725"/>
                </a:cubicBezTo>
                <a:cubicBezTo>
                  <a:pt x="1405296" y="1622286"/>
                  <a:pt x="1154321" y="1636456"/>
                  <a:pt x="1037973" y="1609725"/>
                </a:cubicBezTo>
                <a:cubicBezTo>
                  <a:pt x="921625" y="1582994"/>
                  <a:pt x="607159" y="1620569"/>
                  <a:pt x="268293" y="1609725"/>
                </a:cubicBezTo>
                <a:cubicBezTo>
                  <a:pt x="123374" y="1575852"/>
                  <a:pt x="-7983" y="1490910"/>
                  <a:pt x="0" y="1341432"/>
                </a:cubicBezTo>
                <a:cubicBezTo>
                  <a:pt x="25495" y="1151946"/>
                  <a:pt x="6269" y="935180"/>
                  <a:pt x="0" y="804863"/>
                </a:cubicBezTo>
                <a:cubicBezTo>
                  <a:pt x="-6269" y="674546"/>
                  <a:pt x="9979" y="526031"/>
                  <a:pt x="0" y="268293"/>
                </a:cubicBezTo>
                <a:close/>
              </a:path>
              <a:path w="3019426" h="1609725" stroke="0" extrusionOk="0">
                <a:moveTo>
                  <a:pt x="0" y="268293"/>
                </a:moveTo>
                <a:cubicBezTo>
                  <a:pt x="15934" y="122342"/>
                  <a:pt x="131977" y="19409"/>
                  <a:pt x="268293" y="0"/>
                </a:cubicBezTo>
                <a:cubicBezTo>
                  <a:pt x="497520" y="-13853"/>
                  <a:pt x="551337" y="-18637"/>
                  <a:pt x="814518" y="0"/>
                </a:cubicBezTo>
                <a:cubicBezTo>
                  <a:pt x="1077699" y="18637"/>
                  <a:pt x="1187205" y="-2603"/>
                  <a:pt x="1460056" y="0"/>
                </a:cubicBezTo>
                <a:cubicBezTo>
                  <a:pt x="1732907" y="2603"/>
                  <a:pt x="1931335" y="-4369"/>
                  <a:pt x="2105595" y="0"/>
                </a:cubicBezTo>
                <a:cubicBezTo>
                  <a:pt x="2279855" y="4369"/>
                  <a:pt x="2569843" y="14856"/>
                  <a:pt x="2751133" y="0"/>
                </a:cubicBezTo>
                <a:cubicBezTo>
                  <a:pt x="2875970" y="11351"/>
                  <a:pt x="3010904" y="110213"/>
                  <a:pt x="3019426" y="268293"/>
                </a:cubicBezTo>
                <a:cubicBezTo>
                  <a:pt x="3017153" y="402368"/>
                  <a:pt x="3010498" y="614225"/>
                  <a:pt x="3019426" y="783400"/>
                </a:cubicBezTo>
                <a:cubicBezTo>
                  <a:pt x="3028354" y="952575"/>
                  <a:pt x="3020093" y="1093360"/>
                  <a:pt x="3019426" y="1341432"/>
                </a:cubicBezTo>
                <a:cubicBezTo>
                  <a:pt x="3024751" y="1485863"/>
                  <a:pt x="2917219" y="1616876"/>
                  <a:pt x="2751133" y="1609725"/>
                </a:cubicBezTo>
                <a:cubicBezTo>
                  <a:pt x="2524022" y="1631810"/>
                  <a:pt x="2307604" y="1625403"/>
                  <a:pt x="2105595" y="1609725"/>
                </a:cubicBezTo>
                <a:cubicBezTo>
                  <a:pt x="1903586" y="1594047"/>
                  <a:pt x="1742234" y="1591980"/>
                  <a:pt x="1484885" y="1609725"/>
                </a:cubicBezTo>
                <a:cubicBezTo>
                  <a:pt x="1227536" y="1627471"/>
                  <a:pt x="1151146" y="1581508"/>
                  <a:pt x="913831" y="1609725"/>
                </a:cubicBezTo>
                <a:cubicBezTo>
                  <a:pt x="676516" y="1637942"/>
                  <a:pt x="399662" y="1619176"/>
                  <a:pt x="268293" y="1609725"/>
                </a:cubicBezTo>
                <a:cubicBezTo>
                  <a:pt x="103133" y="1590886"/>
                  <a:pt x="-4694" y="1506991"/>
                  <a:pt x="0" y="1341432"/>
                </a:cubicBezTo>
                <a:cubicBezTo>
                  <a:pt x="22113" y="1112999"/>
                  <a:pt x="13342" y="967574"/>
                  <a:pt x="0" y="837057"/>
                </a:cubicBezTo>
                <a:cubicBezTo>
                  <a:pt x="-13342" y="706540"/>
                  <a:pt x="17014" y="418530"/>
                  <a:pt x="0" y="26829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OA, OB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238625" y="4410075"/>
            <a:ext cx="3286125" cy="1628775"/>
          </a:xfrm>
          <a:custGeom>
            <a:avLst/>
            <a:gdLst>
              <a:gd name="connsiteX0" fmla="*/ 0 w 3286125"/>
              <a:gd name="connsiteY0" fmla="*/ 271468 h 1628775"/>
              <a:gd name="connsiteX1" fmla="*/ 271468 w 3286125"/>
              <a:gd name="connsiteY1" fmla="*/ 0 h 1628775"/>
              <a:gd name="connsiteX2" fmla="*/ 929833 w 3286125"/>
              <a:gd name="connsiteY2" fmla="*/ 0 h 1628775"/>
              <a:gd name="connsiteX3" fmla="*/ 1670494 w 3286125"/>
              <a:gd name="connsiteY3" fmla="*/ 0 h 1628775"/>
              <a:gd name="connsiteX4" fmla="*/ 2301428 w 3286125"/>
              <a:gd name="connsiteY4" fmla="*/ 0 h 1628775"/>
              <a:gd name="connsiteX5" fmla="*/ 3014657 w 3286125"/>
              <a:gd name="connsiteY5" fmla="*/ 0 h 1628775"/>
              <a:gd name="connsiteX6" fmla="*/ 3286125 w 3286125"/>
              <a:gd name="connsiteY6" fmla="*/ 271468 h 1628775"/>
              <a:gd name="connsiteX7" fmla="*/ 3286125 w 3286125"/>
              <a:gd name="connsiteY7" fmla="*/ 825246 h 1628775"/>
              <a:gd name="connsiteX8" fmla="*/ 3286125 w 3286125"/>
              <a:gd name="connsiteY8" fmla="*/ 1357307 h 1628775"/>
              <a:gd name="connsiteX9" fmla="*/ 3014657 w 3286125"/>
              <a:gd name="connsiteY9" fmla="*/ 1628775 h 1628775"/>
              <a:gd name="connsiteX10" fmla="*/ 2411155 w 3286125"/>
              <a:gd name="connsiteY10" fmla="*/ 1628775 h 1628775"/>
              <a:gd name="connsiteX11" fmla="*/ 1752790 w 3286125"/>
              <a:gd name="connsiteY11" fmla="*/ 1628775 h 1628775"/>
              <a:gd name="connsiteX12" fmla="*/ 1121857 w 3286125"/>
              <a:gd name="connsiteY12" fmla="*/ 1628775 h 1628775"/>
              <a:gd name="connsiteX13" fmla="*/ 271468 w 3286125"/>
              <a:gd name="connsiteY13" fmla="*/ 1628775 h 1628775"/>
              <a:gd name="connsiteX14" fmla="*/ 0 w 3286125"/>
              <a:gd name="connsiteY14" fmla="*/ 1357307 h 1628775"/>
              <a:gd name="connsiteX15" fmla="*/ 0 w 3286125"/>
              <a:gd name="connsiteY15" fmla="*/ 814388 h 1628775"/>
              <a:gd name="connsiteX16" fmla="*/ 0 w 3286125"/>
              <a:gd name="connsiteY16" fmla="*/ 271468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86125" h="1628775" fill="none" extrusionOk="0">
                <a:moveTo>
                  <a:pt x="0" y="271468"/>
                </a:moveTo>
                <a:cubicBezTo>
                  <a:pt x="-30837" y="106734"/>
                  <a:pt x="97313" y="-28301"/>
                  <a:pt x="271468" y="0"/>
                </a:cubicBezTo>
                <a:cubicBezTo>
                  <a:pt x="594440" y="-20093"/>
                  <a:pt x="712475" y="18612"/>
                  <a:pt x="929833" y="0"/>
                </a:cubicBezTo>
                <a:cubicBezTo>
                  <a:pt x="1147191" y="-18612"/>
                  <a:pt x="1389932" y="-2835"/>
                  <a:pt x="1670494" y="0"/>
                </a:cubicBezTo>
                <a:cubicBezTo>
                  <a:pt x="1951056" y="2835"/>
                  <a:pt x="2017316" y="9354"/>
                  <a:pt x="2301428" y="0"/>
                </a:cubicBezTo>
                <a:cubicBezTo>
                  <a:pt x="2585540" y="-9354"/>
                  <a:pt x="2685541" y="-6480"/>
                  <a:pt x="3014657" y="0"/>
                </a:cubicBezTo>
                <a:cubicBezTo>
                  <a:pt x="3188721" y="6188"/>
                  <a:pt x="3290367" y="93819"/>
                  <a:pt x="3286125" y="271468"/>
                </a:cubicBezTo>
                <a:cubicBezTo>
                  <a:pt x="3280761" y="450342"/>
                  <a:pt x="3292162" y="576444"/>
                  <a:pt x="3286125" y="825246"/>
                </a:cubicBezTo>
                <a:cubicBezTo>
                  <a:pt x="3280088" y="1074048"/>
                  <a:pt x="3307089" y="1140804"/>
                  <a:pt x="3286125" y="1357307"/>
                </a:cubicBezTo>
                <a:cubicBezTo>
                  <a:pt x="3291921" y="1540675"/>
                  <a:pt x="3151779" y="1624767"/>
                  <a:pt x="3014657" y="1628775"/>
                </a:cubicBezTo>
                <a:cubicBezTo>
                  <a:pt x="2799901" y="1629409"/>
                  <a:pt x="2660609" y="1609831"/>
                  <a:pt x="2411155" y="1628775"/>
                </a:cubicBezTo>
                <a:cubicBezTo>
                  <a:pt x="2161701" y="1647719"/>
                  <a:pt x="1980712" y="1652297"/>
                  <a:pt x="1752790" y="1628775"/>
                </a:cubicBezTo>
                <a:cubicBezTo>
                  <a:pt x="1524869" y="1605253"/>
                  <a:pt x="1378621" y="1622170"/>
                  <a:pt x="1121857" y="1628775"/>
                </a:cubicBezTo>
                <a:cubicBezTo>
                  <a:pt x="865093" y="1635380"/>
                  <a:pt x="662081" y="1654992"/>
                  <a:pt x="271468" y="1628775"/>
                </a:cubicBezTo>
                <a:cubicBezTo>
                  <a:pt x="124004" y="1603132"/>
                  <a:pt x="-25450" y="1511392"/>
                  <a:pt x="0" y="1357307"/>
                </a:cubicBezTo>
                <a:cubicBezTo>
                  <a:pt x="-5123" y="1237227"/>
                  <a:pt x="-12994" y="989019"/>
                  <a:pt x="0" y="814388"/>
                </a:cubicBezTo>
                <a:cubicBezTo>
                  <a:pt x="12994" y="639757"/>
                  <a:pt x="-19412" y="427753"/>
                  <a:pt x="0" y="271468"/>
                </a:cubicBezTo>
                <a:close/>
              </a:path>
              <a:path w="3286125" h="1628775" stroke="0" extrusionOk="0">
                <a:moveTo>
                  <a:pt x="0" y="271468"/>
                </a:moveTo>
                <a:cubicBezTo>
                  <a:pt x="34620" y="126371"/>
                  <a:pt x="126496" y="8112"/>
                  <a:pt x="271468" y="0"/>
                </a:cubicBezTo>
                <a:cubicBezTo>
                  <a:pt x="515175" y="28700"/>
                  <a:pt x="578065" y="2996"/>
                  <a:pt x="874970" y="0"/>
                </a:cubicBezTo>
                <a:cubicBezTo>
                  <a:pt x="1171875" y="-2996"/>
                  <a:pt x="1343972" y="16224"/>
                  <a:pt x="1588199" y="0"/>
                </a:cubicBezTo>
                <a:cubicBezTo>
                  <a:pt x="1832426" y="-16224"/>
                  <a:pt x="2097148" y="3752"/>
                  <a:pt x="2301428" y="0"/>
                </a:cubicBezTo>
                <a:cubicBezTo>
                  <a:pt x="2505708" y="-3752"/>
                  <a:pt x="2821422" y="25712"/>
                  <a:pt x="3014657" y="0"/>
                </a:cubicBezTo>
                <a:cubicBezTo>
                  <a:pt x="3134738" y="14517"/>
                  <a:pt x="3279299" y="113606"/>
                  <a:pt x="3286125" y="271468"/>
                </a:cubicBezTo>
                <a:cubicBezTo>
                  <a:pt x="3280820" y="395750"/>
                  <a:pt x="3281871" y="653215"/>
                  <a:pt x="3286125" y="792671"/>
                </a:cubicBezTo>
                <a:cubicBezTo>
                  <a:pt x="3290379" y="932127"/>
                  <a:pt x="3271140" y="1088062"/>
                  <a:pt x="3286125" y="1357307"/>
                </a:cubicBezTo>
                <a:cubicBezTo>
                  <a:pt x="3313008" y="1488337"/>
                  <a:pt x="3187566" y="1637950"/>
                  <a:pt x="3014657" y="1628775"/>
                </a:cubicBezTo>
                <a:cubicBezTo>
                  <a:pt x="2711517" y="1609522"/>
                  <a:pt x="2599580" y="1659385"/>
                  <a:pt x="2301428" y="1628775"/>
                </a:cubicBezTo>
                <a:cubicBezTo>
                  <a:pt x="2003276" y="1598165"/>
                  <a:pt x="1806983" y="1619937"/>
                  <a:pt x="1615631" y="1628775"/>
                </a:cubicBezTo>
                <a:cubicBezTo>
                  <a:pt x="1424279" y="1637613"/>
                  <a:pt x="1127174" y="1605926"/>
                  <a:pt x="984697" y="1628775"/>
                </a:cubicBezTo>
                <a:cubicBezTo>
                  <a:pt x="842220" y="1651624"/>
                  <a:pt x="506916" y="1631766"/>
                  <a:pt x="271468" y="1628775"/>
                </a:cubicBezTo>
                <a:cubicBezTo>
                  <a:pt x="108175" y="1613952"/>
                  <a:pt x="-3969" y="1521938"/>
                  <a:pt x="0" y="1357307"/>
                </a:cubicBezTo>
                <a:cubicBezTo>
                  <a:pt x="-11835" y="1228913"/>
                  <a:pt x="19301" y="1041469"/>
                  <a:pt x="0" y="846963"/>
                </a:cubicBezTo>
                <a:cubicBezTo>
                  <a:pt x="-19301" y="652457"/>
                  <a:pt x="-20811" y="387848"/>
                  <a:pt x="0" y="2714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I,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IK, IH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120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7981951" y="4438650"/>
            <a:ext cx="2981324" cy="1628775"/>
          </a:xfrm>
          <a:custGeom>
            <a:avLst/>
            <a:gdLst>
              <a:gd name="connsiteX0" fmla="*/ 0 w 2981324"/>
              <a:gd name="connsiteY0" fmla="*/ 271468 h 1628775"/>
              <a:gd name="connsiteX1" fmla="*/ 271468 w 2981324"/>
              <a:gd name="connsiteY1" fmla="*/ 0 h 1628775"/>
              <a:gd name="connsiteX2" fmla="*/ 856681 w 2981324"/>
              <a:gd name="connsiteY2" fmla="*/ 0 h 1628775"/>
              <a:gd name="connsiteX3" fmla="*/ 1515046 w 2981324"/>
              <a:gd name="connsiteY3" fmla="*/ 0 h 1628775"/>
              <a:gd name="connsiteX4" fmla="*/ 2075875 w 2981324"/>
              <a:gd name="connsiteY4" fmla="*/ 0 h 1628775"/>
              <a:gd name="connsiteX5" fmla="*/ 2709856 w 2981324"/>
              <a:gd name="connsiteY5" fmla="*/ 0 h 1628775"/>
              <a:gd name="connsiteX6" fmla="*/ 2981324 w 2981324"/>
              <a:gd name="connsiteY6" fmla="*/ 271468 h 1628775"/>
              <a:gd name="connsiteX7" fmla="*/ 2981324 w 2981324"/>
              <a:gd name="connsiteY7" fmla="*/ 825246 h 1628775"/>
              <a:gd name="connsiteX8" fmla="*/ 2981324 w 2981324"/>
              <a:gd name="connsiteY8" fmla="*/ 1357307 h 1628775"/>
              <a:gd name="connsiteX9" fmla="*/ 2709856 w 2981324"/>
              <a:gd name="connsiteY9" fmla="*/ 1628775 h 1628775"/>
              <a:gd name="connsiteX10" fmla="*/ 2173411 w 2981324"/>
              <a:gd name="connsiteY10" fmla="*/ 1628775 h 1628775"/>
              <a:gd name="connsiteX11" fmla="*/ 1588198 w 2981324"/>
              <a:gd name="connsiteY11" fmla="*/ 1628775 h 1628775"/>
              <a:gd name="connsiteX12" fmla="*/ 1027368 w 2981324"/>
              <a:gd name="connsiteY12" fmla="*/ 1628775 h 1628775"/>
              <a:gd name="connsiteX13" fmla="*/ 271468 w 2981324"/>
              <a:gd name="connsiteY13" fmla="*/ 1628775 h 1628775"/>
              <a:gd name="connsiteX14" fmla="*/ 0 w 2981324"/>
              <a:gd name="connsiteY14" fmla="*/ 1357307 h 1628775"/>
              <a:gd name="connsiteX15" fmla="*/ 0 w 2981324"/>
              <a:gd name="connsiteY15" fmla="*/ 814388 h 1628775"/>
              <a:gd name="connsiteX16" fmla="*/ 0 w 2981324"/>
              <a:gd name="connsiteY16" fmla="*/ 271468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81324" h="1628775" fill="none" extrusionOk="0">
                <a:moveTo>
                  <a:pt x="0" y="271468"/>
                </a:moveTo>
                <a:cubicBezTo>
                  <a:pt x="-30837" y="106734"/>
                  <a:pt x="97313" y="-28301"/>
                  <a:pt x="271468" y="0"/>
                </a:cubicBezTo>
                <a:cubicBezTo>
                  <a:pt x="557740" y="-7532"/>
                  <a:pt x="609841" y="-13545"/>
                  <a:pt x="856681" y="0"/>
                </a:cubicBezTo>
                <a:cubicBezTo>
                  <a:pt x="1103521" y="13545"/>
                  <a:pt x="1250707" y="-5383"/>
                  <a:pt x="1515046" y="0"/>
                </a:cubicBezTo>
                <a:cubicBezTo>
                  <a:pt x="1779386" y="5383"/>
                  <a:pt x="1829981" y="14117"/>
                  <a:pt x="2075875" y="0"/>
                </a:cubicBezTo>
                <a:cubicBezTo>
                  <a:pt x="2321769" y="-14117"/>
                  <a:pt x="2562764" y="-25448"/>
                  <a:pt x="2709856" y="0"/>
                </a:cubicBezTo>
                <a:cubicBezTo>
                  <a:pt x="2883920" y="6188"/>
                  <a:pt x="2985566" y="93819"/>
                  <a:pt x="2981324" y="271468"/>
                </a:cubicBezTo>
                <a:cubicBezTo>
                  <a:pt x="2975960" y="450342"/>
                  <a:pt x="2987361" y="576444"/>
                  <a:pt x="2981324" y="825246"/>
                </a:cubicBezTo>
                <a:cubicBezTo>
                  <a:pt x="2975287" y="1074048"/>
                  <a:pt x="3002288" y="1140804"/>
                  <a:pt x="2981324" y="1357307"/>
                </a:cubicBezTo>
                <a:cubicBezTo>
                  <a:pt x="2987120" y="1540675"/>
                  <a:pt x="2846978" y="1624767"/>
                  <a:pt x="2709856" y="1628775"/>
                </a:cubicBezTo>
                <a:cubicBezTo>
                  <a:pt x="2465796" y="1606048"/>
                  <a:pt x="2308521" y="1611512"/>
                  <a:pt x="2173411" y="1628775"/>
                </a:cubicBezTo>
                <a:cubicBezTo>
                  <a:pt x="2038301" y="1646038"/>
                  <a:pt x="1779774" y="1646229"/>
                  <a:pt x="1588198" y="1628775"/>
                </a:cubicBezTo>
                <a:cubicBezTo>
                  <a:pt x="1396622" y="1611321"/>
                  <a:pt x="1272183" y="1642613"/>
                  <a:pt x="1027368" y="1628775"/>
                </a:cubicBezTo>
                <a:cubicBezTo>
                  <a:pt x="782553" y="1614938"/>
                  <a:pt x="637877" y="1648362"/>
                  <a:pt x="271468" y="1628775"/>
                </a:cubicBezTo>
                <a:cubicBezTo>
                  <a:pt x="124004" y="1603132"/>
                  <a:pt x="-25450" y="1511392"/>
                  <a:pt x="0" y="1357307"/>
                </a:cubicBezTo>
                <a:cubicBezTo>
                  <a:pt x="-5123" y="1237227"/>
                  <a:pt x="-12994" y="989019"/>
                  <a:pt x="0" y="814388"/>
                </a:cubicBezTo>
                <a:cubicBezTo>
                  <a:pt x="12994" y="639757"/>
                  <a:pt x="-19412" y="427753"/>
                  <a:pt x="0" y="271468"/>
                </a:cubicBezTo>
                <a:close/>
              </a:path>
              <a:path w="2981324" h="1628775" stroke="0" extrusionOk="0">
                <a:moveTo>
                  <a:pt x="0" y="271468"/>
                </a:moveTo>
                <a:cubicBezTo>
                  <a:pt x="34620" y="126371"/>
                  <a:pt x="126496" y="8112"/>
                  <a:pt x="271468" y="0"/>
                </a:cubicBezTo>
                <a:cubicBezTo>
                  <a:pt x="485143" y="9712"/>
                  <a:pt x="587257" y="-4933"/>
                  <a:pt x="807913" y="0"/>
                </a:cubicBezTo>
                <a:cubicBezTo>
                  <a:pt x="1028569" y="4933"/>
                  <a:pt x="1260992" y="-19346"/>
                  <a:pt x="1441894" y="0"/>
                </a:cubicBezTo>
                <a:cubicBezTo>
                  <a:pt x="1622796" y="19346"/>
                  <a:pt x="1815964" y="17025"/>
                  <a:pt x="2075875" y="0"/>
                </a:cubicBezTo>
                <a:cubicBezTo>
                  <a:pt x="2335786" y="-17025"/>
                  <a:pt x="2556117" y="8015"/>
                  <a:pt x="2709856" y="0"/>
                </a:cubicBezTo>
                <a:cubicBezTo>
                  <a:pt x="2829937" y="14517"/>
                  <a:pt x="2974498" y="113606"/>
                  <a:pt x="2981324" y="271468"/>
                </a:cubicBezTo>
                <a:cubicBezTo>
                  <a:pt x="2976019" y="395750"/>
                  <a:pt x="2977070" y="653215"/>
                  <a:pt x="2981324" y="792671"/>
                </a:cubicBezTo>
                <a:cubicBezTo>
                  <a:pt x="2985578" y="932127"/>
                  <a:pt x="2966339" y="1088062"/>
                  <a:pt x="2981324" y="1357307"/>
                </a:cubicBezTo>
                <a:cubicBezTo>
                  <a:pt x="3008207" y="1488337"/>
                  <a:pt x="2882765" y="1637950"/>
                  <a:pt x="2709856" y="1628775"/>
                </a:cubicBezTo>
                <a:cubicBezTo>
                  <a:pt x="2517762" y="1651904"/>
                  <a:pt x="2215663" y="1654646"/>
                  <a:pt x="2075875" y="1628775"/>
                </a:cubicBezTo>
                <a:cubicBezTo>
                  <a:pt x="1936087" y="1602904"/>
                  <a:pt x="1665415" y="1615779"/>
                  <a:pt x="1466278" y="1628775"/>
                </a:cubicBezTo>
                <a:cubicBezTo>
                  <a:pt x="1267141" y="1641771"/>
                  <a:pt x="1175189" y="1606654"/>
                  <a:pt x="905449" y="1628775"/>
                </a:cubicBezTo>
                <a:cubicBezTo>
                  <a:pt x="635709" y="1650896"/>
                  <a:pt x="538733" y="1619018"/>
                  <a:pt x="271468" y="1628775"/>
                </a:cubicBezTo>
                <a:cubicBezTo>
                  <a:pt x="108175" y="1613952"/>
                  <a:pt x="-3969" y="1521938"/>
                  <a:pt x="0" y="1357307"/>
                </a:cubicBezTo>
                <a:cubicBezTo>
                  <a:pt x="-11835" y="1228913"/>
                  <a:pt x="19301" y="1041469"/>
                  <a:pt x="0" y="846963"/>
                </a:cubicBezTo>
                <a:cubicBezTo>
                  <a:pt x="-19301" y="652457"/>
                  <a:pt x="-20811" y="387848"/>
                  <a:pt x="0" y="2714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NM, NP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đo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90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o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" name="Picture 39" descr="A yellow and green circular objec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4" y="2266834"/>
            <a:ext cx="3286584" cy="1657581"/>
          </a:xfrm>
          <a:prstGeom prst="rect">
            <a:avLst/>
          </a:prstGeom>
        </p:spPr>
      </p:pic>
      <p:pic>
        <p:nvPicPr>
          <p:cNvPr id="41" name="Picture 40" descr="A yellow and green circular objec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59" y="2295409"/>
            <a:ext cx="3286584" cy="1657581"/>
          </a:xfrm>
          <a:prstGeom prst="rect">
            <a:avLst/>
          </a:prstGeom>
        </p:spPr>
      </p:pic>
      <p:pic>
        <p:nvPicPr>
          <p:cNvPr id="42" name="Picture 41" descr="A yellow and green circular objec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09" y="2295409"/>
            <a:ext cx="3286584" cy="1657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2050" y="638175"/>
            <a:ext cx="982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đo độ lớn của các góc trên.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595312"/>
            <a:ext cx="1016317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4" y="1678304"/>
            <a:ext cx="8315325" cy="46034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028950" y="476251"/>
            <a:ext cx="6353175" cy="857250"/>
          </a:xfrm>
          <a:custGeom>
            <a:avLst/>
            <a:gdLst>
              <a:gd name="connsiteX0" fmla="*/ 0 w 6353175"/>
              <a:gd name="connsiteY0" fmla="*/ 142878 h 857250"/>
              <a:gd name="connsiteX1" fmla="*/ 142878 w 6353175"/>
              <a:gd name="connsiteY1" fmla="*/ 0 h 857250"/>
              <a:gd name="connsiteX2" fmla="*/ 938384 w 6353175"/>
              <a:gd name="connsiteY2" fmla="*/ 0 h 857250"/>
              <a:gd name="connsiteX3" fmla="*/ 1551868 w 6353175"/>
              <a:gd name="connsiteY3" fmla="*/ 0 h 857250"/>
              <a:gd name="connsiteX4" fmla="*/ 2226025 w 6353175"/>
              <a:gd name="connsiteY4" fmla="*/ 0 h 857250"/>
              <a:gd name="connsiteX5" fmla="*/ 2839509 w 6353175"/>
              <a:gd name="connsiteY5" fmla="*/ 0 h 857250"/>
              <a:gd name="connsiteX6" fmla="*/ 3392318 w 6353175"/>
              <a:gd name="connsiteY6" fmla="*/ 0 h 857250"/>
              <a:gd name="connsiteX7" fmla="*/ 4127150 w 6353175"/>
              <a:gd name="connsiteY7" fmla="*/ 0 h 857250"/>
              <a:gd name="connsiteX8" fmla="*/ 4922656 w 6353175"/>
              <a:gd name="connsiteY8" fmla="*/ 0 h 857250"/>
              <a:gd name="connsiteX9" fmla="*/ 6210297 w 6353175"/>
              <a:gd name="connsiteY9" fmla="*/ 0 h 857250"/>
              <a:gd name="connsiteX10" fmla="*/ 6353175 w 6353175"/>
              <a:gd name="connsiteY10" fmla="*/ 142878 h 857250"/>
              <a:gd name="connsiteX11" fmla="*/ 6353175 w 6353175"/>
              <a:gd name="connsiteY11" fmla="*/ 714372 h 857250"/>
              <a:gd name="connsiteX12" fmla="*/ 6210297 w 6353175"/>
              <a:gd name="connsiteY12" fmla="*/ 857250 h 857250"/>
              <a:gd name="connsiteX13" fmla="*/ 5657488 w 6353175"/>
              <a:gd name="connsiteY13" fmla="*/ 857250 h 857250"/>
              <a:gd name="connsiteX14" fmla="*/ 5044004 w 6353175"/>
              <a:gd name="connsiteY14" fmla="*/ 857250 h 857250"/>
              <a:gd name="connsiteX15" fmla="*/ 4491195 w 6353175"/>
              <a:gd name="connsiteY15" fmla="*/ 857250 h 857250"/>
              <a:gd name="connsiteX16" fmla="*/ 3817037 w 6353175"/>
              <a:gd name="connsiteY16" fmla="*/ 857250 h 857250"/>
              <a:gd name="connsiteX17" fmla="*/ 3324902 w 6353175"/>
              <a:gd name="connsiteY17" fmla="*/ 857250 h 857250"/>
              <a:gd name="connsiteX18" fmla="*/ 2711419 w 6353175"/>
              <a:gd name="connsiteY18" fmla="*/ 857250 h 857250"/>
              <a:gd name="connsiteX19" fmla="*/ 2097935 w 6353175"/>
              <a:gd name="connsiteY19" fmla="*/ 857250 h 857250"/>
              <a:gd name="connsiteX20" fmla="*/ 1605800 w 6353175"/>
              <a:gd name="connsiteY20" fmla="*/ 857250 h 857250"/>
              <a:gd name="connsiteX21" fmla="*/ 1113665 w 6353175"/>
              <a:gd name="connsiteY21" fmla="*/ 857250 h 857250"/>
              <a:gd name="connsiteX22" fmla="*/ 142878 w 6353175"/>
              <a:gd name="connsiteY22" fmla="*/ 857250 h 857250"/>
              <a:gd name="connsiteX23" fmla="*/ 0 w 6353175"/>
              <a:gd name="connsiteY23" fmla="*/ 714372 h 857250"/>
              <a:gd name="connsiteX24" fmla="*/ 0 w 6353175"/>
              <a:gd name="connsiteY24" fmla="*/ 142878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53175" h="857250" fill="none" extrusionOk="0">
                <a:moveTo>
                  <a:pt x="0" y="142878"/>
                </a:moveTo>
                <a:cubicBezTo>
                  <a:pt x="11666" y="52036"/>
                  <a:pt x="59298" y="6660"/>
                  <a:pt x="142878" y="0"/>
                </a:cubicBezTo>
                <a:cubicBezTo>
                  <a:pt x="530338" y="-22733"/>
                  <a:pt x="763125" y="28511"/>
                  <a:pt x="938384" y="0"/>
                </a:cubicBezTo>
                <a:cubicBezTo>
                  <a:pt x="1113643" y="-28511"/>
                  <a:pt x="1293468" y="-17033"/>
                  <a:pt x="1551868" y="0"/>
                </a:cubicBezTo>
                <a:cubicBezTo>
                  <a:pt x="1810268" y="17033"/>
                  <a:pt x="1936594" y="-7998"/>
                  <a:pt x="2226025" y="0"/>
                </a:cubicBezTo>
                <a:cubicBezTo>
                  <a:pt x="2515456" y="7998"/>
                  <a:pt x="2700161" y="-22292"/>
                  <a:pt x="2839509" y="0"/>
                </a:cubicBezTo>
                <a:cubicBezTo>
                  <a:pt x="2978857" y="22292"/>
                  <a:pt x="3254070" y="27140"/>
                  <a:pt x="3392318" y="0"/>
                </a:cubicBezTo>
                <a:cubicBezTo>
                  <a:pt x="3530566" y="-27140"/>
                  <a:pt x="3907367" y="-36260"/>
                  <a:pt x="4127150" y="0"/>
                </a:cubicBezTo>
                <a:cubicBezTo>
                  <a:pt x="4346933" y="36260"/>
                  <a:pt x="4746904" y="-14711"/>
                  <a:pt x="4922656" y="0"/>
                </a:cubicBezTo>
                <a:cubicBezTo>
                  <a:pt x="5098408" y="14711"/>
                  <a:pt x="5812482" y="33777"/>
                  <a:pt x="6210297" y="0"/>
                </a:cubicBezTo>
                <a:cubicBezTo>
                  <a:pt x="6287355" y="-578"/>
                  <a:pt x="6355243" y="70969"/>
                  <a:pt x="6353175" y="142878"/>
                </a:cubicBezTo>
                <a:cubicBezTo>
                  <a:pt x="6355922" y="285950"/>
                  <a:pt x="6374009" y="443862"/>
                  <a:pt x="6353175" y="714372"/>
                </a:cubicBezTo>
                <a:cubicBezTo>
                  <a:pt x="6349368" y="811079"/>
                  <a:pt x="6282279" y="838801"/>
                  <a:pt x="6210297" y="857250"/>
                </a:cubicBezTo>
                <a:cubicBezTo>
                  <a:pt x="6044358" y="873617"/>
                  <a:pt x="5807975" y="854640"/>
                  <a:pt x="5657488" y="857250"/>
                </a:cubicBezTo>
                <a:cubicBezTo>
                  <a:pt x="5507001" y="859860"/>
                  <a:pt x="5302578" y="852054"/>
                  <a:pt x="5044004" y="857250"/>
                </a:cubicBezTo>
                <a:cubicBezTo>
                  <a:pt x="4785430" y="862446"/>
                  <a:pt x="4692434" y="830439"/>
                  <a:pt x="4491195" y="857250"/>
                </a:cubicBezTo>
                <a:cubicBezTo>
                  <a:pt x="4289956" y="884061"/>
                  <a:pt x="3996164" y="861455"/>
                  <a:pt x="3817037" y="857250"/>
                </a:cubicBezTo>
                <a:cubicBezTo>
                  <a:pt x="3637910" y="853045"/>
                  <a:pt x="3522924" y="850810"/>
                  <a:pt x="3324902" y="857250"/>
                </a:cubicBezTo>
                <a:cubicBezTo>
                  <a:pt x="3126880" y="863690"/>
                  <a:pt x="2956398" y="868957"/>
                  <a:pt x="2711419" y="857250"/>
                </a:cubicBezTo>
                <a:cubicBezTo>
                  <a:pt x="2466440" y="845543"/>
                  <a:pt x="2286067" y="863106"/>
                  <a:pt x="2097935" y="857250"/>
                </a:cubicBezTo>
                <a:cubicBezTo>
                  <a:pt x="1909803" y="851394"/>
                  <a:pt x="1776901" y="850794"/>
                  <a:pt x="1605800" y="857250"/>
                </a:cubicBezTo>
                <a:cubicBezTo>
                  <a:pt x="1434700" y="863706"/>
                  <a:pt x="1338667" y="871000"/>
                  <a:pt x="1113665" y="857250"/>
                </a:cubicBezTo>
                <a:cubicBezTo>
                  <a:pt x="888664" y="843500"/>
                  <a:pt x="395306" y="856164"/>
                  <a:pt x="142878" y="857250"/>
                </a:cubicBezTo>
                <a:cubicBezTo>
                  <a:pt x="70137" y="853568"/>
                  <a:pt x="-2403" y="794386"/>
                  <a:pt x="0" y="714372"/>
                </a:cubicBezTo>
                <a:cubicBezTo>
                  <a:pt x="15993" y="573006"/>
                  <a:pt x="8571" y="364664"/>
                  <a:pt x="0" y="142878"/>
                </a:cubicBezTo>
                <a:close/>
              </a:path>
              <a:path w="6353175" h="857250" stroke="0" extrusionOk="0">
                <a:moveTo>
                  <a:pt x="0" y="142878"/>
                </a:moveTo>
                <a:cubicBezTo>
                  <a:pt x="18321" y="66526"/>
                  <a:pt x="66542" y="4212"/>
                  <a:pt x="142878" y="0"/>
                </a:cubicBezTo>
                <a:cubicBezTo>
                  <a:pt x="288310" y="7486"/>
                  <a:pt x="456741" y="10660"/>
                  <a:pt x="635013" y="0"/>
                </a:cubicBezTo>
                <a:cubicBezTo>
                  <a:pt x="813285" y="-10660"/>
                  <a:pt x="1138597" y="6686"/>
                  <a:pt x="1369845" y="0"/>
                </a:cubicBezTo>
                <a:cubicBezTo>
                  <a:pt x="1601093" y="-6686"/>
                  <a:pt x="1784116" y="-24139"/>
                  <a:pt x="2104677" y="0"/>
                </a:cubicBezTo>
                <a:cubicBezTo>
                  <a:pt x="2425238" y="24139"/>
                  <a:pt x="2548716" y="25339"/>
                  <a:pt x="2839509" y="0"/>
                </a:cubicBezTo>
                <a:cubicBezTo>
                  <a:pt x="3130302" y="-25339"/>
                  <a:pt x="3372539" y="-10515"/>
                  <a:pt x="3635015" y="0"/>
                </a:cubicBezTo>
                <a:cubicBezTo>
                  <a:pt x="3897491" y="10515"/>
                  <a:pt x="4098976" y="-32910"/>
                  <a:pt x="4430521" y="0"/>
                </a:cubicBezTo>
                <a:cubicBezTo>
                  <a:pt x="4762066" y="32910"/>
                  <a:pt x="4678246" y="8132"/>
                  <a:pt x="4922656" y="0"/>
                </a:cubicBezTo>
                <a:cubicBezTo>
                  <a:pt x="5167066" y="-8132"/>
                  <a:pt x="5308856" y="-20331"/>
                  <a:pt x="5475465" y="0"/>
                </a:cubicBezTo>
                <a:cubicBezTo>
                  <a:pt x="5642074" y="20331"/>
                  <a:pt x="5882324" y="-7115"/>
                  <a:pt x="6210297" y="0"/>
                </a:cubicBezTo>
                <a:cubicBezTo>
                  <a:pt x="6292997" y="-16979"/>
                  <a:pt x="6345125" y="57948"/>
                  <a:pt x="6353175" y="142878"/>
                </a:cubicBezTo>
                <a:cubicBezTo>
                  <a:pt x="6357939" y="354804"/>
                  <a:pt x="6334724" y="594238"/>
                  <a:pt x="6353175" y="714372"/>
                </a:cubicBezTo>
                <a:cubicBezTo>
                  <a:pt x="6356118" y="806111"/>
                  <a:pt x="6305823" y="861076"/>
                  <a:pt x="6210297" y="857250"/>
                </a:cubicBezTo>
                <a:cubicBezTo>
                  <a:pt x="6035704" y="849776"/>
                  <a:pt x="5932301" y="836015"/>
                  <a:pt x="5657488" y="857250"/>
                </a:cubicBezTo>
                <a:cubicBezTo>
                  <a:pt x="5382675" y="878485"/>
                  <a:pt x="5196494" y="885195"/>
                  <a:pt x="4983330" y="857250"/>
                </a:cubicBezTo>
                <a:cubicBezTo>
                  <a:pt x="4770166" y="829305"/>
                  <a:pt x="4567201" y="832603"/>
                  <a:pt x="4187824" y="857250"/>
                </a:cubicBezTo>
                <a:cubicBezTo>
                  <a:pt x="3808447" y="881897"/>
                  <a:pt x="3701348" y="878691"/>
                  <a:pt x="3574341" y="857250"/>
                </a:cubicBezTo>
                <a:cubicBezTo>
                  <a:pt x="3447334" y="835809"/>
                  <a:pt x="3158484" y="849577"/>
                  <a:pt x="3021531" y="857250"/>
                </a:cubicBezTo>
                <a:cubicBezTo>
                  <a:pt x="2884578" y="864924"/>
                  <a:pt x="2537713" y="858584"/>
                  <a:pt x="2408048" y="857250"/>
                </a:cubicBezTo>
                <a:cubicBezTo>
                  <a:pt x="2278383" y="855916"/>
                  <a:pt x="1952787" y="870731"/>
                  <a:pt x="1794564" y="857250"/>
                </a:cubicBezTo>
                <a:cubicBezTo>
                  <a:pt x="1636341" y="843769"/>
                  <a:pt x="1198111" y="872086"/>
                  <a:pt x="999058" y="857250"/>
                </a:cubicBezTo>
                <a:cubicBezTo>
                  <a:pt x="800005" y="842414"/>
                  <a:pt x="539923" y="890258"/>
                  <a:pt x="142878" y="857250"/>
                </a:cubicBezTo>
                <a:cubicBezTo>
                  <a:pt x="48404" y="861910"/>
                  <a:pt x="2172" y="790937"/>
                  <a:pt x="0" y="714372"/>
                </a:cubicBezTo>
                <a:cubicBezTo>
                  <a:pt x="-28174" y="457701"/>
                  <a:pt x="-27707" y="296477"/>
                  <a:pt x="0" y="14287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971675"/>
            <a:ext cx="3152775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1871662"/>
            <a:ext cx="2724150" cy="27717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3028950" y="476251"/>
            <a:ext cx="6353175" cy="857250"/>
          </a:xfrm>
          <a:custGeom>
            <a:avLst/>
            <a:gdLst>
              <a:gd name="connsiteX0" fmla="*/ 0 w 6353175"/>
              <a:gd name="connsiteY0" fmla="*/ 142878 h 857250"/>
              <a:gd name="connsiteX1" fmla="*/ 142878 w 6353175"/>
              <a:gd name="connsiteY1" fmla="*/ 0 h 857250"/>
              <a:gd name="connsiteX2" fmla="*/ 938384 w 6353175"/>
              <a:gd name="connsiteY2" fmla="*/ 0 h 857250"/>
              <a:gd name="connsiteX3" fmla="*/ 1551868 w 6353175"/>
              <a:gd name="connsiteY3" fmla="*/ 0 h 857250"/>
              <a:gd name="connsiteX4" fmla="*/ 2226025 w 6353175"/>
              <a:gd name="connsiteY4" fmla="*/ 0 h 857250"/>
              <a:gd name="connsiteX5" fmla="*/ 2839509 w 6353175"/>
              <a:gd name="connsiteY5" fmla="*/ 0 h 857250"/>
              <a:gd name="connsiteX6" fmla="*/ 3392318 w 6353175"/>
              <a:gd name="connsiteY6" fmla="*/ 0 h 857250"/>
              <a:gd name="connsiteX7" fmla="*/ 4127150 w 6353175"/>
              <a:gd name="connsiteY7" fmla="*/ 0 h 857250"/>
              <a:gd name="connsiteX8" fmla="*/ 4922656 w 6353175"/>
              <a:gd name="connsiteY8" fmla="*/ 0 h 857250"/>
              <a:gd name="connsiteX9" fmla="*/ 6210297 w 6353175"/>
              <a:gd name="connsiteY9" fmla="*/ 0 h 857250"/>
              <a:gd name="connsiteX10" fmla="*/ 6353175 w 6353175"/>
              <a:gd name="connsiteY10" fmla="*/ 142878 h 857250"/>
              <a:gd name="connsiteX11" fmla="*/ 6353175 w 6353175"/>
              <a:gd name="connsiteY11" fmla="*/ 714372 h 857250"/>
              <a:gd name="connsiteX12" fmla="*/ 6210297 w 6353175"/>
              <a:gd name="connsiteY12" fmla="*/ 857250 h 857250"/>
              <a:gd name="connsiteX13" fmla="*/ 5657488 w 6353175"/>
              <a:gd name="connsiteY13" fmla="*/ 857250 h 857250"/>
              <a:gd name="connsiteX14" fmla="*/ 5044004 w 6353175"/>
              <a:gd name="connsiteY14" fmla="*/ 857250 h 857250"/>
              <a:gd name="connsiteX15" fmla="*/ 4491195 w 6353175"/>
              <a:gd name="connsiteY15" fmla="*/ 857250 h 857250"/>
              <a:gd name="connsiteX16" fmla="*/ 3817037 w 6353175"/>
              <a:gd name="connsiteY16" fmla="*/ 857250 h 857250"/>
              <a:gd name="connsiteX17" fmla="*/ 3324902 w 6353175"/>
              <a:gd name="connsiteY17" fmla="*/ 857250 h 857250"/>
              <a:gd name="connsiteX18" fmla="*/ 2711419 w 6353175"/>
              <a:gd name="connsiteY18" fmla="*/ 857250 h 857250"/>
              <a:gd name="connsiteX19" fmla="*/ 2097935 w 6353175"/>
              <a:gd name="connsiteY19" fmla="*/ 857250 h 857250"/>
              <a:gd name="connsiteX20" fmla="*/ 1605800 w 6353175"/>
              <a:gd name="connsiteY20" fmla="*/ 857250 h 857250"/>
              <a:gd name="connsiteX21" fmla="*/ 1113665 w 6353175"/>
              <a:gd name="connsiteY21" fmla="*/ 857250 h 857250"/>
              <a:gd name="connsiteX22" fmla="*/ 142878 w 6353175"/>
              <a:gd name="connsiteY22" fmla="*/ 857250 h 857250"/>
              <a:gd name="connsiteX23" fmla="*/ 0 w 6353175"/>
              <a:gd name="connsiteY23" fmla="*/ 714372 h 857250"/>
              <a:gd name="connsiteX24" fmla="*/ 0 w 6353175"/>
              <a:gd name="connsiteY24" fmla="*/ 142878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53175" h="857250" fill="none" extrusionOk="0">
                <a:moveTo>
                  <a:pt x="0" y="142878"/>
                </a:moveTo>
                <a:cubicBezTo>
                  <a:pt x="11666" y="52036"/>
                  <a:pt x="59298" y="6660"/>
                  <a:pt x="142878" y="0"/>
                </a:cubicBezTo>
                <a:cubicBezTo>
                  <a:pt x="530338" y="-22733"/>
                  <a:pt x="763125" y="28511"/>
                  <a:pt x="938384" y="0"/>
                </a:cubicBezTo>
                <a:cubicBezTo>
                  <a:pt x="1113643" y="-28511"/>
                  <a:pt x="1293468" y="-17033"/>
                  <a:pt x="1551868" y="0"/>
                </a:cubicBezTo>
                <a:cubicBezTo>
                  <a:pt x="1810268" y="17033"/>
                  <a:pt x="1936594" y="-7998"/>
                  <a:pt x="2226025" y="0"/>
                </a:cubicBezTo>
                <a:cubicBezTo>
                  <a:pt x="2515456" y="7998"/>
                  <a:pt x="2700161" y="-22292"/>
                  <a:pt x="2839509" y="0"/>
                </a:cubicBezTo>
                <a:cubicBezTo>
                  <a:pt x="2978857" y="22292"/>
                  <a:pt x="3254070" y="27140"/>
                  <a:pt x="3392318" y="0"/>
                </a:cubicBezTo>
                <a:cubicBezTo>
                  <a:pt x="3530566" y="-27140"/>
                  <a:pt x="3907367" y="-36260"/>
                  <a:pt x="4127150" y="0"/>
                </a:cubicBezTo>
                <a:cubicBezTo>
                  <a:pt x="4346933" y="36260"/>
                  <a:pt x="4746904" y="-14711"/>
                  <a:pt x="4922656" y="0"/>
                </a:cubicBezTo>
                <a:cubicBezTo>
                  <a:pt x="5098408" y="14711"/>
                  <a:pt x="5812482" y="33777"/>
                  <a:pt x="6210297" y="0"/>
                </a:cubicBezTo>
                <a:cubicBezTo>
                  <a:pt x="6287355" y="-578"/>
                  <a:pt x="6355243" y="70969"/>
                  <a:pt x="6353175" y="142878"/>
                </a:cubicBezTo>
                <a:cubicBezTo>
                  <a:pt x="6355922" y="285950"/>
                  <a:pt x="6374009" y="443862"/>
                  <a:pt x="6353175" y="714372"/>
                </a:cubicBezTo>
                <a:cubicBezTo>
                  <a:pt x="6349368" y="811079"/>
                  <a:pt x="6282279" y="838801"/>
                  <a:pt x="6210297" y="857250"/>
                </a:cubicBezTo>
                <a:cubicBezTo>
                  <a:pt x="6044358" y="873617"/>
                  <a:pt x="5807975" y="854640"/>
                  <a:pt x="5657488" y="857250"/>
                </a:cubicBezTo>
                <a:cubicBezTo>
                  <a:pt x="5507001" y="859860"/>
                  <a:pt x="5302578" y="852054"/>
                  <a:pt x="5044004" y="857250"/>
                </a:cubicBezTo>
                <a:cubicBezTo>
                  <a:pt x="4785430" y="862446"/>
                  <a:pt x="4692434" y="830439"/>
                  <a:pt x="4491195" y="857250"/>
                </a:cubicBezTo>
                <a:cubicBezTo>
                  <a:pt x="4289956" y="884061"/>
                  <a:pt x="3996164" y="861455"/>
                  <a:pt x="3817037" y="857250"/>
                </a:cubicBezTo>
                <a:cubicBezTo>
                  <a:pt x="3637910" y="853045"/>
                  <a:pt x="3522924" y="850810"/>
                  <a:pt x="3324902" y="857250"/>
                </a:cubicBezTo>
                <a:cubicBezTo>
                  <a:pt x="3126880" y="863690"/>
                  <a:pt x="2956398" y="868957"/>
                  <a:pt x="2711419" y="857250"/>
                </a:cubicBezTo>
                <a:cubicBezTo>
                  <a:pt x="2466440" y="845543"/>
                  <a:pt x="2286067" y="863106"/>
                  <a:pt x="2097935" y="857250"/>
                </a:cubicBezTo>
                <a:cubicBezTo>
                  <a:pt x="1909803" y="851394"/>
                  <a:pt x="1776901" y="850794"/>
                  <a:pt x="1605800" y="857250"/>
                </a:cubicBezTo>
                <a:cubicBezTo>
                  <a:pt x="1434700" y="863706"/>
                  <a:pt x="1338667" y="871000"/>
                  <a:pt x="1113665" y="857250"/>
                </a:cubicBezTo>
                <a:cubicBezTo>
                  <a:pt x="888664" y="843500"/>
                  <a:pt x="395306" y="856164"/>
                  <a:pt x="142878" y="857250"/>
                </a:cubicBezTo>
                <a:cubicBezTo>
                  <a:pt x="70137" y="853568"/>
                  <a:pt x="-2403" y="794386"/>
                  <a:pt x="0" y="714372"/>
                </a:cubicBezTo>
                <a:cubicBezTo>
                  <a:pt x="15993" y="573006"/>
                  <a:pt x="8571" y="364664"/>
                  <a:pt x="0" y="142878"/>
                </a:cubicBezTo>
                <a:close/>
              </a:path>
              <a:path w="6353175" h="857250" stroke="0" extrusionOk="0">
                <a:moveTo>
                  <a:pt x="0" y="142878"/>
                </a:moveTo>
                <a:cubicBezTo>
                  <a:pt x="18321" y="66526"/>
                  <a:pt x="66542" y="4212"/>
                  <a:pt x="142878" y="0"/>
                </a:cubicBezTo>
                <a:cubicBezTo>
                  <a:pt x="288310" y="7486"/>
                  <a:pt x="456741" y="10660"/>
                  <a:pt x="635013" y="0"/>
                </a:cubicBezTo>
                <a:cubicBezTo>
                  <a:pt x="813285" y="-10660"/>
                  <a:pt x="1138597" y="6686"/>
                  <a:pt x="1369845" y="0"/>
                </a:cubicBezTo>
                <a:cubicBezTo>
                  <a:pt x="1601093" y="-6686"/>
                  <a:pt x="1784116" y="-24139"/>
                  <a:pt x="2104677" y="0"/>
                </a:cubicBezTo>
                <a:cubicBezTo>
                  <a:pt x="2425238" y="24139"/>
                  <a:pt x="2548716" y="25339"/>
                  <a:pt x="2839509" y="0"/>
                </a:cubicBezTo>
                <a:cubicBezTo>
                  <a:pt x="3130302" y="-25339"/>
                  <a:pt x="3372539" y="-10515"/>
                  <a:pt x="3635015" y="0"/>
                </a:cubicBezTo>
                <a:cubicBezTo>
                  <a:pt x="3897491" y="10515"/>
                  <a:pt x="4098976" y="-32910"/>
                  <a:pt x="4430521" y="0"/>
                </a:cubicBezTo>
                <a:cubicBezTo>
                  <a:pt x="4762066" y="32910"/>
                  <a:pt x="4678246" y="8132"/>
                  <a:pt x="4922656" y="0"/>
                </a:cubicBezTo>
                <a:cubicBezTo>
                  <a:pt x="5167066" y="-8132"/>
                  <a:pt x="5308856" y="-20331"/>
                  <a:pt x="5475465" y="0"/>
                </a:cubicBezTo>
                <a:cubicBezTo>
                  <a:pt x="5642074" y="20331"/>
                  <a:pt x="5882324" y="-7115"/>
                  <a:pt x="6210297" y="0"/>
                </a:cubicBezTo>
                <a:cubicBezTo>
                  <a:pt x="6292997" y="-16979"/>
                  <a:pt x="6345125" y="57948"/>
                  <a:pt x="6353175" y="142878"/>
                </a:cubicBezTo>
                <a:cubicBezTo>
                  <a:pt x="6357939" y="354804"/>
                  <a:pt x="6334724" y="594238"/>
                  <a:pt x="6353175" y="714372"/>
                </a:cubicBezTo>
                <a:cubicBezTo>
                  <a:pt x="6356118" y="806111"/>
                  <a:pt x="6305823" y="861076"/>
                  <a:pt x="6210297" y="857250"/>
                </a:cubicBezTo>
                <a:cubicBezTo>
                  <a:pt x="6035704" y="849776"/>
                  <a:pt x="5932301" y="836015"/>
                  <a:pt x="5657488" y="857250"/>
                </a:cubicBezTo>
                <a:cubicBezTo>
                  <a:pt x="5382675" y="878485"/>
                  <a:pt x="5196494" y="885195"/>
                  <a:pt x="4983330" y="857250"/>
                </a:cubicBezTo>
                <a:cubicBezTo>
                  <a:pt x="4770166" y="829305"/>
                  <a:pt x="4567201" y="832603"/>
                  <a:pt x="4187824" y="857250"/>
                </a:cubicBezTo>
                <a:cubicBezTo>
                  <a:pt x="3808447" y="881897"/>
                  <a:pt x="3701348" y="878691"/>
                  <a:pt x="3574341" y="857250"/>
                </a:cubicBezTo>
                <a:cubicBezTo>
                  <a:pt x="3447334" y="835809"/>
                  <a:pt x="3158484" y="849577"/>
                  <a:pt x="3021531" y="857250"/>
                </a:cubicBezTo>
                <a:cubicBezTo>
                  <a:pt x="2884578" y="864924"/>
                  <a:pt x="2537713" y="858584"/>
                  <a:pt x="2408048" y="857250"/>
                </a:cubicBezTo>
                <a:cubicBezTo>
                  <a:pt x="2278383" y="855916"/>
                  <a:pt x="1952787" y="870731"/>
                  <a:pt x="1794564" y="857250"/>
                </a:cubicBezTo>
                <a:cubicBezTo>
                  <a:pt x="1636341" y="843769"/>
                  <a:pt x="1198111" y="872086"/>
                  <a:pt x="999058" y="857250"/>
                </a:cubicBezTo>
                <a:cubicBezTo>
                  <a:pt x="800005" y="842414"/>
                  <a:pt x="539923" y="890258"/>
                  <a:pt x="142878" y="857250"/>
                </a:cubicBezTo>
                <a:cubicBezTo>
                  <a:pt x="48404" y="861910"/>
                  <a:pt x="2172" y="790937"/>
                  <a:pt x="0" y="714372"/>
                </a:cubicBezTo>
                <a:cubicBezTo>
                  <a:pt x="-28174" y="457701"/>
                  <a:pt x="-27707" y="296477"/>
                  <a:pt x="0" y="14287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852613"/>
            <a:ext cx="3257590" cy="2662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37" y="1914525"/>
            <a:ext cx="3057525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337" y="2000250"/>
            <a:ext cx="3133725" cy="2590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42900" y="285749"/>
            <a:ext cx="11487150" cy="6219825"/>
          </a:xfrm>
          <a:prstGeom prst="roundRect">
            <a:avLst>
              <a:gd name="adj" fmla="val 117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500062"/>
            <a:ext cx="10048875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1626883"/>
            <a:ext cx="8367712" cy="45405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48125" y="1552575"/>
            <a:ext cx="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629525" y="1990725"/>
            <a:ext cx="1590675" cy="962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6625" y="5143500"/>
            <a:ext cx="2628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86750" y="4114800"/>
            <a:ext cx="1238250" cy="1228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13" y="1299050"/>
            <a:ext cx="4261473" cy="368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037858" y="833003"/>
            <a:ext cx="6369628" cy="2034022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Bài học hôm nay, em đã ôn tập được những kiến thức gì?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cartoon of a person&#10;&#10;Description automatically generated with low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228358" y="3404753"/>
            <a:ext cx="6369628" cy="2034022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Để nắm chắc kiến thức đó, em nhắn bạn điều gì?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468868"/>
            <a:ext cx="5652655" cy="5652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34" y="1541023"/>
            <a:ext cx="5651482" cy="28044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2417844"/>
            <a:ext cx="4684689" cy="468468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4229100" y="781050"/>
            <a:ext cx="7629525" cy="4086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763" y="1212631"/>
            <a:ext cx="2944623" cy="212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71" y="1755890"/>
            <a:ext cx="6834208" cy="32128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421446" y="712872"/>
            <a:ext cx="11349107" cy="5432256"/>
          </a:xfrm>
          <a:prstGeom prst="round2DiagRect">
            <a:avLst>
              <a:gd name="adj1" fmla="val 15973"/>
              <a:gd name="adj2" fmla="val 4022"/>
            </a:avLst>
          </a:prstGeom>
          <a:solidFill>
            <a:schemeClr val="bg1">
              <a:alpha val="97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02" y="654130"/>
            <a:ext cx="5627096" cy="1072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925" y="1952625"/>
            <a:ext cx="10496550" cy="275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kĩ năng nhận biết các góc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(nhọn, bẹt, tù); hai đường thẳng song song, hai đường thẳng vuông góc.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vẽ được hai đường thẳng song song; hai đường thẳng vuông góc.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hệ kiến thức, kĩ năng về hình học trong đời sống.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43" y="1178653"/>
            <a:ext cx="4718713" cy="3700593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361708" y="1880753"/>
            <a:ext cx="6369628" cy="3855027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cartoon of a perso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26" y="0"/>
            <a:ext cx="10406774" cy="14509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96505" y="0"/>
            <a:ext cx="6251863" cy="3386934"/>
            <a:chOff x="334998" y="148856"/>
            <a:chExt cx="6251863" cy="3386934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018200" y="819150"/>
              <a:ext cx="4802017" cy="2047010"/>
            </a:xfrm>
            <a:custGeom>
              <a:avLst/>
              <a:gdLst>
                <a:gd name="connsiteX0" fmla="*/ 0 w 4802017"/>
                <a:gd name="connsiteY0" fmla="*/ 341175 h 2047010"/>
                <a:gd name="connsiteX1" fmla="*/ 341175 w 4802017"/>
                <a:gd name="connsiteY1" fmla="*/ 0 h 2047010"/>
                <a:gd name="connsiteX2" fmla="*/ 1027786 w 4802017"/>
                <a:gd name="connsiteY2" fmla="*/ 0 h 2047010"/>
                <a:gd name="connsiteX3" fmla="*/ 1755594 w 4802017"/>
                <a:gd name="connsiteY3" fmla="*/ 0 h 2047010"/>
                <a:gd name="connsiteX4" fmla="*/ 2442205 w 4802017"/>
                <a:gd name="connsiteY4" fmla="*/ 0 h 2047010"/>
                <a:gd name="connsiteX5" fmla="*/ 3005226 w 4802017"/>
                <a:gd name="connsiteY5" fmla="*/ 0 h 2047010"/>
                <a:gd name="connsiteX6" fmla="*/ 3733034 w 4802017"/>
                <a:gd name="connsiteY6" fmla="*/ 0 h 2047010"/>
                <a:gd name="connsiteX7" fmla="*/ 4460842 w 4802017"/>
                <a:gd name="connsiteY7" fmla="*/ 0 h 2047010"/>
                <a:gd name="connsiteX8" fmla="*/ 4802017 w 4802017"/>
                <a:gd name="connsiteY8" fmla="*/ 341175 h 2047010"/>
                <a:gd name="connsiteX9" fmla="*/ 4802017 w 4802017"/>
                <a:gd name="connsiteY9" fmla="*/ 1023505 h 2047010"/>
                <a:gd name="connsiteX10" fmla="*/ 4802017 w 4802017"/>
                <a:gd name="connsiteY10" fmla="*/ 1705835 h 2047010"/>
                <a:gd name="connsiteX11" fmla="*/ 4460842 w 4802017"/>
                <a:gd name="connsiteY11" fmla="*/ 2047010 h 2047010"/>
                <a:gd name="connsiteX12" fmla="*/ 3774231 w 4802017"/>
                <a:gd name="connsiteY12" fmla="*/ 2047010 h 2047010"/>
                <a:gd name="connsiteX13" fmla="*/ 3170013 w 4802017"/>
                <a:gd name="connsiteY13" fmla="*/ 2047010 h 2047010"/>
                <a:gd name="connsiteX14" fmla="*/ 2565795 w 4802017"/>
                <a:gd name="connsiteY14" fmla="*/ 2047010 h 2047010"/>
                <a:gd name="connsiteX15" fmla="*/ 1837987 w 4802017"/>
                <a:gd name="connsiteY15" fmla="*/ 2047010 h 2047010"/>
                <a:gd name="connsiteX16" fmla="*/ 1151376 w 4802017"/>
                <a:gd name="connsiteY16" fmla="*/ 2047010 h 2047010"/>
                <a:gd name="connsiteX17" fmla="*/ 341175 w 4802017"/>
                <a:gd name="connsiteY17" fmla="*/ 2047010 h 2047010"/>
                <a:gd name="connsiteX18" fmla="*/ 0 w 4802017"/>
                <a:gd name="connsiteY18" fmla="*/ 1705835 h 2047010"/>
                <a:gd name="connsiteX19" fmla="*/ 0 w 4802017"/>
                <a:gd name="connsiteY19" fmla="*/ 996212 h 2047010"/>
                <a:gd name="connsiteX20" fmla="*/ 0 w 4802017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2017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520570" y="-13506"/>
                    <a:pt x="836163" y="-20519"/>
                    <a:pt x="1027786" y="0"/>
                  </a:cubicBezTo>
                  <a:cubicBezTo>
                    <a:pt x="1219409" y="20519"/>
                    <a:pt x="1399181" y="-16732"/>
                    <a:pt x="1755594" y="0"/>
                  </a:cubicBezTo>
                  <a:cubicBezTo>
                    <a:pt x="2112007" y="16732"/>
                    <a:pt x="2100743" y="4392"/>
                    <a:pt x="2442205" y="0"/>
                  </a:cubicBezTo>
                  <a:cubicBezTo>
                    <a:pt x="2783667" y="-4392"/>
                    <a:pt x="2859282" y="-6572"/>
                    <a:pt x="3005226" y="0"/>
                  </a:cubicBezTo>
                  <a:cubicBezTo>
                    <a:pt x="3151170" y="6572"/>
                    <a:pt x="3433483" y="2802"/>
                    <a:pt x="3733034" y="0"/>
                  </a:cubicBezTo>
                  <a:cubicBezTo>
                    <a:pt x="4032585" y="-2802"/>
                    <a:pt x="4203872" y="-1624"/>
                    <a:pt x="4460842" y="0"/>
                  </a:cubicBezTo>
                  <a:cubicBezTo>
                    <a:pt x="4655869" y="-5254"/>
                    <a:pt x="4806220" y="155113"/>
                    <a:pt x="4802017" y="341175"/>
                  </a:cubicBezTo>
                  <a:cubicBezTo>
                    <a:pt x="4814409" y="576865"/>
                    <a:pt x="4800760" y="771590"/>
                    <a:pt x="4802017" y="1023505"/>
                  </a:cubicBezTo>
                  <a:cubicBezTo>
                    <a:pt x="4803275" y="1275420"/>
                    <a:pt x="4818735" y="1470339"/>
                    <a:pt x="4802017" y="1705835"/>
                  </a:cubicBezTo>
                  <a:cubicBezTo>
                    <a:pt x="4803736" y="1876372"/>
                    <a:pt x="4638158" y="2048825"/>
                    <a:pt x="4460842" y="2047010"/>
                  </a:cubicBezTo>
                  <a:cubicBezTo>
                    <a:pt x="4208155" y="2054250"/>
                    <a:pt x="3965049" y="2064805"/>
                    <a:pt x="3774231" y="2047010"/>
                  </a:cubicBezTo>
                  <a:cubicBezTo>
                    <a:pt x="3583413" y="2029215"/>
                    <a:pt x="3308398" y="2027297"/>
                    <a:pt x="3170013" y="2047010"/>
                  </a:cubicBezTo>
                  <a:cubicBezTo>
                    <a:pt x="3031628" y="2066723"/>
                    <a:pt x="2791942" y="2019723"/>
                    <a:pt x="2565795" y="2047010"/>
                  </a:cubicBezTo>
                  <a:cubicBezTo>
                    <a:pt x="2339648" y="2074297"/>
                    <a:pt x="2185305" y="2035860"/>
                    <a:pt x="1837987" y="2047010"/>
                  </a:cubicBezTo>
                  <a:cubicBezTo>
                    <a:pt x="1490669" y="2058160"/>
                    <a:pt x="1324618" y="2077541"/>
                    <a:pt x="1151376" y="2047010"/>
                  </a:cubicBezTo>
                  <a:cubicBezTo>
                    <a:pt x="978134" y="2016479"/>
                    <a:pt x="740242" y="2042944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802017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614349" y="-21915"/>
                    <a:pt x="784293" y="-8112"/>
                    <a:pt x="904196" y="0"/>
                  </a:cubicBezTo>
                  <a:cubicBezTo>
                    <a:pt x="1024099" y="8112"/>
                    <a:pt x="1423279" y="-17686"/>
                    <a:pt x="1632004" y="0"/>
                  </a:cubicBezTo>
                  <a:cubicBezTo>
                    <a:pt x="1840729" y="17686"/>
                    <a:pt x="2123050" y="-12964"/>
                    <a:pt x="2359812" y="0"/>
                  </a:cubicBezTo>
                  <a:cubicBezTo>
                    <a:pt x="2596574" y="12964"/>
                    <a:pt x="2887388" y="-26680"/>
                    <a:pt x="3087620" y="0"/>
                  </a:cubicBezTo>
                  <a:cubicBezTo>
                    <a:pt x="3287852" y="26680"/>
                    <a:pt x="3589989" y="-8135"/>
                    <a:pt x="3856624" y="0"/>
                  </a:cubicBezTo>
                  <a:cubicBezTo>
                    <a:pt x="4123259" y="8135"/>
                    <a:pt x="4177887" y="-11685"/>
                    <a:pt x="4460842" y="0"/>
                  </a:cubicBezTo>
                  <a:cubicBezTo>
                    <a:pt x="4637660" y="-18311"/>
                    <a:pt x="4796344" y="137329"/>
                    <a:pt x="4802017" y="341175"/>
                  </a:cubicBezTo>
                  <a:cubicBezTo>
                    <a:pt x="4774003" y="566295"/>
                    <a:pt x="4793363" y="851727"/>
                    <a:pt x="4802017" y="1037152"/>
                  </a:cubicBezTo>
                  <a:cubicBezTo>
                    <a:pt x="4810671" y="1222577"/>
                    <a:pt x="4797879" y="1466791"/>
                    <a:pt x="4802017" y="1705835"/>
                  </a:cubicBezTo>
                  <a:cubicBezTo>
                    <a:pt x="4795233" y="1915652"/>
                    <a:pt x="4610191" y="2037525"/>
                    <a:pt x="4460842" y="2047010"/>
                  </a:cubicBezTo>
                  <a:cubicBezTo>
                    <a:pt x="4328200" y="2028025"/>
                    <a:pt x="4068222" y="2051515"/>
                    <a:pt x="3897821" y="2047010"/>
                  </a:cubicBezTo>
                  <a:cubicBezTo>
                    <a:pt x="3727420" y="2042505"/>
                    <a:pt x="3387869" y="2067234"/>
                    <a:pt x="3252406" y="2047010"/>
                  </a:cubicBezTo>
                  <a:cubicBezTo>
                    <a:pt x="3116944" y="2026786"/>
                    <a:pt x="2856164" y="2040705"/>
                    <a:pt x="2565795" y="2047010"/>
                  </a:cubicBezTo>
                  <a:cubicBezTo>
                    <a:pt x="2275426" y="2053315"/>
                    <a:pt x="2138372" y="2013776"/>
                    <a:pt x="1879184" y="2047010"/>
                  </a:cubicBezTo>
                  <a:cubicBezTo>
                    <a:pt x="1619996" y="2080244"/>
                    <a:pt x="1419859" y="2078298"/>
                    <a:pt x="1110180" y="2047010"/>
                  </a:cubicBezTo>
                  <a:cubicBezTo>
                    <a:pt x="800501" y="2015722"/>
                    <a:pt x="515487" y="2069650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Để đo góc, người ta thường dùng loại thước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98" y="21503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06" y="148856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/>
          <p:cNvSpPr/>
          <p:nvPr/>
        </p:nvSpPr>
        <p:spPr>
          <a:xfrm>
            <a:off x="6862643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/>
              </a:rPr>
              <a:t>Thước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/>
              </a:rPr>
              <a:t>góc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63127" y="3623988"/>
            <a:ext cx="2084969" cy="2084969"/>
            <a:chOff x="3880980" y="4622364"/>
            <a:chExt cx="2084969" cy="20849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6980" y="143539"/>
            <a:ext cx="6175663" cy="3100520"/>
            <a:chOff x="325473" y="292395"/>
            <a:chExt cx="6175663" cy="3100520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018200" y="819150"/>
              <a:ext cx="4716293" cy="2047010"/>
            </a:xfrm>
            <a:custGeom>
              <a:avLst/>
              <a:gdLst>
                <a:gd name="connsiteX0" fmla="*/ 0 w 4716293"/>
                <a:gd name="connsiteY0" fmla="*/ 341175 h 2047010"/>
                <a:gd name="connsiteX1" fmla="*/ 341175 w 4716293"/>
                <a:gd name="connsiteY1" fmla="*/ 0 h 2047010"/>
                <a:gd name="connsiteX2" fmla="*/ 1013499 w 4716293"/>
                <a:gd name="connsiteY2" fmla="*/ 0 h 2047010"/>
                <a:gd name="connsiteX3" fmla="*/ 1726162 w 4716293"/>
                <a:gd name="connsiteY3" fmla="*/ 0 h 2047010"/>
                <a:gd name="connsiteX4" fmla="*/ 2398486 w 4716293"/>
                <a:gd name="connsiteY4" fmla="*/ 0 h 2047010"/>
                <a:gd name="connsiteX5" fmla="*/ 2949791 w 4716293"/>
                <a:gd name="connsiteY5" fmla="*/ 0 h 2047010"/>
                <a:gd name="connsiteX6" fmla="*/ 3662455 w 4716293"/>
                <a:gd name="connsiteY6" fmla="*/ 0 h 2047010"/>
                <a:gd name="connsiteX7" fmla="*/ 4375118 w 4716293"/>
                <a:gd name="connsiteY7" fmla="*/ 0 h 2047010"/>
                <a:gd name="connsiteX8" fmla="*/ 4716293 w 4716293"/>
                <a:gd name="connsiteY8" fmla="*/ 341175 h 2047010"/>
                <a:gd name="connsiteX9" fmla="*/ 4716293 w 4716293"/>
                <a:gd name="connsiteY9" fmla="*/ 1023505 h 2047010"/>
                <a:gd name="connsiteX10" fmla="*/ 4716293 w 4716293"/>
                <a:gd name="connsiteY10" fmla="*/ 1705835 h 2047010"/>
                <a:gd name="connsiteX11" fmla="*/ 4375118 w 4716293"/>
                <a:gd name="connsiteY11" fmla="*/ 2047010 h 2047010"/>
                <a:gd name="connsiteX12" fmla="*/ 3702794 w 4716293"/>
                <a:gd name="connsiteY12" fmla="*/ 2047010 h 2047010"/>
                <a:gd name="connsiteX13" fmla="*/ 3111149 w 4716293"/>
                <a:gd name="connsiteY13" fmla="*/ 2047010 h 2047010"/>
                <a:gd name="connsiteX14" fmla="*/ 2519504 w 4716293"/>
                <a:gd name="connsiteY14" fmla="*/ 2047010 h 2047010"/>
                <a:gd name="connsiteX15" fmla="*/ 1806841 w 4716293"/>
                <a:gd name="connsiteY15" fmla="*/ 2047010 h 2047010"/>
                <a:gd name="connsiteX16" fmla="*/ 1134517 w 4716293"/>
                <a:gd name="connsiteY16" fmla="*/ 2047010 h 2047010"/>
                <a:gd name="connsiteX17" fmla="*/ 341175 w 4716293"/>
                <a:gd name="connsiteY17" fmla="*/ 2047010 h 2047010"/>
                <a:gd name="connsiteX18" fmla="*/ 0 w 4716293"/>
                <a:gd name="connsiteY18" fmla="*/ 1705835 h 2047010"/>
                <a:gd name="connsiteX19" fmla="*/ 0 w 4716293"/>
                <a:gd name="connsiteY19" fmla="*/ 996212 h 2047010"/>
                <a:gd name="connsiteX20" fmla="*/ 0 w 4716293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6293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630515" y="-24685"/>
                    <a:pt x="789441" y="6268"/>
                    <a:pt x="1013499" y="0"/>
                  </a:cubicBezTo>
                  <a:cubicBezTo>
                    <a:pt x="1237557" y="-6268"/>
                    <a:pt x="1489687" y="18716"/>
                    <a:pt x="1726162" y="0"/>
                  </a:cubicBezTo>
                  <a:cubicBezTo>
                    <a:pt x="1962637" y="-18716"/>
                    <a:pt x="2212633" y="-10731"/>
                    <a:pt x="2398486" y="0"/>
                  </a:cubicBezTo>
                  <a:cubicBezTo>
                    <a:pt x="2584339" y="10731"/>
                    <a:pt x="2769500" y="17028"/>
                    <a:pt x="2949791" y="0"/>
                  </a:cubicBezTo>
                  <a:cubicBezTo>
                    <a:pt x="3130083" y="-17028"/>
                    <a:pt x="3346266" y="-22015"/>
                    <a:pt x="3662455" y="0"/>
                  </a:cubicBezTo>
                  <a:cubicBezTo>
                    <a:pt x="3978644" y="22015"/>
                    <a:pt x="4043616" y="31646"/>
                    <a:pt x="4375118" y="0"/>
                  </a:cubicBezTo>
                  <a:cubicBezTo>
                    <a:pt x="4570145" y="-5254"/>
                    <a:pt x="4720496" y="155113"/>
                    <a:pt x="4716293" y="341175"/>
                  </a:cubicBezTo>
                  <a:cubicBezTo>
                    <a:pt x="4728685" y="576865"/>
                    <a:pt x="4715036" y="771590"/>
                    <a:pt x="4716293" y="1023505"/>
                  </a:cubicBezTo>
                  <a:cubicBezTo>
                    <a:pt x="4717551" y="1275420"/>
                    <a:pt x="4733011" y="1470339"/>
                    <a:pt x="4716293" y="1705835"/>
                  </a:cubicBezTo>
                  <a:cubicBezTo>
                    <a:pt x="4718012" y="1876372"/>
                    <a:pt x="4552434" y="2048825"/>
                    <a:pt x="4375118" y="2047010"/>
                  </a:cubicBezTo>
                  <a:cubicBezTo>
                    <a:pt x="4219119" y="2068149"/>
                    <a:pt x="3954844" y="2027596"/>
                    <a:pt x="3702794" y="2047010"/>
                  </a:cubicBezTo>
                  <a:cubicBezTo>
                    <a:pt x="3450744" y="2066424"/>
                    <a:pt x="3364112" y="2065851"/>
                    <a:pt x="3111149" y="2047010"/>
                  </a:cubicBezTo>
                  <a:cubicBezTo>
                    <a:pt x="2858186" y="2028169"/>
                    <a:pt x="2670684" y="2028508"/>
                    <a:pt x="2519504" y="2047010"/>
                  </a:cubicBezTo>
                  <a:cubicBezTo>
                    <a:pt x="2368325" y="2065512"/>
                    <a:pt x="2074373" y="2068507"/>
                    <a:pt x="1806841" y="2047010"/>
                  </a:cubicBezTo>
                  <a:cubicBezTo>
                    <a:pt x="1539309" y="2025513"/>
                    <a:pt x="1440275" y="2056123"/>
                    <a:pt x="1134517" y="2047010"/>
                  </a:cubicBezTo>
                  <a:cubicBezTo>
                    <a:pt x="828759" y="2037897"/>
                    <a:pt x="504786" y="2014766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716293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602679" y="-5397"/>
                    <a:pt x="778984" y="21125"/>
                    <a:pt x="892481" y="0"/>
                  </a:cubicBezTo>
                  <a:cubicBezTo>
                    <a:pt x="1005978" y="-21125"/>
                    <a:pt x="1290794" y="10636"/>
                    <a:pt x="1605144" y="0"/>
                  </a:cubicBezTo>
                  <a:cubicBezTo>
                    <a:pt x="1919494" y="-10636"/>
                    <a:pt x="2121404" y="28597"/>
                    <a:pt x="2317807" y="0"/>
                  </a:cubicBezTo>
                  <a:cubicBezTo>
                    <a:pt x="2514210" y="-28597"/>
                    <a:pt x="2856362" y="10827"/>
                    <a:pt x="3030470" y="0"/>
                  </a:cubicBezTo>
                  <a:cubicBezTo>
                    <a:pt x="3204578" y="-10827"/>
                    <a:pt x="3592223" y="-8992"/>
                    <a:pt x="3783473" y="0"/>
                  </a:cubicBezTo>
                  <a:cubicBezTo>
                    <a:pt x="3974723" y="8992"/>
                    <a:pt x="4201313" y="-23144"/>
                    <a:pt x="4375118" y="0"/>
                  </a:cubicBezTo>
                  <a:cubicBezTo>
                    <a:pt x="4551936" y="-18311"/>
                    <a:pt x="4710620" y="137329"/>
                    <a:pt x="4716293" y="341175"/>
                  </a:cubicBezTo>
                  <a:cubicBezTo>
                    <a:pt x="4688279" y="566295"/>
                    <a:pt x="4707639" y="851727"/>
                    <a:pt x="4716293" y="1037152"/>
                  </a:cubicBezTo>
                  <a:cubicBezTo>
                    <a:pt x="4724947" y="1222577"/>
                    <a:pt x="4712155" y="1466791"/>
                    <a:pt x="4716293" y="1705835"/>
                  </a:cubicBezTo>
                  <a:cubicBezTo>
                    <a:pt x="4709509" y="1915652"/>
                    <a:pt x="4524467" y="2037525"/>
                    <a:pt x="4375118" y="2047010"/>
                  </a:cubicBezTo>
                  <a:cubicBezTo>
                    <a:pt x="4233607" y="2025547"/>
                    <a:pt x="4071229" y="2050674"/>
                    <a:pt x="3823812" y="2047010"/>
                  </a:cubicBezTo>
                  <a:cubicBezTo>
                    <a:pt x="3576395" y="2043346"/>
                    <a:pt x="3381084" y="2062769"/>
                    <a:pt x="3191828" y="2047010"/>
                  </a:cubicBezTo>
                  <a:cubicBezTo>
                    <a:pt x="3002572" y="2031251"/>
                    <a:pt x="2769224" y="2026358"/>
                    <a:pt x="2519504" y="2047010"/>
                  </a:cubicBezTo>
                  <a:cubicBezTo>
                    <a:pt x="2269784" y="2067662"/>
                    <a:pt x="2139851" y="2078839"/>
                    <a:pt x="1847180" y="2047010"/>
                  </a:cubicBezTo>
                  <a:cubicBezTo>
                    <a:pt x="1554509" y="2015181"/>
                    <a:pt x="1365339" y="2039490"/>
                    <a:pt x="1094178" y="2047010"/>
                  </a:cubicBezTo>
                  <a:cubicBezTo>
                    <a:pt x="823017" y="2054530"/>
                    <a:pt x="535568" y="2064515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2: Hai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bao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Đúng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hay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sai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?</a:t>
              </a:r>
            </a:p>
          </p:txBody>
        </p:sp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73" y="2007460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/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solidFill>
                  <a:srgbClr val="FF0000"/>
                </a:solidFill>
                <a:latin typeface="Calibri" panose="020F0502020204030204"/>
              </a:rPr>
              <a:t>Đúng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77188" y="3849325"/>
            <a:ext cx="2084969" cy="2084969"/>
            <a:chOff x="3880980" y="4622364"/>
            <a:chExt cx="2084969" cy="2084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1255" y="143539"/>
            <a:ext cx="6261388" cy="3281495"/>
            <a:chOff x="239748" y="292395"/>
            <a:chExt cx="6261388" cy="32814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018200" y="587006"/>
              <a:ext cx="4649617" cy="2279154"/>
            </a:xfrm>
            <a:custGeom>
              <a:avLst/>
              <a:gdLst>
                <a:gd name="connsiteX0" fmla="*/ 0 w 4649617"/>
                <a:gd name="connsiteY0" fmla="*/ 379867 h 2279154"/>
                <a:gd name="connsiteX1" fmla="*/ 379867 w 4649617"/>
                <a:gd name="connsiteY1" fmla="*/ 0 h 2279154"/>
                <a:gd name="connsiteX2" fmla="*/ 1067080 w 4649617"/>
                <a:gd name="connsiteY2" fmla="*/ 0 h 2279154"/>
                <a:gd name="connsiteX3" fmla="*/ 1598697 w 4649617"/>
                <a:gd name="connsiteY3" fmla="*/ 0 h 2279154"/>
                <a:gd name="connsiteX4" fmla="*/ 2285910 w 4649617"/>
                <a:gd name="connsiteY4" fmla="*/ 0 h 2279154"/>
                <a:gd name="connsiteX5" fmla="*/ 2895325 w 4649617"/>
                <a:gd name="connsiteY5" fmla="*/ 0 h 2279154"/>
                <a:gd name="connsiteX6" fmla="*/ 3543639 w 4649617"/>
                <a:gd name="connsiteY6" fmla="*/ 0 h 2279154"/>
                <a:gd name="connsiteX7" fmla="*/ 4269750 w 4649617"/>
                <a:gd name="connsiteY7" fmla="*/ 0 h 2279154"/>
                <a:gd name="connsiteX8" fmla="*/ 4649617 w 4649617"/>
                <a:gd name="connsiteY8" fmla="*/ 379867 h 2279154"/>
                <a:gd name="connsiteX9" fmla="*/ 4649617 w 4649617"/>
                <a:gd name="connsiteY9" fmla="*/ 916729 h 2279154"/>
                <a:gd name="connsiteX10" fmla="*/ 4649617 w 4649617"/>
                <a:gd name="connsiteY10" fmla="*/ 1453590 h 2279154"/>
                <a:gd name="connsiteX11" fmla="*/ 4649617 w 4649617"/>
                <a:gd name="connsiteY11" fmla="*/ 1899287 h 2279154"/>
                <a:gd name="connsiteX12" fmla="*/ 4269750 w 4649617"/>
                <a:gd name="connsiteY12" fmla="*/ 2279154 h 2279154"/>
                <a:gd name="connsiteX13" fmla="*/ 3582537 w 4649617"/>
                <a:gd name="connsiteY13" fmla="*/ 2279154 h 2279154"/>
                <a:gd name="connsiteX14" fmla="*/ 2934224 w 4649617"/>
                <a:gd name="connsiteY14" fmla="*/ 2279154 h 2279154"/>
                <a:gd name="connsiteX15" fmla="*/ 2363707 w 4649617"/>
                <a:gd name="connsiteY15" fmla="*/ 2279154 h 2279154"/>
                <a:gd name="connsiteX16" fmla="*/ 1754292 w 4649617"/>
                <a:gd name="connsiteY16" fmla="*/ 2279154 h 2279154"/>
                <a:gd name="connsiteX17" fmla="*/ 1183776 w 4649617"/>
                <a:gd name="connsiteY17" fmla="*/ 2279154 h 2279154"/>
                <a:gd name="connsiteX18" fmla="*/ 379867 w 4649617"/>
                <a:gd name="connsiteY18" fmla="*/ 2279154 h 2279154"/>
                <a:gd name="connsiteX19" fmla="*/ 0 w 4649617"/>
                <a:gd name="connsiteY19" fmla="*/ 1899287 h 2279154"/>
                <a:gd name="connsiteX20" fmla="*/ 0 w 4649617"/>
                <a:gd name="connsiteY20" fmla="*/ 1438396 h 2279154"/>
                <a:gd name="connsiteX21" fmla="*/ 0 w 4649617"/>
                <a:gd name="connsiteY21" fmla="*/ 977506 h 2279154"/>
                <a:gd name="connsiteX22" fmla="*/ 0 w 4649617"/>
                <a:gd name="connsiteY22" fmla="*/ 379867 h 22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49617" h="2279154" fill="none" extrusionOk="0">
                  <a:moveTo>
                    <a:pt x="0" y="379867"/>
                  </a:moveTo>
                  <a:cubicBezTo>
                    <a:pt x="49433" y="182746"/>
                    <a:pt x="175341" y="-34430"/>
                    <a:pt x="379867" y="0"/>
                  </a:cubicBezTo>
                  <a:cubicBezTo>
                    <a:pt x="550035" y="25412"/>
                    <a:pt x="862452" y="9509"/>
                    <a:pt x="1067080" y="0"/>
                  </a:cubicBezTo>
                  <a:cubicBezTo>
                    <a:pt x="1271708" y="-9509"/>
                    <a:pt x="1449575" y="-10776"/>
                    <a:pt x="1598697" y="0"/>
                  </a:cubicBezTo>
                  <a:cubicBezTo>
                    <a:pt x="1747819" y="10776"/>
                    <a:pt x="1989823" y="-15746"/>
                    <a:pt x="2285910" y="0"/>
                  </a:cubicBezTo>
                  <a:cubicBezTo>
                    <a:pt x="2581997" y="15746"/>
                    <a:pt x="2659906" y="-8259"/>
                    <a:pt x="2895325" y="0"/>
                  </a:cubicBezTo>
                  <a:cubicBezTo>
                    <a:pt x="3130745" y="8259"/>
                    <a:pt x="3315732" y="137"/>
                    <a:pt x="3543639" y="0"/>
                  </a:cubicBezTo>
                  <a:cubicBezTo>
                    <a:pt x="3771546" y="-137"/>
                    <a:pt x="3915221" y="4766"/>
                    <a:pt x="4269750" y="0"/>
                  </a:cubicBezTo>
                  <a:cubicBezTo>
                    <a:pt x="4490954" y="-32517"/>
                    <a:pt x="4675264" y="132154"/>
                    <a:pt x="4649617" y="379867"/>
                  </a:cubicBezTo>
                  <a:cubicBezTo>
                    <a:pt x="4652357" y="610990"/>
                    <a:pt x="4670725" y="739846"/>
                    <a:pt x="4649617" y="916729"/>
                  </a:cubicBezTo>
                  <a:cubicBezTo>
                    <a:pt x="4628509" y="1093612"/>
                    <a:pt x="4641761" y="1324894"/>
                    <a:pt x="4649617" y="1453590"/>
                  </a:cubicBezTo>
                  <a:cubicBezTo>
                    <a:pt x="4657473" y="1582286"/>
                    <a:pt x="4660786" y="1747878"/>
                    <a:pt x="4649617" y="1899287"/>
                  </a:cubicBezTo>
                  <a:cubicBezTo>
                    <a:pt x="4653449" y="2140774"/>
                    <a:pt x="4507894" y="2308545"/>
                    <a:pt x="4269750" y="2279154"/>
                  </a:cubicBezTo>
                  <a:cubicBezTo>
                    <a:pt x="4082899" y="2263705"/>
                    <a:pt x="3858365" y="2301930"/>
                    <a:pt x="3582537" y="2279154"/>
                  </a:cubicBezTo>
                  <a:cubicBezTo>
                    <a:pt x="3306709" y="2256378"/>
                    <a:pt x="3257062" y="2303399"/>
                    <a:pt x="2934224" y="2279154"/>
                  </a:cubicBezTo>
                  <a:cubicBezTo>
                    <a:pt x="2611386" y="2254909"/>
                    <a:pt x="2564503" y="2304711"/>
                    <a:pt x="2363707" y="2279154"/>
                  </a:cubicBezTo>
                  <a:cubicBezTo>
                    <a:pt x="2162911" y="2253597"/>
                    <a:pt x="2038595" y="2304804"/>
                    <a:pt x="1754292" y="2279154"/>
                  </a:cubicBezTo>
                  <a:cubicBezTo>
                    <a:pt x="1469990" y="2253504"/>
                    <a:pt x="1399523" y="2307115"/>
                    <a:pt x="1183776" y="2279154"/>
                  </a:cubicBezTo>
                  <a:cubicBezTo>
                    <a:pt x="968029" y="2251193"/>
                    <a:pt x="737895" y="2242641"/>
                    <a:pt x="379867" y="2279154"/>
                  </a:cubicBezTo>
                  <a:cubicBezTo>
                    <a:pt x="138896" y="2280486"/>
                    <a:pt x="20444" y="2118038"/>
                    <a:pt x="0" y="1899287"/>
                  </a:cubicBezTo>
                  <a:cubicBezTo>
                    <a:pt x="9102" y="1772988"/>
                    <a:pt x="-20503" y="1656856"/>
                    <a:pt x="0" y="1438396"/>
                  </a:cubicBezTo>
                  <a:cubicBezTo>
                    <a:pt x="20503" y="1219936"/>
                    <a:pt x="22329" y="1125854"/>
                    <a:pt x="0" y="977506"/>
                  </a:cubicBezTo>
                  <a:cubicBezTo>
                    <a:pt x="-22329" y="829158"/>
                    <a:pt x="-5763" y="639710"/>
                    <a:pt x="0" y="379867"/>
                  </a:cubicBezTo>
                  <a:close/>
                </a:path>
                <a:path w="4649617" h="2279154" stroke="0" extrusionOk="0">
                  <a:moveTo>
                    <a:pt x="0" y="379867"/>
                  </a:moveTo>
                  <a:cubicBezTo>
                    <a:pt x="21242" y="173036"/>
                    <a:pt x="194144" y="39401"/>
                    <a:pt x="379867" y="0"/>
                  </a:cubicBezTo>
                  <a:cubicBezTo>
                    <a:pt x="628963" y="7521"/>
                    <a:pt x="752846" y="20431"/>
                    <a:pt x="911484" y="0"/>
                  </a:cubicBezTo>
                  <a:cubicBezTo>
                    <a:pt x="1070122" y="-20431"/>
                    <a:pt x="1292734" y="-11564"/>
                    <a:pt x="1598697" y="0"/>
                  </a:cubicBezTo>
                  <a:cubicBezTo>
                    <a:pt x="1904660" y="11564"/>
                    <a:pt x="1963104" y="879"/>
                    <a:pt x="2285910" y="0"/>
                  </a:cubicBezTo>
                  <a:cubicBezTo>
                    <a:pt x="2608716" y="-879"/>
                    <a:pt x="2700498" y="-33395"/>
                    <a:pt x="2973122" y="0"/>
                  </a:cubicBezTo>
                  <a:cubicBezTo>
                    <a:pt x="3245746" y="33395"/>
                    <a:pt x="3348131" y="-10563"/>
                    <a:pt x="3699234" y="0"/>
                  </a:cubicBezTo>
                  <a:cubicBezTo>
                    <a:pt x="4050337" y="10563"/>
                    <a:pt x="3989426" y="18042"/>
                    <a:pt x="4269750" y="0"/>
                  </a:cubicBezTo>
                  <a:cubicBezTo>
                    <a:pt x="4459402" y="-31775"/>
                    <a:pt x="4632356" y="123155"/>
                    <a:pt x="4649617" y="379867"/>
                  </a:cubicBezTo>
                  <a:cubicBezTo>
                    <a:pt x="4631691" y="538077"/>
                    <a:pt x="4662129" y="735359"/>
                    <a:pt x="4649617" y="901535"/>
                  </a:cubicBezTo>
                  <a:cubicBezTo>
                    <a:pt x="4637105" y="1067711"/>
                    <a:pt x="4655597" y="1180494"/>
                    <a:pt x="4649617" y="1362425"/>
                  </a:cubicBezTo>
                  <a:cubicBezTo>
                    <a:pt x="4643638" y="1544356"/>
                    <a:pt x="4674739" y="1665288"/>
                    <a:pt x="4649617" y="1899287"/>
                  </a:cubicBezTo>
                  <a:cubicBezTo>
                    <a:pt x="4664256" y="2066744"/>
                    <a:pt x="4452015" y="2315186"/>
                    <a:pt x="4269750" y="2279154"/>
                  </a:cubicBezTo>
                  <a:cubicBezTo>
                    <a:pt x="3959572" y="2280453"/>
                    <a:pt x="3857976" y="2285129"/>
                    <a:pt x="3582537" y="2279154"/>
                  </a:cubicBezTo>
                  <a:cubicBezTo>
                    <a:pt x="3307098" y="2273179"/>
                    <a:pt x="3204481" y="2267695"/>
                    <a:pt x="2934224" y="2279154"/>
                  </a:cubicBezTo>
                  <a:cubicBezTo>
                    <a:pt x="2663967" y="2290613"/>
                    <a:pt x="2604206" y="2307792"/>
                    <a:pt x="2285910" y="2279154"/>
                  </a:cubicBezTo>
                  <a:cubicBezTo>
                    <a:pt x="1967614" y="2250516"/>
                    <a:pt x="1746956" y="2267929"/>
                    <a:pt x="1559798" y="2279154"/>
                  </a:cubicBezTo>
                  <a:cubicBezTo>
                    <a:pt x="1372640" y="2290379"/>
                    <a:pt x="1182585" y="2251041"/>
                    <a:pt x="950383" y="2279154"/>
                  </a:cubicBezTo>
                  <a:cubicBezTo>
                    <a:pt x="718181" y="2307267"/>
                    <a:pt x="594974" y="2284389"/>
                    <a:pt x="379867" y="2279154"/>
                  </a:cubicBezTo>
                  <a:cubicBezTo>
                    <a:pt x="164612" y="2290791"/>
                    <a:pt x="18453" y="2111413"/>
                    <a:pt x="0" y="1899287"/>
                  </a:cubicBezTo>
                  <a:cubicBezTo>
                    <a:pt x="-25942" y="1680285"/>
                    <a:pt x="21918" y="1545395"/>
                    <a:pt x="0" y="1362425"/>
                  </a:cubicBezTo>
                  <a:cubicBezTo>
                    <a:pt x="-21918" y="1179455"/>
                    <a:pt x="-1755" y="1038560"/>
                    <a:pt x="0" y="886340"/>
                  </a:cubicBezTo>
                  <a:cubicBezTo>
                    <a:pt x="1755" y="734121"/>
                    <a:pt x="-20565" y="549565"/>
                    <a:pt x="0" y="379867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Hai đường thẳng vuông góc với nhau tạo thành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góc vuông.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" name="Picture 3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48" y="21884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/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 panose="020F0502020204030204"/>
              </a:rPr>
              <a:t>Sai (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4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51160" y="3670642"/>
            <a:ext cx="2084969" cy="2084969"/>
            <a:chOff x="3880980" y="4622364"/>
            <a:chExt cx="2084969" cy="2084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86" y="1331053"/>
            <a:ext cx="4255377" cy="370059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302</Words>
  <Application>Microsoft Office PowerPoint</Application>
  <PresentationFormat>Widescreen</PresentationFormat>
  <Paragraphs>44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inpin heiti</vt:lpstr>
      <vt:lpstr>OpenSans</vt:lpstr>
      <vt:lpstr>Tahoma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tuyentrangvy@outlook.com</cp:lastModifiedBy>
  <cp:revision>29</cp:revision>
  <dcterms:created xsi:type="dcterms:W3CDTF">2023-09-22T04:22:00Z</dcterms:created>
  <dcterms:modified xsi:type="dcterms:W3CDTF">2024-12-03T17:12:15Z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6C02B940568C455F9C6638D4F6269D19_12</vt:lpwstr>
  </property>
  <property fmtid="{D5CDD505-2E9C-101B-9397-08002B2CF9AE}" pid="3" name="KSOProductBuildVer">
    <vt:lpwstr>1033-12.2.0.13215</vt:lpwstr>
  </property>
</Properties>
</file>