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71" r:id="rId3"/>
    <p:sldMasterId id="2147483683" r:id="rId4"/>
  </p:sldMasterIdLst>
  <p:notesMasterIdLst>
    <p:notesMasterId r:id="rId30"/>
  </p:notesMasterIdLst>
  <p:sldIdLst>
    <p:sldId id="256" r:id="rId5"/>
    <p:sldId id="287" r:id="rId6"/>
    <p:sldId id="304" r:id="rId7"/>
    <p:sldId id="430" r:id="rId8"/>
    <p:sldId id="441" r:id="rId9"/>
    <p:sldId id="432" r:id="rId10"/>
    <p:sldId id="422" r:id="rId11"/>
    <p:sldId id="427" r:id="rId12"/>
    <p:sldId id="429" r:id="rId13"/>
    <p:sldId id="257" r:id="rId14"/>
    <p:sldId id="258" r:id="rId15"/>
    <p:sldId id="433" r:id="rId16"/>
    <p:sldId id="434" r:id="rId17"/>
    <p:sldId id="435" r:id="rId18"/>
    <p:sldId id="428" r:id="rId19"/>
    <p:sldId id="331" r:id="rId20"/>
    <p:sldId id="436" r:id="rId21"/>
    <p:sldId id="437" r:id="rId22"/>
    <p:sldId id="423" r:id="rId23"/>
    <p:sldId id="339" r:id="rId24"/>
    <p:sldId id="438" r:id="rId25"/>
    <p:sldId id="439" r:id="rId26"/>
    <p:sldId id="440" r:id="rId27"/>
    <p:sldId id="263" r:id="rId28"/>
    <p:sldId id="3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3C661-2656-4DD6-912E-B80C77A85F88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A3752-1AAC-454E-A428-598F3619C8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70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5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5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844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923" y="3247340"/>
            <a:ext cx="1353923" cy="146632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9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834" y="3620828"/>
            <a:ext cx="1469834" cy="189133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834" y="2178395"/>
            <a:ext cx="1379682" cy="15564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912" y="3668307"/>
            <a:ext cx="1343760" cy="1193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7.GIF"/><Relationship Id="rId4" Type="http://schemas.microsoft.com/office/2007/relationships/media" Target="../media/media3.mp3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38769" y="3257768"/>
            <a:ext cx="9753082" cy="15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218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Toán</a:t>
            </a:r>
            <a:endParaRPr lang="en-US" sz="4494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4A</a:t>
            </a:r>
          </a:p>
          <a:p>
            <a:pPr algn="ctr" eaLnBrk="1" hangingPunct="1">
              <a:defRPr/>
            </a:pP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gì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sz="4494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4578" y="4456827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/>
          <p:cNvSpPr/>
          <p:nvPr/>
        </p:nvSpPr>
        <p:spPr>
          <a:xfrm>
            <a:off x="6562725" y="1228725"/>
            <a:ext cx="4953000" cy="1350596"/>
          </a:xfrm>
          <a:custGeom>
            <a:avLst/>
            <a:gdLst>
              <a:gd name="connsiteX0" fmla="*/ 0 w 4953000"/>
              <a:gd name="connsiteY0" fmla="*/ 225104 h 1350596"/>
              <a:gd name="connsiteX1" fmla="*/ 225104 w 4953000"/>
              <a:gd name="connsiteY1" fmla="*/ 0 h 1350596"/>
              <a:gd name="connsiteX2" fmla="*/ 837858 w 4953000"/>
              <a:gd name="connsiteY2" fmla="*/ 0 h 1350596"/>
              <a:gd name="connsiteX3" fmla="*/ 1423970 w 4953000"/>
              <a:gd name="connsiteY3" fmla="*/ 0 h 1350596"/>
              <a:gd name="connsiteX4" fmla="*/ 2010082 w 4953000"/>
              <a:gd name="connsiteY4" fmla="*/ 0 h 1350596"/>
              <a:gd name="connsiteX5" fmla="*/ 2889250 w 4953000"/>
              <a:gd name="connsiteY5" fmla="*/ 0 h 1350596"/>
              <a:gd name="connsiteX6" fmla="*/ 2889250 w 4953000"/>
              <a:gd name="connsiteY6" fmla="*/ 0 h 1350596"/>
              <a:gd name="connsiteX7" fmla="*/ 3471228 w 4953000"/>
              <a:gd name="connsiteY7" fmla="*/ 0 h 1350596"/>
              <a:gd name="connsiteX8" fmla="*/ 4127500 w 4953000"/>
              <a:gd name="connsiteY8" fmla="*/ 0 h 1350596"/>
              <a:gd name="connsiteX9" fmla="*/ 4727896 w 4953000"/>
              <a:gd name="connsiteY9" fmla="*/ 0 h 1350596"/>
              <a:gd name="connsiteX10" fmla="*/ 4953000 w 4953000"/>
              <a:gd name="connsiteY10" fmla="*/ 225104 h 1350596"/>
              <a:gd name="connsiteX11" fmla="*/ 4953000 w 4953000"/>
              <a:gd name="connsiteY11" fmla="*/ 787848 h 1350596"/>
              <a:gd name="connsiteX12" fmla="*/ 4953000 w 4953000"/>
              <a:gd name="connsiteY12" fmla="*/ 787848 h 1350596"/>
              <a:gd name="connsiteX13" fmla="*/ 4953000 w 4953000"/>
              <a:gd name="connsiteY13" fmla="*/ 1125497 h 1350596"/>
              <a:gd name="connsiteX14" fmla="*/ 4953000 w 4953000"/>
              <a:gd name="connsiteY14" fmla="*/ 1125492 h 1350596"/>
              <a:gd name="connsiteX15" fmla="*/ 4727896 w 4953000"/>
              <a:gd name="connsiteY15" fmla="*/ 1350596 h 1350596"/>
              <a:gd name="connsiteX16" fmla="*/ 4127500 w 4953000"/>
              <a:gd name="connsiteY16" fmla="*/ 1350596 h 1350596"/>
              <a:gd name="connsiteX17" fmla="*/ 4095091 w 4953000"/>
              <a:gd name="connsiteY17" fmla="*/ 1650793 h 1350596"/>
              <a:gd name="connsiteX18" fmla="*/ 3480112 w 4953000"/>
              <a:gd name="connsiteY18" fmla="*/ 1497693 h 1350596"/>
              <a:gd name="connsiteX19" fmla="*/ 2889250 w 4953000"/>
              <a:gd name="connsiteY19" fmla="*/ 1350596 h 1350596"/>
              <a:gd name="connsiteX20" fmla="*/ 2249855 w 4953000"/>
              <a:gd name="connsiteY20" fmla="*/ 1350596 h 1350596"/>
              <a:gd name="connsiteX21" fmla="*/ 1583818 w 4953000"/>
              <a:gd name="connsiteY21" fmla="*/ 1350596 h 1350596"/>
              <a:gd name="connsiteX22" fmla="*/ 944423 w 4953000"/>
              <a:gd name="connsiteY22" fmla="*/ 1350596 h 1350596"/>
              <a:gd name="connsiteX23" fmla="*/ 225104 w 4953000"/>
              <a:gd name="connsiteY23" fmla="*/ 1350596 h 1350596"/>
              <a:gd name="connsiteX24" fmla="*/ 0 w 4953000"/>
              <a:gd name="connsiteY24" fmla="*/ 1125492 h 1350596"/>
              <a:gd name="connsiteX25" fmla="*/ 0 w 4953000"/>
              <a:gd name="connsiteY25" fmla="*/ 1125497 h 1350596"/>
              <a:gd name="connsiteX26" fmla="*/ 0 w 4953000"/>
              <a:gd name="connsiteY26" fmla="*/ 787848 h 1350596"/>
              <a:gd name="connsiteX27" fmla="*/ 0 w 4953000"/>
              <a:gd name="connsiteY27" fmla="*/ 787848 h 1350596"/>
              <a:gd name="connsiteX28" fmla="*/ 0 w 4953000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53000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69031" y="-17720"/>
                  <a:pt x="550067" y="-17633"/>
                  <a:pt x="837858" y="0"/>
                </a:cubicBezTo>
                <a:cubicBezTo>
                  <a:pt x="1125649" y="17633"/>
                  <a:pt x="1158768" y="28542"/>
                  <a:pt x="1423970" y="0"/>
                </a:cubicBezTo>
                <a:cubicBezTo>
                  <a:pt x="1689172" y="-28542"/>
                  <a:pt x="1762576" y="-13001"/>
                  <a:pt x="2010082" y="0"/>
                </a:cubicBezTo>
                <a:cubicBezTo>
                  <a:pt x="2257588" y="13001"/>
                  <a:pt x="2468693" y="-15580"/>
                  <a:pt x="2889250" y="0"/>
                </a:cubicBezTo>
                <a:lnTo>
                  <a:pt x="2889250" y="0"/>
                </a:lnTo>
                <a:cubicBezTo>
                  <a:pt x="3120897" y="7286"/>
                  <a:pt x="3194080" y="-9449"/>
                  <a:pt x="3471228" y="0"/>
                </a:cubicBezTo>
                <a:cubicBezTo>
                  <a:pt x="3748376" y="9449"/>
                  <a:pt x="3843998" y="-16729"/>
                  <a:pt x="4127500" y="0"/>
                </a:cubicBezTo>
                <a:cubicBezTo>
                  <a:pt x="4265658" y="667"/>
                  <a:pt x="4490543" y="4083"/>
                  <a:pt x="4727896" y="0"/>
                </a:cubicBezTo>
                <a:cubicBezTo>
                  <a:pt x="4847049" y="12642"/>
                  <a:pt x="4969889" y="115599"/>
                  <a:pt x="4953000" y="225104"/>
                </a:cubicBezTo>
                <a:cubicBezTo>
                  <a:pt x="4936069" y="494166"/>
                  <a:pt x="4977404" y="594075"/>
                  <a:pt x="4953000" y="787848"/>
                </a:cubicBezTo>
                <a:lnTo>
                  <a:pt x="4953000" y="787848"/>
                </a:lnTo>
                <a:cubicBezTo>
                  <a:pt x="4947758" y="925041"/>
                  <a:pt x="4969136" y="1046265"/>
                  <a:pt x="4953000" y="1125497"/>
                </a:cubicBezTo>
                <a:lnTo>
                  <a:pt x="4953000" y="1125492"/>
                </a:lnTo>
                <a:cubicBezTo>
                  <a:pt x="4953536" y="1242950"/>
                  <a:pt x="4853282" y="1358041"/>
                  <a:pt x="4727896" y="1350596"/>
                </a:cubicBezTo>
                <a:cubicBezTo>
                  <a:pt x="4492957" y="1351444"/>
                  <a:pt x="4379986" y="1378854"/>
                  <a:pt x="4127500" y="1350596"/>
                </a:cubicBezTo>
                <a:cubicBezTo>
                  <a:pt x="4126773" y="1457210"/>
                  <a:pt x="4095769" y="1516708"/>
                  <a:pt x="4095091" y="1650793"/>
                </a:cubicBezTo>
                <a:cubicBezTo>
                  <a:pt x="3839343" y="1574782"/>
                  <a:pt x="3652869" y="1553971"/>
                  <a:pt x="3480112" y="1497693"/>
                </a:cubicBezTo>
                <a:cubicBezTo>
                  <a:pt x="3307356" y="1441415"/>
                  <a:pt x="3073040" y="1366325"/>
                  <a:pt x="2889250" y="1350596"/>
                </a:cubicBezTo>
                <a:cubicBezTo>
                  <a:pt x="2674550" y="1335954"/>
                  <a:pt x="2539124" y="1346590"/>
                  <a:pt x="2249855" y="1350596"/>
                </a:cubicBezTo>
                <a:cubicBezTo>
                  <a:pt x="1960587" y="1354602"/>
                  <a:pt x="1832533" y="1374570"/>
                  <a:pt x="1583818" y="1350596"/>
                </a:cubicBezTo>
                <a:cubicBezTo>
                  <a:pt x="1335103" y="1326622"/>
                  <a:pt x="1086073" y="1372961"/>
                  <a:pt x="944423" y="1350596"/>
                </a:cubicBezTo>
                <a:cubicBezTo>
                  <a:pt x="802773" y="1328231"/>
                  <a:pt x="504898" y="1345007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953000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10760" y="-18102"/>
                  <a:pt x="585058" y="-13455"/>
                  <a:pt x="891141" y="0"/>
                </a:cubicBezTo>
                <a:cubicBezTo>
                  <a:pt x="1197224" y="13455"/>
                  <a:pt x="1221305" y="-3723"/>
                  <a:pt x="1477253" y="0"/>
                </a:cubicBezTo>
                <a:cubicBezTo>
                  <a:pt x="1733201" y="3723"/>
                  <a:pt x="1880967" y="-24232"/>
                  <a:pt x="2169931" y="0"/>
                </a:cubicBezTo>
                <a:cubicBezTo>
                  <a:pt x="2458895" y="24232"/>
                  <a:pt x="2703968" y="629"/>
                  <a:pt x="2889250" y="0"/>
                </a:cubicBezTo>
                <a:lnTo>
                  <a:pt x="2889250" y="0"/>
                </a:lnTo>
                <a:cubicBezTo>
                  <a:pt x="3049980" y="623"/>
                  <a:pt x="3370943" y="26506"/>
                  <a:pt x="3508375" y="0"/>
                </a:cubicBezTo>
                <a:cubicBezTo>
                  <a:pt x="3645808" y="-26506"/>
                  <a:pt x="3974247" y="12371"/>
                  <a:pt x="4127500" y="0"/>
                </a:cubicBezTo>
                <a:cubicBezTo>
                  <a:pt x="4336195" y="29999"/>
                  <a:pt x="4491351" y="17482"/>
                  <a:pt x="4727896" y="0"/>
                </a:cubicBezTo>
                <a:cubicBezTo>
                  <a:pt x="4864257" y="-13111"/>
                  <a:pt x="4932173" y="78486"/>
                  <a:pt x="4953000" y="225104"/>
                </a:cubicBezTo>
                <a:cubicBezTo>
                  <a:pt x="4949900" y="478490"/>
                  <a:pt x="4970021" y="652995"/>
                  <a:pt x="4953000" y="787848"/>
                </a:cubicBezTo>
                <a:lnTo>
                  <a:pt x="4953000" y="787848"/>
                </a:lnTo>
                <a:cubicBezTo>
                  <a:pt x="4954079" y="901385"/>
                  <a:pt x="4941800" y="1015586"/>
                  <a:pt x="4953000" y="1125497"/>
                </a:cubicBezTo>
                <a:lnTo>
                  <a:pt x="4953000" y="1125492"/>
                </a:lnTo>
                <a:cubicBezTo>
                  <a:pt x="4960968" y="1271508"/>
                  <a:pt x="4841022" y="1337828"/>
                  <a:pt x="4727896" y="1350596"/>
                </a:cubicBezTo>
                <a:cubicBezTo>
                  <a:pt x="4598794" y="1328326"/>
                  <a:pt x="4349249" y="1356658"/>
                  <a:pt x="4127500" y="1350596"/>
                </a:cubicBezTo>
                <a:cubicBezTo>
                  <a:pt x="4108551" y="1471231"/>
                  <a:pt x="4100266" y="1544555"/>
                  <a:pt x="4095091" y="1650793"/>
                </a:cubicBezTo>
                <a:cubicBezTo>
                  <a:pt x="3942280" y="1622563"/>
                  <a:pt x="3719093" y="1578416"/>
                  <a:pt x="3504229" y="1503696"/>
                </a:cubicBezTo>
                <a:cubicBezTo>
                  <a:pt x="3289365" y="1428976"/>
                  <a:pt x="3106708" y="1408336"/>
                  <a:pt x="2889250" y="1350596"/>
                </a:cubicBezTo>
                <a:cubicBezTo>
                  <a:pt x="2551665" y="1354257"/>
                  <a:pt x="2314582" y="1358172"/>
                  <a:pt x="2169931" y="1350596"/>
                </a:cubicBezTo>
                <a:cubicBezTo>
                  <a:pt x="2025280" y="1343020"/>
                  <a:pt x="1795241" y="1354322"/>
                  <a:pt x="1450611" y="1350596"/>
                </a:cubicBezTo>
                <a:cubicBezTo>
                  <a:pt x="1105981" y="1346870"/>
                  <a:pt x="1061367" y="1359067"/>
                  <a:pt x="864499" y="1350596"/>
                </a:cubicBezTo>
                <a:cubicBezTo>
                  <a:pt x="667631" y="1342125"/>
                  <a:pt x="427667" y="1331251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1 000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nghìn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/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/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01305" y="42066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tỷ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/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695325"/>
            <a:ext cx="7443788" cy="1069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262" y="1585912"/>
            <a:ext cx="4467225" cy="2143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025" y="3505200"/>
            <a:ext cx="103632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3625" y="2733675"/>
            <a:ext cx="76581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505200" y="389572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44817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5353050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625792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7153275" y="392430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8039100" y="394335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3625" y="2733675"/>
            <a:ext cx="76581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505200" y="389572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44817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5353050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625792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7153275" y="392430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8039100" y="394335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1575" y="2733675"/>
            <a:ext cx="1019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9650" y="385762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526 374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24" y="4486275"/>
            <a:ext cx="962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nghìn ta được số 526 000.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649" y="5076825"/>
            <a:ext cx="104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chục nghìn ta được số 530 000.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9649" y="5695950"/>
            <a:ext cx="104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trăm nghìn ta được số 500 000.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53550"/>
            <a:ext cx="10687050" cy="6909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1352550"/>
            <a:ext cx="6334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384 401 km.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149 600 000 km.</a:t>
            </a:r>
          </a:p>
          <a:p>
            <a:pPr algn="r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https://solarsystem.nasa.gov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571" y="1428750"/>
            <a:ext cx="4786753" cy="3181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3449" y="4686300"/>
            <a:ext cx="1029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384 401 đọc là: Ba trăm tám mươi tư nghìn bốn trăm linh một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673" y="5381625"/>
            <a:ext cx="1093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149 600 000 đọc là: Một trăm bốn mươi chín triệu sáu trăm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14;p39"/>
          <p:cNvSpPr txBox="1"/>
          <p:nvPr/>
        </p:nvSpPr>
        <p:spPr>
          <a:xfrm>
            <a:off x="1884829" y="196454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just" defTabSz="1219200">
              <a:lnSpc>
                <a:spcPct val="100000"/>
              </a:lnSpc>
              <a:defRPr/>
            </a:pPr>
            <a:r>
              <a:rPr lang="vi-V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đọc số có nhiều chữ số:</a:t>
            </a:r>
          </a:p>
          <a:p>
            <a:pPr marL="457200" lvl="0" indent="-457200" algn="just" defTabSz="1219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tách số thành từng lớp, từ lớp đơn vị đến lớp nghìn rồi lớp triệu, mỗi lớp có 3 hàng. Sau đó dựa vào cách đọc số có tới ba chữ số thuộc từng lớp để đọc và đọc từ trái sang phải.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Bahiana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6305" y="840134"/>
            <a:ext cx="8187469" cy="1874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6853" y="2189992"/>
            <a:ext cx="3230880" cy="4521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5011" y="1127177"/>
            <a:ext cx="80335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đọc các số có nhiều chữ số cần lưu ý gì?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5" y="3095625"/>
            <a:ext cx="727710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 khi đọc các số: 0, 1, 4, 5.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các từ “linh, mươi, mười, năm, lăm, một, mốt, bốn, tư” để đọc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919" y="1959363"/>
            <a:ext cx="7443861" cy="27678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6"/>
          <p:cNvSpPr txBox="1"/>
          <p:nvPr/>
        </p:nvSpPr>
        <p:spPr>
          <a:xfrm>
            <a:off x="672884" y="1702695"/>
            <a:ext cx="6318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số có 6 hoặc 9 chữ số bất kì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dưới lớp viết nhanh chữ số đó vào bảng con, ai viết nhanh nhất và đọc đúng là người chiến thắng.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>
            <a:fillRect/>
          </a:stretch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653834" y="4322070"/>
            <a:ext cx="6318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cho các bạn dưới lớp viết xong có quyền chỉ định  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bất kì khác đọc số khác.....cứ như vậy đến khi hết thời gian.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65" y="513536"/>
            <a:ext cx="8394920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>
            <a:fillRect/>
          </a:stretch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83" y="2223788"/>
            <a:ext cx="8370533" cy="25056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4D4D9E-1656-45A7-9482-A82820D91BA5}"/>
              </a:ext>
            </a:extLst>
          </p:cNvPr>
          <p:cNvSpPr txBox="1"/>
          <p:nvPr/>
        </p:nvSpPr>
        <p:spPr>
          <a:xfrm>
            <a:off x="3048000" y="2992983"/>
            <a:ext cx="609600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BÀI 24: 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2060"/>
                </a:solidFill>
              </a:rPr>
              <a:t>EM ÔN LẠI NHỮNG GÌ ĐÃ HỌC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EDE2DD-B894-4238-BF05-B5ED38B1A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</a:rPr>
              <a:t>EM ÔN LẠI NHỮNG GÌ ĐÃ HỌC</a:t>
            </a:r>
            <a:br>
              <a:rPr lang="en-US" sz="4000" b="1" dirty="0">
                <a:solidFill>
                  <a:srgbClr val="002060"/>
                </a:solidFill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36038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9"/>
          <p:cNvSpPr txBox="1">
            <a:spLocks noGrp="1"/>
          </p:cNvSpPr>
          <p:nvPr>
            <p:ph type="ctrTitle"/>
          </p:nvPr>
        </p:nvSpPr>
        <p:spPr>
          <a:xfrm>
            <a:off x="2322545" y="2102444"/>
            <a:ext cx="7445231" cy="21534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381" name="Google Shape;1114;p39"/>
          <p:cNvSpPr txBox="1"/>
          <p:nvPr/>
        </p:nvSpPr>
        <p:spPr>
          <a:xfrm>
            <a:off x="2401758" y="2112195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LUYỆN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 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65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99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  <p:bldP spid="3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8" y="623887"/>
            <a:ext cx="10625138" cy="829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49" y="1540216"/>
            <a:ext cx="8639175" cy="44605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9125" y="3676649"/>
            <a:ext cx="4362449" cy="2545379"/>
            <a:chOff x="4514850" y="4512503"/>
            <a:chExt cx="3788443" cy="2067405"/>
          </a:xfrm>
        </p:grpSpPr>
        <p:pic>
          <p:nvPicPr>
            <p:cNvPr id="5" name="Picture 4" descr="A picture containing toy, doll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850" y="4512503"/>
              <a:ext cx="3240873" cy="164372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26693" y="6154939"/>
              <a:ext cx="3276600" cy="424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圆角矩形 5"/>
          <p:cNvSpPr/>
          <p:nvPr/>
        </p:nvSpPr>
        <p:spPr>
          <a:xfrm>
            <a:off x="3133724" y="1121677"/>
            <a:ext cx="7648575" cy="22596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ẽ sơ đồ tư duy tổng hợp các kiến thức, kĩ năng về các kiến thức đã học trong Chủ đề I: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590550"/>
            <a:ext cx="8686800" cy="933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95400" y="2114550"/>
            <a:ext cx="1046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668</Words>
  <Application>Microsoft Office PowerPoint</Application>
  <PresentationFormat>Widescreen</PresentationFormat>
  <Paragraphs>71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Bahiana</vt:lpstr>
      <vt:lpstr>Calibri</vt:lpstr>
      <vt:lpstr>Calibri Light</vt:lpstr>
      <vt:lpstr>Cambria</vt:lpstr>
      <vt:lpstr>等线</vt:lpstr>
      <vt:lpstr>Didact Gothic</vt:lpstr>
      <vt:lpstr>Tahoma</vt:lpstr>
      <vt:lpstr>Times New Roman</vt:lpstr>
      <vt:lpstr>Math Mystery Escape Room by Slidesgo</vt:lpstr>
      <vt:lpstr>1_Math Mystery Escape Room by Slidesgo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EM ÔN LẠI NHỮNG GÌ ĐÃ HỌC 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hien tran 0353095025</dc:creator>
  <cp:lastModifiedBy>tuyentrangvy@outlook.com</cp:lastModifiedBy>
  <cp:revision>8</cp:revision>
  <dcterms:created xsi:type="dcterms:W3CDTF">2023-09-29T03:05:00Z</dcterms:created>
  <dcterms:modified xsi:type="dcterms:W3CDTF">2024-12-03T17:21:58Z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8613471B2F974773962BD3510C8F47AF_12</vt:lpwstr>
  </property>
  <property fmtid="{D5CDD505-2E9C-101B-9397-08002B2CF9AE}" pid="3" name="KSOProductBuildVer">
    <vt:lpwstr>1033-12.2.0.13266</vt:lpwstr>
  </property>
</Properties>
</file>