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18" r:id="rId2"/>
    <p:sldId id="301" r:id="rId3"/>
    <p:sldId id="309" r:id="rId4"/>
    <p:sldId id="310" r:id="rId5"/>
    <p:sldId id="302" r:id="rId6"/>
    <p:sldId id="311" r:id="rId7"/>
    <p:sldId id="312" r:id="rId8"/>
    <p:sldId id="313" r:id="rId9"/>
    <p:sldId id="278" r:id="rId10"/>
    <p:sldId id="281" r:id="rId11"/>
    <p:sldId id="314" r:id="rId12"/>
    <p:sldId id="315" r:id="rId13"/>
    <p:sldId id="316" r:id="rId14"/>
    <p:sldId id="317" r:id="rId15"/>
    <p:sldId id="509" r:id="rId16"/>
    <p:sldId id="510" r:id="rId17"/>
    <p:sldId id="512" r:id="rId18"/>
    <p:sldId id="513" r:id="rId19"/>
    <p:sldId id="514" r:id="rId20"/>
    <p:sldId id="318" r:id="rId21"/>
    <p:sldId id="305" r:id="rId22"/>
    <p:sldId id="515" r:id="rId23"/>
    <p:sldId id="516" r:id="rId24"/>
    <p:sldId id="517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2856-2A89-40E5-B477-522DFD5BB0D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53D8-0910-4232-AEDB-1F308AB4EF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6136-D254-46A4-A8F6-11F1807BEE9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D371-75A7-4A27-800C-02B56A93C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045" y="1823165"/>
            <a:ext cx="1341045" cy="1357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14479210372531/?ref=share_group_link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slide" Target="slide10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023" y="722902"/>
            <a:ext cx="1112997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Toán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Lớp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4A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Hai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đường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thẳng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song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song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2)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GV: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Hoàng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Thị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Kim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Oanh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"/>
            <a:ext cx="7677150" cy="66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625" y="1114425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CD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628900"/>
            <a:ext cx="3028950" cy="2838450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5857874" y="2647950"/>
            <a:ext cx="4352926" cy="26193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 1: Đặt ê ke sao cho một cạnh của êke nằm trên đường thẳng AB, cạnh còn lại đi qua E, trên đó chọn điểm M.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3" y="489174"/>
            <a:ext cx="2700338" cy="2882676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210048" y="1000126"/>
            <a:ext cx="4876801" cy="13335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Kẻ đường thẳng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443287"/>
            <a:ext cx="2728912" cy="2796501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4362448" y="3609975"/>
            <a:ext cx="5095877" cy="229552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Đặt ê ke sao cho một cạnh của ê ke nằm trên đường thẳng EM. Trên cạnh còn lại đi qua E, trên đó chọn điểm 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61975"/>
            <a:ext cx="3524250" cy="32004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533398" y="3771900"/>
            <a:ext cx="3914777" cy="179069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Dùng thước thẳng kẻ đường thẳng ED.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885825"/>
            <a:ext cx="480060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75" y="523875"/>
            <a:ext cx="831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 đường thẳng đi qua điểm A và song song với đường thẳng BC trong mỗi trường hợp sau: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8" y="2143125"/>
            <a:ext cx="9463088" cy="2296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847850"/>
            <a:ext cx="4229100" cy="18669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3460" y="1609725"/>
            <a:ext cx="0" cy="27265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59723" y="3242044"/>
            <a:ext cx="78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752975" y="3221886"/>
            <a:ext cx="2895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485321" y="3193534"/>
            <a:ext cx="74428" cy="63795"/>
          </a:xfrm>
          <a:prstGeom prst="ellipse">
            <a:avLst/>
          </a:prstGeom>
          <a:solidFill>
            <a:schemeClr val="tx1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347787"/>
            <a:ext cx="5734050" cy="34004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38500" y="1866900"/>
            <a:ext cx="3190875" cy="31718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38525" y="771525"/>
            <a:ext cx="2390775" cy="26122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83323" y="889369"/>
            <a:ext cx="78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5646996" y="907534"/>
            <a:ext cx="74428" cy="63795"/>
          </a:xfrm>
          <a:prstGeom prst="ellipse">
            <a:avLst/>
          </a:prstGeom>
          <a:solidFill>
            <a:schemeClr val="tx1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466725"/>
            <a:ext cx="7296150" cy="1288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743" y="2000250"/>
            <a:ext cx="3329644" cy="3862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1981200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thẳng BX đi qua đỉnh B và song song với cạnh AC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838198" y="3429000"/>
            <a:ext cx="5781677" cy="22669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vẽ đường thẳng BX đi qua đỉnh B song song với cạnh AC thì chúng  ta chỉ cần vẽ đường thẳng BX vuông góc với đường thẳng  AB.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53325" y="2488461"/>
            <a:ext cx="25431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60023" y="2499094"/>
            <a:ext cx="78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Oval 10"/>
          <p:cNvSpPr/>
          <p:nvPr/>
        </p:nvSpPr>
        <p:spPr>
          <a:xfrm>
            <a:off x="9885621" y="2450584"/>
            <a:ext cx="74428" cy="63795"/>
          </a:xfrm>
          <a:prstGeom prst="ellipse">
            <a:avLst/>
          </a:prstGeom>
          <a:solidFill>
            <a:schemeClr val="tx1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466725"/>
            <a:ext cx="7296150" cy="1288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743" y="2000250"/>
            <a:ext cx="3329644" cy="3862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1981200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Đường thẳng CY đi qua đỉnh C và song song với cạnh AB.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838198" y="3429001"/>
            <a:ext cx="5781677" cy="2133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vẽ đường thẳng CY vuông góc với cạnh AC thì ta được đường thẳng  CY đi qua đỉnh C và song song với cạnh AB.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972675" y="2219325"/>
            <a:ext cx="0" cy="30003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02848" y="2203819"/>
            <a:ext cx="78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1" name="Oval 10"/>
          <p:cNvSpPr/>
          <p:nvPr/>
        </p:nvSpPr>
        <p:spPr>
          <a:xfrm>
            <a:off x="9942771" y="2450584"/>
            <a:ext cx="74428" cy="63795"/>
          </a:xfrm>
          <a:prstGeom prst="ellipse">
            <a:avLst/>
          </a:prstGeom>
          <a:solidFill>
            <a:schemeClr val="tx1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457200"/>
            <a:ext cx="9877425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12" y="1533525"/>
            <a:ext cx="503872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176" y="1609725"/>
            <a:ext cx="416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Hai đường phố nào song song với nhau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325" y="2743200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Pasteur </a:t>
            </a:r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endParaRPr lang="en-US" sz="2000" b="1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58075" y="1952625"/>
            <a:ext cx="2190750" cy="15811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677025" y="3086100"/>
            <a:ext cx="2190750" cy="15811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62775" y="2076450"/>
            <a:ext cx="1371600" cy="11715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58100" y="2543175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6750" y="3324225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 Lê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Duẩn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Thuyên</a:t>
            </a:r>
            <a:endParaRPr lang="en-US" sz="2000" b="1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677150" y="2543175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772525" y="3429000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5325" y="3905250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Thuyên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</a:t>
            </a:r>
            <a:endParaRPr lang="en-US" sz="2000" b="1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763000" y="3438525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019925" y="2076450"/>
            <a:ext cx="1257300" cy="1114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750" y="4486275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 Lê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Duẩn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kern="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</a:t>
            </a:r>
            <a:endParaRPr lang="en-US" sz="2000" b="1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457200"/>
            <a:ext cx="9877425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12" y="1514475"/>
            <a:ext cx="503872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550" y="1419225"/>
            <a:ext cx="5133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Hải đang ở công viên 30 – 4, bạn ấy muốn đi tới Dinh Thống Nhất thì có thể đi theo những đường phố nào trên sơ đồ này?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 flipH="1">
            <a:off x="7467600" y="2124075"/>
            <a:ext cx="1200150" cy="1047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477125" y="3152775"/>
            <a:ext cx="247650" cy="20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7225" y="2971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Lê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Duẩn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=&gt; Nam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62975" y="2295525"/>
            <a:ext cx="561975" cy="447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172450" y="2752725"/>
            <a:ext cx="933450" cy="866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772400" y="3371850"/>
            <a:ext cx="409575" cy="257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700" y="386715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Pasteur=&gt;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Thuyên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Nam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>
            <a:fillRect/>
          </a:stretch>
        </p:blipFill>
        <p:spPr>
          <a:xfrm>
            <a:off x="3939611" y="2854697"/>
            <a:ext cx="2432614" cy="5065339"/>
          </a:xfrm>
          <a:prstGeom prst="rect">
            <a:avLst/>
          </a:prstGeom>
        </p:spPr>
      </p:pic>
      <p:pic>
        <p:nvPicPr>
          <p:cNvPr id="6" name="Picture 5" descr="Shape&#10;&#10;Description automatically generated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57" y="515196"/>
            <a:ext cx="7294417" cy="35996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1288" y="944647"/>
            <a:ext cx="67583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đường đi học từ nhà tới trường, em có những đường nào song song với nhau. Em hãy kể tên các con đường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490537"/>
            <a:ext cx="7991475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669641"/>
            <a:ext cx="10148887" cy="340718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933449" y="5133974"/>
            <a:ext cx="4257676" cy="15144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cửa không bị lệch vì góc của cánh cửa là góc vuông, góc của khung cửa cũng là góc vuông (chú thợ đã kiểm tra)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715124" y="5057774"/>
            <a:ext cx="4257676" cy="15144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tranh lúc đầu treo lệch sau đó được chỉnh lại nhờ 2 thước kẻ song song và có chiều cao bằng nhau.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225" y="4953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Hãy chỉ ra hình ảnh của hai đường thẳng song song với nhau có trong thực tế mà em biết.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b) Hãy chỉ ra hình ảnh của hai đường thẳng song song với nhau có trong thực  tế mà em biế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057400"/>
            <a:ext cx="4286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) Hãy chỉ ra hình ảnh của hai đường thẳng song song với nhau có trong thực  tế mà em biế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00263"/>
            <a:ext cx="44672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/>
          <p:cNvSpPr/>
          <p:nvPr/>
        </p:nvSpPr>
        <p:spPr>
          <a:xfrm>
            <a:off x="304799" y="1508825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9"/>
            <a:ext cx="1648604" cy="1468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785812" y="1157287"/>
            <a:ext cx="11026959" cy="141597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35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665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665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EM </a:t>
            </a:r>
            <a:r>
              <a:rPr kumimoji="0" lang="vi-VN" sz="2665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HIỀN</a:t>
            </a:r>
            <a:r>
              <a:rPr kumimoji="0" lang="vi-VN" sz="2665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TRẦN</a:t>
            </a:r>
            <a:r>
              <a:rPr kumimoji="0" lang="en-US" sz="2665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. </a:t>
            </a:r>
            <a:endParaRPr kumimoji="0" lang="en-US" sz="2665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835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KÍNH MONG QUÝ THẦY CÔ </a:t>
            </a:r>
            <a:r>
              <a:rPr kumimoji="0" lang="en-US" sz="2665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KHÔNG SHARE </a:t>
            </a:r>
            <a:r>
              <a:rPr kumimoji="0" lang="en-US" sz="266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VÀO CÁC HỘI </a:t>
            </a:r>
            <a:r>
              <a:rPr kumimoji="0" lang="en-US" sz="2665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NHÓM</a:t>
            </a:r>
            <a:endParaRPr kumimoji="0" lang="vi-VN" sz="2665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835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665" b="1" kern="0" dirty="0" smtClean="0">
                <a:solidFill>
                  <a:prstClr val="black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Zalo+ Fb ( vi phạm em xin ngừng bàn giao không hoàn phí)</a:t>
            </a:r>
            <a:r>
              <a:rPr kumimoji="0" lang="en-US" sz="2665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kumimoji="0" lang="vi-VN" sz="2665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672" y="3114675"/>
            <a:ext cx="11644313" cy="29203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835660">
              <a:defRPr/>
            </a:pPr>
            <a:r>
              <a:rPr lang="en-US" sz="2665" b="1" kern="0" dirty="0" err="1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Thầy</a:t>
            </a:r>
            <a:r>
              <a:rPr lang="en-US" sz="2665" b="1" kern="0" dirty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/</a:t>
            </a:r>
            <a:r>
              <a:rPr lang="en-US" sz="2665" b="1" kern="0" dirty="0" err="1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Cô</a:t>
            </a:r>
            <a:r>
              <a:rPr lang="en-US" sz="2665" b="1" kern="0" dirty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665" b="1" kern="0" dirty="0" err="1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đăng</a:t>
            </a:r>
            <a:r>
              <a:rPr lang="en-US" sz="2665" b="1" kern="0" dirty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665" b="1" kern="0" dirty="0" err="1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ký</a:t>
            </a:r>
            <a:r>
              <a:rPr lang="en-US" sz="2665" b="1" kern="0" dirty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665" b="1" kern="0" dirty="0" err="1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lấy</a:t>
            </a:r>
            <a:r>
              <a:rPr lang="en-US" sz="2665" b="1" kern="0" dirty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665" b="1" kern="0" dirty="0" err="1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sz="2665" b="1" kern="0" dirty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665" b="1" kern="0" dirty="0" err="1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án</a:t>
            </a:r>
            <a:r>
              <a:rPr lang="en-US" sz="2665" b="1" kern="0" dirty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665" b="1" kern="0" dirty="0" err="1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liên</a:t>
            </a:r>
            <a:r>
              <a:rPr lang="en-US" sz="2665" b="1" kern="0" dirty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665" b="1" kern="0" dirty="0" err="1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hệ</a:t>
            </a:r>
            <a:r>
              <a:rPr lang="en-US" sz="2665" b="1" kern="0" dirty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665" b="1" kern="0" dirty="0" smtClean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link</a:t>
            </a:r>
            <a:r>
              <a:rPr lang="vi-VN" sz="2665" b="1" kern="0" dirty="0" smtClean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665" b="1" kern="0" dirty="0" smtClean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Facebook</a:t>
            </a:r>
            <a:r>
              <a:rPr lang="vi-VN" sz="2665" b="1" kern="0" dirty="0" smtClean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Hien Tran PowerPoin</a:t>
            </a:r>
          </a:p>
          <a:p>
            <a:pPr lvl="0" algn="ctr" defTabSz="835660">
              <a:defRPr/>
            </a:pPr>
            <a:r>
              <a:rPr lang="en-US" sz="2665" b="1" kern="0" dirty="0">
                <a:solidFill>
                  <a:srgbClr val="0070C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https://www.facebook.com/profile.php?id=100061892167622</a:t>
            </a:r>
            <a:r>
              <a:rPr lang="en-US" sz="2665" b="1" kern="0" dirty="0" smtClean="0">
                <a:solidFill>
                  <a:srgbClr val="FF000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lang="vi-VN" sz="2665" b="1" kern="0" dirty="0" smtClean="0">
              <a:solidFill>
                <a:srgbClr val="FF0000"/>
              </a:solidFill>
              <a:latin typeface="Times New Roman" panose="02020603050405020304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defTabSz="835660">
              <a:defRPr/>
            </a:pPr>
            <a:r>
              <a:rPr lang="vi-VN" sz="2500" b="1" kern="0" dirty="0" smtClean="0">
                <a:solidFill>
                  <a:srgbClr val="00B0F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NHÓM GIÁO ÁN ĐIÊN TỬ 4,8,11 ( coppy link bên dưới vào tìm kiếm fb )</a:t>
            </a:r>
          </a:p>
          <a:p>
            <a:pPr lvl="0" algn="ctr" defTabSz="835660">
              <a:defRPr/>
            </a:pPr>
            <a:r>
              <a:rPr lang="vi-VN" sz="2665" b="1" kern="0" dirty="0" smtClean="0">
                <a:solidFill>
                  <a:srgbClr val="0070C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  <a:hlinkClick r:id="rId3"/>
              </a:rPr>
              <a:t>https://www.facebook.com/groups/514479210372531/?ref=share_group_link</a:t>
            </a:r>
            <a:endParaRPr lang="vi-VN" sz="2665" b="1" kern="0" dirty="0" smtClean="0">
              <a:solidFill>
                <a:srgbClr val="0070C0"/>
              </a:solidFill>
              <a:latin typeface="Times New Roman" panose="02020603050405020304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defTabSz="835660"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SĐT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zalo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Duy nhất</a:t>
            </a:r>
            <a:r>
              <a:rPr kumimoji="0" lang="vi-VN" sz="32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200" b="1" kern="0" dirty="0" smtClean="0">
                <a:solidFill>
                  <a:srgbClr val="00B0F0"/>
                </a:solidFill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Hiền Trần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0353095025 </a:t>
            </a:r>
          </a:p>
          <a:p>
            <a:pPr lvl="0" algn="ctr" defTabSz="835660"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( mọi</a:t>
            </a:r>
            <a:r>
              <a:rPr kumimoji="0" lang="vi-VN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tài khoản khác đều giả mạo)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>
            <a:fillRect/>
          </a:stretch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>
            <a:fillRect/>
          </a:stretch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>
            <a:fillRect/>
          </a:stretch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/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/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/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65"/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66"/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67"/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8"/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Text Box 173"/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D</a:t>
              </a:r>
            </a:p>
          </p:txBody>
        </p:sp>
        <p:sp>
          <p:nvSpPr>
            <p:cNvPr id="5" name="Text Box 174"/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E</a:t>
              </a:r>
            </a:p>
          </p:txBody>
        </p:sp>
        <p:sp>
          <p:nvSpPr>
            <p:cNvPr id="6" name="Text Box 175"/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G</a:t>
              </a:r>
            </a:p>
          </p:txBody>
        </p:sp>
        <p:sp>
          <p:nvSpPr>
            <p:cNvPr id="7" name="Text Box 176"/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H</a:t>
              </a:r>
            </a:p>
          </p:txBody>
        </p:sp>
        <p:sp>
          <p:nvSpPr>
            <p:cNvPr id="8" name="Text Box 177"/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Algerian" panose="04020705040A02060702" pitchFamily="82" charset="0"/>
                </a:rPr>
                <a:t>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/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/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160"/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/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/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>
            <a:fillRect/>
          </a:stretch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/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160"/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469" y="2740105"/>
            <a:ext cx="9900762" cy="10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626</Words>
  <Application>Microsoft Office PowerPoint</Application>
  <PresentationFormat>Widescreen</PresentationFormat>
  <Paragraphs>66</Paragraphs>
  <Slides>25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Microsoft YaHei</vt:lpstr>
      <vt:lpstr>Algerian</vt:lpstr>
      <vt:lpstr>Arial</vt:lpstr>
      <vt:lpstr>Calibri</vt:lpstr>
      <vt:lpstr>Cambria</vt:lpstr>
      <vt:lpstr>等线</vt:lpstr>
      <vt:lpstr>等线 Light</vt:lpstr>
      <vt:lpstr>Times New Roman</vt:lpstr>
      <vt:lpstr>UVN Tin Tuc</vt:lpstr>
      <vt:lpstr>思源黑体 CN Bold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tuyentrangvy@outlook.com</cp:lastModifiedBy>
  <cp:revision>39</cp:revision>
  <dcterms:created xsi:type="dcterms:W3CDTF">2023-09-22T02:17:00Z</dcterms:created>
  <dcterms:modified xsi:type="dcterms:W3CDTF">2024-12-03T17:08:19Z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C46D8E2A106C409CB1AFA5E2948482E8_12</vt:lpwstr>
  </property>
  <property fmtid="{D5CDD505-2E9C-101B-9397-08002B2CF9AE}" pid="3" name="KSOProductBuildVer">
    <vt:lpwstr>1033-12.2.0.13215</vt:lpwstr>
  </property>
</Properties>
</file>