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510" r:id="rId2"/>
    <p:sldId id="261" r:id="rId3"/>
    <p:sldId id="323" r:id="rId4"/>
    <p:sldId id="336" r:id="rId5"/>
    <p:sldId id="337" r:id="rId6"/>
    <p:sldId id="338" r:id="rId7"/>
    <p:sldId id="270" r:id="rId8"/>
    <p:sldId id="322" r:id="rId9"/>
    <p:sldId id="509" r:id="rId10"/>
    <p:sldId id="304" r:id="rId11"/>
    <p:sldId id="339" r:id="rId12"/>
    <p:sldId id="340" r:id="rId13"/>
    <p:sldId id="300" r:id="rId14"/>
    <p:sldId id="310" r:id="rId15"/>
    <p:sldId id="329" r:id="rId16"/>
    <p:sldId id="341" r:id="rId17"/>
    <p:sldId id="342" r:id="rId18"/>
    <p:sldId id="343" r:id="rId19"/>
    <p:sldId id="344" r:id="rId20"/>
    <p:sldId id="345" r:id="rId21"/>
    <p:sldId id="346" r:id="rId22"/>
    <p:sldId id="334" r:id="rId23"/>
    <p:sldId id="347" r:id="rId24"/>
    <p:sldId id="348" r:id="rId25"/>
    <p:sldId id="349" r:id="rId26"/>
    <p:sldId id="350" r:id="rId27"/>
    <p:sldId id="271" r:id="rId28"/>
    <p:sldId id="31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3CCD0A-8746-410C-A20F-D69EF736DCC2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C55C7-EAC3-4B51-82E8-8A5E1688A39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591" y="-138223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809" y="14177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46242" y="6227135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591" y="-138223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0549" y="6166884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+mn-ea"/>
                </a:rPr>
                <a:t>ibaotu.com</a:t>
              </a: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  <p:sp>
          <p:nvSpPr>
            <p:cNvPr id="9" name="TextBox 8"/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</p:grpSp>
      <p:pic>
        <p:nvPicPr>
          <p:cNvPr id="12" name="Picture 11" descr="Clouds in the sky&#10;&#10;Description automatically generated with medium confidence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339" y="9202923"/>
            <a:ext cx="1376473" cy="137647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8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microsoft.com/office/2007/relationships/hdphoto" Target="../media/hdphoto3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58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microsoft.com/office/2007/relationships/hdphoto" Target="../media/hdphoto3.wdp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19002" y="21686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01547" y="1073807"/>
            <a:ext cx="10988906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Toán</a:t>
            </a:r>
            <a:endParaRPr lang="en-US" sz="5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Lớp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: 4A</a:t>
            </a:r>
          </a:p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Bài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Hai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đường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thẳng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vuông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góc</a:t>
            </a:r>
            <a:endParaRPr lang="en-US" sz="5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Giáo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viên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Hoàng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Thị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Kim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Oanh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27549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61" y="2893893"/>
            <a:ext cx="6494339" cy="415904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29308" y="95720"/>
            <a:ext cx="8791442" cy="5596345"/>
            <a:chOff x="1810148" y="95616"/>
            <a:chExt cx="8791442" cy="559634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517919"/>
            <a:ext cx="2777278" cy="2348382"/>
          </a:xfrm>
          <a:prstGeom prst="rect">
            <a:avLst/>
          </a:prstGeom>
        </p:spPr>
      </p:pic>
      <p:pic>
        <p:nvPicPr>
          <p:cNvPr id="18" name="图片 14"/>
          <p:cNvPicPr>
            <a:picLocks noChangeAspect="1"/>
          </p:cNvPicPr>
          <p:nvPr/>
        </p:nvPicPr>
        <p:blipFill rotWithShape="1">
          <a:blip r:embed="rId12" cstate="screen"/>
          <a:srcRect/>
          <a:stretch>
            <a:fillRect/>
          </a:stretch>
        </p:blipFill>
        <p:spPr>
          <a:xfrm>
            <a:off x="4057976" y="1091317"/>
            <a:ext cx="1782070" cy="1685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43655" y="2557448"/>
            <a:ext cx="5986791" cy="2487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09" y="305464"/>
            <a:ext cx="11315700" cy="4248150"/>
          </a:xfrm>
          <a:prstGeom prst="rect">
            <a:avLst/>
          </a:prstGeom>
        </p:spPr>
      </p:pic>
      <p:grpSp>
        <p:nvGrpSpPr>
          <p:cNvPr id="4" name="组合 27"/>
          <p:cNvGrpSpPr/>
          <p:nvPr/>
        </p:nvGrpSpPr>
        <p:grpSpPr>
          <a:xfrm>
            <a:off x="807518" y="4882940"/>
            <a:ext cx="10580914" cy="1323439"/>
            <a:chOff x="2587501" y="9154115"/>
            <a:chExt cx="10005372" cy="1115695"/>
          </a:xfrm>
        </p:grpSpPr>
        <p:sp>
          <p:nvSpPr>
            <p:cNvPr id="5" name="圆角矩形 14"/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" name="文本框 23"/>
            <p:cNvSpPr txBox="1"/>
            <p:nvPr/>
          </p:nvSpPr>
          <p:spPr>
            <a:xfrm>
              <a:off x="3206931" y="9154115"/>
              <a:ext cx="8609412" cy="1115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Các đường kẻ ngang, dọc có tác dụng gì?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7" name="组合 27"/>
          <p:cNvGrpSpPr/>
          <p:nvPr/>
        </p:nvGrpSpPr>
        <p:grpSpPr>
          <a:xfrm>
            <a:off x="747267" y="4865219"/>
            <a:ext cx="10580914" cy="1323439"/>
            <a:chOff x="2587501" y="9154115"/>
            <a:chExt cx="10005372" cy="1115695"/>
          </a:xfrm>
        </p:grpSpPr>
        <p:sp>
          <p:nvSpPr>
            <p:cNvPr id="8" name="圆角矩形 14"/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" name="文本框 23"/>
            <p:cNvSpPr txBox="1"/>
            <p:nvPr/>
          </p:nvSpPr>
          <p:spPr>
            <a:xfrm>
              <a:off x="3206931" y="9154115"/>
              <a:ext cx="8609412" cy="1115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Các đường kẻ ngang, dọc tạo thành những góc như thế nào?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764464" y="861237"/>
            <a:ext cx="0" cy="186069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2743198" y="2711302"/>
            <a:ext cx="219030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147777" y="2700670"/>
            <a:ext cx="161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22205" y="393405"/>
            <a:ext cx="161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82633" y="2700670"/>
            <a:ext cx="161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B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446567" y="2706587"/>
            <a:ext cx="232668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8663" y="1011530"/>
            <a:ext cx="1697610" cy="169761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2764464" y="2690036"/>
            <a:ext cx="0" cy="204145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723" y="1032795"/>
            <a:ext cx="1843317" cy="169761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76447" y="1998921"/>
            <a:ext cx="161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90308" y="4136066"/>
            <a:ext cx="161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D</a:t>
            </a:r>
          </a:p>
        </p:txBody>
      </p:sp>
      <p:grpSp>
        <p:nvGrpSpPr>
          <p:cNvPr id="21" name="Group 7"/>
          <p:cNvGrpSpPr/>
          <p:nvPr/>
        </p:nvGrpSpPr>
        <p:grpSpPr>
          <a:xfrm>
            <a:off x="2768010" y="473157"/>
            <a:ext cx="1378688" cy="2206060"/>
            <a:chOff x="864" y="293"/>
            <a:chExt cx="624" cy="1056"/>
          </a:xfrm>
        </p:grpSpPr>
        <p:sp>
          <p:nvSpPr>
            <p:cNvPr id="22" name="AutoShape 8"/>
            <p:cNvSpPr/>
            <p:nvPr/>
          </p:nvSpPr>
          <p:spPr>
            <a:xfrm>
              <a:off x="864" y="293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AutoShape 9"/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87079" y="5380075"/>
            <a:ext cx="4890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Hai </a:t>
            </a:r>
            <a:r>
              <a:rPr lang="en-US" sz="3200" b="1" dirty="0" err="1"/>
              <a:t>đường</a:t>
            </a:r>
            <a:r>
              <a:rPr lang="en-US" sz="3200" b="1" dirty="0"/>
              <a:t> </a:t>
            </a:r>
            <a:r>
              <a:rPr lang="en-US" sz="3200" b="1" dirty="0" err="1"/>
              <a:t>thẳng</a:t>
            </a:r>
            <a:r>
              <a:rPr lang="en-US" sz="3200" b="1" dirty="0"/>
              <a:t> AB </a:t>
            </a:r>
            <a:r>
              <a:rPr lang="en-US" sz="3200" b="1" dirty="0" err="1"/>
              <a:t>và</a:t>
            </a:r>
            <a:r>
              <a:rPr lang="en-US" sz="3200" b="1" dirty="0"/>
              <a:t> CD </a:t>
            </a:r>
            <a:r>
              <a:rPr lang="en-US" sz="3200" b="1" dirty="0" err="1"/>
              <a:t>vuông</a:t>
            </a:r>
            <a:r>
              <a:rPr lang="en-US" sz="3200" b="1" dirty="0"/>
              <a:t> </a:t>
            </a:r>
            <a:r>
              <a:rPr lang="en-US" sz="3200" b="1" dirty="0" err="1"/>
              <a:t>góc</a:t>
            </a:r>
            <a:r>
              <a:rPr lang="en-US" sz="3200" b="1" dirty="0"/>
              <a:t>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nhau</a:t>
            </a:r>
            <a:endParaRPr lang="en-US" sz="3200" b="1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5752214" y="776177"/>
            <a:ext cx="0" cy="5784111"/>
          </a:xfrm>
          <a:prstGeom prst="line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105013" y="939209"/>
            <a:ext cx="0" cy="186069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9083747" y="2789274"/>
            <a:ext cx="219030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488326" y="2778642"/>
            <a:ext cx="161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562754" y="471377"/>
            <a:ext cx="161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923182" y="2778642"/>
            <a:ext cx="161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B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6787116" y="2784559"/>
            <a:ext cx="232668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9105013" y="2768008"/>
            <a:ext cx="0" cy="204145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616996" y="2076893"/>
            <a:ext cx="161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530857" y="4214038"/>
            <a:ext cx="161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655981" y="5192647"/>
            <a:ext cx="4890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Hai </a:t>
            </a:r>
            <a:r>
              <a:rPr lang="en-US" sz="3200" b="1" dirty="0" err="1"/>
              <a:t>đường</a:t>
            </a:r>
            <a:r>
              <a:rPr lang="en-US" sz="3200" b="1" dirty="0"/>
              <a:t> </a:t>
            </a:r>
            <a:r>
              <a:rPr lang="en-US" sz="3200" b="1" dirty="0" err="1"/>
              <a:t>thẳng</a:t>
            </a:r>
            <a:r>
              <a:rPr lang="en-US" sz="3200" b="1" dirty="0"/>
              <a:t> </a:t>
            </a:r>
            <a:r>
              <a:rPr lang="en-US" sz="3200" b="1" dirty="0" err="1"/>
              <a:t>vuông</a:t>
            </a:r>
            <a:r>
              <a:rPr lang="en-US" sz="3200" b="1" dirty="0"/>
              <a:t> </a:t>
            </a:r>
            <a:r>
              <a:rPr lang="en-US" sz="3200" b="1" dirty="0" err="1"/>
              <a:t>góc</a:t>
            </a:r>
            <a:r>
              <a:rPr lang="en-US" sz="3200" b="1" dirty="0"/>
              <a:t>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nhau</a:t>
            </a:r>
            <a:r>
              <a:rPr lang="en-US" sz="3200" b="1" dirty="0"/>
              <a:t> </a:t>
            </a:r>
            <a:r>
              <a:rPr lang="en-US" sz="3200" b="1" dirty="0" err="1"/>
              <a:t>tạo</a:t>
            </a:r>
            <a:r>
              <a:rPr lang="en-US" sz="3200" b="1" dirty="0"/>
              <a:t> </a:t>
            </a:r>
            <a:r>
              <a:rPr lang="en-US" sz="3200" b="1" dirty="0" err="1"/>
              <a:t>thành</a:t>
            </a:r>
            <a:r>
              <a:rPr lang="en-US" sz="3200" b="1" dirty="0"/>
              <a:t> </a:t>
            </a:r>
            <a:r>
              <a:rPr lang="en-US" sz="3200" b="1" dirty="0" err="1"/>
              <a:t>bốn</a:t>
            </a:r>
            <a:r>
              <a:rPr lang="en-US" sz="3200" b="1" dirty="0"/>
              <a:t> </a:t>
            </a:r>
            <a:r>
              <a:rPr lang="en-US" sz="3200" b="1" dirty="0" err="1"/>
              <a:t>góc</a:t>
            </a:r>
            <a:r>
              <a:rPr lang="en-US" sz="3200" b="1" dirty="0"/>
              <a:t> </a:t>
            </a:r>
            <a:r>
              <a:rPr lang="en-US" sz="3200" b="1" dirty="0" err="1"/>
              <a:t>vuông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-0.21888 3.7037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00065 0.3039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518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4" grpId="0"/>
      <p:bldP spid="30" grpId="0"/>
      <p:bldP spid="31" grpId="0"/>
      <p:bldP spid="32" grpId="0"/>
      <p:bldP spid="37" grpId="0"/>
      <p:bldP spid="38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9"/>
          <p:cNvGrpSpPr/>
          <p:nvPr/>
        </p:nvGrpSpPr>
        <p:grpSpPr>
          <a:xfrm>
            <a:off x="4166886" y="138896"/>
            <a:ext cx="7824486" cy="6585995"/>
            <a:chOff x="6475654" y="1638642"/>
            <a:chExt cx="4396503" cy="3875422"/>
          </a:xfrm>
        </p:grpSpPr>
        <p:grpSp>
          <p:nvGrpSpPr>
            <p:cNvPr id="8" name="组合 1"/>
            <p:cNvGrpSpPr/>
            <p:nvPr/>
          </p:nvGrpSpPr>
          <p:grpSpPr>
            <a:xfrm>
              <a:off x="6475654" y="2064662"/>
              <a:ext cx="4259379" cy="3449402"/>
              <a:chOff x="551674" y="602974"/>
              <a:chExt cx="4258639" cy="3448337"/>
            </a:xfrm>
          </p:grpSpPr>
          <p:pic>
            <p:nvPicPr>
              <p:cNvPr id="14" name="Picture 242" descr="C:\Users\Thinkpad\Desktop\新建文件夹 (2)\2_0005_图层-3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674" y="602974"/>
                <a:ext cx="4258639" cy="3448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758629" y="1278574"/>
                <a:ext cx="3797899" cy="2549559"/>
              </a:xfrm>
              <a:custGeom>
                <a:avLst/>
                <a:gdLst>
                  <a:gd name="T0" fmla="*/ 1902 w 2011"/>
                  <a:gd name="T1" fmla="*/ 19 h 1350"/>
                  <a:gd name="T2" fmla="*/ 1739 w 2011"/>
                  <a:gd name="T3" fmla="*/ 19 h 1350"/>
                  <a:gd name="T4" fmla="*/ 1555 w 2011"/>
                  <a:gd name="T5" fmla="*/ 21 h 1350"/>
                  <a:gd name="T6" fmla="*/ 1244 w 2011"/>
                  <a:gd name="T7" fmla="*/ 44 h 1350"/>
                  <a:gd name="T8" fmla="*/ 636 w 2011"/>
                  <a:gd name="T9" fmla="*/ 83 h 1350"/>
                  <a:gd name="T10" fmla="*/ 332 w 2011"/>
                  <a:gd name="T11" fmla="*/ 96 h 1350"/>
                  <a:gd name="T12" fmla="*/ 125 w 2011"/>
                  <a:gd name="T13" fmla="*/ 71 h 1350"/>
                  <a:gd name="T14" fmla="*/ 40 w 2011"/>
                  <a:gd name="T15" fmla="*/ 49 h 1350"/>
                  <a:gd name="T16" fmla="*/ 29 w 2011"/>
                  <a:gd name="T17" fmla="*/ 75 h 1350"/>
                  <a:gd name="T18" fmla="*/ 21 w 2011"/>
                  <a:gd name="T19" fmla="*/ 166 h 1350"/>
                  <a:gd name="T20" fmla="*/ 25 w 2011"/>
                  <a:gd name="T21" fmla="*/ 229 h 1350"/>
                  <a:gd name="T22" fmla="*/ 25 w 2011"/>
                  <a:gd name="T23" fmla="*/ 468 h 1350"/>
                  <a:gd name="T24" fmla="*/ 5 w 2011"/>
                  <a:gd name="T25" fmla="*/ 719 h 1350"/>
                  <a:gd name="T26" fmla="*/ 0 w 2011"/>
                  <a:gd name="T27" fmla="*/ 876 h 1350"/>
                  <a:gd name="T28" fmla="*/ 18 w 2011"/>
                  <a:gd name="T29" fmla="*/ 1095 h 1350"/>
                  <a:gd name="T30" fmla="*/ 37 w 2011"/>
                  <a:gd name="T31" fmla="*/ 1325 h 1350"/>
                  <a:gd name="T32" fmla="*/ 40 w 2011"/>
                  <a:gd name="T33" fmla="*/ 1349 h 1350"/>
                  <a:gd name="T34" fmla="*/ 64 w 2011"/>
                  <a:gd name="T35" fmla="*/ 1340 h 1350"/>
                  <a:gd name="T36" fmla="*/ 165 w 2011"/>
                  <a:gd name="T37" fmla="*/ 1307 h 1350"/>
                  <a:gd name="T38" fmla="*/ 375 w 2011"/>
                  <a:gd name="T39" fmla="*/ 1290 h 1350"/>
                  <a:gd name="T40" fmla="*/ 693 w 2011"/>
                  <a:gd name="T41" fmla="*/ 1279 h 1350"/>
                  <a:gd name="T42" fmla="*/ 1256 w 2011"/>
                  <a:gd name="T43" fmla="*/ 1267 h 1350"/>
                  <a:gd name="T44" fmla="*/ 1818 w 2011"/>
                  <a:gd name="T45" fmla="*/ 1261 h 1350"/>
                  <a:gd name="T46" fmla="*/ 2009 w 2011"/>
                  <a:gd name="T47" fmla="*/ 1270 h 1350"/>
                  <a:gd name="T48" fmla="*/ 2001 w 2011"/>
                  <a:gd name="T49" fmla="*/ 1118 h 1350"/>
                  <a:gd name="T50" fmla="*/ 1980 w 2011"/>
                  <a:gd name="T51" fmla="*/ 705 h 1350"/>
                  <a:gd name="T52" fmla="*/ 1989 w 2011"/>
                  <a:gd name="T53" fmla="*/ 438 h 1350"/>
                  <a:gd name="T54" fmla="*/ 1991 w 2011"/>
                  <a:gd name="T55" fmla="*/ 307 h 1350"/>
                  <a:gd name="T56" fmla="*/ 2001 w 2011"/>
                  <a:gd name="T57" fmla="*/ 195 h 1350"/>
                  <a:gd name="T58" fmla="*/ 2011 w 2011"/>
                  <a:gd name="T59" fmla="*/ 84 h 1350"/>
                  <a:gd name="T60" fmla="*/ 2001 w 2011"/>
                  <a:gd name="T61" fmla="*/ 15 h 1350"/>
                  <a:gd name="T62" fmla="*/ 2001 w 2011"/>
                  <a:gd name="T63" fmla="*/ 2 h 1350"/>
                  <a:gd name="T64" fmla="*/ 1985 w 2011"/>
                  <a:gd name="T65" fmla="*/ 5 h 1350"/>
                  <a:gd name="T66" fmla="*/ 1994 w 2011"/>
                  <a:gd name="T67" fmla="*/ 67 h 1350"/>
                  <a:gd name="T68" fmla="*/ 1984 w 2011"/>
                  <a:gd name="T69" fmla="*/ 193 h 1350"/>
                  <a:gd name="T70" fmla="*/ 1974 w 2011"/>
                  <a:gd name="T71" fmla="*/ 300 h 1350"/>
                  <a:gd name="T72" fmla="*/ 1974 w 2011"/>
                  <a:gd name="T73" fmla="*/ 394 h 1350"/>
                  <a:gd name="T74" fmla="*/ 1965 w 2011"/>
                  <a:gd name="T75" fmla="*/ 703 h 1350"/>
                  <a:gd name="T76" fmla="*/ 1976 w 2011"/>
                  <a:gd name="T77" fmla="*/ 1017 h 1350"/>
                  <a:gd name="T78" fmla="*/ 1904 w 2011"/>
                  <a:gd name="T79" fmla="*/ 1249 h 1350"/>
                  <a:gd name="T80" fmla="*/ 1440 w 2011"/>
                  <a:gd name="T81" fmla="*/ 1245 h 1350"/>
                  <a:gd name="T82" fmla="*/ 776 w 2011"/>
                  <a:gd name="T83" fmla="*/ 1261 h 1350"/>
                  <a:gd name="T84" fmla="*/ 425 w 2011"/>
                  <a:gd name="T85" fmla="*/ 1274 h 1350"/>
                  <a:gd name="T86" fmla="*/ 148 w 2011"/>
                  <a:gd name="T87" fmla="*/ 1294 h 1350"/>
                  <a:gd name="T88" fmla="*/ 52 w 2011"/>
                  <a:gd name="T89" fmla="*/ 1328 h 1350"/>
                  <a:gd name="T90" fmla="*/ 47 w 2011"/>
                  <a:gd name="T91" fmla="*/ 1210 h 1350"/>
                  <a:gd name="T92" fmla="*/ 24 w 2011"/>
                  <a:gd name="T93" fmla="*/ 983 h 1350"/>
                  <a:gd name="T94" fmla="*/ 16 w 2011"/>
                  <a:gd name="T95" fmla="*/ 846 h 1350"/>
                  <a:gd name="T96" fmla="*/ 31 w 2011"/>
                  <a:gd name="T97" fmla="*/ 595 h 1350"/>
                  <a:gd name="T98" fmla="*/ 47 w 2011"/>
                  <a:gd name="T99" fmla="*/ 341 h 1350"/>
                  <a:gd name="T100" fmla="*/ 39 w 2011"/>
                  <a:gd name="T101" fmla="*/ 214 h 1350"/>
                  <a:gd name="T102" fmla="*/ 37 w 2011"/>
                  <a:gd name="T103" fmla="*/ 141 h 1350"/>
                  <a:gd name="T104" fmla="*/ 49 w 2011"/>
                  <a:gd name="T105" fmla="*/ 66 h 1350"/>
                  <a:gd name="T106" fmla="*/ 210 w 2011"/>
                  <a:gd name="T107" fmla="*/ 102 h 1350"/>
                  <a:gd name="T108" fmla="*/ 421 w 2011"/>
                  <a:gd name="T109" fmla="*/ 113 h 1350"/>
                  <a:gd name="T110" fmla="*/ 897 w 2011"/>
                  <a:gd name="T111" fmla="*/ 78 h 1350"/>
                  <a:gd name="T112" fmla="*/ 1453 w 2011"/>
                  <a:gd name="T113" fmla="*/ 46 h 1350"/>
                  <a:gd name="T114" fmla="*/ 1599 w 2011"/>
                  <a:gd name="T115" fmla="*/ 34 h 1350"/>
                  <a:gd name="T116" fmla="*/ 1805 w 2011"/>
                  <a:gd name="T117" fmla="*/ 37 h 1350"/>
                  <a:gd name="T118" fmla="*/ 1959 w 2011"/>
                  <a:gd name="T119" fmla="*/ 28 h 1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11" h="1350">
                    <a:moveTo>
                      <a:pt x="1985" y="5"/>
                    </a:moveTo>
                    <a:lnTo>
                      <a:pt x="1985" y="5"/>
                    </a:lnTo>
                    <a:lnTo>
                      <a:pt x="1959" y="11"/>
                    </a:lnTo>
                    <a:lnTo>
                      <a:pt x="1932" y="15"/>
                    </a:lnTo>
                    <a:lnTo>
                      <a:pt x="1902" y="19"/>
                    </a:lnTo>
                    <a:lnTo>
                      <a:pt x="1871" y="21"/>
                    </a:lnTo>
                    <a:lnTo>
                      <a:pt x="1839" y="21"/>
                    </a:lnTo>
                    <a:lnTo>
                      <a:pt x="1807" y="21"/>
                    </a:lnTo>
                    <a:lnTo>
                      <a:pt x="1739" y="19"/>
                    </a:lnTo>
                    <a:lnTo>
                      <a:pt x="1739" y="19"/>
                    </a:lnTo>
                    <a:lnTo>
                      <a:pt x="1691" y="18"/>
                    </a:lnTo>
                    <a:lnTo>
                      <a:pt x="1645" y="17"/>
                    </a:lnTo>
                    <a:lnTo>
                      <a:pt x="1598" y="18"/>
                    </a:lnTo>
                    <a:lnTo>
                      <a:pt x="1576" y="19"/>
                    </a:lnTo>
                    <a:lnTo>
                      <a:pt x="1555" y="21"/>
                    </a:lnTo>
                    <a:lnTo>
                      <a:pt x="1555" y="21"/>
                    </a:lnTo>
                    <a:lnTo>
                      <a:pt x="1503" y="26"/>
                    </a:lnTo>
                    <a:lnTo>
                      <a:pt x="1451" y="31"/>
                    </a:lnTo>
                    <a:lnTo>
                      <a:pt x="1348" y="39"/>
                    </a:lnTo>
                    <a:lnTo>
                      <a:pt x="1244" y="44"/>
                    </a:lnTo>
                    <a:lnTo>
                      <a:pt x="1142" y="48"/>
                    </a:lnTo>
                    <a:lnTo>
                      <a:pt x="896" y="61"/>
                    </a:lnTo>
                    <a:lnTo>
                      <a:pt x="725" y="75"/>
                    </a:lnTo>
                    <a:lnTo>
                      <a:pt x="725" y="75"/>
                    </a:lnTo>
                    <a:lnTo>
                      <a:pt x="636" y="83"/>
                    </a:lnTo>
                    <a:lnTo>
                      <a:pt x="550" y="91"/>
                    </a:lnTo>
                    <a:lnTo>
                      <a:pt x="462" y="94"/>
                    </a:lnTo>
                    <a:lnTo>
                      <a:pt x="419" y="96"/>
                    </a:lnTo>
                    <a:lnTo>
                      <a:pt x="376" y="97"/>
                    </a:lnTo>
                    <a:lnTo>
                      <a:pt x="332" y="96"/>
                    </a:lnTo>
                    <a:lnTo>
                      <a:pt x="290" y="93"/>
                    </a:lnTo>
                    <a:lnTo>
                      <a:pt x="248" y="91"/>
                    </a:lnTo>
                    <a:lnTo>
                      <a:pt x="206" y="85"/>
                    </a:lnTo>
                    <a:lnTo>
                      <a:pt x="165" y="79"/>
                    </a:lnTo>
                    <a:lnTo>
                      <a:pt x="125" y="71"/>
                    </a:lnTo>
                    <a:lnTo>
                      <a:pt x="86" y="61"/>
                    </a:lnTo>
                    <a:lnTo>
                      <a:pt x="46" y="49"/>
                    </a:lnTo>
                    <a:lnTo>
                      <a:pt x="46" y="49"/>
                    </a:lnTo>
                    <a:lnTo>
                      <a:pt x="43" y="48"/>
                    </a:lnTo>
                    <a:lnTo>
                      <a:pt x="40" y="49"/>
                    </a:lnTo>
                    <a:lnTo>
                      <a:pt x="38" y="50"/>
                    </a:lnTo>
                    <a:lnTo>
                      <a:pt x="37" y="53"/>
                    </a:lnTo>
                    <a:lnTo>
                      <a:pt x="37" y="53"/>
                    </a:lnTo>
                    <a:lnTo>
                      <a:pt x="31" y="63"/>
                    </a:lnTo>
                    <a:lnTo>
                      <a:pt x="29" y="75"/>
                    </a:lnTo>
                    <a:lnTo>
                      <a:pt x="24" y="96"/>
                    </a:lnTo>
                    <a:lnTo>
                      <a:pt x="21" y="119"/>
                    </a:lnTo>
                    <a:lnTo>
                      <a:pt x="20" y="141"/>
                    </a:lnTo>
                    <a:lnTo>
                      <a:pt x="20" y="141"/>
                    </a:lnTo>
                    <a:lnTo>
                      <a:pt x="21" y="166"/>
                    </a:lnTo>
                    <a:lnTo>
                      <a:pt x="22" y="189"/>
                    </a:lnTo>
                    <a:lnTo>
                      <a:pt x="24" y="227"/>
                    </a:lnTo>
                    <a:lnTo>
                      <a:pt x="24" y="227"/>
                    </a:lnTo>
                    <a:lnTo>
                      <a:pt x="25" y="229"/>
                    </a:lnTo>
                    <a:lnTo>
                      <a:pt x="25" y="229"/>
                    </a:lnTo>
                    <a:lnTo>
                      <a:pt x="29" y="285"/>
                    </a:lnTo>
                    <a:lnTo>
                      <a:pt x="30" y="341"/>
                    </a:lnTo>
                    <a:lnTo>
                      <a:pt x="30" y="341"/>
                    </a:lnTo>
                    <a:lnTo>
                      <a:pt x="29" y="404"/>
                    </a:lnTo>
                    <a:lnTo>
                      <a:pt x="25" y="468"/>
                    </a:lnTo>
                    <a:lnTo>
                      <a:pt x="21" y="530"/>
                    </a:lnTo>
                    <a:lnTo>
                      <a:pt x="15" y="593"/>
                    </a:lnTo>
                    <a:lnTo>
                      <a:pt x="15" y="593"/>
                    </a:lnTo>
                    <a:lnTo>
                      <a:pt x="9" y="655"/>
                    </a:lnTo>
                    <a:lnTo>
                      <a:pt x="5" y="719"/>
                    </a:lnTo>
                    <a:lnTo>
                      <a:pt x="2" y="782"/>
                    </a:lnTo>
                    <a:lnTo>
                      <a:pt x="0" y="846"/>
                    </a:lnTo>
                    <a:lnTo>
                      <a:pt x="0" y="846"/>
                    </a:lnTo>
                    <a:lnTo>
                      <a:pt x="0" y="876"/>
                    </a:lnTo>
                    <a:lnTo>
                      <a:pt x="0" y="876"/>
                    </a:lnTo>
                    <a:lnTo>
                      <a:pt x="3" y="930"/>
                    </a:lnTo>
                    <a:lnTo>
                      <a:pt x="7" y="985"/>
                    </a:lnTo>
                    <a:lnTo>
                      <a:pt x="13" y="1040"/>
                    </a:lnTo>
                    <a:lnTo>
                      <a:pt x="18" y="1095"/>
                    </a:lnTo>
                    <a:lnTo>
                      <a:pt x="18" y="1095"/>
                    </a:lnTo>
                    <a:lnTo>
                      <a:pt x="25" y="1154"/>
                    </a:lnTo>
                    <a:lnTo>
                      <a:pt x="31" y="1213"/>
                    </a:lnTo>
                    <a:lnTo>
                      <a:pt x="35" y="1270"/>
                    </a:lnTo>
                    <a:lnTo>
                      <a:pt x="37" y="1325"/>
                    </a:lnTo>
                    <a:lnTo>
                      <a:pt x="37" y="1325"/>
                    </a:lnTo>
                    <a:lnTo>
                      <a:pt x="37" y="1342"/>
                    </a:lnTo>
                    <a:lnTo>
                      <a:pt x="37" y="1342"/>
                    </a:lnTo>
                    <a:lnTo>
                      <a:pt x="37" y="1342"/>
                    </a:lnTo>
                    <a:lnTo>
                      <a:pt x="38" y="1346"/>
                    </a:lnTo>
                    <a:lnTo>
                      <a:pt x="40" y="1349"/>
                    </a:lnTo>
                    <a:lnTo>
                      <a:pt x="40" y="1349"/>
                    </a:lnTo>
                    <a:lnTo>
                      <a:pt x="46" y="1350"/>
                    </a:lnTo>
                    <a:lnTo>
                      <a:pt x="49" y="1349"/>
                    </a:lnTo>
                    <a:lnTo>
                      <a:pt x="49" y="1349"/>
                    </a:lnTo>
                    <a:lnTo>
                      <a:pt x="64" y="1340"/>
                    </a:lnTo>
                    <a:lnTo>
                      <a:pt x="81" y="1331"/>
                    </a:lnTo>
                    <a:lnTo>
                      <a:pt x="99" y="1324"/>
                    </a:lnTo>
                    <a:lnTo>
                      <a:pt x="119" y="1318"/>
                    </a:lnTo>
                    <a:lnTo>
                      <a:pt x="141" y="1312"/>
                    </a:lnTo>
                    <a:lnTo>
                      <a:pt x="165" y="1307"/>
                    </a:lnTo>
                    <a:lnTo>
                      <a:pt x="189" y="1303"/>
                    </a:lnTo>
                    <a:lnTo>
                      <a:pt x="215" y="1301"/>
                    </a:lnTo>
                    <a:lnTo>
                      <a:pt x="268" y="1296"/>
                    </a:lnTo>
                    <a:lnTo>
                      <a:pt x="322" y="1292"/>
                    </a:lnTo>
                    <a:lnTo>
                      <a:pt x="375" y="1290"/>
                    </a:lnTo>
                    <a:lnTo>
                      <a:pt x="425" y="1289"/>
                    </a:lnTo>
                    <a:lnTo>
                      <a:pt x="528" y="1285"/>
                    </a:lnTo>
                    <a:lnTo>
                      <a:pt x="528" y="1285"/>
                    </a:lnTo>
                    <a:lnTo>
                      <a:pt x="611" y="1281"/>
                    </a:lnTo>
                    <a:lnTo>
                      <a:pt x="693" y="1279"/>
                    </a:lnTo>
                    <a:lnTo>
                      <a:pt x="776" y="1277"/>
                    </a:lnTo>
                    <a:lnTo>
                      <a:pt x="859" y="1276"/>
                    </a:lnTo>
                    <a:lnTo>
                      <a:pt x="1024" y="1274"/>
                    </a:lnTo>
                    <a:lnTo>
                      <a:pt x="1256" y="1267"/>
                    </a:lnTo>
                    <a:lnTo>
                      <a:pt x="1256" y="1267"/>
                    </a:lnTo>
                    <a:lnTo>
                      <a:pt x="1444" y="1261"/>
                    </a:lnTo>
                    <a:lnTo>
                      <a:pt x="1537" y="1258"/>
                    </a:lnTo>
                    <a:lnTo>
                      <a:pt x="1632" y="1258"/>
                    </a:lnTo>
                    <a:lnTo>
                      <a:pt x="1725" y="1258"/>
                    </a:lnTo>
                    <a:lnTo>
                      <a:pt x="1818" y="1261"/>
                    </a:lnTo>
                    <a:lnTo>
                      <a:pt x="1910" y="1264"/>
                    </a:lnTo>
                    <a:lnTo>
                      <a:pt x="2002" y="1272"/>
                    </a:lnTo>
                    <a:lnTo>
                      <a:pt x="2002" y="1272"/>
                    </a:lnTo>
                    <a:lnTo>
                      <a:pt x="2005" y="1272"/>
                    </a:lnTo>
                    <a:lnTo>
                      <a:pt x="2009" y="1270"/>
                    </a:lnTo>
                    <a:lnTo>
                      <a:pt x="2009" y="1270"/>
                    </a:lnTo>
                    <a:lnTo>
                      <a:pt x="2010" y="1267"/>
                    </a:lnTo>
                    <a:lnTo>
                      <a:pt x="2010" y="1264"/>
                    </a:lnTo>
                    <a:lnTo>
                      <a:pt x="2001" y="1118"/>
                    </a:lnTo>
                    <a:lnTo>
                      <a:pt x="2001" y="1118"/>
                    </a:lnTo>
                    <a:lnTo>
                      <a:pt x="1993" y="1014"/>
                    </a:lnTo>
                    <a:lnTo>
                      <a:pt x="1987" y="912"/>
                    </a:lnTo>
                    <a:lnTo>
                      <a:pt x="1981" y="808"/>
                    </a:lnTo>
                    <a:lnTo>
                      <a:pt x="1981" y="758"/>
                    </a:lnTo>
                    <a:lnTo>
                      <a:pt x="1980" y="705"/>
                    </a:lnTo>
                    <a:lnTo>
                      <a:pt x="1980" y="705"/>
                    </a:lnTo>
                    <a:lnTo>
                      <a:pt x="1981" y="615"/>
                    </a:lnTo>
                    <a:lnTo>
                      <a:pt x="1985" y="523"/>
                    </a:lnTo>
                    <a:lnTo>
                      <a:pt x="1985" y="523"/>
                    </a:lnTo>
                    <a:lnTo>
                      <a:pt x="1989" y="438"/>
                    </a:lnTo>
                    <a:lnTo>
                      <a:pt x="1991" y="394"/>
                    </a:lnTo>
                    <a:lnTo>
                      <a:pt x="1991" y="351"/>
                    </a:lnTo>
                    <a:lnTo>
                      <a:pt x="1991" y="351"/>
                    </a:lnTo>
                    <a:lnTo>
                      <a:pt x="1991" y="307"/>
                    </a:lnTo>
                    <a:lnTo>
                      <a:pt x="1991" y="307"/>
                    </a:lnTo>
                    <a:lnTo>
                      <a:pt x="1991" y="299"/>
                    </a:lnTo>
                    <a:lnTo>
                      <a:pt x="1991" y="299"/>
                    </a:lnTo>
                    <a:lnTo>
                      <a:pt x="1991" y="276"/>
                    </a:lnTo>
                    <a:lnTo>
                      <a:pt x="1993" y="250"/>
                    </a:lnTo>
                    <a:lnTo>
                      <a:pt x="2001" y="195"/>
                    </a:lnTo>
                    <a:lnTo>
                      <a:pt x="2001" y="195"/>
                    </a:lnTo>
                    <a:lnTo>
                      <a:pt x="2007" y="138"/>
                    </a:lnTo>
                    <a:lnTo>
                      <a:pt x="2010" y="110"/>
                    </a:lnTo>
                    <a:lnTo>
                      <a:pt x="2011" y="84"/>
                    </a:lnTo>
                    <a:lnTo>
                      <a:pt x="2011" y="84"/>
                    </a:lnTo>
                    <a:lnTo>
                      <a:pt x="2010" y="65"/>
                    </a:lnTo>
                    <a:lnTo>
                      <a:pt x="2009" y="48"/>
                    </a:lnTo>
                    <a:lnTo>
                      <a:pt x="2005" y="31"/>
                    </a:lnTo>
                    <a:lnTo>
                      <a:pt x="2001" y="15"/>
                    </a:lnTo>
                    <a:lnTo>
                      <a:pt x="2001" y="15"/>
                    </a:lnTo>
                    <a:lnTo>
                      <a:pt x="2002" y="11"/>
                    </a:lnTo>
                    <a:lnTo>
                      <a:pt x="2003" y="8"/>
                    </a:lnTo>
                    <a:lnTo>
                      <a:pt x="2003" y="8"/>
                    </a:lnTo>
                    <a:lnTo>
                      <a:pt x="2002" y="5"/>
                    </a:lnTo>
                    <a:lnTo>
                      <a:pt x="2001" y="2"/>
                    </a:lnTo>
                    <a:lnTo>
                      <a:pt x="2001" y="2"/>
                    </a:lnTo>
                    <a:lnTo>
                      <a:pt x="1997" y="0"/>
                    </a:lnTo>
                    <a:lnTo>
                      <a:pt x="1993" y="1"/>
                    </a:lnTo>
                    <a:lnTo>
                      <a:pt x="1989" y="2"/>
                    </a:lnTo>
                    <a:lnTo>
                      <a:pt x="1985" y="5"/>
                    </a:lnTo>
                    <a:close/>
                    <a:moveTo>
                      <a:pt x="1985" y="22"/>
                    </a:moveTo>
                    <a:lnTo>
                      <a:pt x="1985" y="22"/>
                    </a:lnTo>
                    <a:lnTo>
                      <a:pt x="1989" y="36"/>
                    </a:lnTo>
                    <a:lnTo>
                      <a:pt x="1992" y="52"/>
                    </a:lnTo>
                    <a:lnTo>
                      <a:pt x="1994" y="67"/>
                    </a:lnTo>
                    <a:lnTo>
                      <a:pt x="1994" y="84"/>
                    </a:lnTo>
                    <a:lnTo>
                      <a:pt x="1994" y="84"/>
                    </a:lnTo>
                    <a:lnTo>
                      <a:pt x="1994" y="110"/>
                    </a:lnTo>
                    <a:lnTo>
                      <a:pt x="1992" y="137"/>
                    </a:lnTo>
                    <a:lnTo>
                      <a:pt x="1984" y="193"/>
                    </a:lnTo>
                    <a:lnTo>
                      <a:pt x="1984" y="193"/>
                    </a:lnTo>
                    <a:lnTo>
                      <a:pt x="1978" y="247"/>
                    </a:lnTo>
                    <a:lnTo>
                      <a:pt x="1975" y="275"/>
                    </a:lnTo>
                    <a:lnTo>
                      <a:pt x="1974" y="300"/>
                    </a:lnTo>
                    <a:lnTo>
                      <a:pt x="1974" y="300"/>
                    </a:lnTo>
                    <a:lnTo>
                      <a:pt x="1974" y="307"/>
                    </a:lnTo>
                    <a:lnTo>
                      <a:pt x="1974" y="307"/>
                    </a:lnTo>
                    <a:lnTo>
                      <a:pt x="1975" y="351"/>
                    </a:lnTo>
                    <a:lnTo>
                      <a:pt x="1975" y="351"/>
                    </a:lnTo>
                    <a:lnTo>
                      <a:pt x="1974" y="394"/>
                    </a:lnTo>
                    <a:lnTo>
                      <a:pt x="1972" y="437"/>
                    </a:lnTo>
                    <a:lnTo>
                      <a:pt x="1970" y="522"/>
                    </a:lnTo>
                    <a:lnTo>
                      <a:pt x="1966" y="615"/>
                    </a:lnTo>
                    <a:lnTo>
                      <a:pt x="1966" y="615"/>
                    </a:lnTo>
                    <a:lnTo>
                      <a:pt x="1965" y="703"/>
                    </a:lnTo>
                    <a:lnTo>
                      <a:pt x="1965" y="703"/>
                    </a:lnTo>
                    <a:lnTo>
                      <a:pt x="1965" y="757"/>
                    </a:lnTo>
                    <a:lnTo>
                      <a:pt x="1966" y="810"/>
                    </a:lnTo>
                    <a:lnTo>
                      <a:pt x="1971" y="915"/>
                    </a:lnTo>
                    <a:lnTo>
                      <a:pt x="1976" y="1017"/>
                    </a:lnTo>
                    <a:lnTo>
                      <a:pt x="1984" y="1119"/>
                    </a:lnTo>
                    <a:lnTo>
                      <a:pt x="1984" y="1119"/>
                    </a:lnTo>
                    <a:lnTo>
                      <a:pt x="1993" y="1255"/>
                    </a:lnTo>
                    <a:lnTo>
                      <a:pt x="1993" y="1255"/>
                    </a:lnTo>
                    <a:lnTo>
                      <a:pt x="1904" y="1249"/>
                    </a:lnTo>
                    <a:lnTo>
                      <a:pt x="1812" y="1244"/>
                    </a:lnTo>
                    <a:lnTo>
                      <a:pt x="1720" y="1242"/>
                    </a:lnTo>
                    <a:lnTo>
                      <a:pt x="1626" y="1241"/>
                    </a:lnTo>
                    <a:lnTo>
                      <a:pt x="1533" y="1242"/>
                    </a:lnTo>
                    <a:lnTo>
                      <a:pt x="1440" y="1245"/>
                    </a:lnTo>
                    <a:lnTo>
                      <a:pt x="1256" y="1250"/>
                    </a:lnTo>
                    <a:lnTo>
                      <a:pt x="1024" y="1258"/>
                    </a:lnTo>
                    <a:lnTo>
                      <a:pt x="858" y="1261"/>
                    </a:lnTo>
                    <a:lnTo>
                      <a:pt x="858" y="1261"/>
                    </a:lnTo>
                    <a:lnTo>
                      <a:pt x="776" y="1261"/>
                    </a:lnTo>
                    <a:lnTo>
                      <a:pt x="693" y="1262"/>
                    </a:lnTo>
                    <a:lnTo>
                      <a:pt x="609" y="1264"/>
                    </a:lnTo>
                    <a:lnTo>
                      <a:pt x="526" y="1270"/>
                    </a:lnTo>
                    <a:lnTo>
                      <a:pt x="425" y="1274"/>
                    </a:lnTo>
                    <a:lnTo>
                      <a:pt x="425" y="1274"/>
                    </a:lnTo>
                    <a:lnTo>
                      <a:pt x="323" y="1276"/>
                    </a:lnTo>
                    <a:lnTo>
                      <a:pt x="270" y="1279"/>
                    </a:lnTo>
                    <a:lnTo>
                      <a:pt x="219" y="1284"/>
                    </a:lnTo>
                    <a:lnTo>
                      <a:pt x="171" y="1290"/>
                    </a:lnTo>
                    <a:lnTo>
                      <a:pt x="148" y="1294"/>
                    </a:lnTo>
                    <a:lnTo>
                      <a:pt x="126" y="1299"/>
                    </a:lnTo>
                    <a:lnTo>
                      <a:pt x="105" y="1305"/>
                    </a:lnTo>
                    <a:lnTo>
                      <a:pt x="86" y="1312"/>
                    </a:lnTo>
                    <a:lnTo>
                      <a:pt x="69" y="1319"/>
                    </a:lnTo>
                    <a:lnTo>
                      <a:pt x="52" y="1328"/>
                    </a:lnTo>
                    <a:lnTo>
                      <a:pt x="52" y="1328"/>
                    </a:lnTo>
                    <a:lnTo>
                      <a:pt x="52" y="1325"/>
                    </a:lnTo>
                    <a:lnTo>
                      <a:pt x="52" y="1325"/>
                    </a:lnTo>
                    <a:lnTo>
                      <a:pt x="51" y="1268"/>
                    </a:lnTo>
                    <a:lnTo>
                      <a:pt x="47" y="1210"/>
                    </a:lnTo>
                    <a:lnTo>
                      <a:pt x="42" y="1152"/>
                    </a:lnTo>
                    <a:lnTo>
                      <a:pt x="35" y="1092"/>
                    </a:lnTo>
                    <a:lnTo>
                      <a:pt x="35" y="1092"/>
                    </a:lnTo>
                    <a:lnTo>
                      <a:pt x="29" y="1038"/>
                    </a:lnTo>
                    <a:lnTo>
                      <a:pt x="24" y="983"/>
                    </a:lnTo>
                    <a:lnTo>
                      <a:pt x="20" y="929"/>
                    </a:lnTo>
                    <a:lnTo>
                      <a:pt x="17" y="876"/>
                    </a:lnTo>
                    <a:lnTo>
                      <a:pt x="17" y="876"/>
                    </a:lnTo>
                    <a:lnTo>
                      <a:pt x="16" y="846"/>
                    </a:lnTo>
                    <a:lnTo>
                      <a:pt x="16" y="846"/>
                    </a:lnTo>
                    <a:lnTo>
                      <a:pt x="17" y="784"/>
                    </a:lnTo>
                    <a:lnTo>
                      <a:pt x="21" y="720"/>
                    </a:lnTo>
                    <a:lnTo>
                      <a:pt x="26" y="657"/>
                    </a:lnTo>
                    <a:lnTo>
                      <a:pt x="31" y="595"/>
                    </a:lnTo>
                    <a:lnTo>
                      <a:pt x="31" y="595"/>
                    </a:lnTo>
                    <a:lnTo>
                      <a:pt x="37" y="531"/>
                    </a:lnTo>
                    <a:lnTo>
                      <a:pt x="42" y="468"/>
                    </a:lnTo>
                    <a:lnTo>
                      <a:pt x="46" y="404"/>
                    </a:lnTo>
                    <a:lnTo>
                      <a:pt x="47" y="341"/>
                    </a:lnTo>
                    <a:lnTo>
                      <a:pt x="47" y="341"/>
                    </a:lnTo>
                    <a:lnTo>
                      <a:pt x="46" y="310"/>
                    </a:lnTo>
                    <a:lnTo>
                      <a:pt x="44" y="277"/>
                    </a:lnTo>
                    <a:lnTo>
                      <a:pt x="43" y="246"/>
                    </a:lnTo>
                    <a:lnTo>
                      <a:pt x="39" y="215"/>
                    </a:lnTo>
                    <a:lnTo>
                      <a:pt x="39" y="214"/>
                    </a:lnTo>
                    <a:lnTo>
                      <a:pt x="39" y="214"/>
                    </a:lnTo>
                    <a:lnTo>
                      <a:pt x="38" y="188"/>
                    </a:lnTo>
                    <a:lnTo>
                      <a:pt x="38" y="188"/>
                    </a:lnTo>
                    <a:lnTo>
                      <a:pt x="37" y="164"/>
                    </a:lnTo>
                    <a:lnTo>
                      <a:pt x="37" y="141"/>
                    </a:lnTo>
                    <a:lnTo>
                      <a:pt x="37" y="141"/>
                    </a:lnTo>
                    <a:lnTo>
                      <a:pt x="37" y="122"/>
                    </a:lnTo>
                    <a:lnTo>
                      <a:pt x="39" y="103"/>
                    </a:lnTo>
                    <a:lnTo>
                      <a:pt x="43" y="84"/>
                    </a:lnTo>
                    <a:lnTo>
                      <a:pt x="49" y="66"/>
                    </a:lnTo>
                    <a:lnTo>
                      <a:pt x="49" y="66"/>
                    </a:lnTo>
                    <a:lnTo>
                      <a:pt x="88" y="78"/>
                    </a:lnTo>
                    <a:lnTo>
                      <a:pt x="129" y="88"/>
                    </a:lnTo>
                    <a:lnTo>
                      <a:pt x="169" y="96"/>
                    </a:lnTo>
                    <a:lnTo>
                      <a:pt x="210" y="102"/>
                    </a:lnTo>
                    <a:lnTo>
                      <a:pt x="252" y="106"/>
                    </a:lnTo>
                    <a:lnTo>
                      <a:pt x="293" y="110"/>
                    </a:lnTo>
                    <a:lnTo>
                      <a:pt x="336" y="111"/>
                    </a:lnTo>
                    <a:lnTo>
                      <a:pt x="379" y="113"/>
                    </a:lnTo>
                    <a:lnTo>
                      <a:pt x="421" y="113"/>
                    </a:lnTo>
                    <a:lnTo>
                      <a:pt x="465" y="111"/>
                    </a:lnTo>
                    <a:lnTo>
                      <a:pt x="552" y="106"/>
                    </a:lnTo>
                    <a:lnTo>
                      <a:pt x="639" y="100"/>
                    </a:lnTo>
                    <a:lnTo>
                      <a:pt x="726" y="92"/>
                    </a:lnTo>
                    <a:lnTo>
                      <a:pt x="897" y="78"/>
                    </a:lnTo>
                    <a:lnTo>
                      <a:pt x="1143" y="65"/>
                    </a:lnTo>
                    <a:lnTo>
                      <a:pt x="1143" y="65"/>
                    </a:lnTo>
                    <a:lnTo>
                      <a:pt x="1245" y="59"/>
                    </a:lnTo>
                    <a:lnTo>
                      <a:pt x="1349" y="54"/>
                    </a:lnTo>
                    <a:lnTo>
                      <a:pt x="1453" y="46"/>
                    </a:lnTo>
                    <a:lnTo>
                      <a:pt x="1505" y="43"/>
                    </a:lnTo>
                    <a:lnTo>
                      <a:pt x="1556" y="37"/>
                    </a:lnTo>
                    <a:lnTo>
                      <a:pt x="1556" y="37"/>
                    </a:lnTo>
                    <a:lnTo>
                      <a:pt x="1577" y="35"/>
                    </a:lnTo>
                    <a:lnTo>
                      <a:pt x="1599" y="34"/>
                    </a:lnTo>
                    <a:lnTo>
                      <a:pt x="1645" y="34"/>
                    </a:lnTo>
                    <a:lnTo>
                      <a:pt x="1691" y="34"/>
                    </a:lnTo>
                    <a:lnTo>
                      <a:pt x="1739" y="35"/>
                    </a:lnTo>
                    <a:lnTo>
                      <a:pt x="1739" y="35"/>
                    </a:lnTo>
                    <a:lnTo>
                      <a:pt x="1805" y="37"/>
                    </a:lnTo>
                    <a:lnTo>
                      <a:pt x="1838" y="37"/>
                    </a:lnTo>
                    <a:lnTo>
                      <a:pt x="1870" y="36"/>
                    </a:lnTo>
                    <a:lnTo>
                      <a:pt x="1901" y="35"/>
                    </a:lnTo>
                    <a:lnTo>
                      <a:pt x="1931" y="32"/>
                    </a:lnTo>
                    <a:lnTo>
                      <a:pt x="1959" y="28"/>
                    </a:lnTo>
                    <a:lnTo>
                      <a:pt x="1985" y="22"/>
                    </a:lnTo>
                    <a:close/>
                    <a:moveTo>
                      <a:pt x="52" y="1342"/>
                    </a:moveTo>
                    <a:lnTo>
                      <a:pt x="52" y="1342"/>
                    </a:lnTo>
                    <a:lnTo>
                      <a:pt x="52" y="1342"/>
                    </a:lnTo>
                    <a:close/>
                  </a:path>
                </a:pathLst>
              </a:custGeom>
              <a:solidFill>
                <a:srgbClr val="755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9" name="Picture 243" descr="C:\Users\Thinkpad\Desktop\新建文件夹 (2)\2_0000_图层-8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5763" y="1804647"/>
              <a:ext cx="906394" cy="935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45" descr="C:\Users\Thinkpad\Desktop\新建文件夹 (2)\2_0002_图层-6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6587" y="1638642"/>
              <a:ext cx="835654" cy="557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矩形 18"/>
          <p:cNvSpPr/>
          <p:nvPr/>
        </p:nvSpPr>
        <p:spPr>
          <a:xfrm>
            <a:off x="4772850" y="2735361"/>
            <a:ext cx="6368515" cy="34163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/>
            <a:r>
              <a:rPr lang="vi-VN" altLang="zh-CN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Hai đường thẳng vuông góc với nhau tạo thành 4 góc vuông.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19" b="89444" l="10429" r="90429">
                        <a14:foregroundMark x1="24571" y1="43704" x2="19857" y2="3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" t="-7257" r="-521" b="7257"/>
          <a:stretch>
            <a:fillRect/>
          </a:stretch>
        </p:blipFill>
        <p:spPr>
          <a:xfrm flipH="1">
            <a:off x="-1202491" y="-1137986"/>
            <a:ext cx="6553496" cy="101111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61" y="2893893"/>
            <a:ext cx="6494339" cy="415904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29308" y="95720"/>
            <a:ext cx="8791442" cy="5596345"/>
            <a:chOff x="1810148" y="95616"/>
            <a:chExt cx="8791442" cy="559634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517919"/>
            <a:ext cx="2777278" cy="2348382"/>
          </a:xfrm>
          <a:prstGeom prst="rect">
            <a:avLst/>
          </a:prstGeom>
        </p:spPr>
      </p:pic>
      <p:pic>
        <p:nvPicPr>
          <p:cNvPr id="19" name="图片 15"/>
          <p:cNvPicPr>
            <a:picLocks noChangeAspect="1"/>
          </p:cNvPicPr>
          <p:nvPr/>
        </p:nvPicPr>
        <p:blipFill rotWithShape="1">
          <a:blip r:embed="rId12" cstate="screen"/>
          <a:srcRect/>
          <a:stretch>
            <a:fillRect/>
          </a:stretch>
        </p:blipFill>
        <p:spPr>
          <a:xfrm>
            <a:off x="3890981" y="1177078"/>
            <a:ext cx="1900108" cy="1632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83367" y="2546815"/>
            <a:ext cx="6005080" cy="2487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7"/>
          <p:cNvGrpSpPr/>
          <p:nvPr/>
        </p:nvGrpSpPr>
        <p:grpSpPr>
          <a:xfrm>
            <a:off x="531628" y="183608"/>
            <a:ext cx="11196084" cy="954107"/>
            <a:chOff x="2752641" y="3835799"/>
            <a:chExt cx="10005372" cy="1451898"/>
          </a:xfrm>
        </p:grpSpPr>
        <p:sp>
          <p:nvSpPr>
            <p:cNvPr id="5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" name="文本框 23"/>
            <p:cNvSpPr txBox="1"/>
            <p:nvPr/>
          </p:nvSpPr>
          <p:spPr>
            <a:xfrm>
              <a:off x="2935936" y="3835799"/>
              <a:ext cx="9812906" cy="1451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 các cặp đường thẳng vuông góc với nhau, các cặp đường thẳng không vuông góc với nhau trong mỗi hình dưới đây: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706" y="1493751"/>
            <a:ext cx="10831033" cy="45136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5626" y="5366679"/>
            <a:ext cx="3724356" cy="1384995"/>
          </a:xfrm>
          <a:prstGeom prst="rect">
            <a:avLst/>
          </a:prstGeom>
          <a:solidFill>
            <a:schemeClr val="accent4">
              <a:lumMod val="40000"/>
              <a:lumOff val="6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đường thẳng không vuông góc với nhau là MN và IK.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49793" y="4611767"/>
            <a:ext cx="3171464" cy="1384995"/>
          </a:xfrm>
          <a:prstGeom prst="rect">
            <a:avLst/>
          </a:prstGeom>
          <a:solidFill>
            <a:schemeClr val="accent4">
              <a:lumMod val="40000"/>
              <a:lumOff val="6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đường thẳng vuông góc với nhau là PQ và RS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68900" y="5356046"/>
            <a:ext cx="3171464" cy="1384995"/>
          </a:xfrm>
          <a:prstGeom prst="rect">
            <a:avLst/>
          </a:prstGeom>
          <a:solidFill>
            <a:schemeClr val="accent4">
              <a:lumMod val="40000"/>
              <a:lumOff val="6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đường thẳng vuông góc với nhau là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CD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7"/>
          <p:cNvGrpSpPr/>
          <p:nvPr/>
        </p:nvGrpSpPr>
        <p:grpSpPr>
          <a:xfrm>
            <a:off x="531628" y="98548"/>
            <a:ext cx="11196084" cy="1077218"/>
            <a:chOff x="2752641" y="3706359"/>
            <a:chExt cx="10005372" cy="1639240"/>
          </a:xfrm>
        </p:grpSpPr>
        <p:sp>
          <p:nvSpPr>
            <p:cNvPr id="5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" name="文本框 23"/>
            <p:cNvSpPr txBox="1"/>
            <p:nvPr/>
          </p:nvSpPr>
          <p:spPr>
            <a:xfrm>
              <a:off x="2821914" y="3706359"/>
              <a:ext cx="9812906" cy="1639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Trong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gọi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vuông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góc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89922"/>
            <a:ext cx="11479396" cy="43163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1168" y="953608"/>
            <a:ext cx="5667375" cy="4057650"/>
          </a:xfrm>
          <a:prstGeom prst="rect">
            <a:avLst/>
          </a:prstGeom>
        </p:spPr>
      </p:pic>
      <p:grpSp>
        <p:nvGrpSpPr>
          <p:cNvPr id="14" name="Group 7"/>
          <p:cNvGrpSpPr/>
          <p:nvPr/>
        </p:nvGrpSpPr>
        <p:grpSpPr>
          <a:xfrm rot="10800000" flipH="1">
            <a:off x="3763927" y="1525780"/>
            <a:ext cx="1499190" cy="2206060"/>
            <a:chOff x="864" y="293"/>
            <a:chExt cx="624" cy="1056"/>
          </a:xfrm>
        </p:grpSpPr>
        <p:sp>
          <p:nvSpPr>
            <p:cNvPr id="15" name="AutoShape 8"/>
            <p:cNvSpPr/>
            <p:nvPr/>
          </p:nvSpPr>
          <p:spPr>
            <a:xfrm>
              <a:off x="864" y="293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AutoShape 9"/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50875" y="1416418"/>
            <a:ext cx="2980076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cạnh góc với nhau là AB và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</a:t>
            </a:r>
          </a:p>
        </p:txBody>
      </p:sp>
      <p:grpSp>
        <p:nvGrpSpPr>
          <p:cNvPr id="19" name="Group 7"/>
          <p:cNvGrpSpPr/>
          <p:nvPr/>
        </p:nvGrpSpPr>
        <p:grpSpPr>
          <a:xfrm rot="10800000">
            <a:off x="7028121" y="1525780"/>
            <a:ext cx="1477925" cy="2206060"/>
            <a:chOff x="864" y="293"/>
            <a:chExt cx="624" cy="1056"/>
          </a:xfrm>
        </p:grpSpPr>
        <p:sp>
          <p:nvSpPr>
            <p:cNvPr id="20" name="AutoShape 8"/>
            <p:cNvSpPr/>
            <p:nvPr/>
          </p:nvSpPr>
          <p:spPr>
            <a:xfrm>
              <a:off x="864" y="293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AutoShape 9"/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8754724" y="1501479"/>
            <a:ext cx="2980076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cạnh góc với nhau là AB và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BC</a:t>
            </a:r>
          </a:p>
        </p:txBody>
      </p:sp>
      <p:grpSp>
        <p:nvGrpSpPr>
          <p:cNvPr id="23" name="Group 7"/>
          <p:cNvGrpSpPr/>
          <p:nvPr/>
        </p:nvGrpSpPr>
        <p:grpSpPr>
          <a:xfrm>
            <a:off x="3753293" y="1749063"/>
            <a:ext cx="1626781" cy="2206060"/>
            <a:chOff x="864" y="293"/>
            <a:chExt cx="624" cy="1056"/>
          </a:xfrm>
        </p:grpSpPr>
        <p:sp>
          <p:nvSpPr>
            <p:cNvPr id="24" name="AutoShape 8"/>
            <p:cNvSpPr/>
            <p:nvPr/>
          </p:nvSpPr>
          <p:spPr>
            <a:xfrm>
              <a:off x="864" y="293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AutoShape 9"/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317898" y="4531757"/>
            <a:ext cx="2980076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cạnh góc với nhau là 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DC</a:t>
            </a:r>
          </a:p>
        </p:txBody>
      </p:sp>
      <p:grpSp>
        <p:nvGrpSpPr>
          <p:cNvPr id="27" name="Group 7"/>
          <p:cNvGrpSpPr/>
          <p:nvPr/>
        </p:nvGrpSpPr>
        <p:grpSpPr>
          <a:xfrm flipH="1">
            <a:off x="7017488" y="1738430"/>
            <a:ext cx="1499191" cy="2206060"/>
            <a:chOff x="864" y="293"/>
            <a:chExt cx="624" cy="1056"/>
          </a:xfrm>
        </p:grpSpPr>
        <p:sp>
          <p:nvSpPr>
            <p:cNvPr id="28" name="AutoShape 8"/>
            <p:cNvSpPr/>
            <p:nvPr/>
          </p:nvSpPr>
          <p:spPr>
            <a:xfrm>
              <a:off x="864" y="293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AutoShape 9"/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251405" y="4553023"/>
            <a:ext cx="2980076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cạnh góc với nhau là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BC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6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299" y="853594"/>
            <a:ext cx="4791075" cy="4257675"/>
          </a:xfrm>
          <a:prstGeom prst="rect">
            <a:avLst/>
          </a:prstGeom>
        </p:spPr>
      </p:pic>
      <p:grpSp>
        <p:nvGrpSpPr>
          <p:cNvPr id="4" name="Group 7"/>
          <p:cNvGrpSpPr/>
          <p:nvPr/>
        </p:nvGrpSpPr>
        <p:grpSpPr>
          <a:xfrm rot="10800000" flipH="1">
            <a:off x="4157331" y="1493882"/>
            <a:ext cx="1499190" cy="2206060"/>
            <a:chOff x="864" y="293"/>
            <a:chExt cx="624" cy="1056"/>
          </a:xfrm>
        </p:grpSpPr>
        <p:sp>
          <p:nvSpPr>
            <p:cNvPr id="5" name="AutoShape 8"/>
            <p:cNvSpPr/>
            <p:nvPr/>
          </p:nvSpPr>
          <p:spPr>
            <a:xfrm>
              <a:off x="864" y="293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AutoShape 9"/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72140" y="1416418"/>
            <a:ext cx="3330951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cạnh góc với nhau là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MN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MQ</a:t>
            </a:r>
          </a:p>
        </p:txBody>
      </p:sp>
      <p:grpSp>
        <p:nvGrpSpPr>
          <p:cNvPr id="8" name="Group 7"/>
          <p:cNvGrpSpPr/>
          <p:nvPr/>
        </p:nvGrpSpPr>
        <p:grpSpPr>
          <a:xfrm rot="10800000">
            <a:off x="5103628" y="1472617"/>
            <a:ext cx="1477925" cy="2206060"/>
            <a:chOff x="864" y="293"/>
            <a:chExt cx="624" cy="1056"/>
          </a:xfrm>
        </p:grpSpPr>
        <p:sp>
          <p:nvSpPr>
            <p:cNvPr id="9" name="AutoShape 8"/>
            <p:cNvSpPr/>
            <p:nvPr/>
          </p:nvSpPr>
          <p:spPr>
            <a:xfrm>
              <a:off x="864" y="293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AutoShape 9"/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680835" y="1395152"/>
            <a:ext cx="3281332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cạnh góc với nhau là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NM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NK</a:t>
            </a:r>
          </a:p>
        </p:txBody>
      </p:sp>
      <p:grpSp>
        <p:nvGrpSpPr>
          <p:cNvPr id="12" name="Group 7"/>
          <p:cNvGrpSpPr/>
          <p:nvPr/>
        </p:nvGrpSpPr>
        <p:grpSpPr>
          <a:xfrm>
            <a:off x="4157330" y="1738431"/>
            <a:ext cx="1626781" cy="2206060"/>
            <a:chOff x="864" y="293"/>
            <a:chExt cx="624" cy="1056"/>
          </a:xfrm>
        </p:grpSpPr>
        <p:sp>
          <p:nvSpPr>
            <p:cNvPr id="13" name="AutoShape 8"/>
            <p:cNvSpPr/>
            <p:nvPr/>
          </p:nvSpPr>
          <p:spPr>
            <a:xfrm>
              <a:off x="864" y="293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AutoShape 9"/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616149" y="4669981"/>
            <a:ext cx="3320318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cạnh góc với nhau là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MQ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QK</a:t>
            </a:r>
          </a:p>
        </p:txBody>
      </p:sp>
      <p:grpSp>
        <p:nvGrpSpPr>
          <p:cNvPr id="16" name="Group 7"/>
          <p:cNvGrpSpPr/>
          <p:nvPr/>
        </p:nvGrpSpPr>
        <p:grpSpPr>
          <a:xfrm flipH="1">
            <a:off x="5092995" y="1727798"/>
            <a:ext cx="1499191" cy="2206060"/>
            <a:chOff x="864" y="293"/>
            <a:chExt cx="624" cy="1056"/>
          </a:xfrm>
        </p:grpSpPr>
        <p:sp>
          <p:nvSpPr>
            <p:cNvPr id="17" name="AutoShape 8"/>
            <p:cNvSpPr/>
            <p:nvPr/>
          </p:nvSpPr>
          <p:spPr>
            <a:xfrm>
              <a:off x="864" y="293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AutoShape 9"/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358270" y="4680613"/>
            <a:ext cx="2980076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cạnh góc với nhau là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NK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KQ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5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7"/>
          <p:cNvGrpSpPr/>
          <p:nvPr/>
        </p:nvGrpSpPr>
        <p:grpSpPr>
          <a:xfrm>
            <a:off x="531628" y="98548"/>
            <a:ext cx="11196084" cy="1077218"/>
            <a:chOff x="2752641" y="3706359"/>
            <a:chExt cx="10005372" cy="1639240"/>
          </a:xfrm>
        </p:grpSpPr>
        <p:sp>
          <p:nvSpPr>
            <p:cNvPr id="5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" name="文本框 23"/>
            <p:cNvSpPr txBox="1"/>
            <p:nvPr/>
          </p:nvSpPr>
          <p:spPr>
            <a:xfrm>
              <a:off x="2821914" y="3706359"/>
              <a:ext cx="9812906" cy="1639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Dưới đây là lược đồ một số đường phố ở Hà Nội. Em hãy quan sát lược đồ và cho biết: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803" y="1560881"/>
            <a:ext cx="5581650" cy="43529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0753" y="1648047"/>
            <a:ext cx="556082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Hai đường phố nào vuông góc với nhau.</a:t>
            </a:r>
          </a:p>
          <a:p>
            <a:pPr algn="just" latinLnBrk="0"/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Bạn Chi đang ở ngã tư phố Hàng Gai và Hàng Trống, bạn ấy muốn đi ra Hồ Gươm thì có thể đi theo những đường phố nào trên sơ đồ này.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61" y="2893893"/>
            <a:ext cx="6494339" cy="415904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29308" y="95720"/>
            <a:ext cx="8791442" cy="5596345"/>
            <a:chOff x="1810148" y="95616"/>
            <a:chExt cx="8791442" cy="559634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517919"/>
            <a:ext cx="2777278" cy="2348382"/>
          </a:xfrm>
          <a:prstGeom prst="rect">
            <a:avLst/>
          </a:prstGeom>
        </p:spPr>
      </p:pic>
      <p:pic>
        <p:nvPicPr>
          <p:cNvPr id="20" name="图片 5"/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125443" y="1013041"/>
            <a:ext cx="1751642" cy="17156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58141" y="2193212"/>
            <a:ext cx="4505334" cy="3584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803" y="1560881"/>
            <a:ext cx="5581650" cy="43529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0753" y="318977"/>
            <a:ext cx="5560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Hai đường phố nào vuông góc với nhau.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5814" y="1958679"/>
            <a:ext cx="5114260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Hàng Gai và Đường Hàng Trống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8855" y="3085730"/>
            <a:ext cx="5114260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Hàng Trống và đường Bảo Khánh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8222" y="4287209"/>
            <a:ext cx="5114260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Hàng Hành và Ngõ Bảo Khánh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692" y="5499321"/>
            <a:ext cx="5114260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Bảo Khánh và ngõ Bảo Khánh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436" y="2049979"/>
            <a:ext cx="5581650" cy="43529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3915" y="0"/>
            <a:ext cx="110897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Bạn Chi đang ở ngã tư phố Hàng Gai và Hàng Trống, bạn ấy muốn đi ra Hồ Gươm thì có thể đi theo những đường phố nào trên sơ đồ này.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7078" y="2267023"/>
            <a:ext cx="5114260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1: Hàng Trống ; Bảo Khánh; Lê Thái 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539023" y="3827722"/>
            <a:ext cx="1158949" cy="18394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7697973" y="5039833"/>
            <a:ext cx="1095153" cy="6379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8708065" y="4338084"/>
            <a:ext cx="74429" cy="6911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40241" y="3798111"/>
            <a:ext cx="5114260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2: Hàng Gai ; Lương Văn Can; Lê Thái 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6570921" y="2615609"/>
            <a:ext cx="1562986" cy="8718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133906" y="2615609"/>
            <a:ext cx="499731" cy="9994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633636" y="3604437"/>
            <a:ext cx="74429" cy="6804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/>
          <p:cNvSpPr/>
          <p:nvPr/>
        </p:nvSpPr>
        <p:spPr>
          <a:xfrm>
            <a:off x="2881559" y="1540876"/>
            <a:ext cx="5547089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/>
            <a:r>
              <a:rPr lang="vi-VN" altLang="zh-CN" sz="40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Từ nhà đến trường em đi theo đường nào? Có đảm bảo ATGT không?</a:t>
            </a:r>
            <a:endParaRPr kumimoji="0" lang="vi-VN" altLang="zh-CN" sz="40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/>
          <p:cNvSpPr/>
          <p:nvPr/>
        </p:nvSpPr>
        <p:spPr>
          <a:xfrm>
            <a:off x="2955987" y="1562141"/>
            <a:ext cx="5547089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/>
            <a:r>
              <a:rPr lang="vi-VN" altLang="zh-CN" sz="40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Em biết những con đường nào vuông góc với nhau?</a:t>
            </a:r>
            <a:endParaRPr kumimoji="0" lang="vi-VN" altLang="zh-CN" sz="40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61" y="2893893"/>
            <a:ext cx="6494339" cy="415904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29308" y="95720"/>
            <a:ext cx="8791442" cy="5596345"/>
            <a:chOff x="1810148" y="95616"/>
            <a:chExt cx="8791442" cy="559634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517919"/>
            <a:ext cx="2777278" cy="23483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21131" y="2308039"/>
            <a:ext cx="5078408" cy="1774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/>
          <p:cNvSpPr/>
          <p:nvPr/>
        </p:nvSpPr>
        <p:spPr>
          <a:xfrm>
            <a:off x="2753968" y="1370755"/>
            <a:ext cx="5547089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/>
            <a:r>
              <a:rPr lang="en-US" altLang="zh-CN" sz="36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altLang="zh-CN" sz="36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hỉ ra hai đường thẳng vuông góc với nhau trong lớp học, trong khuôn viên trường,…</a:t>
            </a:r>
            <a:endParaRPr kumimoji="0" lang="vi-VN" altLang="zh-CN" sz="36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95" y="931289"/>
            <a:ext cx="3302317" cy="2476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54912" y="3511634"/>
            <a:ext cx="3497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</a:rPr>
              <a:t>Khung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cửa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sổ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Cách tạo nền bảng xanh trên Powerpoint - Cách tạo nền slide trong  Powerpoint - VnDoc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621" y="893136"/>
            <a:ext cx="4908008" cy="277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25069" y="3724285"/>
            <a:ext cx="2989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</a:rPr>
              <a:t>Bảng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43" y="1046766"/>
            <a:ext cx="8808334" cy="530782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304" y="4318329"/>
            <a:ext cx="1423686" cy="13750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39" y="3088199"/>
            <a:ext cx="3680750" cy="3769801"/>
          </a:xfrm>
          <a:prstGeom prst="rect">
            <a:avLst/>
          </a:prstGeom>
        </p:spPr>
      </p:pic>
      <p:pic>
        <p:nvPicPr>
          <p:cNvPr id="16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297" y="-25080"/>
            <a:ext cx="2139700" cy="4343409"/>
          </a:xfrm>
          <a:prstGeom prst="rect">
            <a:avLst/>
          </a:prstGeom>
        </p:spPr>
      </p:pic>
      <p:pic>
        <p:nvPicPr>
          <p:cNvPr id="17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217" y="287794"/>
            <a:ext cx="640080" cy="533400"/>
          </a:xfrm>
          <a:prstGeom prst="rect">
            <a:avLst/>
          </a:prstGeom>
        </p:spPr>
      </p:pic>
      <p:pic>
        <p:nvPicPr>
          <p:cNvPr id="18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109" y="665766"/>
            <a:ext cx="457200" cy="381000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63" y="129843"/>
            <a:ext cx="457200" cy="381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91468" y="-512790"/>
            <a:ext cx="7340220" cy="3651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>
            <a:fillRect/>
          </a:stretch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268987" y="121920"/>
            <a:ext cx="8923013" cy="6624320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066" y="4241956"/>
            <a:ext cx="5217916" cy="2608959"/>
          </a:xfrm>
          <a:prstGeom prst="rect">
            <a:avLst/>
          </a:prstGeom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184022" y="6914867"/>
            <a:ext cx="1063853" cy="1355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1206386" y="6911572"/>
            <a:ext cx="1063853" cy="13553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284" y="1744605"/>
            <a:ext cx="7639050" cy="2581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0.1694 -0.87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7" y="-4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0764 L -0.03503 -0.42037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160" y="2977115"/>
            <a:ext cx="2525149" cy="384437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740463" y="2262963"/>
            <a:ext cx="1966793" cy="2394239"/>
            <a:chOff x="864" y="288"/>
            <a:chExt cx="624" cy="1056"/>
          </a:xfrm>
        </p:grpSpPr>
        <p:sp>
          <p:nvSpPr>
            <p:cNvPr id="5" name="AutoShape 3"/>
            <p:cNvSpPr/>
            <p:nvPr/>
          </p:nvSpPr>
          <p:spPr>
            <a:xfrm>
              <a:off x="864" y="288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AutoShape 4"/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AutoShape 12"/>
          <p:cNvSpPr/>
          <p:nvPr/>
        </p:nvSpPr>
        <p:spPr>
          <a:xfrm>
            <a:off x="2644848" y="415557"/>
            <a:ext cx="6477000" cy="7620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 anchorCtr="0"/>
          <a:lstStyle/>
          <a:p>
            <a:pPr marL="342900" indent="-342900" algn="ctr" eaLnBrk="1" hangingPunct="1"/>
            <a:r>
              <a:rPr lang="vi-VN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 em biết góc gì đây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8" name="Group 3"/>
          <p:cNvGrpSpPr/>
          <p:nvPr/>
        </p:nvGrpSpPr>
        <p:grpSpPr>
          <a:xfrm>
            <a:off x="4323241" y="1330701"/>
            <a:ext cx="3897077" cy="3880109"/>
            <a:chOff x="3160251" y="1812434"/>
            <a:chExt cx="2670406" cy="2859398"/>
          </a:xfrm>
        </p:grpSpPr>
        <p:sp>
          <p:nvSpPr>
            <p:cNvPr id="9" name="Line 15"/>
            <p:cNvSpPr/>
            <p:nvPr/>
          </p:nvSpPr>
          <p:spPr>
            <a:xfrm>
              <a:off x="5257800" y="1905000"/>
              <a:ext cx="76200" cy="0"/>
            </a:xfrm>
            <a:prstGeom prst="line">
              <a:avLst/>
            </a:prstGeom>
            <a:ln w="9525">
              <a:noFill/>
            </a:ln>
          </p:spPr>
        </p:sp>
        <p:sp>
          <p:nvSpPr>
            <p:cNvPr id="10" name="Line 16"/>
            <p:cNvSpPr/>
            <p:nvPr/>
          </p:nvSpPr>
          <p:spPr>
            <a:xfrm>
              <a:off x="3429000" y="2152652"/>
              <a:ext cx="0" cy="213360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" name="Line 17"/>
            <p:cNvSpPr/>
            <p:nvPr/>
          </p:nvSpPr>
          <p:spPr>
            <a:xfrm>
              <a:off x="3429000" y="4267200"/>
              <a:ext cx="2209800" cy="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2" name="Text Box 25"/>
            <p:cNvSpPr txBox="1"/>
            <p:nvPr/>
          </p:nvSpPr>
          <p:spPr>
            <a:xfrm>
              <a:off x="3160251" y="1812434"/>
              <a:ext cx="277025" cy="385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8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13" name="Text Box 34"/>
            <p:cNvSpPr txBox="1"/>
            <p:nvPr/>
          </p:nvSpPr>
          <p:spPr>
            <a:xfrm>
              <a:off x="3160251" y="4273884"/>
              <a:ext cx="485763" cy="385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en-US" sz="28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14" name="Text Box 35"/>
            <p:cNvSpPr txBox="1"/>
            <p:nvPr/>
          </p:nvSpPr>
          <p:spPr>
            <a:xfrm>
              <a:off x="5602057" y="4286252"/>
              <a:ext cx="228600" cy="385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en-US" sz="28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</p:grpSp>
      <p:grpSp>
        <p:nvGrpSpPr>
          <p:cNvPr id="16" name="组合 27"/>
          <p:cNvGrpSpPr/>
          <p:nvPr/>
        </p:nvGrpSpPr>
        <p:grpSpPr>
          <a:xfrm>
            <a:off x="4029183" y="5237338"/>
            <a:ext cx="4072825" cy="1078402"/>
            <a:chOff x="2587501" y="9192941"/>
            <a:chExt cx="10005372" cy="1053752"/>
          </a:xfrm>
        </p:grpSpPr>
        <p:sp>
          <p:nvSpPr>
            <p:cNvPr id="18" name="圆角矩形 14"/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2" name="文本框 23"/>
            <p:cNvSpPr txBox="1"/>
            <p:nvPr/>
          </p:nvSpPr>
          <p:spPr>
            <a:xfrm>
              <a:off x="3357744" y="9261677"/>
              <a:ext cx="8609412" cy="751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Góc</a:t>
              </a:r>
              <a:r>
                <a:rPr lang="en-US" altLang="zh-CN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vuông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160" y="2977115"/>
            <a:ext cx="2525149" cy="3844377"/>
          </a:xfrm>
          <a:prstGeom prst="rect">
            <a:avLst/>
          </a:prstGeom>
        </p:spPr>
      </p:pic>
      <p:sp>
        <p:nvSpPr>
          <p:cNvPr id="7" name="AutoShape 12"/>
          <p:cNvSpPr/>
          <p:nvPr/>
        </p:nvSpPr>
        <p:spPr>
          <a:xfrm>
            <a:off x="2644848" y="415557"/>
            <a:ext cx="6477000" cy="7620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 anchorCtr="0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 em biết góc gì đây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4" name="Group 216"/>
          <p:cNvGrpSpPr/>
          <p:nvPr/>
        </p:nvGrpSpPr>
        <p:grpSpPr>
          <a:xfrm>
            <a:off x="3971552" y="1947018"/>
            <a:ext cx="2188824" cy="2915967"/>
            <a:chOff x="864" y="288"/>
            <a:chExt cx="624" cy="1056"/>
          </a:xfrm>
        </p:grpSpPr>
        <p:sp>
          <p:nvSpPr>
            <p:cNvPr id="15" name="AutoShape 213"/>
            <p:cNvSpPr/>
            <p:nvPr/>
          </p:nvSpPr>
          <p:spPr>
            <a:xfrm>
              <a:off x="864" y="288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AutoShape 214"/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242"/>
          <p:cNvGrpSpPr/>
          <p:nvPr/>
        </p:nvGrpSpPr>
        <p:grpSpPr>
          <a:xfrm>
            <a:off x="3525103" y="1965215"/>
            <a:ext cx="5411508" cy="3422485"/>
            <a:chOff x="732" y="488"/>
            <a:chExt cx="1600" cy="1011"/>
          </a:xfrm>
        </p:grpSpPr>
        <p:grpSp>
          <p:nvGrpSpPr>
            <p:cNvPr id="20" name="Group 217"/>
            <p:cNvGrpSpPr/>
            <p:nvPr/>
          </p:nvGrpSpPr>
          <p:grpSpPr>
            <a:xfrm>
              <a:off x="864" y="624"/>
              <a:ext cx="1260" cy="720"/>
              <a:chOff x="864" y="624"/>
              <a:chExt cx="1260" cy="720"/>
            </a:xfrm>
          </p:grpSpPr>
          <p:sp>
            <p:nvSpPr>
              <p:cNvPr id="25" name="Line 210"/>
              <p:cNvSpPr/>
              <p:nvPr/>
            </p:nvSpPr>
            <p:spPr>
              <a:xfrm flipV="1">
                <a:off x="876" y="624"/>
                <a:ext cx="1248" cy="72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" name="Line 211"/>
              <p:cNvSpPr/>
              <p:nvPr/>
            </p:nvSpPr>
            <p:spPr>
              <a:xfrm>
                <a:off x="864" y="1344"/>
                <a:ext cx="1248" cy="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sp>
          <p:nvSpPr>
            <p:cNvPr id="21" name="Text Box 239"/>
            <p:cNvSpPr txBox="1"/>
            <p:nvPr/>
          </p:nvSpPr>
          <p:spPr>
            <a:xfrm>
              <a:off x="2092" y="1344"/>
              <a:ext cx="192" cy="15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3" name="Text Box 240"/>
            <p:cNvSpPr txBox="1"/>
            <p:nvPr/>
          </p:nvSpPr>
          <p:spPr>
            <a:xfrm>
              <a:off x="2044" y="488"/>
              <a:ext cx="288" cy="15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4" name="Text Box 241"/>
            <p:cNvSpPr txBox="1"/>
            <p:nvPr/>
          </p:nvSpPr>
          <p:spPr>
            <a:xfrm>
              <a:off x="732" y="1344"/>
              <a:ext cx="288" cy="15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  <p:grpSp>
        <p:nvGrpSpPr>
          <p:cNvPr id="27" name="组合 27"/>
          <p:cNvGrpSpPr/>
          <p:nvPr/>
        </p:nvGrpSpPr>
        <p:grpSpPr>
          <a:xfrm>
            <a:off x="3688941" y="5460621"/>
            <a:ext cx="4072825" cy="1078402"/>
            <a:chOff x="2587501" y="9192941"/>
            <a:chExt cx="10005372" cy="1053752"/>
          </a:xfrm>
        </p:grpSpPr>
        <p:sp>
          <p:nvSpPr>
            <p:cNvPr id="28" name="圆角矩形 14"/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9" name="文本框 23"/>
            <p:cNvSpPr txBox="1"/>
            <p:nvPr/>
          </p:nvSpPr>
          <p:spPr>
            <a:xfrm>
              <a:off x="3357744" y="9261677"/>
              <a:ext cx="8609412" cy="751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Góc</a:t>
              </a:r>
              <a:r>
                <a:rPr lang="en-US" altLang="zh-CN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nhọn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160" y="2977115"/>
            <a:ext cx="2525149" cy="3844377"/>
          </a:xfrm>
          <a:prstGeom prst="rect">
            <a:avLst/>
          </a:prstGeom>
        </p:spPr>
      </p:pic>
      <p:sp>
        <p:nvSpPr>
          <p:cNvPr id="7" name="AutoShape 12"/>
          <p:cNvSpPr/>
          <p:nvPr/>
        </p:nvSpPr>
        <p:spPr>
          <a:xfrm>
            <a:off x="2644848" y="415557"/>
            <a:ext cx="6477000" cy="7620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 anchorCtr="0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 em biết góc gì đây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3" name="Group 14"/>
          <p:cNvGrpSpPr/>
          <p:nvPr/>
        </p:nvGrpSpPr>
        <p:grpSpPr>
          <a:xfrm>
            <a:off x="4787221" y="1920949"/>
            <a:ext cx="1590541" cy="2717082"/>
            <a:chOff x="3552" y="144"/>
            <a:chExt cx="624" cy="1056"/>
          </a:xfrm>
        </p:grpSpPr>
        <p:sp>
          <p:nvSpPr>
            <p:cNvPr id="5" name="AutoShape 8"/>
            <p:cNvSpPr/>
            <p:nvPr/>
          </p:nvSpPr>
          <p:spPr>
            <a:xfrm>
              <a:off x="3552" y="144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AutoShape 9"/>
            <p:cNvSpPr/>
            <p:nvPr/>
          </p:nvSpPr>
          <p:spPr>
            <a:xfrm>
              <a:off x="3648" y="528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024963" y="2510339"/>
            <a:ext cx="5083209" cy="2701908"/>
            <a:chOff x="4027971" y="2651579"/>
            <a:chExt cx="4267099" cy="2431562"/>
          </a:xfrm>
        </p:grpSpPr>
        <p:sp>
          <p:nvSpPr>
            <p:cNvPr id="9" name="Text Box 10"/>
            <p:cNvSpPr txBox="1"/>
            <p:nvPr/>
          </p:nvSpPr>
          <p:spPr>
            <a:xfrm>
              <a:off x="5168318" y="4611131"/>
              <a:ext cx="1066800" cy="4708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027971" y="2651579"/>
              <a:ext cx="4267099" cy="2431562"/>
              <a:chOff x="4808538" y="2469966"/>
              <a:chExt cx="3589338" cy="1701987"/>
            </a:xfrm>
          </p:grpSpPr>
          <p:grpSp>
            <p:nvGrpSpPr>
              <p:cNvPr id="11" name="Group 3"/>
              <p:cNvGrpSpPr/>
              <p:nvPr/>
            </p:nvGrpSpPr>
            <p:grpSpPr>
              <a:xfrm>
                <a:off x="5120917" y="2469966"/>
                <a:ext cx="3048000" cy="1371600"/>
                <a:chOff x="2414301" y="3255777"/>
                <a:chExt cx="3048000" cy="1371600"/>
              </a:xfrm>
            </p:grpSpPr>
            <p:sp>
              <p:nvSpPr>
                <p:cNvPr id="16" name="Line 5"/>
                <p:cNvSpPr/>
                <p:nvPr/>
              </p:nvSpPr>
              <p:spPr>
                <a:xfrm>
                  <a:off x="3328701" y="4622220"/>
                  <a:ext cx="2133600" cy="0"/>
                </a:xfrm>
                <a:prstGeom prst="line">
                  <a:avLst/>
                </a:prstGeom>
                <a:ln w="5715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8" name="Line 6"/>
                <p:cNvSpPr/>
                <p:nvPr/>
              </p:nvSpPr>
              <p:spPr>
                <a:xfrm flipH="1" flipV="1">
                  <a:off x="2414301" y="3255777"/>
                  <a:ext cx="914400" cy="1371600"/>
                </a:xfrm>
                <a:prstGeom prst="line">
                  <a:avLst/>
                </a:prstGeom>
                <a:ln w="5715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12" name="Group 11"/>
              <p:cNvGrpSpPr/>
              <p:nvPr/>
            </p:nvGrpSpPr>
            <p:grpSpPr>
              <a:xfrm>
                <a:off x="4808538" y="2470152"/>
                <a:ext cx="3589338" cy="1701801"/>
                <a:chOff x="301" y="1508"/>
                <a:chExt cx="2261" cy="1072"/>
              </a:xfrm>
            </p:grpSpPr>
            <p:sp>
              <p:nvSpPr>
                <p:cNvPr id="13" name="Text Box 12"/>
                <p:cNvSpPr txBox="1"/>
                <p:nvPr/>
              </p:nvSpPr>
              <p:spPr>
                <a:xfrm>
                  <a:off x="2274" y="2372"/>
                  <a:ext cx="288" cy="20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/>
                <a:p>
                  <a:pPr eaLnBrk="1" hangingPunct="1"/>
                  <a:r>
                    <a:rPr lang="en-US" alt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</a:t>
                  </a:r>
                </a:p>
              </p:txBody>
            </p:sp>
            <p:sp>
              <p:nvSpPr>
                <p:cNvPr id="14" name="Text Box 13"/>
                <p:cNvSpPr txBox="1"/>
                <p:nvPr/>
              </p:nvSpPr>
              <p:spPr>
                <a:xfrm>
                  <a:off x="301" y="1508"/>
                  <a:ext cx="288" cy="20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/>
                <a:p>
                  <a:pPr eaLnBrk="1" hangingPunct="1"/>
                  <a:r>
                    <a:rPr lang="en-US" alt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</a:t>
                  </a:r>
                </a:p>
              </p:txBody>
            </p:sp>
          </p:grpSp>
        </p:grpSp>
      </p:grpSp>
      <p:grpSp>
        <p:nvGrpSpPr>
          <p:cNvPr id="22" name="组合 27"/>
          <p:cNvGrpSpPr/>
          <p:nvPr/>
        </p:nvGrpSpPr>
        <p:grpSpPr>
          <a:xfrm>
            <a:off x="3688941" y="5460621"/>
            <a:ext cx="4072825" cy="1078402"/>
            <a:chOff x="2587501" y="9192941"/>
            <a:chExt cx="10005372" cy="1053752"/>
          </a:xfrm>
        </p:grpSpPr>
        <p:sp>
          <p:nvSpPr>
            <p:cNvPr id="30" name="圆角矩形 14"/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1" name="文本框 23"/>
            <p:cNvSpPr txBox="1"/>
            <p:nvPr/>
          </p:nvSpPr>
          <p:spPr>
            <a:xfrm>
              <a:off x="3357744" y="9261677"/>
              <a:ext cx="8609412" cy="751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Góc</a:t>
              </a:r>
              <a:r>
                <a:rPr lang="en-US" altLang="zh-CN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tù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160" y="2977115"/>
            <a:ext cx="2525149" cy="3844377"/>
          </a:xfrm>
          <a:prstGeom prst="rect">
            <a:avLst/>
          </a:prstGeom>
        </p:spPr>
      </p:pic>
      <p:sp>
        <p:nvSpPr>
          <p:cNvPr id="7" name="AutoShape 12"/>
          <p:cNvSpPr/>
          <p:nvPr/>
        </p:nvSpPr>
        <p:spPr>
          <a:xfrm>
            <a:off x="2644848" y="415557"/>
            <a:ext cx="6477000" cy="7620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 anchorCtr="0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 em biết góc gì đây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4" name="Group 7"/>
          <p:cNvGrpSpPr/>
          <p:nvPr/>
        </p:nvGrpSpPr>
        <p:grpSpPr>
          <a:xfrm>
            <a:off x="5925879" y="2015065"/>
            <a:ext cx="1772697" cy="3099800"/>
            <a:chOff x="864" y="288"/>
            <a:chExt cx="624" cy="1056"/>
          </a:xfrm>
        </p:grpSpPr>
        <p:sp>
          <p:nvSpPr>
            <p:cNvPr id="15" name="AutoShape 8"/>
            <p:cNvSpPr/>
            <p:nvPr/>
          </p:nvSpPr>
          <p:spPr>
            <a:xfrm>
              <a:off x="864" y="288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AutoShape 9"/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7"/>
          <p:cNvGrpSpPr/>
          <p:nvPr/>
        </p:nvGrpSpPr>
        <p:grpSpPr>
          <a:xfrm rot="-5400000">
            <a:off x="3465233" y="2678616"/>
            <a:ext cx="1772697" cy="3099800"/>
            <a:chOff x="864" y="288"/>
            <a:chExt cx="624" cy="1056"/>
          </a:xfrm>
        </p:grpSpPr>
        <p:sp>
          <p:nvSpPr>
            <p:cNvPr id="20" name="AutoShape 8"/>
            <p:cNvSpPr/>
            <p:nvPr/>
          </p:nvSpPr>
          <p:spPr>
            <a:xfrm>
              <a:off x="864" y="288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AutoShape 9"/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Line 53"/>
          <p:cNvSpPr/>
          <p:nvPr/>
        </p:nvSpPr>
        <p:spPr>
          <a:xfrm>
            <a:off x="4859079" y="4637568"/>
            <a:ext cx="0" cy="0"/>
          </a:xfrm>
          <a:prstGeom prst="line">
            <a:avLst/>
          </a:prstGeom>
          <a:ln w="9525">
            <a:noFill/>
          </a:ln>
        </p:spPr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0523" y="4988159"/>
            <a:ext cx="7970712" cy="826295"/>
          </a:xfrm>
          <a:prstGeom prst="rect">
            <a:avLst/>
          </a:prstGeom>
        </p:spPr>
      </p:pic>
      <p:grpSp>
        <p:nvGrpSpPr>
          <p:cNvPr id="26" name="组合 27"/>
          <p:cNvGrpSpPr/>
          <p:nvPr/>
        </p:nvGrpSpPr>
        <p:grpSpPr>
          <a:xfrm>
            <a:off x="3965388" y="5726436"/>
            <a:ext cx="4072825" cy="972076"/>
            <a:chOff x="2587501" y="9192941"/>
            <a:chExt cx="10005372" cy="1053752"/>
          </a:xfrm>
        </p:grpSpPr>
        <p:sp>
          <p:nvSpPr>
            <p:cNvPr id="27" name="圆角矩形 14"/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8" name="文本框 23"/>
            <p:cNvSpPr txBox="1"/>
            <p:nvPr/>
          </p:nvSpPr>
          <p:spPr>
            <a:xfrm>
              <a:off x="3357744" y="9261677"/>
              <a:ext cx="8609412" cy="751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Góc</a:t>
              </a:r>
              <a:r>
                <a:rPr lang="en-US" altLang="zh-CN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bẹt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/>
          <p:cNvSpPr/>
          <p:nvPr/>
        </p:nvSpPr>
        <p:spPr>
          <a:xfrm>
            <a:off x="2888825" y="1483846"/>
            <a:ext cx="5547089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/>
            <a:r>
              <a:rPr lang="vi-VN" altLang="zh-CN" sz="44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Để đo góc, người ta thường dùng loại thước nào?</a:t>
            </a:r>
            <a:endParaRPr kumimoji="0" lang="vi-VN" altLang="zh-CN" sz="44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>
            <a:fillRect/>
          </a:stretch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094614" y="121920"/>
            <a:ext cx="10097386" cy="6624320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487" y="4375952"/>
            <a:ext cx="4879353" cy="2439677"/>
          </a:xfrm>
          <a:prstGeom prst="rect">
            <a:avLst/>
          </a:prstGeom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3951412" y="388332"/>
            <a:ext cx="1063853" cy="1355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8982897" y="543293"/>
            <a:ext cx="1063853" cy="13553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67834" y="1148112"/>
            <a:ext cx="4523624" cy="14570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35703" y="2322044"/>
            <a:ext cx="8553429" cy="2469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59109" y="580838"/>
            <a:ext cx="8166016" cy="1169551"/>
            <a:chOff x="3763146" y="155682"/>
            <a:chExt cx="8166016" cy="1169551"/>
          </a:xfrm>
        </p:grpSpPr>
        <p:sp>
          <p:nvSpPr>
            <p:cNvPr id="3" name="TextBox 67"/>
            <p:cNvSpPr txBox="1"/>
            <p:nvPr/>
          </p:nvSpPr>
          <p:spPr>
            <a:xfrm>
              <a:off x="3763146" y="155682"/>
              <a:ext cx="816601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Yêu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cầu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cần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đạt</a:t>
              </a:r>
              <a:endParaRPr kumimoji="0" lang="en-US" sz="7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7D2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4" name="Hình ảnh 2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616" b="39870" l="70456" r="94202">
                          <a14:foregroundMark x1="73281" y1="13241" x2="72969" y2="135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88" t="2460" r="2830" b="55973"/>
            <a:stretch>
              <a:fillRect/>
            </a:stretch>
          </p:blipFill>
          <p:spPr>
            <a:xfrm>
              <a:off x="3785475" y="393557"/>
              <a:ext cx="976611" cy="791956"/>
            </a:xfrm>
            <a:prstGeom prst="rect">
              <a:avLst/>
            </a:prstGeom>
          </p:spPr>
        </p:pic>
      </p:grpSp>
      <p:sp>
        <p:nvSpPr>
          <p:cNvPr id="5" name="TextBox 32"/>
          <p:cNvSpPr txBox="1"/>
          <p:nvPr/>
        </p:nvSpPr>
        <p:spPr>
          <a:xfrm>
            <a:off x="1314450" y="1896592"/>
            <a:ext cx="98606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Nhận biết được hai đường thẳng vuông góc.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Kiểm tra được hai đường thẳng vuông góc với nhau bằng ê ke.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570</Words>
  <Application>Microsoft Office PowerPoint</Application>
  <PresentationFormat>Widescreen</PresentationFormat>
  <Paragraphs>91</Paragraphs>
  <Slides>28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Microsoft YaHei</vt:lpstr>
      <vt:lpstr>Microsoft YaHei</vt:lpstr>
      <vt:lpstr>Arial</vt:lpstr>
      <vt:lpstr>Calibri</vt:lpstr>
      <vt:lpstr>Cambria</vt:lpstr>
      <vt:lpstr>等线</vt:lpstr>
      <vt:lpstr>inpin heiti</vt:lpstr>
      <vt:lpstr>LNTH-LuoLuoNotangYuanTi 1</vt:lpstr>
      <vt:lpstr>Times New Roman</vt:lpstr>
      <vt:lpstr>UTM Ong Do Gia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tuyentrangvy@outlook.com</cp:lastModifiedBy>
  <cp:revision>44</cp:revision>
  <dcterms:created xsi:type="dcterms:W3CDTF">2023-09-21T12:03:00Z</dcterms:created>
  <dcterms:modified xsi:type="dcterms:W3CDTF">2024-12-03T17:14:14Z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4C0384BF15854A3BB051AB17B743AB33_12</vt:lpwstr>
  </property>
  <property fmtid="{D5CDD505-2E9C-101B-9397-08002B2CF9AE}" pid="3" name="KSOProductBuildVer">
    <vt:lpwstr>1033-12.2.0.13215</vt:lpwstr>
  </property>
</Properties>
</file>