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52" r:id="rId2"/>
    <p:sldId id="261" r:id="rId3"/>
    <p:sldId id="259" r:id="rId4"/>
    <p:sldId id="396" r:id="rId5"/>
    <p:sldId id="397" r:id="rId6"/>
    <p:sldId id="398" r:id="rId7"/>
    <p:sldId id="399" r:id="rId8"/>
    <p:sldId id="400" r:id="rId9"/>
    <p:sldId id="401" r:id="rId10"/>
    <p:sldId id="403" r:id="rId11"/>
    <p:sldId id="404" r:id="rId12"/>
    <p:sldId id="405" r:id="rId13"/>
    <p:sldId id="406" r:id="rId14"/>
    <p:sldId id="383" r:id="rId15"/>
    <p:sldId id="269" r:id="rId16"/>
    <p:sldId id="408" r:id="rId17"/>
    <p:sldId id="358" r:id="rId18"/>
    <p:sldId id="384" r:id="rId19"/>
    <p:sldId id="360" r:id="rId20"/>
    <p:sldId id="409" r:id="rId21"/>
    <p:sldId id="410" r:id="rId22"/>
    <p:sldId id="363" r:id="rId23"/>
    <p:sldId id="274" r:id="rId24"/>
    <p:sldId id="364" r:id="rId25"/>
    <p:sldId id="389" r:id="rId26"/>
    <p:sldId id="374" r:id="rId27"/>
    <p:sldId id="334" r:id="rId28"/>
    <p:sldId id="411" r:id="rId29"/>
    <p:sldId id="336" r:id="rId30"/>
    <p:sldId id="412" r:id="rId31"/>
    <p:sldId id="413" r:id="rId32"/>
    <p:sldId id="394" r:id="rId33"/>
    <p:sldId id="376" r:id="rId34"/>
    <p:sldId id="34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0" d="100"/>
          <a:sy n="50" d="100"/>
        </p:scale>
        <p:origin x="-806"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9F406-B835-41F2-9C1B-63541D71FD96}"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2F17B-FE53-471C-B1E5-76FAF88F0DBA}" type="slidenum">
              <a:rPr lang="en-US" smtClean="0"/>
              <a:t>‹#›</a:t>
            </a:fld>
            <a:endParaRPr lang="en-US"/>
          </a:p>
        </p:txBody>
      </p:sp>
    </p:spTree>
    <p:extLst>
      <p:ext uri="{BB962C8B-B14F-4D97-AF65-F5344CB8AC3E}">
        <p14:creationId xmlns:p14="http://schemas.microsoft.com/office/powerpoint/2010/main" val="4184879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0050" name="Google Shape;236;p:notes">
            <a:extLst>
              <a:ext uri="{FF2B5EF4-FFF2-40B4-BE49-F238E27FC236}">
                <a16:creationId xmlns:a16="http://schemas.microsoft.com/office/drawing/2014/main" xmlns="" id="{EEB5C721-E2EB-519B-253C-AE34DB82A501}"/>
              </a:ext>
            </a:extLst>
          </p:cNvPr>
          <p:cNvSpPr>
            <a:spLocks noGrp="1" noRot="1" noChangeAspect="1" noTextEdit="1"/>
          </p:cNvSpPr>
          <p:nvPr>
            <p:ph type="sldImg" idx="2"/>
          </p:nvPr>
        </p:nvSpPr>
        <p:spPr>
          <a:noFill/>
          <a:ln>
            <a:headEnd/>
            <a:tailEnd/>
          </a:ln>
        </p:spPr>
      </p:sp>
      <p:sp>
        <p:nvSpPr>
          <p:cNvPr id="237" name="Google Shape;237;p:notes">
            <a:extLst>
              <a:ext uri="{FF2B5EF4-FFF2-40B4-BE49-F238E27FC236}">
                <a16:creationId xmlns:a16="http://schemas.microsoft.com/office/drawing/2014/main" xmlns="" id="{C921AA87-D21E-8FCB-76AB-F7F5DB460246}"/>
              </a:ext>
            </a:extLst>
          </p:cNvPr>
          <p:cNvSpPr txBox="1">
            <a:spLocks noGrp="1"/>
          </p:cNvSpPr>
          <p:nvPr>
            <p:ph type="body" idx="1"/>
          </p:nvPr>
        </p:nvSpPr>
        <p:spPr/>
        <p:txBody>
          <a:bodyPr spcFirstLastPara="1">
            <a:noAutofit/>
          </a:bodyPr>
          <a:lstStyle/>
          <a:p>
            <a:pPr marL="0" indent="0" eaLnBrk="1" fontAlgn="auto" hangingPunct="1">
              <a:lnSpc>
                <a:spcPct val="115000"/>
              </a:lnSpc>
              <a:spcBef>
                <a:spcPts val="0"/>
              </a:spcBef>
              <a:spcAft>
                <a:spcPts val="0"/>
              </a:spcAft>
              <a:buClr>
                <a:schemeClr val="dk1"/>
              </a:buClr>
              <a:buSzPts val="1100"/>
              <a:buFont typeface="Arial"/>
              <a:buNone/>
              <a:defRPr/>
            </a:pPr>
            <a:endParaRPr sz="850">
              <a:solidFill>
                <a:srgbClr val="5F7D96"/>
              </a:solidFill>
              <a:sym typeface="Arial"/>
            </a:endParaRPr>
          </a:p>
          <a:p>
            <a:pPr marL="0" indent="0" eaLnBrk="1" fontAlgn="auto" hangingPunct="1">
              <a:spcBef>
                <a:spcPts val="0"/>
              </a:spcBef>
              <a:spcAft>
                <a:spcPts val="0"/>
              </a:spcAft>
              <a:buSzPts val="1100"/>
              <a:buFont typeface="Arial"/>
              <a:buNone/>
              <a:defRPr/>
            </a:pPr>
            <a:endParaRPr sz="1100">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82" name="Google Shape;374;gd97b289600_0_10:notes">
            <a:extLst>
              <a:ext uri="{FF2B5EF4-FFF2-40B4-BE49-F238E27FC236}">
                <a16:creationId xmlns:a16="http://schemas.microsoft.com/office/drawing/2014/main" xmlns="" id="{6C50C27D-E41C-7BD4-E2F2-9DAB90C9D143}"/>
              </a:ext>
            </a:extLst>
          </p:cNvPr>
          <p:cNvSpPr>
            <a:spLocks noGrp="1" noRot="1" noChangeAspect="1" noTextEdit="1"/>
          </p:cNvSpPr>
          <p:nvPr>
            <p:ph type="sldImg" idx="2"/>
          </p:nvPr>
        </p:nvSpPr>
        <p:spPr>
          <a:noFill/>
          <a:ln>
            <a:headEnd/>
            <a:tailEnd/>
          </a:ln>
        </p:spPr>
      </p:sp>
      <p:sp>
        <p:nvSpPr>
          <p:cNvPr id="225283" name="Google Shape;375;gd97b289600_0_10:notes">
            <a:extLst>
              <a:ext uri="{FF2B5EF4-FFF2-40B4-BE49-F238E27FC236}">
                <a16:creationId xmlns:a16="http://schemas.microsoft.com/office/drawing/2014/main" xmlns="" id="{7873CF1F-8E89-767A-C7AC-A11CE9E72EF0}"/>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7330" name="Google Shape;374;gd97b289600_0_10:notes">
            <a:extLst>
              <a:ext uri="{FF2B5EF4-FFF2-40B4-BE49-F238E27FC236}">
                <a16:creationId xmlns:a16="http://schemas.microsoft.com/office/drawing/2014/main" xmlns="" id="{3810FAA3-00BC-5C46-7A56-3AD185EAA4F6}"/>
              </a:ext>
            </a:extLst>
          </p:cNvPr>
          <p:cNvSpPr>
            <a:spLocks noGrp="1" noRot="1" noChangeAspect="1" noTextEdit="1"/>
          </p:cNvSpPr>
          <p:nvPr>
            <p:ph type="sldImg" idx="2"/>
          </p:nvPr>
        </p:nvSpPr>
        <p:spPr>
          <a:noFill/>
          <a:ln>
            <a:headEnd/>
            <a:tailEnd/>
          </a:ln>
        </p:spPr>
      </p:sp>
      <p:sp>
        <p:nvSpPr>
          <p:cNvPr id="227331" name="Google Shape;375;gd97b289600_0_10:notes">
            <a:extLst>
              <a:ext uri="{FF2B5EF4-FFF2-40B4-BE49-F238E27FC236}">
                <a16:creationId xmlns:a16="http://schemas.microsoft.com/office/drawing/2014/main" xmlns="" id="{170D1909-AB62-61F9-0462-608A1A4412F1}"/>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963;gdd0ab3df31_0_389:notes">
            <a:extLst>
              <a:ext uri="{FF2B5EF4-FFF2-40B4-BE49-F238E27FC236}">
                <a16:creationId xmlns:a16="http://schemas.microsoft.com/office/drawing/2014/main" xmlns="" id="{25C0A247-3338-80D2-9619-25F4ECAC11A0}"/>
              </a:ext>
            </a:extLst>
          </p:cNvPr>
          <p:cNvSpPr>
            <a:spLocks noGrp="1" noRot="1" noChangeAspect="1"/>
          </p:cNvSpPr>
          <p:nvPr>
            <p:ph type="sldImg" idx="2"/>
          </p:nvPr>
        </p:nvSpPr>
        <p:spPr>
          <a:noFill/>
          <a:ln>
            <a:headEnd/>
            <a:tailEnd/>
          </a:ln>
        </p:spPr>
      </p:sp>
      <p:sp>
        <p:nvSpPr>
          <p:cNvPr id="36866" name="Google Shape;964;gdd0ab3df31_0_389:notes">
            <a:extLst>
              <a:ext uri="{FF2B5EF4-FFF2-40B4-BE49-F238E27FC236}">
                <a16:creationId xmlns:a16="http://schemas.microsoft.com/office/drawing/2014/main" xmlns="" id="{A2E2FA88-ABBC-5E7D-6960-F3039DF8DA47}"/>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9378" name="Google Shape;374;gd97b289600_0_10:notes">
            <a:extLst>
              <a:ext uri="{FF2B5EF4-FFF2-40B4-BE49-F238E27FC236}">
                <a16:creationId xmlns:a16="http://schemas.microsoft.com/office/drawing/2014/main" xmlns="" id="{6D9FA435-2332-7AA0-CD80-4A97DF9E9C82}"/>
              </a:ext>
            </a:extLst>
          </p:cNvPr>
          <p:cNvSpPr>
            <a:spLocks noGrp="1" noRot="1" noChangeAspect="1" noTextEdit="1"/>
          </p:cNvSpPr>
          <p:nvPr>
            <p:ph type="sldImg" idx="2"/>
          </p:nvPr>
        </p:nvSpPr>
        <p:spPr>
          <a:noFill/>
          <a:ln>
            <a:headEnd/>
            <a:tailEnd/>
          </a:ln>
        </p:spPr>
      </p:sp>
      <p:sp>
        <p:nvSpPr>
          <p:cNvPr id="229379" name="Google Shape;375;gd97b289600_0_10:notes">
            <a:extLst>
              <a:ext uri="{FF2B5EF4-FFF2-40B4-BE49-F238E27FC236}">
                <a16:creationId xmlns:a16="http://schemas.microsoft.com/office/drawing/2014/main" xmlns="" id="{EA6156C2-BD5B-B3EE-39B5-FADAF89EA3B5}"/>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62" name="Google Shape;374;gd97b289600_0_10:notes">
            <a:extLst>
              <a:ext uri="{FF2B5EF4-FFF2-40B4-BE49-F238E27FC236}">
                <a16:creationId xmlns:a16="http://schemas.microsoft.com/office/drawing/2014/main" xmlns="" id="{76476A75-569A-B6BD-D19C-698E6E61EF62}"/>
              </a:ext>
            </a:extLst>
          </p:cNvPr>
          <p:cNvSpPr>
            <a:spLocks noGrp="1" noRot="1" noChangeAspect="1" noTextEdit="1"/>
          </p:cNvSpPr>
          <p:nvPr>
            <p:ph type="sldImg" idx="2"/>
          </p:nvPr>
        </p:nvSpPr>
        <p:spPr>
          <a:noFill/>
          <a:ln>
            <a:headEnd/>
            <a:tailEnd/>
          </a:ln>
        </p:spPr>
      </p:sp>
      <p:sp>
        <p:nvSpPr>
          <p:cNvPr id="143363" name="Google Shape;375;gd97b289600_0_10:notes">
            <a:extLst>
              <a:ext uri="{FF2B5EF4-FFF2-40B4-BE49-F238E27FC236}">
                <a16:creationId xmlns:a16="http://schemas.microsoft.com/office/drawing/2014/main" xmlns="" id="{6DFDFB44-D082-FA09-D866-C5865515C3C9}"/>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9442" name="Google Shape;374;gd97b289600_0_10:notes">
            <a:extLst>
              <a:ext uri="{FF2B5EF4-FFF2-40B4-BE49-F238E27FC236}">
                <a16:creationId xmlns:a16="http://schemas.microsoft.com/office/drawing/2014/main" xmlns="" id="{50D2ACC2-F7B0-2F66-6E7C-11C2DCCA9899}"/>
              </a:ext>
            </a:extLst>
          </p:cNvPr>
          <p:cNvSpPr>
            <a:spLocks noGrp="1" noRot="1" noChangeAspect="1" noTextEdit="1"/>
          </p:cNvSpPr>
          <p:nvPr>
            <p:ph type="sldImg" idx="2"/>
          </p:nvPr>
        </p:nvSpPr>
        <p:spPr>
          <a:noFill/>
          <a:ln>
            <a:headEnd/>
            <a:tailEnd/>
          </a:ln>
        </p:spPr>
      </p:sp>
      <p:sp>
        <p:nvSpPr>
          <p:cNvPr id="189443" name="Google Shape;375;gd97b289600_0_10:notes">
            <a:extLst>
              <a:ext uri="{FF2B5EF4-FFF2-40B4-BE49-F238E27FC236}">
                <a16:creationId xmlns:a16="http://schemas.microsoft.com/office/drawing/2014/main" xmlns="" id="{28CCCEF5-2EBE-061A-0C97-A67A158A9126}"/>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7458" name="Google Shape;374;gd97b289600_0_10:notes">
            <a:extLst>
              <a:ext uri="{FF2B5EF4-FFF2-40B4-BE49-F238E27FC236}">
                <a16:creationId xmlns:a16="http://schemas.microsoft.com/office/drawing/2014/main" xmlns="" id="{D6B9A47B-A4FD-8C5D-D73F-5919DB8420CA}"/>
              </a:ext>
            </a:extLst>
          </p:cNvPr>
          <p:cNvSpPr>
            <a:spLocks noGrp="1" noRot="1" noChangeAspect="1" noTextEdit="1"/>
          </p:cNvSpPr>
          <p:nvPr>
            <p:ph type="sldImg" idx="2"/>
          </p:nvPr>
        </p:nvSpPr>
        <p:spPr>
          <a:noFill/>
          <a:ln>
            <a:headEnd/>
            <a:tailEnd/>
          </a:ln>
        </p:spPr>
      </p:sp>
      <p:sp>
        <p:nvSpPr>
          <p:cNvPr id="147459" name="Google Shape;375;gd97b289600_0_10:notes">
            <a:extLst>
              <a:ext uri="{FF2B5EF4-FFF2-40B4-BE49-F238E27FC236}">
                <a16:creationId xmlns:a16="http://schemas.microsoft.com/office/drawing/2014/main" xmlns="" id="{02B17200-45D1-13C4-B205-4727471B2E57}"/>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1426" name="Google Shape;374;gd97b289600_0_10:notes">
            <a:extLst>
              <a:ext uri="{FF2B5EF4-FFF2-40B4-BE49-F238E27FC236}">
                <a16:creationId xmlns:a16="http://schemas.microsoft.com/office/drawing/2014/main" xmlns="" id="{FDE114B3-62E2-5607-69AC-B9819BB90782}"/>
              </a:ext>
            </a:extLst>
          </p:cNvPr>
          <p:cNvSpPr>
            <a:spLocks noGrp="1" noRot="1" noChangeAspect="1" noTextEdit="1"/>
          </p:cNvSpPr>
          <p:nvPr>
            <p:ph type="sldImg" idx="2"/>
          </p:nvPr>
        </p:nvSpPr>
        <p:spPr>
          <a:noFill/>
          <a:ln>
            <a:headEnd/>
            <a:tailEnd/>
          </a:ln>
        </p:spPr>
      </p:sp>
      <p:sp>
        <p:nvSpPr>
          <p:cNvPr id="231427" name="Google Shape;375;gd97b289600_0_10:notes">
            <a:extLst>
              <a:ext uri="{FF2B5EF4-FFF2-40B4-BE49-F238E27FC236}">
                <a16:creationId xmlns:a16="http://schemas.microsoft.com/office/drawing/2014/main" xmlns="" id="{6B67AEC3-B72D-1A01-E059-9F6506493116}"/>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3474" name="Google Shape;374;gd97b289600_0_10:notes">
            <a:extLst>
              <a:ext uri="{FF2B5EF4-FFF2-40B4-BE49-F238E27FC236}">
                <a16:creationId xmlns:a16="http://schemas.microsoft.com/office/drawing/2014/main" xmlns="" id="{241B0AE6-79A1-76B0-D900-36FAEE39E0C2}"/>
              </a:ext>
            </a:extLst>
          </p:cNvPr>
          <p:cNvSpPr>
            <a:spLocks noGrp="1" noRot="1" noChangeAspect="1" noTextEdit="1"/>
          </p:cNvSpPr>
          <p:nvPr>
            <p:ph type="sldImg" idx="2"/>
          </p:nvPr>
        </p:nvSpPr>
        <p:spPr>
          <a:noFill/>
          <a:ln>
            <a:headEnd/>
            <a:tailEnd/>
          </a:ln>
        </p:spPr>
      </p:sp>
      <p:sp>
        <p:nvSpPr>
          <p:cNvPr id="233475" name="Google Shape;375;gd97b289600_0_10:notes">
            <a:extLst>
              <a:ext uri="{FF2B5EF4-FFF2-40B4-BE49-F238E27FC236}">
                <a16:creationId xmlns:a16="http://schemas.microsoft.com/office/drawing/2014/main" xmlns="" id="{27FCDD16-D9F9-7C9A-A290-0805EAC721A9}"/>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Google Shape;5127;gdd0ab3df31_0_25860:notes">
            <a:extLst>
              <a:ext uri="{FF2B5EF4-FFF2-40B4-BE49-F238E27FC236}">
                <a16:creationId xmlns:a16="http://schemas.microsoft.com/office/drawing/2014/main" xmlns="" id="{50EFD27B-1AF9-64C3-AFC8-535F4BAEB107}"/>
              </a:ext>
            </a:extLst>
          </p:cNvPr>
          <p:cNvSpPr>
            <a:spLocks noGrp="1" noRot="1" noChangeAspect="1"/>
          </p:cNvSpPr>
          <p:nvPr>
            <p:ph type="sldImg" idx="2"/>
          </p:nvPr>
        </p:nvSpPr>
        <p:spPr>
          <a:noFill/>
          <a:ln>
            <a:headEnd/>
            <a:tailEnd/>
          </a:ln>
        </p:spPr>
      </p:sp>
      <p:sp>
        <p:nvSpPr>
          <p:cNvPr id="58370" name="Google Shape;5128;gdd0ab3df31_0_25860:notes">
            <a:extLst>
              <a:ext uri="{FF2B5EF4-FFF2-40B4-BE49-F238E27FC236}">
                <a16:creationId xmlns:a16="http://schemas.microsoft.com/office/drawing/2014/main" xmlns="" id="{D8DBFB66-E6E0-CFF0-662C-BB9FD77EB7D6}"/>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Google Shape;492;gdd0ab3df31_0_14:notes">
            <a:extLst>
              <a:ext uri="{FF2B5EF4-FFF2-40B4-BE49-F238E27FC236}">
                <a16:creationId xmlns:a16="http://schemas.microsoft.com/office/drawing/2014/main" xmlns="" id="{2E51E9D9-5651-3E7F-4B12-3E8B35A4AA69}"/>
              </a:ext>
            </a:extLst>
          </p:cNvPr>
          <p:cNvSpPr>
            <a:spLocks noGrp="1" noRot="1" noChangeAspect="1"/>
          </p:cNvSpPr>
          <p:nvPr>
            <p:ph type="sldImg" idx="2"/>
          </p:nvPr>
        </p:nvSpPr>
        <p:spPr>
          <a:noFill/>
          <a:ln>
            <a:headEnd/>
            <a:tailEnd/>
          </a:ln>
        </p:spPr>
      </p:sp>
      <p:sp>
        <p:nvSpPr>
          <p:cNvPr id="27650" name="Google Shape;493;gdd0ab3df31_0_14:notes">
            <a:extLst>
              <a:ext uri="{FF2B5EF4-FFF2-40B4-BE49-F238E27FC236}">
                <a16:creationId xmlns:a16="http://schemas.microsoft.com/office/drawing/2014/main" xmlns="" id="{181D6E31-B387-D1EF-AA82-468D1450B825}"/>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5650" name="Google Shape;374;gd97b289600_0_10:notes">
            <a:extLst>
              <a:ext uri="{FF2B5EF4-FFF2-40B4-BE49-F238E27FC236}">
                <a16:creationId xmlns:a16="http://schemas.microsoft.com/office/drawing/2014/main" xmlns="" id="{6804AE85-962A-0B46-74C6-788AF790481A}"/>
              </a:ext>
            </a:extLst>
          </p:cNvPr>
          <p:cNvSpPr>
            <a:spLocks noGrp="1" noRot="1" noChangeAspect="1" noTextEdit="1"/>
          </p:cNvSpPr>
          <p:nvPr>
            <p:ph type="sldImg" idx="2"/>
          </p:nvPr>
        </p:nvSpPr>
        <p:spPr>
          <a:noFill/>
          <a:ln>
            <a:headEnd/>
            <a:tailEnd/>
          </a:ln>
        </p:spPr>
      </p:sp>
      <p:sp>
        <p:nvSpPr>
          <p:cNvPr id="155651" name="Google Shape;375;gd97b289600_0_10:notes">
            <a:extLst>
              <a:ext uri="{FF2B5EF4-FFF2-40B4-BE49-F238E27FC236}">
                <a16:creationId xmlns:a16="http://schemas.microsoft.com/office/drawing/2014/main" xmlns="" id="{27717FCA-1B8D-A08B-94ED-65FA93EDFA80}"/>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2" name="Google Shape;374;gd97b289600_0_10:notes">
            <a:extLst>
              <a:ext uri="{FF2B5EF4-FFF2-40B4-BE49-F238E27FC236}">
                <a16:creationId xmlns:a16="http://schemas.microsoft.com/office/drawing/2014/main" xmlns="" id="{2B029A33-96F5-F8E9-6444-CFD02AEFD20D}"/>
              </a:ext>
            </a:extLst>
          </p:cNvPr>
          <p:cNvSpPr>
            <a:spLocks noGrp="1" noRot="1" noChangeAspect="1" noTextEdit="1"/>
          </p:cNvSpPr>
          <p:nvPr>
            <p:ph type="sldImg" idx="2"/>
          </p:nvPr>
        </p:nvSpPr>
        <p:spPr>
          <a:noFill/>
          <a:ln>
            <a:headEnd/>
            <a:tailEnd/>
          </a:ln>
        </p:spPr>
      </p:sp>
      <p:sp>
        <p:nvSpPr>
          <p:cNvPr id="199683" name="Google Shape;375;gd97b289600_0_10:notes">
            <a:extLst>
              <a:ext uri="{FF2B5EF4-FFF2-40B4-BE49-F238E27FC236}">
                <a16:creationId xmlns:a16="http://schemas.microsoft.com/office/drawing/2014/main" xmlns="" id="{40999D6B-5B5F-99EC-886E-19B7912AB519}"/>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7570" name="Google Shape;374;gd97b289600_0_10:notes">
            <a:extLst>
              <a:ext uri="{FF2B5EF4-FFF2-40B4-BE49-F238E27FC236}">
                <a16:creationId xmlns:a16="http://schemas.microsoft.com/office/drawing/2014/main" xmlns="" id="{9A7E6FCE-6095-ED8A-EC54-E6057D673DA0}"/>
              </a:ext>
            </a:extLst>
          </p:cNvPr>
          <p:cNvSpPr>
            <a:spLocks noGrp="1" noRot="1" noChangeAspect="1" noTextEdit="1"/>
          </p:cNvSpPr>
          <p:nvPr>
            <p:ph type="sldImg" idx="2"/>
          </p:nvPr>
        </p:nvSpPr>
        <p:spPr>
          <a:noFill/>
          <a:ln>
            <a:headEnd/>
            <a:tailEnd/>
          </a:ln>
        </p:spPr>
      </p:sp>
      <p:sp>
        <p:nvSpPr>
          <p:cNvPr id="237571" name="Google Shape;375;gd97b289600_0_10:notes">
            <a:extLst>
              <a:ext uri="{FF2B5EF4-FFF2-40B4-BE49-F238E27FC236}">
                <a16:creationId xmlns:a16="http://schemas.microsoft.com/office/drawing/2014/main" xmlns="" id="{10709A07-9CD3-06B0-B726-7790AF66CB53}"/>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Google Shape;374;gd97b289600_0_10:notes">
            <a:extLst>
              <a:ext uri="{FF2B5EF4-FFF2-40B4-BE49-F238E27FC236}">
                <a16:creationId xmlns:a16="http://schemas.microsoft.com/office/drawing/2014/main" xmlns="" id="{8AD40EAD-14DA-6A19-B8BC-2D5A4686D9BD}"/>
              </a:ext>
            </a:extLst>
          </p:cNvPr>
          <p:cNvSpPr>
            <a:spLocks noGrp="1" noRot="1" noChangeAspect="1"/>
          </p:cNvSpPr>
          <p:nvPr>
            <p:ph type="sldImg" idx="2"/>
          </p:nvPr>
        </p:nvSpPr>
        <p:spPr>
          <a:noFill/>
          <a:ln>
            <a:headEnd/>
            <a:tailEnd/>
          </a:ln>
        </p:spPr>
      </p:sp>
      <p:sp>
        <p:nvSpPr>
          <p:cNvPr id="29698" name="Google Shape;375;gd97b289600_0_10:notes">
            <a:extLst>
              <a:ext uri="{FF2B5EF4-FFF2-40B4-BE49-F238E27FC236}">
                <a16:creationId xmlns:a16="http://schemas.microsoft.com/office/drawing/2014/main" xmlns="" id="{2BE85306-8EFC-53C2-4C28-E4122CC9D7BC}"/>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8898" name="Google Shape;374;gd97b289600_0_10:notes">
            <a:extLst>
              <a:ext uri="{FF2B5EF4-FFF2-40B4-BE49-F238E27FC236}">
                <a16:creationId xmlns:a16="http://schemas.microsoft.com/office/drawing/2014/main" xmlns="" id="{43708225-10E1-8EA0-F3D9-5FBFAEE9F4F8}"/>
              </a:ext>
            </a:extLst>
          </p:cNvPr>
          <p:cNvSpPr>
            <a:spLocks noGrp="1" noRot="1" noChangeAspect="1" noTextEdit="1"/>
          </p:cNvSpPr>
          <p:nvPr>
            <p:ph type="sldImg" idx="2"/>
          </p:nvPr>
        </p:nvSpPr>
        <p:spPr>
          <a:noFill/>
          <a:ln>
            <a:headEnd/>
            <a:tailEnd/>
          </a:ln>
        </p:spPr>
      </p:sp>
      <p:sp>
        <p:nvSpPr>
          <p:cNvPr id="208899" name="Google Shape;375;gd97b289600_0_10:notes">
            <a:extLst>
              <a:ext uri="{FF2B5EF4-FFF2-40B4-BE49-F238E27FC236}">
                <a16:creationId xmlns:a16="http://schemas.microsoft.com/office/drawing/2014/main" xmlns="" id="{6EC72D1C-14EC-107F-C0E7-AB951B37299F}"/>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0946" name="Google Shape;374;gd97b289600_0_10:notes">
            <a:extLst>
              <a:ext uri="{FF2B5EF4-FFF2-40B4-BE49-F238E27FC236}">
                <a16:creationId xmlns:a16="http://schemas.microsoft.com/office/drawing/2014/main" xmlns="" id="{B9878CCA-DEE4-8014-1A5D-CBBD7B218885}"/>
              </a:ext>
            </a:extLst>
          </p:cNvPr>
          <p:cNvSpPr>
            <a:spLocks noGrp="1" noRot="1" noChangeAspect="1" noTextEdit="1"/>
          </p:cNvSpPr>
          <p:nvPr>
            <p:ph type="sldImg" idx="2"/>
          </p:nvPr>
        </p:nvSpPr>
        <p:spPr>
          <a:noFill/>
          <a:ln>
            <a:headEnd/>
            <a:tailEnd/>
          </a:ln>
        </p:spPr>
      </p:sp>
      <p:sp>
        <p:nvSpPr>
          <p:cNvPr id="210947" name="Google Shape;375;gd97b289600_0_10:notes">
            <a:extLst>
              <a:ext uri="{FF2B5EF4-FFF2-40B4-BE49-F238E27FC236}">
                <a16:creationId xmlns:a16="http://schemas.microsoft.com/office/drawing/2014/main" xmlns="" id="{F9C4CCE7-D580-6DFC-AD36-34B29E2140A4}"/>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2994" name="Google Shape;374;gd97b289600_0_10:notes">
            <a:extLst>
              <a:ext uri="{FF2B5EF4-FFF2-40B4-BE49-F238E27FC236}">
                <a16:creationId xmlns:a16="http://schemas.microsoft.com/office/drawing/2014/main" xmlns="" id="{6142C6FE-9779-53D9-DB9C-05AECF1FF690}"/>
              </a:ext>
            </a:extLst>
          </p:cNvPr>
          <p:cNvSpPr>
            <a:spLocks noGrp="1" noRot="1" noChangeAspect="1" noTextEdit="1"/>
          </p:cNvSpPr>
          <p:nvPr>
            <p:ph type="sldImg" idx="2"/>
          </p:nvPr>
        </p:nvSpPr>
        <p:spPr>
          <a:noFill/>
          <a:ln>
            <a:headEnd/>
            <a:tailEnd/>
          </a:ln>
        </p:spPr>
      </p:sp>
      <p:sp>
        <p:nvSpPr>
          <p:cNvPr id="212995" name="Google Shape;375;gd97b289600_0_10:notes">
            <a:extLst>
              <a:ext uri="{FF2B5EF4-FFF2-40B4-BE49-F238E27FC236}">
                <a16:creationId xmlns:a16="http://schemas.microsoft.com/office/drawing/2014/main" xmlns="" id="{3E36C337-15D2-3D15-EAB2-DD95E408ECD7}"/>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42" name="Google Shape;374;gd97b289600_0_10:notes">
            <a:extLst>
              <a:ext uri="{FF2B5EF4-FFF2-40B4-BE49-F238E27FC236}">
                <a16:creationId xmlns:a16="http://schemas.microsoft.com/office/drawing/2014/main" xmlns="" id="{D8566AE2-44BE-54A7-4943-84058BD95DB2}"/>
              </a:ext>
            </a:extLst>
          </p:cNvPr>
          <p:cNvSpPr>
            <a:spLocks noGrp="1" noRot="1" noChangeAspect="1" noTextEdit="1"/>
          </p:cNvSpPr>
          <p:nvPr>
            <p:ph type="sldImg" idx="2"/>
          </p:nvPr>
        </p:nvSpPr>
        <p:spPr>
          <a:noFill/>
          <a:ln>
            <a:headEnd/>
            <a:tailEnd/>
          </a:ln>
        </p:spPr>
      </p:sp>
      <p:sp>
        <p:nvSpPr>
          <p:cNvPr id="215043" name="Google Shape;375;gd97b289600_0_10:notes">
            <a:extLst>
              <a:ext uri="{FF2B5EF4-FFF2-40B4-BE49-F238E27FC236}">
                <a16:creationId xmlns:a16="http://schemas.microsoft.com/office/drawing/2014/main" xmlns="" id="{0553EF63-3A79-751E-E4B9-C21C880600C7}"/>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7090" name="Google Shape;492;gdd0ab3df31_0_14:notes">
            <a:extLst>
              <a:ext uri="{FF2B5EF4-FFF2-40B4-BE49-F238E27FC236}">
                <a16:creationId xmlns:a16="http://schemas.microsoft.com/office/drawing/2014/main" xmlns="" id="{9BAD4CAF-95B9-2AA6-F0CB-D73BE2DC5E08}"/>
              </a:ext>
            </a:extLst>
          </p:cNvPr>
          <p:cNvSpPr>
            <a:spLocks noGrp="1" noRot="1" noChangeAspect="1" noTextEdit="1"/>
          </p:cNvSpPr>
          <p:nvPr>
            <p:ph type="sldImg" idx="2"/>
          </p:nvPr>
        </p:nvSpPr>
        <p:spPr>
          <a:noFill/>
          <a:ln>
            <a:headEnd/>
            <a:tailEnd/>
          </a:ln>
        </p:spPr>
      </p:sp>
      <p:sp>
        <p:nvSpPr>
          <p:cNvPr id="217091" name="Google Shape;493;gdd0ab3df31_0_14:notes">
            <a:extLst>
              <a:ext uri="{FF2B5EF4-FFF2-40B4-BE49-F238E27FC236}">
                <a16:creationId xmlns:a16="http://schemas.microsoft.com/office/drawing/2014/main" xmlns="" id="{495DBCDF-D3D5-D56A-BE15-FDE32D472925}"/>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9138" name="Google Shape;374;gd97b289600_0_10:notes">
            <a:extLst>
              <a:ext uri="{FF2B5EF4-FFF2-40B4-BE49-F238E27FC236}">
                <a16:creationId xmlns:a16="http://schemas.microsoft.com/office/drawing/2014/main" xmlns="" id="{FB3D224A-77E1-5FA6-91E6-AF4C9E5C9E07}"/>
              </a:ext>
            </a:extLst>
          </p:cNvPr>
          <p:cNvSpPr>
            <a:spLocks noGrp="1" noRot="1" noChangeAspect="1" noTextEdit="1"/>
          </p:cNvSpPr>
          <p:nvPr>
            <p:ph type="sldImg" idx="2"/>
          </p:nvPr>
        </p:nvSpPr>
        <p:spPr>
          <a:noFill/>
          <a:ln>
            <a:headEnd/>
            <a:tailEnd/>
          </a:ln>
        </p:spPr>
      </p:sp>
      <p:sp>
        <p:nvSpPr>
          <p:cNvPr id="219139" name="Google Shape;375;gd97b289600_0_10:notes">
            <a:extLst>
              <a:ext uri="{FF2B5EF4-FFF2-40B4-BE49-F238E27FC236}">
                <a16:creationId xmlns:a16="http://schemas.microsoft.com/office/drawing/2014/main" xmlns="" id="{F6FF8044-2CB7-40CA-B880-A6938846542F}"/>
              </a:ext>
            </a:extLst>
          </p:cNvPr>
          <p:cNvSpPr txBox="1">
            <a:spLocks noGrp="1"/>
          </p:cNvSpPr>
          <p:nvPr>
            <p:ph type="body" idx="1"/>
          </p:nvPr>
        </p:nvSpPr>
        <p:spPr>
          <a:ln/>
        </p:spPr>
        <p:txBody>
          <a:bodyPr/>
          <a:lstStyle/>
          <a:p>
            <a:pPr marL="0" indent="0" eaLnBrk="1" hangingPunct="1">
              <a:buSzPts val="1100"/>
            </a:pPr>
            <a:endParaRPr lang="vi-VN" altLang="en-US"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1FC37E-9433-C1A5-8BE1-F84F2F5AE2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7F1F891-A75F-F3E4-16BB-82CBD5C0B8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1CB4C45-B541-B97F-5974-1D515829AFB8}"/>
              </a:ext>
            </a:extLst>
          </p:cNvPr>
          <p:cNvSpPr>
            <a:spLocks noGrp="1"/>
          </p:cNvSpPr>
          <p:nvPr>
            <p:ph type="dt" sz="half" idx="10"/>
          </p:nvPr>
        </p:nvSpPr>
        <p:spPr/>
        <p:txBody>
          <a:bodyPr/>
          <a:lstStyle/>
          <a:p>
            <a:fld id="{45BB36CE-0BAD-42F6-BF9A-4B625172F387}" type="datetimeFigureOut">
              <a:rPr lang="en-US" smtClean="0"/>
              <a:t>9/29/2025</a:t>
            </a:fld>
            <a:endParaRPr lang="en-US"/>
          </a:p>
        </p:txBody>
      </p:sp>
      <p:sp>
        <p:nvSpPr>
          <p:cNvPr id="5" name="Footer Placeholder 4">
            <a:extLst>
              <a:ext uri="{FF2B5EF4-FFF2-40B4-BE49-F238E27FC236}">
                <a16:creationId xmlns:a16="http://schemas.microsoft.com/office/drawing/2014/main" xmlns="" id="{01A51061-EDDF-BB0B-12BE-9D22156FA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0E2E7C-3C8F-ECC1-875D-52C571E71B1E}"/>
              </a:ext>
            </a:extLst>
          </p:cNvPr>
          <p:cNvSpPr>
            <a:spLocks noGrp="1"/>
          </p:cNvSpPr>
          <p:nvPr>
            <p:ph type="sldNum" sz="quarter" idx="12"/>
          </p:nvPr>
        </p:nvSpPr>
        <p:spPr/>
        <p:txBody>
          <a:bodyPr/>
          <a:lstStyle/>
          <a:p>
            <a:fld id="{0A6CDEE9-FDFE-428A-BB29-08670B00DF39}" type="slidenum">
              <a:rPr lang="en-US" smtClean="0"/>
              <a:t>‹#›</a:t>
            </a:fld>
            <a:endParaRPr lang="en-US"/>
          </a:p>
        </p:txBody>
      </p:sp>
    </p:spTree>
    <p:extLst>
      <p:ext uri="{BB962C8B-B14F-4D97-AF65-F5344CB8AC3E}">
        <p14:creationId xmlns:p14="http://schemas.microsoft.com/office/powerpoint/2010/main" val="89817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303E26-1C50-6691-2ACC-A00AD9765A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7719614-30B6-53E8-495B-A4AB3A561C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2A7573E-3F81-CE27-AF30-6E4A0D705A41}"/>
              </a:ext>
            </a:extLst>
          </p:cNvPr>
          <p:cNvSpPr>
            <a:spLocks noGrp="1"/>
          </p:cNvSpPr>
          <p:nvPr>
            <p:ph type="dt" sz="half" idx="10"/>
          </p:nvPr>
        </p:nvSpPr>
        <p:spPr/>
        <p:txBody>
          <a:bodyPr/>
          <a:lstStyle/>
          <a:p>
            <a:fld id="{45BB36CE-0BAD-42F6-BF9A-4B625172F387}" type="datetimeFigureOut">
              <a:rPr lang="en-US" smtClean="0"/>
              <a:t>9/29/2025</a:t>
            </a:fld>
            <a:endParaRPr lang="en-US"/>
          </a:p>
        </p:txBody>
      </p:sp>
      <p:sp>
        <p:nvSpPr>
          <p:cNvPr id="5" name="Footer Placeholder 4">
            <a:extLst>
              <a:ext uri="{FF2B5EF4-FFF2-40B4-BE49-F238E27FC236}">
                <a16:creationId xmlns:a16="http://schemas.microsoft.com/office/drawing/2014/main" xmlns="" id="{DE6F5106-BB8B-483A-9782-227586165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CE43303-D04C-65C4-B525-D64714B2E2E9}"/>
              </a:ext>
            </a:extLst>
          </p:cNvPr>
          <p:cNvSpPr>
            <a:spLocks noGrp="1"/>
          </p:cNvSpPr>
          <p:nvPr>
            <p:ph type="sldNum" sz="quarter" idx="12"/>
          </p:nvPr>
        </p:nvSpPr>
        <p:spPr/>
        <p:txBody>
          <a:bodyPr/>
          <a:lstStyle/>
          <a:p>
            <a:fld id="{0A6CDEE9-FDFE-428A-BB29-08670B00DF39}" type="slidenum">
              <a:rPr lang="en-US" smtClean="0"/>
              <a:t>‹#›</a:t>
            </a:fld>
            <a:endParaRPr lang="en-US"/>
          </a:p>
        </p:txBody>
      </p:sp>
    </p:spTree>
    <p:extLst>
      <p:ext uri="{BB962C8B-B14F-4D97-AF65-F5344CB8AC3E}">
        <p14:creationId xmlns:p14="http://schemas.microsoft.com/office/powerpoint/2010/main" val="226613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D3DDDCC-6D59-E8F6-8F60-AFF601BC66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271A2B7-4DAC-C3E9-BCF1-49B601C930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C0DE70-A153-4F97-A06D-5605D9F4B9F9}"/>
              </a:ext>
            </a:extLst>
          </p:cNvPr>
          <p:cNvSpPr>
            <a:spLocks noGrp="1"/>
          </p:cNvSpPr>
          <p:nvPr>
            <p:ph type="dt" sz="half" idx="10"/>
          </p:nvPr>
        </p:nvSpPr>
        <p:spPr/>
        <p:txBody>
          <a:bodyPr/>
          <a:lstStyle/>
          <a:p>
            <a:fld id="{45BB36CE-0BAD-42F6-BF9A-4B625172F387}" type="datetimeFigureOut">
              <a:rPr lang="en-US" smtClean="0"/>
              <a:t>9/29/2025</a:t>
            </a:fld>
            <a:endParaRPr lang="en-US"/>
          </a:p>
        </p:txBody>
      </p:sp>
      <p:sp>
        <p:nvSpPr>
          <p:cNvPr id="5" name="Footer Placeholder 4">
            <a:extLst>
              <a:ext uri="{FF2B5EF4-FFF2-40B4-BE49-F238E27FC236}">
                <a16:creationId xmlns:a16="http://schemas.microsoft.com/office/drawing/2014/main" xmlns="" id="{5266D951-F63C-8343-A446-9564A4142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60372E-B21D-5179-DC92-0924346F128C}"/>
              </a:ext>
            </a:extLst>
          </p:cNvPr>
          <p:cNvSpPr>
            <a:spLocks noGrp="1"/>
          </p:cNvSpPr>
          <p:nvPr>
            <p:ph type="sldNum" sz="quarter" idx="12"/>
          </p:nvPr>
        </p:nvSpPr>
        <p:spPr/>
        <p:txBody>
          <a:bodyPr/>
          <a:lstStyle/>
          <a:p>
            <a:fld id="{0A6CDEE9-FDFE-428A-BB29-08670B00DF39}" type="slidenum">
              <a:rPr lang="en-US" smtClean="0"/>
              <a:t>‹#›</a:t>
            </a:fld>
            <a:endParaRPr lang="en-US"/>
          </a:p>
        </p:txBody>
      </p:sp>
    </p:spTree>
    <p:extLst>
      <p:ext uri="{BB962C8B-B14F-4D97-AF65-F5344CB8AC3E}">
        <p14:creationId xmlns:p14="http://schemas.microsoft.com/office/powerpoint/2010/main" val="3022593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2" name="Google Shape;54;p9">
            <a:extLst>
              <a:ext uri="{FF2B5EF4-FFF2-40B4-BE49-F238E27FC236}">
                <a16:creationId xmlns:a16="http://schemas.microsoft.com/office/drawing/2014/main" xmlns="" id="{51A846C5-91EE-9CD5-5972-1178997436D1}"/>
              </a:ext>
            </a:extLst>
          </p:cNvPr>
          <p:cNvSpPr>
            <a:spLocks/>
          </p:cNvSpPr>
          <p:nvPr/>
        </p:nvSpPr>
        <p:spPr bwMode="auto">
          <a:xfrm flipH="1">
            <a:off x="-988483" y="-641350"/>
            <a:ext cx="6542617" cy="3175001"/>
          </a:xfrm>
          <a:custGeom>
            <a:avLst/>
            <a:gdLst>
              <a:gd name="T0" fmla="*/ 13662 w 215712"/>
              <a:gd name="T1" fmla="*/ 6361 h 104663"/>
              <a:gd name="T2" fmla="*/ 68681 w 215712"/>
              <a:gd name="T3" fmla="*/ 88395 h 104663"/>
              <a:gd name="T4" fmla="*/ 148739 w 215712"/>
              <a:gd name="T5" fmla="*/ 46225 h 104663"/>
              <a:gd name="T6" fmla="*/ 167847 w 215712"/>
              <a:gd name="T7" fmla="*/ 103550 h 104663"/>
              <a:gd name="T8" fmla="*/ 205405 w 215712"/>
              <a:gd name="T9" fmla="*/ 84112 h 104663"/>
              <a:gd name="T10" fmla="*/ 209359 w 215712"/>
              <a:gd name="T11" fmla="*/ 85430 h 104663"/>
              <a:gd name="T12" fmla="*/ 204747 w 215712"/>
              <a:gd name="T13" fmla="*/ 10314 h 104663"/>
              <a:gd name="T14" fmla="*/ 201122 w 215712"/>
              <a:gd name="T15" fmla="*/ 6361 h 104663"/>
              <a:gd name="T16" fmla="*/ 17286 w 215712"/>
              <a:gd name="T17" fmla="*/ 5702 h 104663"/>
              <a:gd name="T18" fmla="*/ 13662 w 215712"/>
              <a:gd name="T19" fmla="*/ 6361 h 10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712" h="104663" extrusionOk="0">
                <a:moveTo>
                  <a:pt x="13662" y="6361"/>
                </a:moveTo>
                <a:cubicBezTo>
                  <a:pt x="22228" y="20143"/>
                  <a:pt x="46168" y="81751"/>
                  <a:pt x="68681" y="88395"/>
                </a:cubicBezTo>
                <a:cubicBezTo>
                  <a:pt x="91194" y="95039"/>
                  <a:pt x="132211" y="43699"/>
                  <a:pt x="148739" y="46225"/>
                </a:cubicBezTo>
                <a:cubicBezTo>
                  <a:pt x="165267" y="48751"/>
                  <a:pt x="158403" y="97236"/>
                  <a:pt x="167847" y="103550"/>
                </a:cubicBezTo>
                <a:cubicBezTo>
                  <a:pt x="177291" y="109865"/>
                  <a:pt x="198486" y="87132"/>
                  <a:pt x="205405" y="84112"/>
                </a:cubicBezTo>
                <a:cubicBezTo>
                  <a:pt x="212324" y="81092"/>
                  <a:pt x="209469" y="97730"/>
                  <a:pt x="209359" y="85430"/>
                </a:cubicBezTo>
                <a:cubicBezTo>
                  <a:pt x="209249" y="73130"/>
                  <a:pt x="206120" y="23492"/>
                  <a:pt x="204747" y="10314"/>
                </a:cubicBezTo>
                <a:cubicBezTo>
                  <a:pt x="203374" y="-2864"/>
                  <a:pt x="232366" y="7130"/>
                  <a:pt x="201122" y="6361"/>
                </a:cubicBezTo>
                <a:cubicBezTo>
                  <a:pt x="169879" y="5592"/>
                  <a:pt x="48529" y="5702"/>
                  <a:pt x="17286" y="5702"/>
                </a:cubicBezTo>
                <a:cubicBezTo>
                  <a:pt x="-13957" y="5702"/>
                  <a:pt x="5096" y="-7421"/>
                  <a:pt x="13662" y="6361"/>
                </a:cubicBezTo>
                <a:close/>
              </a:path>
            </a:pathLst>
          </a:custGeom>
          <a:solidFill>
            <a:srgbClr val="C8C4F7">
              <a:alpha val="3333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3" name="Google Shape;55;p9">
            <a:extLst>
              <a:ext uri="{FF2B5EF4-FFF2-40B4-BE49-F238E27FC236}">
                <a16:creationId xmlns:a16="http://schemas.microsoft.com/office/drawing/2014/main" xmlns="" id="{5383570D-8DD1-6AA3-DDF4-62FDDBD1CF72}"/>
              </a:ext>
            </a:extLst>
          </p:cNvPr>
          <p:cNvSpPr>
            <a:spLocks/>
          </p:cNvSpPr>
          <p:nvPr/>
        </p:nvSpPr>
        <p:spPr bwMode="auto">
          <a:xfrm rot="9783826" flipH="1">
            <a:off x="7948084" y="5363634"/>
            <a:ext cx="5695949" cy="2019300"/>
          </a:xfrm>
          <a:custGeom>
            <a:avLst/>
            <a:gdLst>
              <a:gd name="T0" fmla="*/ 13662 w 215712"/>
              <a:gd name="T1" fmla="*/ 6361 h 104663"/>
              <a:gd name="T2" fmla="*/ 68681 w 215712"/>
              <a:gd name="T3" fmla="*/ 88395 h 104663"/>
              <a:gd name="T4" fmla="*/ 148739 w 215712"/>
              <a:gd name="T5" fmla="*/ 46225 h 104663"/>
              <a:gd name="T6" fmla="*/ 167847 w 215712"/>
              <a:gd name="T7" fmla="*/ 103550 h 104663"/>
              <a:gd name="T8" fmla="*/ 205405 w 215712"/>
              <a:gd name="T9" fmla="*/ 84112 h 104663"/>
              <a:gd name="T10" fmla="*/ 209359 w 215712"/>
              <a:gd name="T11" fmla="*/ 85430 h 104663"/>
              <a:gd name="T12" fmla="*/ 204747 w 215712"/>
              <a:gd name="T13" fmla="*/ 10314 h 104663"/>
              <a:gd name="T14" fmla="*/ 201122 w 215712"/>
              <a:gd name="T15" fmla="*/ 6361 h 104663"/>
              <a:gd name="T16" fmla="*/ 17286 w 215712"/>
              <a:gd name="T17" fmla="*/ 5702 h 104663"/>
              <a:gd name="T18" fmla="*/ 13662 w 215712"/>
              <a:gd name="T19" fmla="*/ 6361 h 10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712" h="104663" extrusionOk="0">
                <a:moveTo>
                  <a:pt x="13662" y="6361"/>
                </a:moveTo>
                <a:cubicBezTo>
                  <a:pt x="22228" y="20143"/>
                  <a:pt x="46168" y="81751"/>
                  <a:pt x="68681" y="88395"/>
                </a:cubicBezTo>
                <a:cubicBezTo>
                  <a:pt x="91194" y="95039"/>
                  <a:pt x="132211" y="43699"/>
                  <a:pt x="148739" y="46225"/>
                </a:cubicBezTo>
                <a:cubicBezTo>
                  <a:pt x="165267" y="48751"/>
                  <a:pt x="158403" y="97236"/>
                  <a:pt x="167847" y="103550"/>
                </a:cubicBezTo>
                <a:cubicBezTo>
                  <a:pt x="177291" y="109865"/>
                  <a:pt x="198486" y="87132"/>
                  <a:pt x="205405" y="84112"/>
                </a:cubicBezTo>
                <a:cubicBezTo>
                  <a:pt x="212324" y="81092"/>
                  <a:pt x="209469" y="97730"/>
                  <a:pt x="209359" y="85430"/>
                </a:cubicBezTo>
                <a:cubicBezTo>
                  <a:pt x="209249" y="73130"/>
                  <a:pt x="206120" y="23492"/>
                  <a:pt x="204747" y="10314"/>
                </a:cubicBezTo>
                <a:cubicBezTo>
                  <a:pt x="203374" y="-2864"/>
                  <a:pt x="232366" y="7130"/>
                  <a:pt x="201122" y="6361"/>
                </a:cubicBezTo>
                <a:cubicBezTo>
                  <a:pt x="169879" y="5592"/>
                  <a:pt x="48529" y="5702"/>
                  <a:pt x="17286" y="5702"/>
                </a:cubicBezTo>
                <a:cubicBezTo>
                  <a:pt x="-13957" y="5702"/>
                  <a:pt x="5096" y="-7421"/>
                  <a:pt x="13662" y="6361"/>
                </a:cubicBezTo>
                <a:close/>
              </a:path>
            </a:pathLst>
          </a:custGeom>
          <a:solidFill>
            <a:srgbClr val="C8C4F7">
              <a:alpha val="3333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52" name="Google Shape;52;p9"/>
          <p:cNvSpPr txBox="1">
            <a:spLocks noGrp="1"/>
          </p:cNvSpPr>
          <p:nvPr>
            <p:ph type="title"/>
          </p:nvPr>
        </p:nvSpPr>
        <p:spPr>
          <a:xfrm>
            <a:off x="1017300" y="2542384"/>
            <a:ext cx="5393600" cy="1112000"/>
          </a:xfrm>
          <a:prstGeom prst="rect">
            <a:avLst/>
          </a:prstGeom>
        </p:spPr>
        <p:txBody>
          <a:bodyPr spcFirstLastPara="1" anchor="b">
            <a:noAutofit/>
          </a:bodyPr>
          <a:lstStyle>
            <a:lvl1pPr lvl="0">
              <a:spcBef>
                <a:spcPts val="0"/>
              </a:spcBef>
              <a:spcAft>
                <a:spcPts val="0"/>
              </a:spcAft>
              <a:buClr>
                <a:schemeClr val="accent1"/>
              </a:buClr>
              <a:buSzPts val="4200"/>
              <a:buNone/>
              <a:defRPr sz="5600">
                <a:solidFill>
                  <a:schemeClr val="accent1"/>
                </a:solidFill>
              </a:defRPr>
            </a:lvl1pPr>
            <a:lvl2pPr lvl="1" algn="ctr">
              <a:spcBef>
                <a:spcPts val="0"/>
              </a:spcBef>
              <a:spcAft>
                <a:spcPts val="0"/>
              </a:spcAft>
              <a:buClr>
                <a:schemeClr val="accent1"/>
              </a:buClr>
              <a:buSzPts val="4200"/>
              <a:buNone/>
              <a:defRPr sz="5600">
                <a:solidFill>
                  <a:schemeClr val="accent1"/>
                </a:solidFill>
              </a:defRPr>
            </a:lvl2pPr>
            <a:lvl3pPr lvl="2" algn="ctr">
              <a:spcBef>
                <a:spcPts val="0"/>
              </a:spcBef>
              <a:spcAft>
                <a:spcPts val="0"/>
              </a:spcAft>
              <a:buClr>
                <a:schemeClr val="accent1"/>
              </a:buClr>
              <a:buSzPts val="4200"/>
              <a:buNone/>
              <a:defRPr sz="5600">
                <a:solidFill>
                  <a:schemeClr val="accent1"/>
                </a:solidFill>
              </a:defRPr>
            </a:lvl3pPr>
            <a:lvl4pPr lvl="3" algn="ctr">
              <a:spcBef>
                <a:spcPts val="0"/>
              </a:spcBef>
              <a:spcAft>
                <a:spcPts val="0"/>
              </a:spcAft>
              <a:buClr>
                <a:schemeClr val="accent1"/>
              </a:buClr>
              <a:buSzPts val="4200"/>
              <a:buNone/>
              <a:defRPr sz="5600">
                <a:solidFill>
                  <a:schemeClr val="accent1"/>
                </a:solidFill>
              </a:defRPr>
            </a:lvl4pPr>
            <a:lvl5pPr lvl="4" algn="ctr">
              <a:spcBef>
                <a:spcPts val="0"/>
              </a:spcBef>
              <a:spcAft>
                <a:spcPts val="0"/>
              </a:spcAft>
              <a:buClr>
                <a:schemeClr val="accent1"/>
              </a:buClr>
              <a:buSzPts val="4200"/>
              <a:buNone/>
              <a:defRPr sz="5600">
                <a:solidFill>
                  <a:schemeClr val="accent1"/>
                </a:solidFill>
              </a:defRPr>
            </a:lvl5pPr>
            <a:lvl6pPr lvl="5" algn="ctr">
              <a:spcBef>
                <a:spcPts val="0"/>
              </a:spcBef>
              <a:spcAft>
                <a:spcPts val="0"/>
              </a:spcAft>
              <a:buClr>
                <a:schemeClr val="accent1"/>
              </a:buClr>
              <a:buSzPts val="4200"/>
              <a:buNone/>
              <a:defRPr sz="5600">
                <a:solidFill>
                  <a:schemeClr val="accent1"/>
                </a:solidFill>
              </a:defRPr>
            </a:lvl6pPr>
            <a:lvl7pPr lvl="6" algn="ctr">
              <a:spcBef>
                <a:spcPts val="0"/>
              </a:spcBef>
              <a:spcAft>
                <a:spcPts val="0"/>
              </a:spcAft>
              <a:buClr>
                <a:schemeClr val="accent1"/>
              </a:buClr>
              <a:buSzPts val="4200"/>
              <a:buNone/>
              <a:defRPr sz="5600">
                <a:solidFill>
                  <a:schemeClr val="accent1"/>
                </a:solidFill>
              </a:defRPr>
            </a:lvl7pPr>
            <a:lvl8pPr lvl="7" algn="ctr">
              <a:spcBef>
                <a:spcPts val="0"/>
              </a:spcBef>
              <a:spcAft>
                <a:spcPts val="0"/>
              </a:spcAft>
              <a:buClr>
                <a:schemeClr val="accent1"/>
              </a:buClr>
              <a:buSzPts val="4200"/>
              <a:buNone/>
              <a:defRPr sz="5600">
                <a:solidFill>
                  <a:schemeClr val="accent1"/>
                </a:solidFill>
              </a:defRPr>
            </a:lvl8pPr>
            <a:lvl9pPr lvl="8" algn="ctr">
              <a:spcBef>
                <a:spcPts val="0"/>
              </a:spcBef>
              <a:spcAft>
                <a:spcPts val="0"/>
              </a:spcAft>
              <a:buClr>
                <a:schemeClr val="accent1"/>
              </a:buClr>
              <a:buSzPts val="4200"/>
              <a:buNone/>
              <a:defRPr sz="5600">
                <a:solidFill>
                  <a:schemeClr val="accent1"/>
                </a:solidFill>
              </a:defRPr>
            </a:lvl9pPr>
          </a:lstStyle>
          <a:p>
            <a:endParaRPr/>
          </a:p>
        </p:txBody>
      </p:sp>
      <p:sp>
        <p:nvSpPr>
          <p:cNvPr id="53" name="Google Shape;53;p9"/>
          <p:cNvSpPr txBox="1">
            <a:spLocks noGrp="1"/>
          </p:cNvSpPr>
          <p:nvPr>
            <p:ph type="subTitle" idx="1"/>
          </p:nvPr>
        </p:nvSpPr>
        <p:spPr>
          <a:xfrm>
            <a:off x="1017300" y="3669617"/>
            <a:ext cx="5393600" cy="950800"/>
          </a:xfrm>
          <a:prstGeom prst="rect">
            <a:avLst/>
          </a:prstGeom>
        </p:spPr>
        <p:txBody>
          <a:bodyPr spcFirstLastPara="1">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95547762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2" name="Google Shape;17;p3">
            <a:extLst>
              <a:ext uri="{FF2B5EF4-FFF2-40B4-BE49-F238E27FC236}">
                <a16:creationId xmlns:a16="http://schemas.microsoft.com/office/drawing/2014/main" xmlns="" id="{2D1EBC6B-9983-DC1A-8E2F-26284CBA0670}"/>
              </a:ext>
            </a:extLst>
          </p:cNvPr>
          <p:cNvSpPr>
            <a:spLocks/>
          </p:cNvSpPr>
          <p:nvPr/>
        </p:nvSpPr>
        <p:spPr bwMode="auto">
          <a:xfrm>
            <a:off x="5842000" y="-643467"/>
            <a:ext cx="7190317" cy="3488267"/>
          </a:xfrm>
          <a:custGeom>
            <a:avLst/>
            <a:gdLst>
              <a:gd name="T0" fmla="*/ 13662 w 215712"/>
              <a:gd name="T1" fmla="*/ 6361 h 104663"/>
              <a:gd name="T2" fmla="*/ 68681 w 215712"/>
              <a:gd name="T3" fmla="*/ 88395 h 104663"/>
              <a:gd name="T4" fmla="*/ 148739 w 215712"/>
              <a:gd name="T5" fmla="*/ 46225 h 104663"/>
              <a:gd name="T6" fmla="*/ 167847 w 215712"/>
              <a:gd name="T7" fmla="*/ 103550 h 104663"/>
              <a:gd name="T8" fmla="*/ 205405 w 215712"/>
              <a:gd name="T9" fmla="*/ 84112 h 104663"/>
              <a:gd name="T10" fmla="*/ 209359 w 215712"/>
              <a:gd name="T11" fmla="*/ 85430 h 104663"/>
              <a:gd name="T12" fmla="*/ 204747 w 215712"/>
              <a:gd name="T13" fmla="*/ 10314 h 104663"/>
              <a:gd name="T14" fmla="*/ 201122 w 215712"/>
              <a:gd name="T15" fmla="*/ 6361 h 104663"/>
              <a:gd name="T16" fmla="*/ 17286 w 215712"/>
              <a:gd name="T17" fmla="*/ 5702 h 104663"/>
              <a:gd name="T18" fmla="*/ 13662 w 215712"/>
              <a:gd name="T19" fmla="*/ 6361 h 10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712" h="104663" extrusionOk="0">
                <a:moveTo>
                  <a:pt x="13662" y="6361"/>
                </a:moveTo>
                <a:cubicBezTo>
                  <a:pt x="22228" y="20143"/>
                  <a:pt x="46168" y="81751"/>
                  <a:pt x="68681" y="88395"/>
                </a:cubicBezTo>
                <a:cubicBezTo>
                  <a:pt x="91194" y="95039"/>
                  <a:pt x="132211" y="43699"/>
                  <a:pt x="148739" y="46225"/>
                </a:cubicBezTo>
                <a:cubicBezTo>
                  <a:pt x="165267" y="48751"/>
                  <a:pt x="158403" y="97236"/>
                  <a:pt x="167847" y="103550"/>
                </a:cubicBezTo>
                <a:cubicBezTo>
                  <a:pt x="177291" y="109865"/>
                  <a:pt x="198486" y="87132"/>
                  <a:pt x="205405" y="84112"/>
                </a:cubicBezTo>
                <a:cubicBezTo>
                  <a:pt x="212324" y="81092"/>
                  <a:pt x="209469" y="97730"/>
                  <a:pt x="209359" y="85430"/>
                </a:cubicBezTo>
                <a:cubicBezTo>
                  <a:pt x="209249" y="73130"/>
                  <a:pt x="206120" y="23492"/>
                  <a:pt x="204747" y="10314"/>
                </a:cubicBezTo>
                <a:cubicBezTo>
                  <a:pt x="203374" y="-2864"/>
                  <a:pt x="232366" y="7130"/>
                  <a:pt x="201122" y="6361"/>
                </a:cubicBezTo>
                <a:cubicBezTo>
                  <a:pt x="169879" y="5592"/>
                  <a:pt x="48529" y="5702"/>
                  <a:pt x="17286" y="5702"/>
                </a:cubicBezTo>
                <a:cubicBezTo>
                  <a:pt x="-13957" y="5702"/>
                  <a:pt x="5096" y="-7421"/>
                  <a:pt x="13662" y="6361"/>
                </a:cubicBezTo>
                <a:close/>
              </a:path>
            </a:pathLst>
          </a:custGeom>
          <a:solidFill>
            <a:srgbClr val="C8C4F7">
              <a:alpha val="3333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3" name="Google Shape;18;p3">
            <a:extLst>
              <a:ext uri="{FF2B5EF4-FFF2-40B4-BE49-F238E27FC236}">
                <a16:creationId xmlns:a16="http://schemas.microsoft.com/office/drawing/2014/main" xmlns="" id="{4599D951-854C-6899-17CD-65339051ECD7}"/>
              </a:ext>
            </a:extLst>
          </p:cNvPr>
          <p:cNvSpPr>
            <a:spLocks/>
          </p:cNvSpPr>
          <p:nvPr/>
        </p:nvSpPr>
        <p:spPr bwMode="auto">
          <a:xfrm rot="11859931">
            <a:off x="-774700" y="5818718"/>
            <a:ext cx="4639733" cy="1644649"/>
          </a:xfrm>
          <a:custGeom>
            <a:avLst/>
            <a:gdLst>
              <a:gd name="T0" fmla="*/ 13662 w 215712"/>
              <a:gd name="T1" fmla="*/ 6361 h 104663"/>
              <a:gd name="T2" fmla="*/ 68681 w 215712"/>
              <a:gd name="T3" fmla="*/ 88395 h 104663"/>
              <a:gd name="T4" fmla="*/ 148739 w 215712"/>
              <a:gd name="T5" fmla="*/ 46225 h 104663"/>
              <a:gd name="T6" fmla="*/ 167847 w 215712"/>
              <a:gd name="T7" fmla="*/ 103550 h 104663"/>
              <a:gd name="T8" fmla="*/ 205405 w 215712"/>
              <a:gd name="T9" fmla="*/ 84112 h 104663"/>
              <a:gd name="T10" fmla="*/ 209359 w 215712"/>
              <a:gd name="T11" fmla="*/ 85430 h 104663"/>
              <a:gd name="T12" fmla="*/ 204747 w 215712"/>
              <a:gd name="T13" fmla="*/ 10314 h 104663"/>
              <a:gd name="T14" fmla="*/ 201122 w 215712"/>
              <a:gd name="T15" fmla="*/ 6361 h 104663"/>
              <a:gd name="T16" fmla="*/ 17286 w 215712"/>
              <a:gd name="T17" fmla="*/ 5702 h 104663"/>
              <a:gd name="T18" fmla="*/ 13662 w 215712"/>
              <a:gd name="T19" fmla="*/ 6361 h 10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712" h="104663" extrusionOk="0">
                <a:moveTo>
                  <a:pt x="13662" y="6361"/>
                </a:moveTo>
                <a:cubicBezTo>
                  <a:pt x="22228" y="20143"/>
                  <a:pt x="46168" y="81751"/>
                  <a:pt x="68681" y="88395"/>
                </a:cubicBezTo>
                <a:cubicBezTo>
                  <a:pt x="91194" y="95039"/>
                  <a:pt x="132211" y="43699"/>
                  <a:pt x="148739" y="46225"/>
                </a:cubicBezTo>
                <a:cubicBezTo>
                  <a:pt x="165267" y="48751"/>
                  <a:pt x="158403" y="97236"/>
                  <a:pt x="167847" y="103550"/>
                </a:cubicBezTo>
                <a:cubicBezTo>
                  <a:pt x="177291" y="109865"/>
                  <a:pt x="198486" y="87132"/>
                  <a:pt x="205405" y="84112"/>
                </a:cubicBezTo>
                <a:cubicBezTo>
                  <a:pt x="212324" y="81092"/>
                  <a:pt x="209469" y="97730"/>
                  <a:pt x="209359" y="85430"/>
                </a:cubicBezTo>
                <a:cubicBezTo>
                  <a:pt x="209249" y="73130"/>
                  <a:pt x="206120" y="23492"/>
                  <a:pt x="204747" y="10314"/>
                </a:cubicBezTo>
                <a:cubicBezTo>
                  <a:pt x="203374" y="-2864"/>
                  <a:pt x="232366" y="7130"/>
                  <a:pt x="201122" y="6361"/>
                </a:cubicBezTo>
                <a:cubicBezTo>
                  <a:pt x="169879" y="5592"/>
                  <a:pt x="48529" y="5702"/>
                  <a:pt x="17286" y="5702"/>
                </a:cubicBezTo>
                <a:cubicBezTo>
                  <a:pt x="-13957" y="5702"/>
                  <a:pt x="5096" y="-7421"/>
                  <a:pt x="13662" y="6361"/>
                </a:cubicBezTo>
                <a:close/>
              </a:path>
            </a:pathLst>
          </a:custGeom>
          <a:solidFill>
            <a:srgbClr val="C8C4F7">
              <a:alpha val="3333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4" name="Google Shape;14;p3"/>
          <p:cNvSpPr txBox="1">
            <a:spLocks noGrp="1"/>
          </p:cNvSpPr>
          <p:nvPr>
            <p:ph type="title"/>
          </p:nvPr>
        </p:nvSpPr>
        <p:spPr>
          <a:xfrm flipH="1">
            <a:off x="1088664" y="3040363"/>
            <a:ext cx="5996400" cy="1837200"/>
          </a:xfrm>
          <a:prstGeom prst="rect">
            <a:avLst/>
          </a:prstGeom>
        </p:spPr>
        <p:txBody>
          <a:bodyPr spcFirstLastPara="1" anchor="ctr">
            <a:noAutofit/>
          </a:bodyPr>
          <a:lstStyle>
            <a:lvl1pPr lvl="0">
              <a:spcBef>
                <a:spcPts val="0"/>
              </a:spcBef>
              <a:spcAft>
                <a:spcPts val="0"/>
              </a:spcAft>
              <a:buSzPts val="3600"/>
              <a:buNone/>
              <a:defRPr sz="60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5" name="Google Shape;15;p3"/>
          <p:cNvSpPr txBox="1">
            <a:spLocks noGrp="1"/>
          </p:cNvSpPr>
          <p:nvPr>
            <p:ph type="subTitle" idx="1"/>
          </p:nvPr>
        </p:nvSpPr>
        <p:spPr>
          <a:xfrm flipH="1">
            <a:off x="1088664" y="5058988"/>
            <a:ext cx="5892800" cy="600400"/>
          </a:xfrm>
          <a:prstGeom prst="rect">
            <a:avLst/>
          </a:prstGeom>
        </p:spPr>
        <p:txBody>
          <a:bodyPr spcFirstLastPara="1">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6" name="Google Shape;16;p3"/>
          <p:cNvSpPr txBox="1">
            <a:spLocks noGrp="1"/>
          </p:cNvSpPr>
          <p:nvPr>
            <p:ph type="title" idx="2"/>
          </p:nvPr>
        </p:nvSpPr>
        <p:spPr>
          <a:xfrm flipH="1">
            <a:off x="1088664" y="1198612"/>
            <a:ext cx="5772400" cy="2147600"/>
          </a:xfrm>
          <a:prstGeom prst="rect">
            <a:avLst/>
          </a:prstGeom>
        </p:spPr>
        <p:txBody>
          <a:bodyPr spcFirstLastPara="1" anchor="b">
            <a:noAutofit/>
          </a:bodyPr>
          <a:lstStyle>
            <a:lvl1pPr lvl="0" rtl="0">
              <a:spcBef>
                <a:spcPts val="0"/>
              </a:spcBef>
              <a:spcAft>
                <a:spcPts val="0"/>
              </a:spcAft>
              <a:buSzPts val="12000"/>
              <a:buNone/>
              <a:defRPr sz="13333">
                <a:solidFill>
                  <a:schemeClr val="accent1"/>
                </a:solidFill>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rPr lang="en-US"/>
              <a:t>Click to edit Master title style</a:t>
            </a:r>
            <a:endParaRPr/>
          </a:p>
        </p:txBody>
      </p:sp>
    </p:spTree>
    <p:extLst>
      <p:ext uri="{BB962C8B-B14F-4D97-AF65-F5344CB8AC3E}">
        <p14:creationId xmlns:p14="http://schemas.microsoft.com/office/powerpoint/2010/main" val="427404490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sp>
        <p:nvSpPr>
          <p:cNvPr id="2" name="Google Shape;41;p7">
            <a:extLst>
              <a:ext uri="{FF2B5EF4-FFF2-40B4-BE49-F238E27FC236}">
                <a16:creationId xmlns:a16="http://schemas.microsoft.com/office/drawing/2014/main" xmlns="" id="{6AF93B52-0704-7374-D086-704BF040A703}"/>
              </a:ext>
            </a:extLst>
          </p:cNvPr>
          <p:cNvSpPr>
            <a:spLocks noChangeArrowheads="1"/>
          </p:cNvSpPr>
          <p:nvPr/>
        </p:nvSpPr>
        <p:spPr bwMode="auto">
          <a:xfrm>
            <a:off x="960967" y="237068"/>
            <a:ext cx="10270067" cy="715433"/>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vi-VN" altLang="en-US" sz="1867"/>
          </a:p>
        </p:txBody>
      </p:sp>
      <p:sp>
        <p:nvSpPr>
          <p:cNvPr id="3" name="Google Shape;43;p7">
            <a:extLst>
              <a:ext uri="{FF2B5EF4-FFF2-40B4-BE49-F238E27FC236}">
                <a16:creationId xmlns:a16="http://schemas.microsoft.com/office/drawing/2014/main" xmlns="" id="{A5129502-2002-2F59-399B-6B8301C72CD0}"/>
              </a:ext>
            </a:extLst>
          </p:cNvPr>
          <p:cNvSpPr>
            <a:spLocks/>
          </p:cNvSpPr>
          <p:nvPr/>
        </p:nvSpPr>
        <p:spPr bwMode="auto">
          <a:xfrm rot="10800000" flipH="1">
            <a:off x="5949951" y="3725333"/>
            <a:ext cx="7190316" cy="3488267"/>
          </a:xfrm>
          <a:custGeom>
            <a:avLst/>
            <a:gdLst>
              <a:gd name="T0" fmla="*/ 13662 w 215712"/>
              <a:gd name="T1" fmla="*/ 6361 h 104663"/>
              <a:gd name="T2" fmla="*/ 68681 w 215712"/>
              <a:gd name="T3" fmla="*/ 88395 h 104663"/>
              <a:gd name="T4" fmla="*/ 148739 w 215712"/>
              <a:gd name="T5" fmla="*/ 46225 h 104663"/>
              <a:gd name="T6" fmla="*/ 167847 w 215712"/>
              <a:gd name="T7" fmla="*/ 103550 h 104663"/>
              <a:gd name="T8" fmla="*/ 205405 w 215712"/>
              <a:gd name="T9" fmla="*/ 84112 h 104663"/>
              <a:gd name="T10" fmla="*/ 209359 w 215712"/>
              <a:gd name="T11" fmla="*/ 85430 h 104663"/>
              <a:gd name="T12" fmla="*/ 204747 w 215712"/>
              <a:gd name="T13" fmla="*/ 10314 h 104663"/>
              <a:gd name="T14" fmla="*/ 201122 w 215712"/>
              <a:gd name="T15" fmla="*/ 6361 h 104663"/>
              <a:gd name="T16" fmla="*/ 17286 w 215712"/>
              <a:gd name="T17" fmla="*/ 5702 h 104663"/>
              <a:gd name="T18" fmla="*/ 13662 w 215712"/>
              <a:gd name="T19" fmla="*/ 6361 h 10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712" h="104663" extrusionOk="0">
                <a:moveTo>
                  <a:pt x="13662" y="6361"/>
                </a:moveTo>
                <a:cubicBezTo>
                  <a:pt x="22228" y="20143"/>
                  <a:pt x="46168" y="81751"/>
                  <a:pt x="68681" y="88395"/>
                </a:cubicBezTo>
                <a:cubicBezTo>
                  <a:pt x="91194" y="95039"/>
                  <a:pt x="132211" y="43699"/>
                  <a:pt x="148739" y="46225"/>
                </a:cubicBezTo>
                <a:cubicBezTo>
                  <a:pt x="165267" y="48751"/>
                  <a:pt x="158403" y="97236"/>
                  <a:pt x="167847" y="103550"/>
                </a:cubicBezTo>
                <a:cubicBezTo>
                  <a:pt x="177291" y="109865"/>
                  <a:pt x="198486" y="87132"/>
                  <a:pt x="205405" y="84112"/>
                </a:cubicBezTo>
                <a:cubicBezTo>
                  <a:pt x="212324" y="81092"/>
                  <a:pt x="209469" y="97730"/>
                  <a:pt x="209359" y="85430"/>
                </a:cubicBezTo>
                <a:cubicBezTo>
                  <a:pt x="209249" y="73130"/>
                  <a:pt x="206120" y="23492"/>
                  <a:pt x="204747" y="10314"/>
                </a:cubicBezTo>
                <a:cubicBezTo>
                  <a:pt x="203374" y="-2864"/>
                  <a:pt x="232366" y="7130"/>
                  <a:pt x="201122" y="6361"/>
                </a:cubicBezTo>
                <a:cubicBezTo>
                  <a:pt x="169879" y="5592"/>
                  <a:pt x="48529" y="5702"/>
                  <a:pt x="17286" y="5702"/>
                </a:cubicBezTo>
                <a:cubicBezTo>
                  <a:pt x="-13957" y="5702"/>
                  <a:pt x="5096" y="-7421"/>
                  <a:pt x="13662" y="6361"/>
                </a:cubicBezTo>
                <a:close/>
              </a:path>
            </a:pathLst>
          </a:custGeom>
          <a:solidFill>
            <a:srgbClr val="C8C4F7">
              <a:alpha val="3333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4" name="Google Shape;44;p7">
            <a:extLst>
              <a:ext uri="{FF2B5EF4-FFF2-40B4-BE49-F238E27FC236}">
                <a16:creationId xmlns:a16="http://schemas.microsoft.com/office/drawing/2014/main" xmlns="" id="{798641EA-05D5-653A-359D-E14423042866}"/>
              </a:ext>
            </a:extLst>
          </p:cNvPr>
          <p:cNvSpPr>
            <a:spLocks/>
          </p:cNvSpPr>
          <p:nvPr/>
        </p:nvSpPr>
        <p:spPr bwMode="auto">
          <a:xfrm rot="20540069" flipH="1">
            <a:off x="-908050" y="-613834"/>
            <a:ext cx="4639735" cy="1644651"/>
          </a:xfrm>
          <a:custGeom>
            <a:avLst/>
            <a:gdLst>
              <a:gd name="T0" fmla="*/ 13662 w 215712"/>
              <a:gd name="T1" fmla="*/ 6361 h 104663"/>
              <a:gd name="T2" fmla="*/ 68681 w 215712"/>
              <a:gd name="T3" fmla="*/ 88395 h 104663"/>
              <a:gd name="T4" fmla="*/ 148739 w 215712"/>
              <a:gd name="T5" fmla="*/ 46225 h 104663"/>
              <a:gd name="T6" fmla="*/ 167847 w 215712"/>
              <a:gd name="T7" fmla="*/ 103550 h 104663"/>
              <a:gd name="T8" fmla="*/ 205405 w 215712"/>
              <a:gd name="T9" fmla="*/ 84112 h 104663"/>
              <a:gd name="T10" fmla="*/ 209359 w 215712"/>
              <a:gd name="T11" fmla="*/ 85430 h 104663"/>
              <a:gd name="T12" fmla="*/ 204747 w 215712"/>
              <a:gd name="T13" fmla="*/ 10314 h 104663"/>
              <a:gd name="T14" fmla="*/ 201122 w 215712"/>
              <a:gd name="T15" fmla="*/ 6361 h 104663"/>
              <a:gd name="T16" fmla="*/ 17286 w 215712"/>
              <a:gd name="T17" fmla="*/ 5702 h 104663"/>
              <a:gd name="T18" fmla="*/ 13662 w 215712"/>
              <a:gd name="T19" fmla="*/ 6361 h 10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712" h="104663" extrusionOk="0">
                <a:moveTo>
                  <a:pt x="13662" y="6361"/>
                </a:moveTo>
                <a:cubicBezTo>
                  <a:pt x="22228" y="20143"/>
                  <a:pt x="46168" y="81751"/>
                  <a:pt x="68681" y="88395"/>
                </a:cubicBezTo>
                <a:cubicBezTo>
                  <a:pt x="91194" y="95039"/>
                  <a:pt x="132211" y="43699"/>
                  <a:pt x="148739" y="46225"/>
                </a:cubicBezTo>
                <a:cubicBezTo>
                  <a:pt x="165267" y="48751"/>
                  <a:pt x="158403" y="97236"/>
                  <a:pt x="167847" y="103550"/>
                </a:cubicBezTo>
                <a:cubicBezTo>
                  <a:pt x="177291" y="109865"/>
                  <a:pt x="198486" y="87132"/>
                  <a:pt x="205405" y="84112"/>
                </a:cubicBezTo>
                <a:cubicBezTo>
                  <a:pt x="212324" y="81092"/>
                  <a:pt x="209469" y="97730"/>
                  <a:pt x="209359" y="85430"/>
                </a:cubicBezTo>
                <a:cubicBezTo>
                  <a:pt x="209249" y="73130"/>
                  <a:pt x="206120" y="23492"/>
                  <a:pt x="204747" y="10314"/>
                </a:cubicBezTo>
                <a:cubicBezTo>
                  <a:pt x="203374" y="-2864"/>
                  <a:pt x="232366" y="7130"/>
                  <a:pt x="201122" y="6361"/>
                </a:cubicBezTo>
                <a:cubicBezTo>
                  <a:pt x="169879" y="5592"/>
                  <a:pt x="48529" y="5702"/>
                  <a:pt x="17286" y="5702"/>
                </a:cubicBezTo>
                <a:cubicBezTo>
                  <a:pt x="-13957" y="5702"/>
                  <a:pt x="5096" y="-7421"/>
                  <a:pt x="13662" y="6361"/>
                </a:cubicBezTo>
                <a:close/>
              </a:path>
            </a:pathLst>
          </a:custGeom>
          <a:solidFill>
            <a:srgbClr val="C8C4F7">
              <a:alpha val="3333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40" name="Google Shape;40;p7"/>
          <p:cNvSpPr txBox="1">
            <a:spLocks noGrp="1"/>
          </p:cNvSpPr>
          <p:nvPr>
            <p:ph type="body" idx="1"/>
          </p:nvPr>
        </p:nvSpPr>
        <p:spPr>
          <a:xfrm>
            <a:off x="960000" y="1852800"/>
            <a:ext cx="4794000" cy="4239200"/>
          </a:xfrm>
          <a:prstGeom prst="rect">
            <a:avLst/>
          </a:prstGeom>
        </p:spPr>
        <p:txBody>
          <a:bodyPr spcFirstLastPara="1">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42" name="Google Shape;42;p7"/>
          <p:cNvSpPr txBox="1">
            <a:spLocks noGrp="1"/>
          </p:cNvSpPr>
          <p:nvPr>
            <p:ph type="title"/>
          </p:nvPr>
        </p:nvSpPr>
        <p:spPr>
          <a:xfrm>
            <a:off x="960000" y="593367"/>
            <a:ext cx="10272000" cy="763600"/>
          </a:xfrm>
          <a:prstGeom prst="rect">
            <a:avLst/>
          </a:prstGeom>
        </p:spPr>
        <p:txBody>
          <a:bodyPr spcFirstLastPara="1">
            <a:noAutofit/>
          </a:bodyPr>
          <a:lstStyle>
            <a:lvl1pPr lvl="0" algn="ctr" rtl="0">
              <a:spcBef>
                <a:spcPts val="0"/>
              </a:spcBef>
              <a:spcAft>
                <a:spcPts val="0"/>
              </a:spcAft>
              <a:buClr>
                <a:schemeClr val="lt1"/>
              </a:buClr>
              <a:buSzPts val="3200"/>
              <a:buNone/>
              <a:defRPr>
                <a:solidFill>
                  <a:schemeClr val="lt1"/>
                </a:solidFill>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extLst>
      <p:ext uri="{BB962C8B-B14F-4D97-AF65-F5344CB8AC3E}">
        <p14:creationId xmlns:p14="http://schemas.microsoft.com/office/powerpoint/2010/main" val="308633570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9"/>
        <p:cNvGrpSpPr/>
        <p:nvPr/>
      </p:nvGrpSpPr>
      <p:grpSpPr>
        <a:xfrm>
          <a:off x="0" y="0"/>
          <a:ext cx="0" cy="0"/>
          <a:chOff x="0" y="0"/>
          <a:chExt cx="0" cy="0"/>
        </a:xfrm>
      </p:grpSpPr>
      <p:sp>
        <p:nvSpPr>
          <p:cNvPr id="2" name="Google Shape;93;p14">
            <a:extLst>
              <a:ext uri="{FF2B5EF4-FFF2-40B4-BE49-F238E27FC236}">
                <a16:creationId xmlns:a16="http://schemas.microsoft.com/office/drawing/2014/main" xmlns="" id="{8317ED37-A362-9714-0142-42376B43191C}"/>
              </a:ext>
            </a:extLst>
          </p:cNvPr>
          <p:cNvSpPr>
            <a:spLocks/>
          </p:cNvSpPr>
          <p:nvPr/>
        </p:nvSpPr>
        <p:spPr bwMode="auto">
          <a:xfrm rot="10800000">
            <a:off x="-711200" y="3917951"/>
            <a:ext cx="7190317" cy="3488267"/>
          </a:xfrm>
          <a:custGeom>
            <a:avLst/>
            <a:gdLst>
              <a:gd name="T0" fmla="*/ 13662 w 215712"/>
              <a:gd name="T1" fmla="*/ 6361 h 104663"/>
              <a:gd name="T2" fmla="*/ 68681 w 215712"/>
              <a:gd name="T3" fmla="*/ 88395 h 104663"/>
              <a:gd name="T4" fmla="*/ 148739 w 215712"/>
              <a:gd name="T5" fmla="*/ 46225 h 104663"/>
              <a:gd name="T6" fmla="*/ 167847 w 215712"/>
              <a:gd name="T7" fmla="*/ 103550 h 104663"/>
              <a:gd name="T8" fmla="*/ 205405 w 215712"/>
              <a:gd name="T9" fmla="*/ 84112 h 104663"/>
              <a:gd name="T10" fmla="*/ 209359 w 215712"/>
              <a:gd name="T11" fmla="*/ 85430 h 104663"/>
              <a:gd name="T12" fmla="*/ 204747 w 215712"/>
              <a:gd name="T13" fmla="*/ 10314 h 104663"/>
              <a:gd name="T14" fmla="*/ 201122 w 215712"/>
              <a:gd name="T15" fmla="*/ 6361 h 104663"/>
              <a:gd name="T16" fmla="*/ 17286 w 215712"/>
              <a:gd name="T17" fmla="*/ 5702 h 104663"/>
              <a:gd name="T18" fmla="*/ 13662 w 215712"/>
              <a:gd name="T19" fmla="*/ 6361 h 10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712" h="104663" extrusionOk="0">
                <a:moveTo>
                  <a:pt x="13662" y="6361"/>
                </a:moveTo>
                <a:cubicBezTo>
                  <a:pt x="22228" y="20143"/>
                  <a:pt x="46168" y="81751"/>
                  <a:pt x="68681" y="88395"/>
                </a:cubicBezTo>
                <a:cubicBezTo>
                  <a:pt x="91194" y="95039"/>
                  <a:pt x="132211" y="43699"/>
                  <a:pt x="148739" y="46225"/>
                </a:cubicBezTo>
                <a:cubicBezTo>
                  <a:pt x="165267" y="48751"/>
                  <a:pt x="158403" y="97236"/>
                  <a:pt x="167847" y="103550"/>
                </a:cubicBezTo>
                <a:cubicBezTo>
                  <a:pt x="177291" y="109865"/>
                  <a:pt x="198486" y="87132"/>
                  <a:pt x="205405" y="84112"/>
                </a:cubicBezTo>
                <a:cubicBezTo>
                  <a:pt x="212324" y="81092"/>
                  <a:pt x="209469" y="97730"/>
                  <a:pt x="209359" y="85430"/>
                </a:cubicBezTo>
                <a:cubicBezTo>
                  <a:pt x="209249" y="73130"/>
                  <a:pt x="206120" y="23492"/>
                  <a:pt x="204747" y="10314"/>
                </a:cubicBezTo>
                <a:cubicBezTo>
                  <a:pt x="203374" y="-2864"/>
                  <a:pt x="232366" y="7130"/>
                  <a:pt x="201122" y="6361"/>
                </a:cubicBezTo>
                <a:cubicBezTo>
                  <a:pt x="169879" y="5592"/>
                  <a:pt x="48529" y="5702"/>
                  <a:pt x="17286" y="5702"/>
                </a:cubicBezTo>
                <a:cubicBezTo>
                  <a:pt x="-13957" y="5702"/>
                  <a:pt x="5096" y="-7421"/>
                  <a:pt x="13662" y="6361"/>
                </a:cubicBezTo>
                <a:close/>
              </a:path>
            </a:pathLst>
          </a:custGeom>
          <a:solidFill>
            <a:srgbClr val="C8C4F7">
              <a:alpha val="3333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3" name="Google Shape;94;p14">
            <a:extLst>
              <a:ext uri="{FF2B5EF4-FFF2-40B4-BE49-F238E27FC236}">
                <a16:creationId xmlns:a16="http://schemas.microsoft.com/office/drawing/2014/main" xmlns="" id="{45D4F72D-7048-8D72-61FB-D1EC61D5579D}"/>
              </a:ext>
            </a:extLst>
          </p:cNvPr>
          <p:cNvSpPr>
            <a:spLocks/>
          </p:cNvSpPr>
          <p:nvPr/>
        </p:nvSpPr>
        <p:spPr bwMode="auto">
          <a:xfrm rot="1059931">
            <a:off x="8456084" y="-700618"/>
            <a:ext cx="4639733" cy="1644651"/>
          </a:xfrm>
          <a:custGeom>
            <a:avLst/>
            <a:gdLst>
              <a:gd name="T0" fmla="*/ 13662 w 215712"/>
              <a:gd name="T1" fmla="*/ 6361 h 104663"/>
              <a:gd name="T2" fmla="*/ 68681 w 215712"/>
              <a:gd name="T3" fmla="*/ 88395 h 104663"/>
              <a:gd name="T4" fmla="*/ 148739 w 215712"/>
              <a:gd name="T5" fmla="*/ 46225 h 104663"/>
              <a:gd name="T6" fmla="*/ 167847 w 215712"/>
              <a:gd name="T7" fmla="*/ 103550 h 104663"/>
              <a:gd name="T8" fmla="*/ 205405 w 215712"/>
              <a:gd name="T9" fmla="*/ 84112 h 104663"/>
              <a:gd name="T10" fmla="*/ 209359 w 215712"/>
              <a:gd name="T11" fmla="*/ 85430 h 104663"/>
              <a:gd name="T12" fmla="*/ 204747 w 215712"/>
              <a:gd name="T13" fmla="*/ 10314 h 104663"/>
              <a:gd name="T14" fmla="*/ 201122 w 215712"/>
              <a:gd name="T15" fmla="*/ 6361 h 104663"/>
              <a:gd name="T16" fmla="*/ 17286 w 215712"/>
              <a:gd name="T17" fmla="*/ 5702 h 104663"/>
              <a:gd name="T18" fmla="*/ 13662 w 215712"/>
              <a:gd name="T19" fmla="*/ 6361 h 10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712" h="104663" extrusionOk="0">
                <a:moveTo>
                  <a:pt x="13662" y="6361"/>
                </a:moveTo>
                <a:cubicBezTo>
                  <a:pt x="22228" y="20143"/>
                  <a:pt x="46168" y="81751"/>
                  <a:pt x="68681" y="88395"/>
                </a:cubicBezTo>
                <a:cubicBezTo>
                  <a:pt x="91194" y="95039"/>
                  <a:pt x="132211" y="43699"/>
                  <a:pt x="148739" y="46225"/>
                </a:cubicBezTo>
                <a:cubicBezTo>
                  <a:pt x="165267" y="48751"/>
                  <a:pt x="158403" y="97236"/>
                  <a:pt x="167847" y="103550"/>
                </a:cubicBezTo>
                <a:cubicBezTo>
                  <a:pt x="177291" y="109865"/>
                  <a:pt x="198486" y="87132"/>
                  <a:pt x="205405" y="84112"/>
                </a:cubicBezTo>
                <a:cubicBezTo>
                  <a:pt x="212324" y="81092"/>
                  <a:pt x="209469" y="97730"/>
                  <a:pt x="209359" y="85430"/>
                </a:cubicBezTo>
                <a:cubicBezTo>
                  <a:pt x="209249" y="73130"/>
                  <a:pt x="206120" y="23492"/>
                  <a:pt x="204747" y="10314"/>
                </a:cubicBezTo>
                <a:cubicBezTo>
                  <a:pt x="203374" y="-2864"/>
                  <a:pt x="232366" y="7130"/>
                  <a:pt x="201122" y="6361"/>
                </a:cubicBezTo>
                <a:cubicBezTo>
                  <a:pt x="169879" y="5592"/>
                  <a:pt x="48529" y="5702"/>
                  <a:pt x="17286" y="5702"/>
                </a:cubicBezTo>
                <a:cubicBezTo>
                  <a:pt x="-13957" y="5702"/>
                  <a:pt x="5096" y="-7421"/>
                  <a:pt x="13662" y="6361"/>
                </a:cubicBezTo>
                <a:close/>
              </a:path>
            </a:pathLst>
          </a:custGeom>
          <a:solidFill>
            <a:srgbClr val="C8C4F7">
              <a:alpha val="3333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90" name="Google Shape;90;p14"/>
          <p:cNvSpPr txBox="1">
            <a:spLocks noGrp="1"/>
          </p:cNvSpPr>
          <p:nvPr>
            <p:ph type="title"/>
          </p:nvPr>
        </p:nvSpPr>
        <p:spPr>
          <a:xfrm>
            <a:off x="3904833" y="3040367"/>
            <a:ext cx="7327600" cy="1837200"/>
          </a:xfrm>
          <a:prstGeom prst="rect">
            <a:avLst/>
          </a:prstGeom>
        </p:spPr>
        <p:txBody>
          <a:bodyPr spcFirstLastPara="1" anchor="ctr">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1" name="Google Shape;91;p14"/>
          <p:cNvSpPr txBox="1">
            <a:spLocks noGrp="1"/>
          </p:cNvSpPr>
          <p:nvPr>
            <p:ph type="subTitle" idx="1"/>
          </p:nvPr>
        </p:nvSpPr>
        <p:spPr>
          <a:xfrm>
            <a:off x="5339500" y="5058975"/>
            <a:ext cx="5892800" cy="600400"/>
          </a:xfrm>
          <a:prstGeom prst="rect">
            <a:avLst/>
          </a:prstGeom>
        </p:spPr>
        <p:txBody>
          <a:bodyPr spcFirstLastPara="1">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2" name="Google Shape;92;p14"/>
          <p:cNvSpPr txBox="1">
            <a:spLocks noGrp="1"/>
          </p:cNvSpPr>
          <p:nvPr>
            <p:ph type="title" idx="2"/>
          </p:nvPr>
        </p:nvSpPr>
        <p:spPr>
          <a:xfrm>
            <a:off x="5459900" y="1198600"/>
            <a:ext cx="5772400" cy="2147600"/>
          </a:xfrm>
          <a:prstGeom prst="rect">
            <a:avLst/>
          </a:prstGeom>
        </p:spPr>
        <p:txBody>
          <a:bodyPr spcFirstLastPara="1" anchor="b">
            <a:noAutofit/>
          </a:bodyPr>
          <a:lstStyle>
            <a:lvl1pPr lvl="0" algn="r" rtl="0">
              <a:spcBef>
                <a:spcPts val="0"/>
              </a:spcBef>
              <a:spcAft>
                <a:spcPts val="0"/>
              </a:spcAft>
              <a:buSzPts val="12000"/>
              <a:buNone/>
              <a:defRPr sz="13333">
                <a:solidFill>
                  <a:schemeClr val="accent1"/>
                </a:solidFill>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rPr lang="en-US"/>
              <a:t>Click to edit Master title style</a:t>
            </a:r>
            <a:endParaRPr/>
          </a:p>
        </p:txBody>
      </p:sp>
    </p:spTree>
    <p:extLst>
      <p:ext uri="{BB962C8B-B14F-4D97-AF65-F5344CB8AC3E}">
        <p14:creationId xmlns:p14="http://schemas.microsoft.com/office/powerpoint/2010/main" val="371072664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95"/>
        <p:cNvGrpSpPr/>
        <p:nvPr/>
      </p:nvGrpSpPr>
      <p:grpSpPr>
        <a:xfrm>
          <a:off x="0" y="0"/>
          <a:ext cx="0" cy="0"/>
          <a:chOff x="0" y="0"/>
          <a:chExt cx="0" cy="0"/>
        </a:xfrm>
      </p:grpSpPr>
      <p:sp>
        <p:nvSpPr>
          <p:cNvPr id="2" name="Google Shape;99;p15">
            <a:extLst>
              <a:ext uri="{FF2B5EF4-FFF2-40B4-BE49-F238E27FC236}">
                <a16:creationId xmlns:a16="http://schemas.microsoft.com/office/drawing/2014/main" xmlns="" id="{7C857842-1CA4-79AD-981A-1BD4C41A2FF3}"/>
              </a:ext>
            </a:extLst>
          </p:cNvPr>
          <p:cNvSpPr>
            <a:spLocks/>
          </p:cNvSpPr>
          <p:nvPr/>
        </p:nvSpPr>
        <p:spPr bwMode="auto">
          <a:xfrm flipH="1">
            <a:off x="-452966" y="-270934"/>
            <a:ext cx="7192433" cy="3488267"/>
          </a:xfrm>
          <a:custGeom>
            <a:avLst/>
            <a:gdLst>
              <a:gd name="T0" fmla="*/ 13662 w 215712"/>
              <a:gd name="T1" fmla="*/ 6361 h 104663"/>
              <a:gd name="T2" fmla="*/ 68681 w 215712"/>
              <a:gd name="T3" fmla="*/ 88395 h 104663"/>
              <a:gd name="T4" fmla="*/ 148739 w 215712"/>
              <a:gd name="T5" fmla="*/ 46225 h 104663"/>
              <a:gd name="T6" fmla="*/ 167847 w 215712"/>
              <a:gd name="T7" fmla="*/ 103550 h 104663"/>
              <a:gd name="T8" fmla="*/ 205405 w 215712"/>
              <a:gd name="T9" fmla="*/ 84112 h 104663"/>
              <a:gd name="T10" fmla="*/ 209359 w 215712"/>
              <a:gd name="T11" fmla="*/ 85430 h 104663"/>
              <a:gd name="T12" fmla="*/ 204747 w 215712"/>
              <a:gd name="T13" fmla="*/ 10314 h 104663"/>
              <a:gd name="T14" fmla="*/ 201122 w 215712"/>
              <a:gd name="T15" fmla="*/ 6361 h 104663"/>
              <a:gd name="T16" fmla="*/ 17286 w 215712"/>
              <a:gd name="T17" fmla="*/ 5702 h 104663"/>
              <a:gd name="T18" fmla="*/ 13662 w 215712"/>
              <a:gd name="T19" fmla="*/ 6361 h 10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712" h="104663" extrusionOk="0">
                <a:moveTo>
                  <a:pt x="13662" y="6361"/>
                </a:moveTo>
                <a:cubicBezTo>
                  <a:pt x="22228" y="20143"/>
                  <a:pt x="46168" y="81751"/>
                  <a:pt x="68681" y="88395"/>
                </a:cubicBezTo>
                <a:cubicBezTo>
                  <a:pt x="91194" y="95039"/>
                  <a:pt x="132211" y="43699"/>
                  <a:pt x="148739" y="46225"/>
                </a:cubicBezTo>
                <a:cubicBezTo>
                  <a:pt x="165267" y="48751"/>
                  <a:pt x="158403" y="97236"/>
                  <a:pt x="167847" y="103550"/>
                </a:cubicBezTo>
                <a:cubicBezTo>
                  <a:pt x="177291" y="109865"/>
                  <a:pt x="198486" y="87132"/>
                  <a:pt x="205405" y="84112"/>
                </a:cubicBezTo>
                <a:cubicBezTo>
                  <a:pt x="212324" y="81092"/>
                  <a:pt x="209469" y="97730"/>
                  <a:pt x="209359" y="85430"/>
                </a:cubicBezTo>
                <a:cubicBezTo>
                  <a:pt x="209249" y="73130"/>
                  <a:pt x="206120" y="23492"/>
                  <a:pt x="204747" y="10314"/>
                </a:cubicBezTo>
                <a:cubicBezTo>
                  <a:pt x="203374" y="-2864"/>
                  <a:pt x="232366" y="7130"/>
                  <a:pt x="201122" y="6361"/>
                </a:cubicBezTo>
                <a:cubicBezTo>
                  <a:pt x="169879" y="5592"/>
                  <a:pt x="48529" y="5702"/>
                  <a:pt x="17286" y="5702"/>
                </a:cubicBezTo>
                <a:cubicBezTo>
                  <a:pt x="-13957" y="5702"/>
                  <a:pt x="5096" y="-7421"/>
                  <a:pt x="13662" y="6361"/>
                </a:cubicBezTo>
                <a:close/>
              </a:path>
            </a:pathLst>
          </a:custGeom>
          <a:solidFill>
            <a:srgbClr val="C8C4F7">
              <a:alpha val="3333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3" name="Google Shape;100;p15">
            <a:extLst>
              <a:ext uri="{FF2B5EF4-FFF2-40B4-BE49-F238E27FC236}">
                <a16:creationId xmlns:a16="http://schemas.microsoft.com/office/drawing/2014/main" xmlns="" id="{87ECE47E-76F0-D494-48CE-7B6BA430A7A7}"/>
              </a:ext>
            </a:extLst>
          </p:cNvPr>
          <p:cNvSpPr>
            <a:spLocks/>
          </p:cNvSpPr>
          <p:nvPr/>
        </p:nvSpPr>
        <p:spPr bwMode="auto">
          <a:xfrm rot="10800000" flipH="1">
            <a:off x="6026152" y="4512733"/>
            <a:ext cx="7192433" cy="3488267"/>
          </a:xfrm>
          <a:custGeom>
            <a:avLst/>
            <a:gdLst>
              <a:gd name="T0" fmla="*/ 13662 w 215712"/>
              <a:gd name="T1" fmla="*/ 6361 h 104663"/>
              <a:gd name="T2" fmla="*/ 68681 w 215712"/>
              <a:gd name="T3" fmla="*/ 88395 h 104663"/>
              <a:gd name="T4" fmla="*/ 148739 w 215712"/>
              <a:gd name="T5" fmla="*/ 46225 h 104663"/>
              <a:gd name="T6" fmla="*/ 167847 w 215712"/>
              <a:gd name="T7" fmla="*/ 103550 h 104663"/>
              <a:gd name="T8" fmla="*/ 205405 w 215712"/>
              <a:gd name="T9" fmla="*/ 84112 h 104663"/>
              <a:gd name="T10" fmla="*/ 209359 w 215712"/>
              <a:gd name="T11" fmla="*/ 85430 h 104663"/>
              <a:gd name="T12" fmla="*/ 204747 w 215712"/>
              <a:gd name="T13" fmla="*/ 10314 h 104663"/>
              <a:gd name="T14" fmla="*/ 201122 w 215712"/>
              <a:gd name="T15" fmla="*/ 6361 h 104663"/>
              <a:gd name="T16" fmla="*/ 17286 w 215712"/>
              <a:gd name="T17" fmla="*/ 5702 h 104663"/>
              <a:gd name="T18" fmla="*/ 13662 w 215712"/>
              <a:gd name="T19" fmla="*/ 6361 h 10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712" h="104663" extrusionOk="0">
                <a:moveTo>
                  <a:pt x="13662" y="6361"/>
                </a:moveTo>
                <a:cubicBezTo>
                  <a:pt x="22228" y="20143"/>
                  <a:pt x="46168" y="81751"/>
                  <a:pt x="68681" y="88395"/>
                </a:cubicBezTo>
                <a:cubicBezTo>
                  <a:pt x="91194" y="95039"/>
                  <a:pt x="132211" y="43699"/>
                  <a:pt x="148739" y="46225"/>
                </a:cubicBezTo>
                <a:cubicBezTo>
                  <a:pt x="165267" y="48751"/>
                  <a:pt x="158403" y="97236"/>
                  <a:pt x="167847" y="103550"/>
                </a:cubicBezTo>
                <a:cubicBezTo>
                  <a:pt x="177291" y="109865"/>
                  <a:pt x="198486" y="87132"/>
                  <a:pt x="205405" y="84112"/>
                </a:cubicBezTo>
                <a:cubicBezTo>
                  <a:pt x="212324" y="81092"/>
                  <a:pt x="209469" y="97730"/>
                  <a:pt x="209359" y="85430"/>
                </a:cubicBezTo>
                <a:cubicBezTo>
                  <a:pt x="209249" y="73130"/>
                  <a:pt x="206120" y="23492"/>
                  <a:pt x="204747" y="10314"/>
                </a:cubicBezTo>
                <a:cubicBezTo>
                  <a:pt x="203374" y="-2864"/>
                  <a:pt x="232366" y="7130"/>
                  <a:pt x="201122" y="6361"/>
                </a:cubicBezTo>
                <a:cubicBezTo>
                  <a:pt x="169879" y="5592"/>
                  <a:pt x="48529" y="5702"/>
                  <a:pt x="17286" y="5702"/>
                </a:cubicBezTo>
                <a:cubicBezTo>
                  <a:pt x="-13957" y="5702"/>
                  <a:pt x="5096" y="-7421"/>
                  <a:pt x="13662" y="6361"/>
                </a:cubicBezTo>
                <a:close/>
              </a:path>
            </a:pathLst>
          </a:custGeom>
          <a:solidFill>
            <a:srgbClr val="C8C4F7">
              <a:alpha val="3333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96" name="Google Shape;96;p15"/>
          <p:cNvSpPr txBox="1">
            <a:spLocks noGrp="1"/>
          </p:cNvSpPr>
          <p:nvPr>
            <p:ph type="title"/>
          </p:nvPr>
        </p:nvSpPr>
        <p:spPr>
          <a:xfrm>
            <a:off x="960000" y="3519000"/>
            <a:ext cx="6128000" cy="1837200"/>
          </a:xfrm>
          <a:prstGeom prst="rect">
            <a:avLst/>
          </a:prstGeom>
        </p:spPr>
        <p:txBody>
          <a:bodyPr spcFirstLastPara="1" anchor="ctr">
            <a:noAutofit/>
          </a:bodyPr>
          <a:lstStyle>
            <a:lvl1pPr lvl="0" rtl="0">
              <a:spcBef>
                <a:spcPts val="0"/>
              </a:spcBef>
              <a:spcAft>
                <a:spcPts val="0"/>
              </a:spcAft>
              <a:buSzPts val="3600"/>
              <a:buNone/>
              <a:defRPr sz="6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97" name="Google Shape;97;p15"/>
          <p:cNvSpPr txBox="1">
            <a:spLocks noGrp="1"/>
          </p:cNvSpPr>
          <p:nvPr>
            <p:ph type="subTitle" idx="1"/>
          </p:nvPr>
        </p:nvSpPr>
        <p:spPr>
          <a:xfrm>
            <a:off x="960000" y="5537608"/>
            <a:ext cx="5892800" cy="600400"/>
          </a:xfrm>
          <a:prstGeom prst="rect">
            <a:avLst/>
          </a:prstGeom>
        </p:spPr>
        <p:txBody>
          <a:bodyPr spcFirstLastPara="1">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8" name="Google Shape;98;p15"/>
          <p:cNvSpPr txBox="1">
            <a:spLocks noGrp="1"/>
          </p:cNvSpPr>
          <p:nvPr>
            <p:ph type="title" idx="2"/>
          </p:nvPr>
        </p:nvSpPr>
        <p:spPr>
          <a:xfrm>
            <a:off x="5459600" y="711367"/>
            <a:ext cx="5772400" cy="2147600"/>
          </a:xfrm>
          <a:prstGeom prst="rect">
            <a:avLst/>
          </a:prstGeom>
        </p:spPr>
        <p:txBody>
          <a:bodyPr spcFirstLastPara="1" anchor="b">
            <a:noAutofit/>
          </a:bodyPr>
          <a:lstStyle>
            <a:lvl1pPr lvl="0" algn="r" rtl="0">
              <a:spcBef>
                <a:spcPts val="0"/>
              </a:spcBef>
              <a:spcAft>
                <a:spcPts val="0"/>
              </a:spcAft>
              <a:buSzPts val="12000"/>
              <a:buNone/>
              <a:defRPr sz="16000">
                <a:solidFill>
                  <a:schemeClr val="accent1"/>
                </a:solidFill>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rPr lang="en-US"/>
              <a:t>Click to edit Master title style</a:t>
            </a:r>
            <a:endParaRPr/>
          </a:p>
        </p:txBody>
      </p:sp>
    </p:spTree>
    <p:extLst>
      <p:ext uri="{BB962C8B-B14F-4D97-AF65-F5344CB8AC3E}">
        <p14:creationId xmlns:p14="http://schemas.microsoft.com/office/powerpoint/2010/main" val="170777766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101"/>
        <p:cNvGrpSpPr/>
        <p:nvPr/>
      </p:nvGrpSpPr>
      <p:grpSpPr>
        <a:xfrm>
          <a:off x="0" y="0"/>
          <a:ext cx="0" cy="0"/>
          <a:chOff x="0" y="0"/>
          <a:chExt cx="0" cy="0"/>
        </a:xfrm>
      </p:grpSpPr>
      <p:sp>
        <p:nvSpPr>
          <p:cNvPr id="2" name="Google Shape;105;p16">
            <a:extLst>
              <a:ext uri="{FF2B5EF4-FFF2-40B4-BE49-F238E27FC236}">
                <a16:creationId xmlns:a16="http://schemas.microsoft.com/office/drawing/2014/main" xmlns="" id="{40C39E35-BF3B-E42B-36FE-F95BF14634F8}"/>
              </a:ext>
            </a:extLst>
          </p:cNvPr>
          <p:cNvSpPr>
            <a:spLocks/>
          </p:cNvSpPr>
          <p:nvPr/>
        </p:nvSpPr>
        <p:spPr bwMode="auto">
          <a:xfrm flipH="1">
            <a:off x="-711200" y="-654050"/>
            <a:ext cx="7190317" cy="3488268"/>
          </a:xfrm>
          <a:custGeom>
            <a:avLst/>
            <a:gdLst>
              <a:gd name="T0" fmla="*/ 13662 w 215712"/>
              <a:gd name="T1" fmla="*/ 6361 h 104663"/>
              <a:gd name="T2" fmla="*/ 68681 w 215712"/>
              <a:gd name="T3" fmla="*/ 88395 h 104663"/>
              <a:gd name="T4" fmla="*/ 148739 w 215712"/>
              <a:gd name="T5" fmla="*/ 46225 h 104663"/>
              <a:gd name="T6" fmla="*/ 167847 w 215712"/>
              <a:gd name="T7" fmla="*/ 103550 h 104663"/>
              <a:gd name="T8" fmla="*/ 205405 w 215712"/>
              <a:gd name="T9" fmla="*/ 84112 h 104663"/>
              <a:gd name="T10" fmla="*/ 209359 w 215712"/>
              <a:gd name="T11" fmla="*/ 85430 h 104663"/>
              <a:gd name="T12" fmla="*/ 204747 w 215712"/>
              <a:gd name="T13" fmla="*/ 10314 h 104663"/>
              <a:gd name="T14" fmla="*/ 201122 w 215712"/>
              <a:gd name="T15" fmla="*/ 6361 h 104663"/>
              <a:gd name="T16" fmla="*/ 17286 w 215712"/>
              <a:gd name="T17" fmla="*/ 5702 h 104663"/>
              <a:gd name="T18" fmla="*/ 13662 w 215712"/>
              <a:gd name="T19" fmla="*/ 6361 h 10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712" h="104663" extrusionOk="0">
                <a:moveTo>
                  <a:pt x="13662" y="6361"/>
                </a:moveTo>
                <a:cubicBezTo>
                  <a:pt x="22228" y="20143"/>
                  <a:pt x="46168" y="81751"/>
                  <a:pt x="68681" y="88395"/>
                </a:cubicBezTo>
                <a:cubicBezTo>
                  <a:pt x="91194" y="95039"/>
                  <a:pt x="132211" y="43699"/>
                  <a:pt x="148739" y="46225"/>
                </a:cubicBezTo>
                <a:cubicBezTo>
                  <a:pt x="165267" y="48751"/>
                  <a:pt x="158403" y="97236"/>
                  <a:pt x="167847" y="103550"/>
                </a:cubicBezTo>
                <a:cubicBezTo>
                  <a:pt x="177291" y="109865"/>
                  <a:pt x="198486" y="87132"/>
                  <a:pt x="205405" y="84112"/>
                </a:cubicBezTo>
                <a:cubicBezTo>
                  <a:pt x="212324" y="81092"/>
                  <a:pt x="209469" y="97730"/>
                  <a:pt x="209359" y="85430"/>
                </a:cubicBezTo>
                <a:cubicBezTo>
                  <a:pt x="209249" y="73130"/>
                  <a:pt x="206120" y="23492"/>
                  <a:pt x="204747" y="10314"/>
                </a:cubicBezTo>
                <a:cubicBezTo>
                  <a:pt x="203374" y="-2864"/>
                  <a:pt x="232366" y="7130"/>
                  <a:pt x="201122" y="6361"/>
                </a:cubicBezTo>
                <a:cubicBezTo>
                  <a:pt x="169879" y="5592"/>
                  <a:pt x="48529" y="5702"/>
                  <a:pt x="17286" y="5702"/>
                </a:cubicBezTo>
                <a:cubicBezTo>
                  <a:pt x="-13957" y="5702"/>
                  <a:pt x="5096" y="-7421"/>
                  <a:pt x="13662" y="6361"/>
                </a:cubicBezTo>
                <a:close/>
              </a:path>
            </a:pathLst>
          </a:custGeom>
          <a:solidFill>
            <a:srgbClr val="C8C4F7">
              <a:alpha val="3333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3" name="Google Shape;106;p16">
            <a:extLst>
              <a:ext uri="{FF2B5EF4-FFF2-40B4-BE49-F238E27FC236}">
                <a16:creationId xmlns:a16="http://schemas.microsoft.com/office/drawing/2014/main" xmlns="" id="{8D2E35F4-559E-A7F6-0206-43D536433C60}"/>
              </a:ext>
            </a:extLst>
          </p:cNvPr>
          <p:cNvSpPr>
            <a:spLocks/>
          </p:cNvSpPr>
          <p:nvPr/>
        </p:nvSpPr>
        <p:spPr bwMode="auto">
          <a:xfrm rot="9740069" flipH="1">
            <a:off x="8456084" y="5808133"/>
            <a:ext cx="4639733" cy="1644651"/>
          </a:xfrm>
          <a:custGeom>
            <a:avLst/>
            <a:gdLst>
              <a:gd name="T0" fmla="*/ 13662 w 215712"/>
              <a:gd name="T1" fmla="*/ 6361 h 104663"/>
              <a:gd name="T2" fmla="*/ 68681 w 215712"/>
              <a:gd name="T3" fmla="*/ 88395 h 104663"/>
              <a:gd name="T4" fmla="*/ 148739 w 215712"/>
              <a:gd name="T5" fmla="*/ 46225 h 104663"/>
              <a:gd name="T6" fmla="*/ 167847 w 215712"/>
              <a:gd name="T7" fmla="*/ 103550 h 104663"/>
              <a:gd name="T8" fmla="*/ 205405 w 215712"/>
              <a:gd name="T9" fmla="*/ 84112 h 104663"/>
              <a:gd name="T10" fmla="*/ 209359 w 215712"/>
              <a:gd name="T11" fmla="*/ 85430 h 104663"/>
              <a:gd name="T12" fmla="*/ 204747 w 215712"/>
              <a:gd name="T13" fmla="*/ 10314 h 104663"/>
              <a:gd name="T14" fmla="*/ 201122 w 215712"/>
              <a:gd name="T15" fmla="*/ 6361 h 104663"/>
              <a:gd name="T16" fmla="*/ 17286 w 215712"/>
              <a:gd name="T17" fmla="*/ 5702 h 104663"/>
              <a:gd name="T18" fmla="*/ 13662 w 215712"/>
              <a:gd name="T19" fmla="*/ 6361 h 10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712" h="104663" extrusionOk="0">
                <a:moveTo>
                  <a:pt x="13662" y="6361"/>
                </a:moveTo>
                <a:cubicBezTo>
                  <a:pt x="22228" y="20143"/>
                  <a:pt x="46168" y="81751"/>
                  <a:pt x="68681" y="88395"/>
                </a:cubicBezTo>
                <a:cubicBezTo>
                  <a:pt x="91194" y="95039"/>
                  <a:pt x="132211" y="43699"/>
                  <a:pt x="148739" y="46225"/>
                </a:cubicBezTo>
                <a:cubicBezTo>
                  <a:pt x="165267" y="48751"/>
                  <a:pt x="158403" y="97236"/>
                  <a:pt x="167847" y="103550"/>
                </a:cubicBezTo>
                <a:cubicBezTo>
                  <a:pt x="177291" y="109865"/>
                  <a:pt x="198486" y="87132"/>
                  <a:pt x="205405" y="84112"/>
                </a:cubicBezTo>
                <a:cubicBezTo>
                  <a:pt x="212324" y="81092"/>
                  <a:pt x="209469" y="97730"/>
                  <a:pt x="209359" y="85430"/>
                </a:cubicBezTo>
                <a:cubicBezTo>
                  <a:pt x="209249" y="73130"/>
                  <a:pt x="206120" y="23492"/>
                  <a:pt x="204747" y="10314"/>
                </a:cubicBezTo>
                <a:cubicBezTo>
                  <a:pt x="203374" y="-2864"/>
                  <a:pt x="232366" y="7130"/>
                  <a:pt x="201122" y="6361"/>
                </a:cubicBezTo>
                <a:cubicBezTo>
                  <a:pt x="169879" y="5592"/>
                  <a:pt x="48529" y="5702"/>
                  <a:pt x="17286" y="5702"/>
                </a:cubicBezTo>
                <a:cubicBezTo>
                  <a:pt x="-13957" y="5702"/>
                  <a:pt x="5096" y="-7421"/>
                  <a:pt x="13662" y="6361"/>
                </a:cubicBezTo>
                <a:close/>
              </a:path>
            </a:pathLst>
          </a:custGeom>
          <a:solidFill>
            <a:srgbClr val="C8C4F7">
              <a:alpha val="3333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2" name="Google Shape;102;p16"/>
          <p:cNvSpPr txBox="1">
            <a:spLocks noGrp="1"/>
          </p:cNvSpPr>
          <p:nvPr>
            <p:ph type="title"/>
          </p:nvPr>
        </p:nvSpPr>
        <p:spPr>
          <a:xfrm>
            <a:off x="3819700" y="3703733"/>
            <a:ext cx="7412800" cy="1837200"/>
          </a:xfrm>
          <a:prstGeom prst="rect">
            <a:avLst/>
          </a:prstGeom>
        </p:spPr>
        <p:txBody>
          <a:bodyPr spcFirstLastPara="1" anchor="ctr">
            <a:noAutofit/>
          </a:bodyPr>
          <a:lstStyle>
            <a:lvl1pPr lvl="0" rtl="0">
              <a:spcBef>
                <a:spcPts val="0"/>
              </a:spcBef>
              <a:spcAft>
                <a:spcPts val="0"/>
              </a:spcAft>
              <a:buSzPts val="3600"/>
              <a:buNone/>
              <a:defRPr sz="6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03" name="Google Shape;103;p16"/>
          <p:cNvSpPr txBox="1">
            <a:spLocks noGrp="1"/>
          </p:cNvSpPr>
          <p:nvPr>
            <p:ph type="subTitle" idx="1"/>
          </p:nvPr>
        </p:nvSpPr>
        <p:spPr>
          <a:xfrm>
            <a:off x="3819700" y="5263767"/>
            <a:ext cx="7412800" cy="600400"/>
          </a:xfrm>
          <a:prstGeom prst="rect">
            <a:avLst/>
          </a:prstGeom>
        </p:spPr>
        <p:txBody>
          <a:bodyPr spcFirstLastPara="1">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4" name="Google Shape;104;p16"/>
          <p:cNvSpPr txBox="1">
            <a:spLocks noGrp="1"/>
          </p:cNvSpPr>
          <p:nvPr>
            <p:ph type="title" idx="2"/>
          </p:nvPr>
        </p:nvSpPr>
        <p:spPr>
          <a:xfrm>
            <a:off x="960000" y="3990400"/>
            <a:ext cx="2543600" cy="2147600"/>
          </a:xfrm>
          <a:prstGeom prst="rect">
            <a:avLst/>
          </a:prstGeom>
        </p:spPr>
        <p:txBody>
          <a:bodyPr spcFirstLastPara="1" anchor="b">
            <a:noAutofit/>
          </a:bodyPr>
          <a:lstStyle>
            <a:lvl1pPr lvl="0" rtl="0">
              <a:spcBef>
                <a:spcPts val="0"/>
              </a:spcBef>
              <a:spcAft>
                <a:spcPts val="0"/>
              </a:spcAft>
              <a:buSzPts val="12000"/>
              <a:buNone/>
              <a:defRPr sz="13333">
                <a:solidFill>
                  <a:schemeClr val="accent1"/>
                </a:solidFill>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rPr lang="en-US"/>
              <a:t>Click to edit Master title style</a:t>
            </a:r>
            <a:endParaRPr/>
          </a:p>
        </p:txBody>
      </p:sp>
    </p:spTree>
    <p:extLst>
      <p:ext uri="{BB962C8B-B14F-4D97-AF65-F5344CB8AC3E}">
        <p14:creationId xmlns:p14="http://schemas.microsoft.com/office/powerpoint/2010/main" val="1318896232"/>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28"/>
        <p:cNvGrpSpPr/>
        <p:nvPr/>
      </p:nvGrpSpPr>
      <p:grpSpPr>
        <a:xfrm>
          <a:off x="0" y="0"/>
          <a:ext cx="0" cy="0"/>
          <a:chOff x="0" y="0"/>
          <a:chExt cx="0" cy="0"/>
        </a:xfrm>
      </p:grpSpPr>
      <p:sp>
        <p:nvSpPr>
          <p:cNvPr id="2" name="Google Shape;229;p30">
            <a:extLst>
              <a:ext uri="{FF2B5EF4-FFF2-40B4-BE49-F238E27FC236}">
                <a16:creationId xmlns:a16="http://schemas.microsoft.com/office/drawing/2014/main" xmlns="" id="{F54AE95F-C0C0-0D99-8356-D6F74CB29960}"/>
              </a:ext>
            </a:extLst>
          </p:cNvPr>
          <p:cNvSpPr>
            <a:spLocks/>
          </p:cNvSpPr>
          <p:nvPr/>
        </p:nvSpPr>
        <p:spPr bwMode="auto">
          <a:xfrm>
            <a:off x="5651500" y="-539751"/>
            <a:ext cx="7190317" cy="3490384"/>
          </a:xfrm>
          <a:custGeom>
            <a:avLst/>
            <a:gdLst>
              <a:gd name="T0" fmla="*/ 13662 w 215712"/>
              <a:gd name="T1" fmla="*/ 6361 h 104663"/>
              <a:gd name="T2" fmla="*/ 68681 w 215712"/>
              <a:gd name="T3" fmla="*/ 88395 h 104663"/>
              <a:gd name="T4" fmla="*/ 148739 w 215712"/>
              <a:gd name="T5" fmla="*/ 46225 h 104663"/>
              <a:gd name="T6" fmla="*/ 167847 w 215712"/>
              <a:gd name="T7" fmla="*/ 103550 h 104663"/>
              <a:gd name="T8" fmla="*/ 205405 w 215712"/>
              <a:gd name="T9" fmla="*/ 84112 h 104663"/>
              <a:gd name="T10" fmla="*/ 209359 w 215712"/>
              <a:gd name="T11" fmla="*/ 85430 h 104663"/>
              <a:gd name="T12" fmla="*/ 204747 w 215712"/>
              <a:gd name="T13" fmla="*/ 10314 h 104663"/>
              <a:gd name="T14" fmla="*/ 201122 w 215712"/>
              <a:gd name="T15" fmla="*/ 6361 h 104663"/>
              <a:gd name="T16" fmla="*/ 17286 w 215712"/>
              <a:gd name="T17" fmla="*/ 5702 h 104663"/>
              <a:gd name="T18" fmla="*/ 13662 w 215712"/>
              <a:gd name="T19" fmla="*/ 6361 h 10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712" h="104663" extrusionOk="0">
                <a:moveTo>
                  <a:pt x="13662" y="6361"/>
                </a:moveTo>
                <a:cubicBezTo>
                  <a:pt x="22228" y="20143"/>
                  <a:pt x="46168" y="81751"/>
                  <a:pt x="68681" y="88395"/>
                </a:cubicBezTo>
                <a:cubicBezTo>
                  <a:pt x="91194" y="95039"/>
                  <a:pt x="132211" y="43699"/>
                  <a:pt x="148739" y="46225"/>
                </a:cubicBezTo>
                <a:cubicBezTo>
                  <a:pt x="165267" y="48751"/>
                  <a:pt x="158403" y="97236"/>
                  <a:pt x="167847" y="103550"/>
                </a:cubicBezTo>
                <a:cubicBezTo>
                  <a:pt x="177291" y="109865"/>
                  <a:pt x="198486" y="87132"/>
                  <a:pt x="205405" y="84112"/>
                </a:cubicBezTo>
                <a:cubicBezTo>
                  <a:pt x="212324" y="81092"/>
                  <a:pt x="209469" y="97730"/>
                  <a:pt x="209359" y="85430"/>
                </a:cubicBezTo>
                <a:cubicBezTo>
                  <a:pt x="209249" y="73130"/>
                  <a:pt x="206120" y="23492"/>
                  <a:pt x="204747" y="10314"/>
                </a:cubicBezTo>
                <a:cubicBezTo>
                  <a:pt x="203374" y="-2864"/>
                  <a:pt x="232366" y="7130"/>
                  <a:pt x="201122" y="6361"/>
                </a:cubicBezTo>
                <a:cubicBezTo>
                  <a:pt x="169879" y="5592"/>
                  <a:pt x="48529" y="5702"/>
                  <a:pt x="17286" y="5702"/>
                </a:cubicBezTo>
                <a:cubicBezTo>
                  <a:pt x="-13957" y="5702"/>
                  <a:pt x="5096" y="-7421"/>
                  <a:pt x="13662" y="6361"/>
                </a:cubicBezTo>
                <a:close/>
              </a:path>
            </a:pathLst>
          </a:custGeom>
          <a:solidFill>
            <a:srgbClr val="C8C4F7">
              <a:alpha val="3333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3" name="Google Shape;230;p30">
            <a:extLst>
              <a:ext uri="{FF2B5EF4-FFF2-40B4-BE49-F238E27FC236}">
                <a16:creationId xmlns:a16="http://schemas.microsoft.com/office/drawing/2014/main" xmlns="" id="{847C7FCD-7AEB-84CD-A232-5548A39B460C}"/>
              </a:ext>
            </a:extLst>
          </p:cNvPr>
          <p:cNvSpPr>
            <a:spLocks/>
          </p:cNvSpPr>
          <p:nvPr/>
        </p:nvSpPr>
        <p:spPr bwMode="auto">
          <a:xfrm rot="10800000">
            <a:off x="-520700" y="5513918"/>
            <a:ext cx="4639733" cy="1644649"/>
          </a:xfrm>
          <a:custGeom>
            <a:avLst/>
            <a:gdLst>
              <a:gd name="T0" fmla="*/ 13662 w 215712"/>
              <a:gd name="T1" fmla="*/ 6361 h 104663"/>
              <a:gd name="T2" fmla="*/ 68681 w 215712"/>
              <a:gd name="T3" fmla="*/ 88395 h 104663"/>
              <a:gd name="T4" fmla="*/ 148739 w 215712"/>
              <a:gd name="T5" fmla="*/ 46225 h 104663"/>
              <a:gd name="T6" fmla="*/ 167847 w 215712"/>
              <a:gd name="T7" fmla="*/ 103550 h 104663"/>
              <a:gd name="T8" fmla="*/ 205405 w 215712"/>
              <a:gd name="T9" fmla="*/ 84112 h 104663"/>
              <a:gd name="T10" fmla="*/ 209359 w 215712"/>
              <a:gd name="T11" fmla="*/ 85430 h 104663"/>
              <a:gd name="T12" fmla="*/ 204747 w 215712"/>
              <a:gd name="T13" fmla="*/ 10314 h 104663"/>
              <a:gd name="T14" fmla="*/ 201122 w 215712"/>
              <a:gd name="T15" fmla="*/ 6361 h 104663"/>
              <a:gd name="T16" fmla="*/ 17286 w 215712"/>
              <a:gd name="T17" fmla="*/ 5702 h 104663"/>
              <a:gd name="T18" fmla="*/ 13662 w 215712"/>
              <a:gd name="T19" fmla="*/ 6361 h 10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712" h="104663" extrusionOk="0">
                <a:moveTo>
                  <a:pt x="13662" y="6361"/>
                </a:moveTo>
                <a:cubicBezTo>
                  <a:pt x="22228" y="20143"/>
                  <a:pt x="46168" y="81751"/>
                  <a:pt x="68681" y="88395"/>
                </a:cubicBezTo>
                <a:cubicBezTo>
                  <a:pt x="91194" y="95039"/>
                  <a:pt x="132211" y="43699"/>
                  <a:pt x="148739" y="46225"/>
                </a:cubicBezTo>
                <a:cubicBezTo>
                  <a:pt x="165267" y="48751"/>
                  <a:pt x="158403" y="97236"/>
                  <a:pt x="167847" y="103550"/>
                </a:cubicBezTo>
                <a:cubicBezTo>
                  <a:pt x="177291" y="109865"/>
                  <a:pt x="198486" y="87132"/>
                  <a:pt x="205405" y="84112"/>
                </a:cubicBezTo>
                <a:cubicBezTo>
                  <a:pt x="212324" y="81092"/>
                  <a:pt x="209469" y="97730"/>
                  <a:pt x="209359" y="85430"/>
                </a:cubicBezTo>
                <a:cubicBezTo>
                  <a:pt x="209249" y="73130"/>
                  <a:pt x="206120" y="23492"/>
                  <a:pt x="204747" y="10314"/>
                </a:cubicBezTo>
                <a:cubicBezTo>
                  <a:pt x="203374" y="-2864"/>
                  <a:pt x="232366" y="7130"/>
                  <a:pt x="201122" y="6361"/>
                </a:cubicBezTo>
                <a:cubicBezTo>
                  <a:pt x="169879" y="5592"/>
                  <a:pt x="48529" y="5702"/>
                  <a:pt x="17286" y="5702"/>
                </a:cubicBezTo>
                <a:cubicBezTo>
                  <a:pt x="-13957" y="5702"/>
                  <a:pt x="5096" y="-7421"/>
                  <a:pt x="13662" y="6361"/>
                </a:cubicBezTo>
                <a:close/>
              </a:path>
            </a:pathLst>
          </a:custGeom>
          <a:solidFill>
            <a:srgbClr val="C8C4F7">
              <a:alpha val="3333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Tree>
    <p:extLst>
      <p:ext uri="{BB962C8B-B14F-4D97-AF65-F5344CB8AC3E}">
        <p14:creationId xmlns:p14="http://schemas.microsoft.com/office/powerpoint/2010/main" val="101323330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2C094E-459B-D1D5-54DE-F2767CC6D4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3F35B3D-19CC-3C37-AD69-3ED23B68C0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34D2B0-F99A-AB65-E15B-23BED422B4AB}"/>
              </a:ext>
            </a:extLst>
          </p:cNvPr>
          <p:cNvSpPr>
            <a:spLocks noGrp="1"/>
          </p:cNvSpPr>
          <p:nvPr>
            <p:ph type="dt" sz="half" idx="10"/>
          </p:nvPr>
        </p:nvSpPr>
        <p:spPr/>
        <p:txBody>
          <a:bodyPr/>
          <a:lstStyle/>
          <a:p>
            <a:fld id="{45BB36CE-0BAD-42F6-BF9A-4B625172F387}" type="datetimeFigureOut">
              <a:rPr lang="en-US" smtClean="0"/>
              <a:t>9/29/2025</a:t>
            </a:fld>
            <a:endParaRPr lang="en-US"/>
          </a:p>
        </p:txBody>
      </p:sp>
      <p:sp>
        <p:nvSpPr>
          <p:cNvPr id="5" name="Footer Placeholder 4">
            <a:extLst>
              <a:ext uri="{FF2B5EF4-FFF2-40B4-BE49-F238E27FC236}">
                <a16:creationId xmlns:a16="http://schemas.microsoft.com/office/drawing/2014/main" xmlns="" id="{D548AFC4-4F26-00B7-FCC6-2D6E12107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B9267E5-0F8E-9955-3B85-4930F4C57967}"/>
              </a:ext>
            </a:extLst>
          </p:cNvPr>
          <p:cNvSpPr>
            <a:spLocks noGrp="1"/>
          </p:cNvSpPr>
          <p:nvPr>
            <p:ph type="sldNum" sz="quarter" idx="12"/>
          </p:nvPr>
        </p:nvSpPr>
        <p:spPr/>
        <p:txBody>
          <a:bodyPr/>
          <a:lstStyle/>
          <a:p>
            <a:fld id="{0A6CDEE9-FDFE-428A-BB29-08670B00DF39}" type="slidenum">
              <a:rPr lang="en-US" smtClean="0"/>
              <a:t>‹#›</a:t>
            </a:fld>
            <a:endParaRPr lang="en-US"/>
          </a:p>
        </p:txBody>
      </p:sp>
    </p:spTree>
    <p:extLst>
      <p:ext uri="{BB962C8B-B14F-4D97-AF65-F5344CB8AC3E}">
        <p14:creationId xmlns:p14="http://schemas.microsoft.com/office/powerpoint/2010/main" val="318432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171F1-AD5B-F92C-BCD4-7E3DD2DC83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834EBB-23C8-8C7B-BE16-79BC8123D4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28C699F-2E6B-4248-93F3-A0F12FC79FBD}"/>
              </a:ext>
            </a:extLst>
          </p:cNvPr>
          <p:cNvSpPr>
            <a:spLocks noGrp="1"/>
          </p:cNvSpPr>
          <p:nvPr>
            <p:ph type="dt" sz="half" idx="10"/>
          </p:nvPr>
        </p:nvSpPr>
        <p:spPr/>
        <p:txBody>
          <a:bodyPr/>
          <a:lstStyle/>
          <a:p>
            <a:fld id="{45BB36CE-0BAD-42F6-BF9A-4B625172F387}" type="datetimeFigureOut">
              <a:rPr lang="en-US" smtClean="0"/>
              <a:t>9/29/2025</a:t>
            </a:fld>
            <a:endParaRPr lang="en-US"/>
          </a:p>
        </p:txBody>
      </p:sp>
      <p:sp>
        <p:nvSpPr>
          <p:cNvPr id="5" name="Footer Placeholder 4">
            <a:extLst>
              <a:ext uri="{FF2B5EF4-FFF2-40B4-BE49-F238E27FC236}">
                <a16:creationId xmlns:a16="http://schemas.microsoft.com/office/drawing/2014/main" xmlns="" id="{5C621EC7-F146-EB3E-F7EF-F6D3F67C8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C9CE16-068F-34B5-4F50-41ABCCD2121C}"/>
              </a:ext>
            </a:extLst>
          </p:cNvPr>
          <p:cNvSpPr>
            <a:spLocks noGrp="1"/>
          </p:cNvSpPr>
          <p:nvPr>
            <p:ph type="sldNum" sz="quarter" idx="12"/>
          </p:nvPr>
        </p:nvSpPr>
        <p:spPr/>
        <p:txBody>
          <a:bodyPr/>
          <a:lstStyle/>
          <a:p>
            <a:fld id="{0A6CDEE9-FDFE-428A-BB29-08670B00DF39}" type="slidenum">
              <a:rPr lang="en-US" smtClean="0"/>
              <a:t>‹#›</a:t>
            </a:fld>
            <a:endParaRPr lang="en-US"/>
          </a:p>
        </p:txBody>
      </p:sp>
    </p:spTree>
    <p:extLst>
      <p:ext uri="{BB962C8B-B14F-4D97-AF65-F5344CB8AC3E}">
        <p14:creationId xmlns:p14="http://schemas.microsoft.com/office/powerpoint/2010/main" val="402287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E92A4D-ABB6-C38B-5778-07CB48B0F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BF982A-014C-BF7D-E651-275A79E95E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B0108E4-9C25-F56E-85F3-05D92889D2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BBEFF03-3739-BA83-40BE-498D0E2C41FF}"/>
              </a:ext>
            </a:extLst>
          </p:cNvPr>
          <p:cNvSpPr>
            <a:spLocks noGrp="1"/>
          </p:cNvSpPr>
          <p:nvPr>
            <p:ph type="dt" sz="half" idx="10"/>
          </p:nvPr>
        </p:nvSpPr>
        <p:spPr/>
        <p:txBody>
          <a:bodyPr/>
          <a:lstStyle/>
          <a:p>
            <a:fld id="{45BB36CE-0BAD-42F6-BF9A-4B625172F387}" type="datetimeFigureOut">
              <a:rPr lang="en-US" smtClean="0"/>
              <a:t>9/29/2025</a:t>
            </a:fld>
            <a:endParaRPr lang="en-US"/>
          </a:p>
        </p:txBody>
      </p:sp>
      <p:sp>
        <p:nvSpPr>
          <p:cNvPr id="6" name="Footer Placeholder 5">
            <a:extLst>
              <a:ext uri="{FF2B5EF4-FFF2-40B4-BE49-F238E27FC236}">
                <a16:creationId xmlns:a16="http://schemas.microsoft.com/office/drawing/2014/main" xmlns="" id="{C0083649-9621-E18F-384A-75035E86FB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ABB29C-A3CA-090E-D30E-89B4F27F864E}"/>
              </a:ext>
            </a:extLst>
          </p:cNvPr>
          <p:cNvSpPr>
            <a:spLocks noGrp="1"/>
          </p:cNvSpPr>
          <p:nvPr>
            <p:ph type="sldNum" sz="quarter" idx="12"/>
          </p:nvPr>
        </p:nvSpPr>
        <p:spPr/>
        <p:txBody>
          <a:bodyPr/>
          <a:lstStyle/>
          <a:p>
            <a:fld id="{0A6CDEE9-FDFE-428A-BB29-08670B00DF39}" type="slidenum">
              <a:rPr lang="en-US" smtClean="0"/>
              <a:t>‹#›</a:t>
            </a:fld>
            <a:endParaRPr lang="en-US"/>
          </a:p>
        </p:txBody>
      </p:sp>
    </p:spTree>
    <p:extLst>
      <p:ext uri="{BB962C8B-B14F-4D97-AF65-F5344CB8AC3E}">
        <p14:creationId xmlns:p14="http://schemas.microsoft.com/office/powerpoint/2010/main" val="160222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E42D1-9779-25B6-2679-5D61E70A90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1A90197-36FC-63B7-3721-62D36876B1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787C692-B1FA-0F44-1A44-D2559F5523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914FE64-EAE8-F6BA-277A-1D64E21309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6C8E96C-3018-E0F9-CC5E-AA09153F10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32E4A56-F443-41C4-0B7D-11D11800ACD8}"/>
              </a:ext>
            </a:extLst>
          </p:cNvPr>
          <p:cNvSpPr>
            <a:spLocks noGrp="1"/>
          </p:cNvSpPr>
          <p:nvPr>
            <p:ph type="dt" sz="half" idx="10"/>
          </p:nvPr>
        </p:nvSpPr>
        <p:spPr/>
        <p:txBody>
          <a:bodyPr/>
          <a:lstStyle/>
          <a:p>
            <a:fld id="{45BB36CE-0BAD-42F6-BF9A-4B625172F387}" type="datetimeFigureOut">
              <a:rPr lang="en-US" smtClean="0"/>
              <a:t>9/29/2025</a:t>
            </a:fld>
            <a:endParaRPr lang="en-US"/>
          </a:p>
        </p:txBody>
      </p:sp>
      <p:sp>
        <p:nvSpPr>
          <p:cNvPr id="8" name="Footer Placeholder 7">
            <a:extLst>
              <a:ext uri="{FF2B5EF4-FFF2-40B4-BE49-F238E27FC236}">
                <a16:creationId xmlns:a16="http://schemas.microsoft.com/office/drawing/2014/main" xmlns="" id="{3A7BE2D4-B703-3AA4-44E9-A63964CBF4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7334FA6-152D-5DFE-22FB-D6DBAA6012DF}"/>
              </a:ext>
            </a:extLst>
          </p:cNvPr>
          <p:cNvSpPr>
            <a:spLocks noGrp="1"/>
          </p:cNvSpPr>
          <p:nvPr>
            <p:ph type="sldNum" sz="quarter" idx="12"/>
          </p:nvPr>
        </p:nvSpPr>
        <p:spPr/>
        <p:txBody>
          <a:bodyPr/>
          <a:lstStyle/>
          <a:p>
            <a:fld id="{0A6CDEE9-FDFE-428A-BB29-08670B00DF39}" type="slidenum">
              <a:rPr lang="en-US" smtClean="0"/>
              <a:t>‹#›</a:t>
            </a:fld>
            <a:endParaRPr lang="en-US"/>
          </a:p>
        </p:txBody>
      </p:sp>
    </p:spTree>
    <p:extLst>
      <p:ext uri="{BB962C8B-B14F-4D97-AF65-F5344CB8AC3E}">
        <p14:creationId xmlns:p14="http://schemas.microsoft.com/office/powerpoint/2010/main" val="133789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B904EA-7385-D5E0-0974-F08C2EFE65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E317AE1-99CC-F2C1-89DE-ECE2D54185A9}"/>
              </a:ext>
            </a:extLst>
          </p:cNvPr>
          <p:cNvSpPr>
            <a:spLocks noGrp="1"/>
          </p:cNvSpPr>
          <p:nvPr>
            <p:ph type="dt" sz="half" idx="10"/>
          </p:nvPr>
        </p:nvSpPr>
        <p:spPr/>
        <p:txBody>
          <a:bodyPr/>
          <a:lstStyle/>
          <a:p>
            <a:fld id="{45BB36CE-0BAD-42F6-BF9A-4B625172F387}" type="datetimeFigureOut">
              <a:rPr lang="en-US" smtClean="0"/>
              <a:t>9/29/2025</a:t>
            </a:fld>
            <a:endParaRPr lang="en-US"/>
          </a:p>
        </p:txBody>
      </p:sp>
      <p:sp>
        <p:nvSpPr>
          <p:cNvPr id="4" name="Footer Placeholder 3">
            <a:extLst>
              <a:ext uri="{FF2B5EF4-FFF2-40B4-BE49-F238E27FC236}">
                <a16:creationId xmlns:a16="http://schemas.microsoft.com/office/drawing/2014/main" xmlns="" id="{596B9999-9C8E-91C0-7A15-E0BF337264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1DCCD04-DEE5-4956-E441-0B1F88AD938F}"/>
              </a:ext>
            </a:extLst>
          </p:cNvPr>
          <p:cNvSpPr>
            <a:spLocks noGrp="1"/>
          </p:cNvSpPr>
          <p:nvPr>
            <p:ph type="sldNum" sz="quarter" idx="12"/>
          </p:nvPr>
        </p:nvSpPr>
        <p:spPr/>
        <p:txBody>
          <a:bodyPr/>
          <a:lstStyle/>
          <a:p>
            <a:fld id="{0A6CDEE9-FDFE-428A-BB29-08670B00DF39}" type="slidenum">
              <a:rPr lang="en-US" smtClean="0"/>
              <a:t>‹#›</a:t>
            </a:fld>
            <a:endParaRPr lang="en-US"/>
          </a:p>
        </p:txBody>
      </p:sp>
    </p:spTree>
    <p:extLst>
      <p:ext uri="{BB962C8B-B14F-4D97-AF65-F5344CB8AC3E}">
        <p14:creationId xmlns:p14="http://schemas.microsoft.com/office/powerpoint/2010/main" val="401386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E72D31D-305D-2018-957F-498278765CD8}"/>
              </a:ext>
            </a:extLst>
          </p:cNvPr>
          <p:cNvSpPr>
            <a:spLocks noGrp="1"/>
          </p:cNvSpPr>
          <p:nvPr>
            <p:ph type="dt" sz="half" idx="10"/>
          </p:nvPr>
        </p:nvSpPr>
        <p:spPr/>
        <p:txBody>
          <a:bodyPr/>
          <a:lstStyle/>
          <a:p>
            <a:fld id="{45BB36CE-0BAD-42F6-BF9A-4B625172F387}" type="datetimeFigureOut">
              <a:rPr lang="en-US" smtClean="0"/>
              <a:t>9/29/2025</a:t>
            </a:fld>
            <a:endParaRPr lang="en-US"/>
          </a:p>
        </p:txBody>
      </p:sp>
      <p:sp>
        <p:nvSpPr>
          <p:cNvPr id="3" name="Footer Placeholder 2">
            <a:extLst>
              <a:ext uri="{FF2B5EF4-FFF2-40B4-BE49-F238E27FC236}">
                <a16:creationId xmlns:a16="http://schemas.microsoft.com/office/drawing/2014/main" xmlns="" id="{C842ECC5-332E-EECD-A017-5DBAB6AC18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54833EE-B2FF-D039-A224-964DFD4DC3FF}"/>
              </a:ext>
            </a:extLst>
          </p:cNvPr>
          <p:cNvSpPr>
            <a:spLocks noGrp="1"/>
          </p:cNvSpPr>
          <p:nvPr>
            <p:ph type="sldNum" sz="quarter" idx="12"/>
          </p:nvPr>
        </p:nvSpPr>
        <p:spPr/>
        <p:txBody>
          <a:bodyPr/>
          <a:lstStyle/>
          <a:p>
            <a:fld id="{0A6CDEE9-FDFE-428A-BB29-08670B00DF39}" type="slidenum">
              <a:rPr lang="en-US" smtClean="0"/>
              <a:t>‹#›</a:t>
            </a:fld>
            <a:endParaRPr lang="en-US"/>
          </a:p>
        </p:txBody>
      </p:sp>
    </p:spTree>
    <p:extLst>
      <p:ext uri="{BB962C8B-B14F-4D97-AF65-F5344CB8AC3E}">
        <p14:creationId xmlns:p14="http://schemas.microsoft.com/office/powerpoint/2010/main" val="179547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3019C2-BA76-6B5A-220F-8A0434177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800A671-CF11-5697-898B-E7B05ADE1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1840D6F-0FD4-8963-4F8C-17B0512D9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67ED604-464D-A4F1-1372-EEE98EFFAEA6}"/>
              </a:ext>
            </a:extLst>
          </p:cNvPr>
          <p:cNvSpPr>
            <a:spLocks noGrp="1"/>
          </p:cNvSpPr>
          <p:nvPr>
            <p:ph type="dt" sz="half" idx="10"/>
          </p:nvPr>
        </p:nvSpPr>
        <p:spPr/>
        <p:txBody>
          <a:bodyPr/>
          <a:lstStyle/>
          <a:p>
            <a:fld id="{45BB36CE-0BAD-42F6-BF9A-4B625172F387}" type="datetimeFigureOut">
              <a:rPr lang="en-US" smtClean="0"/>
              <a:t>9/29/2025</a:t>
            </a:fld>
            <a:endParaRPr lang="en-US"/>
          </a:p>
        </p:txBody>
      </p:sp>
      <p:sp>
        <p:nvSpPr>
          <p:cNvPr id="6" name="Footer Placeholder 5">
            <a:extLst>
              <a:ext uri="{FF2B5EF4-FFF2-40B4-BE49-F238E27FC236}">
                <a16:creationId xmlns:a16="http://schemas.microsoft.com/office/drawing/2014/main" xmlns="" id="{6F2EAE3A-FC84-7DFA-EC9B-F0C7A2F5F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63BD23D-D4B5-3E55-7174-71973A92BD45}"/>
              </a:ext>
            </a:extLst>
          </p:cNvPr>
          <p:cNvSpPr>
            <a:spLocks noGrp="1"/>
          </p:cNvSpPr>
          <p:nvPr>
            <p:ph type="sldNum" sz="quarter" idx="12"/>
          </p:nvPr>
        </p:nvSpPr>
        <p:spPr/>
        <p:txBody>
          <a:bodyPr/>
          <a:lstStyle/>
          <a:p>
            <a:fld id="{0A6CDEE9-FDFE-428A-BB29-08670B00DF39}" type="slidenum">
              <a:rPr lang="en-US" smtClean="0"/>
              <a:t>‹#›</a:t>
            </a:fld>
            <a:endParaRPr lang="en-US"/>
          </a:p>
        </p:txBody>
      </p:sp>
    </p:spTree>
    <p:extLst>
      <p:ext uri="{BB962C8B-B14F-4D97-AF65-F5344CB8AC3E}">
        <p14:creationId xmlns:p14="http://schemas.microsoft.com/office/powerpoint/2010/main" val="289533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7754B5-1DE6-C265-527B-652CCE9C2F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BA2C9F9-1CA6-905A-EED7-6A67376E10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60DD7DC-C30C-69BB-A851-B8D9ABFDA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D7870BF-5894-B10A-0A08-69C2FA2476D3}"/>
              </a:ext>
            </a:extLst>
          </p:cNvPr>
          <p:cNvSpPr>
            <a:spLocks noGrp="1"/>
          </p:cNvSpPr>
          <p:nvPr>
            <p:ph type="dt" sz="half" idx="10"/>
          </p:nvPr>
        </p:nvSpPr>
        <p:spPr/>
        <p:txBody>
          <a:bodyPr/>
          <a:lstStyle/>
          <a:p>
            <a:fld id="{45BB36CE-0BAD-42F6-BF9A-4B625172F387}" type="datetimeFigureOut">
              <a:rPr lang="en-US" smtClean="0"/>
              <a:t>9/29/2025</a:t>
            </a:fld>
            <a:endParaRPr lang="en-US"/>
          </a:p>
        </p:txBody>
      </p:sp>
      <p:sp>
        <p:nvSpPr>
          <p:cNvPr id="6" name="Footer Placeholder 5">
            <a:extLst>
              <a:ext uri="{FF2B5EF4-FFF2-40B4-BE49-F238E27FC236}">
                <a16:creationId xmlns:a16="http://schemas.microsoft.com/office/drawing/2014/main" xmlns="" id="{A1796560-7296-8E6E-63AA-E08275DEB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BE778FC-8452-4D66-7392-D86852BB80A7}"/>
              </a:ext>
            </a:extLst>
          </p:cNvPr>
          <p:cNvSpPr>
            <a:spLocks noGrp="1"/>
          </p:cNvSpPr>
          <p:nvPr>
            <p:ph type="sldNum" sz="quarter" idx="12"/>
          </p:nvPr>
        </p:nvSpPr>
        <p:spPr/>
        <p:txBody>
          <a:bodyPr/>
          <a:lstStyle/>
          <a:p>
            <a:fld id="{0A6CDEE9-FDFE-428A-BB29-08670B00DF39}" type="slidenum">
              <a:rPr lang="en-US" smtClean="0"/>
              <a:t>‹#›</a:t>
            </a:fld>
            <a:endParaRPr lang="en-US"/>
          </a:p>
        </p:txBody>
      </p:sp>
    </p:spTree>
    <p:extLst>
      <p:ext uri="{BB962C8B-B14F-4D97-AF65-F5344CB8AC3E}">
        <p14:creationId xmlns:p14="http://schemas.microsoft.com/office/powerpoint/2010/main" val="423800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B398DA-234B-B965-D392-3EFFF348B2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3E75127-A31C-5BDD-7252-E15F14F51B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883499-16DF-6779-9BF2-420F2F0D1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BB36CE-0BAD-42F6-BF9A-4B625172F387}" type="datetimeFigureOut">
              <a:rPr lang="en-US" smtClean="0"/>
              <a:t>9/29/2025</a:t>
            </a:fld>
            <a:endParaRPr lang="en-US"/>
          </a:p>
        </p:txBody>
      </p:sp>
      <p:sp>
        <p:nvSpPr>
          <p:cNvPr id="5" name="Footer Placeholder 4">
            <a:extLst>
              <a:ext uri="{FF2B5EF4-FFF2-40B4-BE49-F238E27FC236}">
                <a16:creationId xmlns:a16="http://schemas.microsoft.com/office/drawing/2014/main" xmlns="" id="{05002049-8FB4-3F02-8618-E975E843C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35E6CD86-083A-8657-8F99-D8920C2314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6CDEE9-FDFE-428A-BB29-08670B00DF39}" type="slidenum">
              <a:rPr lang="en-US" smtClean="0"/>
              <a:t>‹#›</a:t>
            </a:fld>
            <a:endParaRPr lang="en-US"/>
          </a:p>
        </p:txBody>
      </p:sp>
    </p:spTree>
    <p:extLst>
      <p:ext uri="{BB962C8B-B14F-4D97-AF65-F5344CB8AC3E}">
        <p14:creationId xmlns:p14="http://schemas.microsoft.com/office/powerpoint/2010/main" val="713589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Google Shape;239;p33">
            <a:extLst>
              <a:ext uri="{FF2B5EF4-FFF2-40B4-BE49-F238E27FC236}">
                <a16:creationId xmlns:a16="http://schemas.microsoft.com/office/drawing/2014/main" xmlns="" id="{FEC5F339-335F-0176-7219-F0CBA676EC8F}"/>
              </a:ext>
            </a:extLst>
          </p:cNvPr>
          <p:cNvSpPr/>
          <p:nvPr/>
        </p:nvSpPr>
        <p:spPr>
          <a:xfrm>
            <a:off x="8280400" y="5981701"/>
            <a:ext cx="3820584" cy="275167"/>
          </a:xfrm>
          <a:prstGeom prst="ellipse">
            <a:avLst/>
          </a:prstGeom>
          <a:solidFill>
            <a:srgbClr val="C8C4F7">
              <a:alpha val="33330"/>
            </a:srgbClr>
          </a:solidFill>
          <a:ln>
            <a:noFill/>
          </a:ln>
        </p:spPr>
        <p:txBody>
          <a:bodyPr spcFirstLastPara="1" lIns="121900" tIns="121900" rIns="121900" bIns="121900" anchor="ctr"/>
          <a:lstStyle/>
          <a:p>
            <a:pPr>
              <a:buClr>
                <a:srgbClr val="000000"/>
              </a:buClr>
              <a:defRPr/>
            </a:pPr>
            <a:endParaRPr sz="2400" kern="0">
              <a:latin typeface="+mj-lt"/>
              <a:ea typeface="Arial"/>
              <a:cs typeface="Arial"/>
              <a:sym typeface="Arial"/>
            </a:endParaRPr>
          </a:p>
        </p:txBody>
      </p:sp>
      <p:sp>
        <p:nvSpPr>
          <p:cNvPr id="240" name="Google Shape;240;p33">
            <a:extLst>
              <a:ext uri="{FF2B5EF4-FFF2-40B4-BE49-F238E27FC236}">
                <a16:creationId xmlns:a16="http://schemas.microsoft.com/office/drawing/2014/main" xmlns="" id="{3024DDE2-6A0C-A1C8-4D3F-B50CAB61798E}"/>
              </a:ext>
            </a:extLst>
          </p:cNvPr>
          <p:cNvSpPr/>
          <p:nvPr/>
        </p:nvSpPr>
        <p:spPr>
          <a:xfrm>
            <a:off x="891117" y="831851"/>
            <a:ext cx="10488083" cy="1098549"/>
          </a:xfrm>
          <a:prstGeom prst="roundRect">
            <a:avLst>
              <a:gd name="adj" fmla="val 50000"/>
            </a:avLst>
          </a:prstGeom>
          <a:solidFill>
            <a:schemeClr val="accent1"/>
          </a:solidFill>
          <a:ln>
            <a:noFill/>
          </a:ln>
        </p:spPr>
        <p:txBody>
          <a:bodyPr spcFirstLastPara="1" lIns="121900" tIns="121900" rIns="121900" bIns="121900" anchor="ctr"/>
          <a:lstStyle/>
          <a:p>
            <a:pPr algn="ctr">
              <a:buClr>
                <a:srgbClr val="000000"/>
              </a:buClr>
              <a:defRPr/>
            </a:pPr>
            <a:endParaRPr sz="2400" kern="0">
              <a:latin typeface="+mj-lt"/>
              <a:ea typeface="Arial"/>
              <a:cs typeface="Arial"/>
              <a:sym typeface="Arial"/>
            </a:endParaRPr>
          </a:p>
        </p:txBody>
      </p:sp>
      <p:sp>
        <p:nvSpPr>
          <p:cNvPr id="241" name="Google Shape;241;p33">
            <a:extLst>
              <a:ext uri="{FF2B5EF4-FFF2-40B4-BE49-F238E27FC236}">
                <a16:creationId xmlns:a16="http://schemas.microsoft.com/office/drawing/2014/main" xmlns="" id="{23F463EF-6BFB-F29B-3C80-65E2E6A8A1BB}"/>
              </a:ext>
            </a:extLst>
          </p:cNvPr>
          <p:cNvSpPr txBox="1">
            <a:spLocks noGrp="1"/>
          </p:cNvSpPr>
          <p:nvPr>
            <p:ph type="ctrTitle" idx="4294967295"/>
          </p:nvPr>
        </p:nvSpPr>
        <p:spPr>
          <a:xfrm>
            <a:off x="90381" y="969434"/>
            <a:ext cx="11994304" cy="3522133"/>
          </a:xfrm>
        </p:spPr>
        <p:txBody>
          <a:bodyPr anchor="b">
            <a:noAutofit/>
          </a:bodyPr>
          <a:lstStyle/>
          <a:p>
            <a:pPr algn="ctr" eaLnBrk="1" hangingPunct="1">
              <a:lnSpc>
                <a:spcPct val="150000"/>
              </a:lnSpc>
              <a:buClr>
                <a:srgbClr val="252525"/>
              </a:buClr>
              <a:buSzPts val="5200"/>
              <a:buFont typeface="Lexend Deca" charset="0"/>
              <a:buNone/>
            </a:pPr>
            <a:r>
              <a:rPr lang="en-US" altLang="en-US" sz="5333" b="1" dirty="0">
                <a:solidFill>
                  <a:srgbClr val="0000CC"/>
                </a:solidFill>
                <a:latin typeface="Arial" panose="020B0604020202020204" pitchFamily="34" charset="0"/>
                <a:cs typeface="Arial" panose="020B0604020202020204" pitchFamily="34" charset="0"/>
                <a:sym typeface="Lexend Deca" charset="0"/>
              </a:rPr>
              <a:t>PHÒNG NGỪA TAI NẠN VŨ KHÍ CHÁY, NỔ VÀ CÁC CHẤT ĐỘC HẠI</a:t>
            </a:r>
            <a:endParaRPr lang="vi-VN" altLang="en-US" sz="5333" b="1" dirty="0">
              <a:solidFill>
                <a:srgbClr val="0000CC"/>
              </a:solidFill>
              <a:latin typeface="Arial" panose="020B0604020202020204" pitchFamily="34" charset="0"/>
              <a:cs typeface="Arial" panose="020B0604020202020204" pitchFamily="34" charset="0"/>
              <a:sym typeface="Lexend Deca" charset="0"/>
            </a:endParaRPr>
          </a:p>
        </p:txBody>
      </p:sp>
      <p:sp>
        <p:nvSpPr>
          <p:cNvPr id="2" name="Rectangle 1">
            <a:extLst>
              <a:ext uri="{FF2B5EF4-FFF2-40B4-BE49-F238E27FC236}">
                <a16:creationId xmlns:a16="http://schemas.microsoft.com/office/drawing/2014/main" xmlns="" id="{5A8F64DA-1B01-4BBF-FFD8-0D297401435B}"/>
              </a:ext>
            </a:extLst>
          </p:cNvPr>
          <p:cNvSpPr/>
          <p:nvPr/>
        </p:nvSpPr>
        <p:spPr>
          <a:xfrm>
            <a:off x="850900" y="759885"/>
            <a:ext cx="10473267" cy="1063433"/>
          </a:xfrm>
          <a:prstGeom prst="rect">
            <a:avLst/>
          </a:prstGeom>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150000"/>
              </a:lnSpc>
              <a:spcBef>
                <a:spcPts val="133"/>
              </a:spcBef>
              <a:spcAft>
                <a:spcPts val="133"/>
              </a:spcAft>
            </a:pPr>
            <a:r>
              <a:rPr lang="en-US" altLang="en-US" sz="4800" b="1" dirty="0" smtClean="0">
                <a:solidFill>
                  <a:srgbClr val="FFFFFF"/>
                </a:solidFill>
                <a:sym typeface="Lexend Deca" charset="0"/>
              </a:rPr>
              <a:t>TIẾT 27,28,29 – BÀI 9</a:t>
            </a:r>
            <a:endParaRPr lang="en-US" altLang="en-US" sz="4800" b="1" dirty="0">
              <a:solidFill>
                <a:srgbClr val="FFFFFF"/>
              </a:solidFill>
              <a:sym typeface="Lexend Deca"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barn(inVertical)">
                                      <p:cBhvr>
                                        <p:cTn id="7" dur="500"/>
                                        <p:tgtEl>
                                          <p:spTgt spid="2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nodeType="afterGroup">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241"/>
                                        </p:tgtEl>
                                        <p:attrNameLst>
                                          <p:attrName>style.visibility</p:attrName>
                                        </p:attrNameLst>
                                      </p:cBhvr>
                                      <p:to>
                                        <p:strVal val="visible"/>
                                      </p:to>
                                    </p:set>
                                    <p:animEffect transition="in" filter="fade">
                                      <p:cBhvr>
                                        <p:cTn id="14" dur="500"/>
                                        <p:tgtEl>
                                          <p:spTgt spid="241"/>
                                        </p:tgtEl>
                                      </p:cBhvr>
                                    </p:animEffect>
                                    <p:anim calcmode="lin" valueType="num">
                                      <p:cBhvr>
                                        <p:cTn id="15" dur="500" fill="hold"/>
                                        <p:tgtEl>
                                          <p:spTgt spid="241"/>
                                        </p:tgtEl>
                                        <p:attrNameLst>
                                          <p:attrName>ppt_x</p:attrName>
                                        </p:attrNameLst>
                                      </p:cBhvr>
                                      <p:tavLst>
                                        <p:tav tm="0">
                                          <p:val>
                                            <p:strVal val="#ppt_x"/>
                                          </p:val>
                                        </p:tav>
                                        <p:tav tm="100000">
                                          <p:val>
                                            <p:strVal val="#ppt_x"/>
                                          </p:val>
                                        </p:tav>
                                      </p:tavLst>
                                    </p:anim>
                                    <p:anim calcmode="lin" valueType="num">
                                      <p:cBhvr>
                                        <p:cTn id="16" dur="500" fill="hold"/>
                                        <p:tgtEl>
                                          <p:spTgt spid="2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241"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Google Shape;495;p38">
            <a:extLst>
              <a:ext uri="{FF2B5EF4-FFF2-40B4-BE49-F238E27FC236}">
                <a16:creationId xmlns:a16="http://schemas.microsoft.com/office/drawing/2014/main" xmlns="" id="{F1789C41-FD81-0F0A-D468-10F138A57E7A}"/>
              </a:ext>
            </a:extLst>
          </p:cNvPr>
          <p:cNvSpPr/>
          <p:nvPr/>
        </p:nvSpPr>
        <p:spPr>
          <a:xfrm>
            <a:off x="726018" y="2546351"/>
            <a:ext cx="6709833" cy="3748616"/>
          </a:xfrm>
          <a:prstGeom prst="roundRect">
            <a:avLst>
              <a:gd name="adj" fmla="val 50000"/>
            </a:avLst>
          </a:prstGeom>
          <a:solidFill>
            <a:schemeClr val="accent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498" name="Google Shape;498;p38">
            <a:extLst>
              <a:ext uri="{FF2B5EF4-FFF2-40B4-BE49-F238E27FC236}">
                <a16:creationId xmlns:a16="http://schemas.microsoft.com/office/drawing/2014/main" xmlns="" id="{CBF08C39-42EF-EEFC-5FCD-D229B931BD37}"/>
              </a:ext>
            </a:extLst>
          </p:cNvPr>
          <p:cNvSpPr txBox="1">
            <a:spLocks noGrp="1"/>
          </p:cNvSpPr>
          <p:nvPr>
            <p:ph type="title" idx="4294967295"/>
          </p:nvPr>
        </p:nvSpPr>
        <p:spPr>
          <a:xfrm flipH="1">
            <a:off x="3164417" y="260351"/>
            <a:ext cx="2283883" cy="2146300"/>
          </a:xfrm>
        </p:spPr>
        <p:txBody>
          <a:bodyPr anchor="b">
            <a:noAutofit/>
          </a:bodyPr>
          <a:lstStyle/>
          <a:p>
            <a:pPr eaLnBrk="1" hangingPunct="1">
              <a:buClr>
                <a:srgbClr val="252525"/>
              </a:buClr>
              <a:buSzPts val="12000"/>
              <a:buFont typeface="Lexend Deca" charset="0"/>
              <a:buNone/>
            </a:pPr>
            <a:r>
              <a:rPr lang="en-US" altLang="en-US" sz="11733" b="1">
                <a:solidFill>
                  <a:schemeClr val="accent1"/>
                </a:solidFill>
                <a:latin typeface="Arial" panose="020B0604020202020204" pitchFamily="34" charset="0"/>
                <a:cs typeface="Arial" panose="020B0604020202020204" pitchFamily="34" charset="0"/>
                <a:sym typeface="Lexend Deca" charset="0"/>
              </a:rPr>
              <a:t>02</a:t>
            </a:r>
            <a:endParaRPr lang="vi-VN" altLang="en-US" sz="11733" b="1">
              <a:solidFill>
                <a:schemeClr val="accent1"/>
              </a:solidFill>
              <a:latin typeface="Arial" panose="020B0604020202020204" pitchFamily="34" charset="0"/>
              <a:cs typeface="Arial" panose="020B0604020202020204" pitchFamily="34" charset="0"/>
              <a:sym typeface="Lexend Deca" charset="0"/>
            </a:endParaRPr>
          </a:p>
        </p:txBody>
      </p:sp>
      <p:sp>
        <p:nvSpPr>
          <p:cNvPr id="496" name="Google Shape;496;p38">
            <a:extLst>
              <a:ext uri="{FF2B5EF4-FFF2-40B4-BE49-F238E27FC236}">
                <a16:creationId xmlns:a16="http://schemas.microsoft.com/office/drawing/2014/main" xmlns="" id="{B7940784-1A1C-C31D-091A-993FAA21B972}"/>
              </a:ext>
            </a:extLst>
          </p:cNvPr>
          <p:cNvSpPr txBox="1">
            <a:spLocks/>
          </p:cNvSpPr>
          <p:nvPr/>
        </p:nvSpPr>
        <p:spPr bwMode="auto">
          <a:xfrm flipH="1">
            <a:off x="1576918" y="3067051"/>
            <a:ext cx="5278967" cy="232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buClr>
                <a:srgbClr val="252525"/>
              </a:buClr>
              <a:buSzPts val="3600"/>
              <a:buFont typeface="Lexend Deca" charset="0"/>
              <a:buNone/>
            </a:pPr>
            <a:r>
              <a:rPr lang="vi-VN" altLang="en-US" sz="4000">
                <a:solidFill>
                  <a:schemeClr val="bg1"/>
                </a:solidFill>
                <a:sym typeface="Pontano Sans" charset="0"/>
              </a:rPr>
              <a:t>Hậu quả của tai nạn vũ khí, cháy, nổ và chất độc hại </a:t>
            </a:r>
            <a:endParaRPr lang="en-US" altLang="en-US" sz="4000">
              <a:solidFill>
                <a:schemeClr val="bg1"/>
              </a:solidFill>
              <a:sym typeface="Pontano Sans" charset="0"/>
            </a:endParaRPr>
          </a:p>
        </p:txBody>
      </p:sp>
      <p:pic>
        <p:nvPicPr>
          <p:cNvPr id="216069" name="Picture 5" descr="Em hãy cùng các bạn vẽ tranh tuyên truyền hưởng ứng Ngày toàn dân phòng  cháy, chữa cháy (4/10).">
            <a:extLst>
              <a:ext uri="{FF2B5EF4-FFF2-40B4-BE49-F238E27FC236}">
                <a16:creationId xmlns:a16="http://schemas.microsoft.com/office/drawing/2014/main" xmlns="" id="{89F3A806-E9F6-9A67-5D0C-7B745EB0A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067" y="3014134"/>
            <a:ext cx="3752851" cy="2506133"/>
          </a:xfrm>
          <a:prstGeom prst="rect">
            <a:avLst/>
          </a:prstGeom>
          <a:noFill/>
          <a:extLst>
            <a:ext uri="{909E8E84-426E-40DD-AFC4-6F175D3DCCD1}">
              <a14:hiddenFill xmlns:a14="http://schemas.microsoft.com/office/drawing/2010/main">
                <a:solidFill>
                  <a:srgbClr val="FFFFFF"/>
                </a:solidFill>
              </a14:hiddenFill>
            </a:ext>
          </a:extLst>
        </p:spPr>
      </p:pic>
      <p:pic>
        <p:nvPicPr>
          <p:cNvPr id="216070" name="Picture 6" descr="Bài 15: Phòng ngừa tai nạn vũ khí, cháy, nổ và các chất độc hại">
            <a:extLst>
              <a:ext uri="{FF2B5EF4-FFF2-40B4-BE49-F238E27FC236}">
                <a16:creationId xmlns:a16="http://schemas.microsoft.com/office/drawing/2014/main" xmlns="" id="{D44756F8-026B-B55E-971A-BF219187F7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8133" y="296333"/>
            <a:ext cx="2387600" cy="238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Google Shape;378;p36">
            <a:extLst>
              <a:ext uri="{FF2B5EF4-FFF2-40B4-BE49-F238E27FC236}">
                <a16:creationId xmlns:a16="http://schemas.microsoft.com/office/drawing/2014/main" xmlns="" id="{5E627A04-BB73-CA74-488D-A04875B5E39C}"/>
              </a:ext>
            </a:extLst>
          </p:cNvPr>
          <p:cNvSpPr txBox="1">
            <a:spLocks/>
          </p:cNvSpPr>
          <p:nvPr/>
        </p:nvSpPr>
        <p:spPr bwMode="auto">
          <a:xfrm>
            <a:off x="436033" y="262467"/>
            <a:ext cx="11404600" cy="711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FFFFF"/>
              </a:buClr>
              <a:buSzPts val="3200"/>
              <a:buFont typeface="Lexend Deca" charset="0"/>
              <a:buNone/>
            </a:pPr>
            <a:r>
              <a:rPr lang="vi-VN" altLang="en-US" sz="2667" dirty="0">
                <a:solidFill>
                  <a:schemeClr val="bg1"/>
                </a:solidFill>
                <a:sym typeface="Lexend Deca" charset="0"/>
              </a:rPr>
              <a:t>Em hãy nêu hậu quả của các vụ tai nạn trong những trường hợp sau: </a:t>
            </a:r>
          </a:p>
        </p:txBody>
      </p:sp>
      <p:sp>
        <p:nvSpPr>
          <p:cNvPr id="218117" name="Rectangle 5">
            <a:extLst>
              <a:ext uri="{FF2B5EF4-FFF2-40B4-BE49-F238E27FC236}">
                <a16:creationId xmlns:a16="http://schemas.microsoft.com/office/drawing/2014/main" xmlns="" id="{CF29703B-53A5-9389-73C7-A1BD1CC62B07}"/>
              </a:ext>
            </a:extLst>
          </p:cNvPr>
          <p:cNvSpPr>
            <a:spLocks noChangeArrowheads="1"/>
          </p:cNvSpPr>
          <p:nvPr/>
        </p:nvSpPr>
        <p:spPr bwMode="auto">
          <a:xfrm>
            <a:off x="366184" y="1208581"/>
            <a:ext cx="11453283" cy="2677656"/>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rgbClr val="000000"/>
              </a:buClr>
              <a:buFont typeface="Arial" panose="020B0604020202020204" pitchFamily="34" charset="0"/>
              <a:buNone/>
            </a:pPr>
            <a:r>
              <a:rPr lang="vi-VN" altLang="en-US" sz="2400"/>
              <a:t>Vợ chồng anh D đã tiến hành sang chiết thô sơ ga từ bình loại 12kg sang các bình ga nhỏ để mang đi bán. Trong quá trình sau chiết do thiếu máy móc đã khiến một lượng khí ga bị rỏ ra bao phủ căn phòng. Thời điểm vợ chồng anh D phát hiện ra mùi ga nồng nặc cũng là lúc một tiếng nổ vang lên kèm theo lửa bùng cháy cuồn cuộn Hai vợ chồng anh D bị sức ép của vụ nổ hất văng ra khỏi phòng và bị bỏng nặng, nhiều nhà bên cạnh cũng bị lửa ập đến làm cháy rụi đồ đạc khiến mọi nguồn vô cùng lo sợ. </a:t>
            </a:r>
          </a:p>
        </p:txBody>
      </p:sp>
      <p:sp>
        <p:nvSpPr>
          <p:cNvPr id="218121" name="Rectangle 9">
            <a:extLst>
              <a:ext uri="{FF2B5EF4-FFF2-40B4-BE49-F238E27FC236}">
                <a16:creationId xmlns:a16="http://schemas.microsoft.com/office/drawing/2014/main" xmlns="" id="{3523E3D6-53E9-EDE8-B79A-842D3725895E}"/>
              </a:ext>
            </a:extLst>
          </p:cNvPr>
          <p:cNvSpPr>
            <a:spLocks noChangeArrowheads="1"/>
          </p:cNvSpPr>
          <p:nvPr/>
        </p:nvSpPr>
        <p:spPr bwMode="auto">
          <a:xfrm>
            <a:off x="25400" y="4948161"/>
            <a:ext cx="3956051" cy="156966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400" dirty="0"/>
              <a:t>Gây nguy hiểm đến sức khỏe thậm chí là tính mạng của vợ chồng anh D và những người xung quanh. </a:t>
            </a:r>
          </a:p>
        </p:txBody>
      </p:sp>
      <p:sp>
        <p:nvSpPr>
          <p:cNvPr id="218122" name="Rectangle 10">
            <a:extLst>
              <a:ext uri="{FF2B5EF4-FFF2-40B4-BE49-F238E27FC236}">
                <a16:creationId xmlns:a16="http://schemas.microsoft.com/office/drawing/2014/main" xmlns="" id="{A8A3B70C-CC8F-FA23-8CE2-1E32173EEC6D}"/>
              </a:ext>
            </a:extLst>
          </p:cNvPr>
          <p:cNvSpPr>
            <a:spLocks noChangeArrowheads="1"/>
          </p:cNvSpPr>
          <p:nvPr/>
        </p:nvSpPr>
        <p:spPr bwMode="auto">
          <a:xfrm>
            <a:off x="4327525" y="4893734"/>
            <a:ext cx="3530600" cy="156966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400" dirty="0"/>
              <a:t>Gây thiệt hại về kinh tế cho gia đình anh D và những gia đình xung quanh </a:t>
            </a:r>
          </a:p>
        </p:txBody>
      </p:sp>
      <p:sp>
        <p:nvSpPr>
          <p:cNvPr id="218123" name="Rectangle 11">
            <a:extLst>
              <a:ext uri="{FF2B5EF4-FFF2-40B4-BE49-F238E27FC236}">
                <a16:creationId xmlns:a16="http://schemas.microsoft.com/office/drawing/2014/main" xmlns="" id="{FFC6C84D-EC58-CCA0-5E55-870BE50C6741}"/>
              </a:ext>
            </a:extLst>
          </p:cNvPr>
          <p:cNvSpPr>
            <a:spLocks noChangeArrowheads="1"/>
          </p:cNvSpPr>
          <p:nvPr/>
        </p:nvSpPr>
        <p:spPr bwMode="auto">
          <a:xfrm>
            <a:off x="8675157" y="5093189"/>
            <a:ext cx="3144309" cy="830997"/>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buClr>
                <a:srgbClr val="000000"/>
              </a:buClr>
              <a:buFont typeface="Arial" panose="020B0604020202020204" pitchFamily="34" charset="0"/>
              <a:buNone/>
            </a:pPr>
            <a:r>
              <a:rPr lang="vi-VN" altLang="en-US" sz="2400" dirty="0"/>
              <a:t>Gây tình trạng ô nhiễm môi trường. </a:t>
            </a:r>
          </a:p>
        </p:txBody>
      </p:sp>
      <p:sp>
        <p:nvSpPr>
          <p:cNvPr id="218124" name="Line 12">
            <a:extLst>
              <a:ext uri="{FF2B5EF4-FFF2-40B4-BE49-F238E27FC236}">
                <a16:creationId xmlns:a16="http://schemas.microsoft.com/office/drawing/2014/main" xmlns="" id="{8C5768B1-0DFE-A02A-D6F2-151D9BD22E30}"/>
              </a:ext>
            </a:extLst>
          </p:cNvPr>
          <p:cNvSpPr>
            <a:spLocks noChangeShapeType="1"/>
          </p:cNvSpPr>
          <p:nvPr/>
        </p:nvSpPr>
        <p:spPr bwMode="auto">
          <a:xfrm flipH="1">
            <a:off x="2269067" y="3894667"/>
            <a:ext cx="3572933" cy="99906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218125" name="Line 13">
            <a:extLst>
              <a:ext uri="{FF2B5EF4-FFF2-40B4-BE49-F238E27FC236}">
                <a16:creationId xmlns:a16="http://schemas.microsoft.com/office/drawing/2014/main" xmlns="" id="{82AEBF36-EAF6-ED85-9261-0E9F79558B7C}"/>
              </a:ext>
            </a:extLst>
          </p:cNvPr>
          <p:cNvSpPr>
            <a:spLocks noChangeShapeType="1"/>
          </p:cNvSpPr>
          <p:nvPr/>
        </p:nvSpPr>
        <p:spPr bwMode="auto">
          <a:xfrm>
            <a:off x="5825067" y="3877733"/>
            <a:ext cx="16933" cy="1007571"/>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218126" name="Line 14">
            <a:extLst>
              <a:ext uri="{FF2B5EF4-FFF2-40B4-BE49-F238E27FC236}">
                <a16:creationId xmlns:a16="http://schemas.microsoft.com/office/drawing/2014/main" xmlns="" id="{6AED0B20-F79F-A479-3376-AACEC113D56D}"/>
              </a:ext>
            </a:extLst>
          </p:cNvPr>
          <p:cNvSpPr>
            <a:spLocks noChangeShapeType="1"/>
          </p:cNvSpPr>
          <p:nvPr/>
        </p:nvSpPr>
        <p:spPr bwMode="auto">
          <a:xfrm>
            <a:off x="5825067" y="3894667"/>
            <a:ext cx="3864623" cy="9906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blinds(horizontal)">
                                      <p:cBhvr>
                                        <p:cTn id="7" dur="500"/>
                                        <p:tgtEl>
                                          <p:spTgt spid="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8117"/>
                                        </p:tgtEl>
                                        <p:attrNameLst>
                                          <p:attrName>style.visibility</p:attrName>
                                        </p:attrNameLst>
                                      </p:cBhvr>
                                      <p:to>
                                        <p:strVal val="visible"/>
                                      </p:to>
                                    </p:set>
                                    <p:animEffect transition="in" filter="blinds(horizontal)">
                                      <p:cBhvr>
                                        <p:cTn id="12" dur="500"/>
                                        <p:tgtEl>
                                          <p:spTgt spid="2181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8121"/>
                                        </p:tgtEl>
                                        <p:attrNameLst>
                                          <p:attrName>style.visibility</p:attrName>
                                        </p:attrNameLst>
                                      </p:cBhvr>
                                      <p:to>
                                        <p:strVal val="visible"/>
                                      </p:to>
                                    </p:set>
                                    <p:animEffect transition="in" filter="blinds(horizontal)">
                                      <p:cBhvr>
                                        <p:cTn id="17" dur="500"/>
                                        <p:tgtEl>
                                          <p:spTgt spid="218121"/>
                                        </p:tgtEl>
                                      </p:cBhvr>
                                    </p:animEffect>
                                  </p:childTnLst>
                                </p:cTn>
                              </p:par>
                              <p:par>
                                <p:cTn id="18" presetID="3" presetClass="entr" presetSubtype="10" fill="hold" nodeType="withEffect">
                                  <p:stCondLst>
                                    <p:cond delay="0"/>
                                  </p:stCondLst>
                                  <p:childTnLst>
                                    <p:set>
                                      <p:cBhvr>
                                        <p:cTn id="19" dur="1" fill="hold">
                                          <p:stCondLst>
                                            <p:cond delay="0"/>
                                          </p:stCondLst>
                                        </p:cTn>
                                        <p:tgtEl>
                                          <p:spTgt spid="218124"/>
                                        </p:tgtEl>
                                        <p:attrNameLst>
                                          <p:attrName>style.visibility</p:attrName>
                                        </p:attrNameLst>
                                      </p:cBhvr>
                                      <p:to>
                                        <p:strVal val="visible"/>
                                      </p:to>
                                    </p:set>
                                    <p:animEffect transition="in" filter="blinds(horizontal)">
                                      <p:cBhvr>
                                        <p:cTn id="20" dur="500"/>
                                        <p:tgtEl>
                                          <p:spTgt spid="21812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18122"/>
                                        </p:tgtEl>
                                        <p:attrNameLst>
                                          <p:attrName>style.visibility</p:attrName>
                                        </p:attrNameLst>
                                      </p:cBhvr>
                                      <p:to>
                                        <p:strVal val="visible"/>
                                      </p:to>
                                    </p:set>
                                    <p:animEffect transition="in" filter="blinds(horizontal)">
                                      <p:cBhvr>
                                        <p:cTn id="25" dur="500"/>
                                        <p:tgtEl>
                                          <p:spTgt spid="218122"/>
                                        </p:tgtEl>
                                      </p:cBhvr>
                                    </p:animEffect>
                                  </p:childTnLst>
                                </p:cTn>
                              </p:par>
                              <p:par>
                                <p:cTn id="26" presetID="3" presetClass="entr" presetSubtype="10" fill="hold" nodeType="withEffect">
                                  <p:stCondLst>
                                    <p:cond delay="0"/>
                                  </p:stCondLst>
                                  <p:childTnLst>
                                    <p:set>
                                      <p:cBhvr>
                                        <p:cTn id="27" dur="1" fill="hold">
                                          <p:stCondLst>
                                            <p:cond delay="0"/>
                                          </p:stCondLst>
                                        </p:cTn>
                                        <p:tgtEl>
                                          <p:spTgt spid="218125"/>
                                        </p:tgtEl>
                                        <p:attrNameLst>
                                          <p:attrName>style.visibility</p:attrName>
                                        </p:attrNameLst>
                                      </p:cBhvr>
                                      <p:to>
                                        <p:strVal val="visible"/>
                                      </p:to>
                                    </p:set>
                                    <p:animEffect transition="in" filter="blinds(horizontal)">
                                      <p:cBhvr>
                                        <p:cTn id="28" dur="500"/>
                                        <p:tgtEl>
                                          <p:spTgt spid="2181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18123"/>
                                        </p:tgtEl>
                                        <p:attrNameLst>
                                          <p:attrName>style.visibility</p:attrName>
                                        </p:attrNameLst>
                                      </p:cBhvr>
                                      <p:to>
                                        <p:strVal val="visible"/>
                                      </p:to>
                                    </p:set>
                                    <p:animEffect transition="in" filter="blinds(horizontal)">
                                      <p:cBhvr>
                                        <p:cTn id="33" dur="500"/>
                                        <p:tgtEl>
                                          <p:spTgt spid="218123"/>
                                        </p:tgtEl>
                                      </p:cBhvr>
                                    </p:animEffect>
                                  </p:childTnLst>
                                </p:cTn>
                              </p:par>
                              <p:par>
                                <p:cTn id="34" presetID="3" presetClass="entr" presetSubtype="10" fill="hold" nodeType="withEffect">
                                  <p:stCondLst>
                                    <p:cond delay="0"/>
                                  </p:stCondLst>
                                  <p:childTnLst>
                                    <p:set>
                                      <p:cBhvr>
                                        <p:cTn id="35" dur="1" fill="hold">
                                          <p:stCondLst>
                                            <p:cond delay="0"/>
                                          </p:stCondLst>
                                        </p:cTn>
                                        <p:tgtEl>
                                          <p:spTgt spid="218126"/>
                                        </p:tgtEl>
                                        <p:attrNameLst>
                                          <p:attrName>style.visibility</p:attrName>
                                        </p:attrNameLst>
                                      </p:cBhvr>
                                      <p:to>
                                        <p:strVal val="visible"/>
                                      </p:to>
                                    </p:set>
                                    <p:animEffect transition="in" filter="blinds(horizontal)">
                                      <p:cBhvr>
                                        <p:cTn id="36" dur="500"/>
                                        <p:tgtEl>
                                          <p:spTgt spid="218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animBg="1"/>
      <p:bldP spid="218117" grpId="0" animBg="1"/>
      <p:bldP spid="218121" grpId="0" animBg="1"/>
      <p:bldP spid="218122" grpId="0" animBg="1"/>
      <p:bldP spid="218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Google Shape;378;p36">
            <a:extLst>
              <a:ext uri="{FF2B5EF4-FFF2-40B4-BE49-F238E27FC236}">
                <a16:creationId xmlns:a16="http://schemas.microsoft.com/office/drawing/2014/main" xmlns="" id="{C83CF94F-00D1-F316-E3AE-1DE9D8134B61}"/>
              </a:ext>
            </a:extLst>
          </p:cNvPr>
          <p:cNvSpPr txBox="1">
            <a:spLocks/>
          </p:cNvSpPr>
          <p:nvPr/>
        </p:nvSpPr>
        <p:spPr bwMode="auto">
          <a:xfrm>
            <a:off x="436033" y="262467"/>
            <a:ext cx="11404600" cy="711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FFFFF"/>
              </a:buClr>
              <a:buSzPts val="3200"/>
              <a:buFont typeface="Lexend Deca" charset="0"/>
              <a:buNone/>
            </a:pPr>
            <a:r>
              <a:rPr lang="vi-VN" altLang="en-US" sz="2667" dirty="0">
                <a:solidFill>
                  <a:schemeClr val="bg1"/>
                </a:solidFill>
                <a:sym typeface="Lexend Deca" charset="0"/>
              </a:rPr>
              <a:t>Em hãy nêu hậu quả của các vụ tai nạn trong những trường hợp sau: </a:t>
            </a:r>
          </a:p>
        </p:txBody>
      </p:sp>
      <p:sp>
        <p:nvSpPr>
          <p:cNvPr id="224259" name="Rectangle 3">
            <a:extLst>
              <a:ext uri="{FF2B5EF4-FFF2-40B4-BE49-F238E27FC236}">
                <a16:creationId xmlns:a16="http://schemas.microsoft.com/office/drawing/2014/main" xmlns="" id="{76C58D70-3579-C90B-8A44-4C9A7334085A}"/>
              </a:ext>
            </a:extLst>
          </p:cNvPr>
          <p:cNvSpPr>
            <a:spLocks noChangeArrowheads="1"/>
          </p:cNvSpPr>
          <p:nvPr/>
        </p:nvSpPr>
        <p:spPr bwMode="auto">
          <a:xfrm>
            <a:off x="433917" y="1326569"/>
            <a:ext cx="11453283" cy="1897699"/>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rgbClr val="000000"/>
              </a:buClr>
              <a:buFont typeface="Arial" panose="020B0604020202020204" pitchFamily="34" charset="0"/>
              <a:buNone/>
            </a:pPr>
            <a:r>
              <a:rPr lang="vi-VN" altLang="en-US" sz="2933"/>
              <a:t>Anh H đã tìm hiểu cách chế pháo, trong quá trình thực hiện thì bất ngờ pháo tự chế phát nổ khiến anh H bị chấn thương nặng dẫn tới tử vong. Đồng thời, căn nhà của gia đình anh H cũng bị thiệt hại nghiêm trọng về tài sản </a:t>
            </a:r>
          </a:p>
        </p:txBody>
      </p:sp>
      <p:sp>
        <p:nvSpPr>
          <p:cNvPr id="224266" name="Rectangle 10">
            <a:extLst>
              <a:ext uri="{FF2B5EF4-FFF2-40B4-BE49-F238E27FC236}">
                <a16:creationId xmlns:a16="http://schemas.microsoft.com/office/drawing/2014/main" xmlns="" id="{4E26A8F3-0D6A-8AEF-D909-04B0E79049CA}"/>
              </a:ext>
            </a:extLst>
          </p:cNvPr>
          <p:cNvSpPr>
            <a:spLocks noChangeArrowheads="1"/>
          </p:cNvSpPr>
          <p:nvPr/>
        </p:nvSpPr>
        <p:spPr bwMode="auto">
          <a:xfrm>
            <a:off x="3979334" y="3968156"/>
            <a:ext cx="7694084" cy="1631024"/>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3333" b="1"/>
              <a:t> </a:t>
            </a:r>
            <a:r>
              <a:rPr lang="vi-VN" altLang="en-US" sz="3333"/>
              <a:t>Việc anh H tự ý chế tạo pháo đã dẫn đến hậu quả: gây tử vong cho anh H và thiệt hại nghiêm trọng về tài sản. </a:t>
            </a:r>
          </a:p>
        </p:txBody>
      </p:sp>
      <p:sp>
        <p:nvSpPr>
          <p:cNvPr id="224267" name="AutoShape 11">
            <a:extLst>
              <a:ext uri="{FF2B5EF4-FFF2-40B4-BE49-F238E27FC236}">
                <a16:creationId xmlns:a16="http://schemas.microsoft.com/office/drawing/2014/main" xmlns="" id="{F9331763-BB15-EBC1-5600-C5567CC446ED}"/>
              </a:ext>
            </a:extLst>
          </p:cNvPr>
          <p:cNvSpPr>
            <a:spLocks noChangeArrowheads="1"/>
          </p:cNvSpPr>
          <p:nvPr/>
        </p:nvSpPr>
        <p:spPr bwMode="auto">
          <a:xfrm>
            <a:off x="491067" y="3539067"/>
            <a:ext cx="2472267" cy="2726267"/>
          </a:xfrm>
          <a:prstGeom prst="right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4259"/>
                                        </p:tgtEl>
                                        <p:attrNameLst>
                                          <p:attrName>style.visibility</p:attrName>
                                        </p:attrNameLst>
                                      </p:cBhvr>
                                      <p:to>
                                        <p:strVal val="visible"/>
                                      </p:to>
                                    </p:set>
                                    <p:animEffect transition="in" filter="blinds(horizontal)">
                                      <p:cBhvr>
                                        <p:cTn id="7" dur="500"/>
                                        <p:tgtEl>
                                          <p:spTgt spid="224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4266"/>
                                        </p:tgtEl>
                                        <p:attrNameLst>
                                          <p:attrName>style.visibility</p:attrName>
                                        </p:attrNameLst>
                                      </p:cBhvr>
                                      <p:to>
                                        <p:strVal val="visible"/>
                                      </p:to>
                                    </p:set>
                                    <p:animEffect transition="in" filter="blinds(horizontal)">
                                      <p:cBhvr>
                                        <p:cTn id="12" dur="500"/>
                                        <p:tgtEl>
                                          <p:spTgt spid="224266"/>
                                        </p:tgtEl>
                                      </p:cBhvr>
                                    </p:animEffect>
                                  </p:childTnLst>
                                </p:cTn>
                              </p:par>
                              <p:par>
                                <p:cTn id="13" presetID="3" presetClass="entr" presetSubtype="10" fill="hold" nodeType="withEffect">
                                  <p:stCondLst>
                                    <p:cond delay="0"/>
                                  </p:stCondLst>
                                  <p:childTnLst>
                                    <p:set>
                                      <p:cBhvr>
                                        <p:cTn id="14" dur="1" fill="hold">
                                          <p:stCondLst>
                                            <p:cond delay="0"/>
                                          </p:stCondLst>
                                        </p:cTn>
                                        <p:tgtEl>
                                          <p:spTgt spid="224267"/>
                                        </p:tgtEl>
                                        <p:attrNameLst>
                                          <p:attrName>style.visibility</p:attrName>
                                        </p:attrNameLst>
                                      </p:cBhvr>
                                      <p:to>
                                        <p:strVal val="visible"/>
                                      </p:to>
                                    </p:set>
                                    <p:animEffect transition="in" filter="blinds(horizontal)">
                                      <p:cBhvr>
                                        <p:cTn id="15" dur="500"/>
                                        <p:tgtEl>
                                          <p:spTgt spid="224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animBg="1"/>
      <p:bldP spid="2242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Google Shape;378;p36">
            <a:extLst>
              <a:ext uri="{FF2B5EF4-FFF2-40B4-BE49-F238E27FC236}">
                <a16:creationId xmlns:a16="http://schemas.microsoft.com/office/drawing/2014/main" xmlns="" id="{188C28FB-6027-C892-0AFD-E74D0C05FDFB}"/>
              </a:ext>
            </a:extLst>
          </p:cNvPr>
          <p:cNvSpPr txBox="1">
            <a:spLocks/>
          </p:cNvSpPr>
          <p:nvPr/>
        </p:nvSpPr>
        <p:spPr bwMode="auto">
          <a:xfrm>
            <a:off x="436033" y="262467"/>
            <a:ext cx="11404600" cy="711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FFFFF"/>
              </a:buClr>
              <a:buSzPts val="3200"/>
              <a:buFont typeface="Lexend Deca" charset="0"/>
              <a:buNone/>
            </a:pPr>
            <a:r>
              <a:rPr lang="vi-VN" altLang="en-US" sz="2667" dirty="0">
                <a:solidFill>
                  <a:schemeClr val="bg1"/>
                </a:solidFill>
                <a:sym typeface="Lexend Deca" charset="0"/>
              </a:rPr>
              <a:t>Em hãy nêu hậu quả của các vụ tai nạn trong những trường hợp sau:</a:t>
            </a:r>
          </a:p>
        </p:txBody>
      </p:sp>
      <p:sp>
        <p:nvSpPr>
          <p:cNvPr id="226307" name="Rectangle 3">
            <a:extLst>
              <a:ext uri="{FF2B5EF4-FFF2-40B4-BE49-F238E27FC236}">
                <a16:creationId xmlns:a16="http://schemas.microsoft.com/office/drawing/2014/main" xmlns="" id="{46E4655D-C8F6-3BCA-83EF-D039CADF17EC}"/>
              </a:ext>
            </a:extLst>
          </p:cNvPr>
          <p:cNvSpPr>
            <a:spLocks noChangeArrowheads="1"/>
          </p:cNvSpPr>
          <p:nvPr/>
        </p:nvSpPr>
        <p:spPr bwMode="auto">
          <a:xfrm>
            <a:off x="433917" y="1203168"/>
            <a:ext cx="11453283" cy="2144498"/>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rgbClr val="000000"/>
              </a:buClr>
              <a:buFont typeface="Arial" panose="020B0604020202020204" pitchFamily="34" charset="0"/>
              <a:buNone/>
            </a:pPr>
            <a:r>
              <a:rPr lang="vi-VN" altLang="en-US" sz="2667"/>
              <a:t>Chị P dùng một vỏ chai nước ngọt để sung hàng xóm xin ít thuốc diệt gián dạng nước và để trên cửa sổ. Sau khi đi học về do khát nước, cháu Q con trai chỉ P đã vội vàng lấy chai nước ngọt xuống uống nên dẫn tới đau bụng, nôn mửa phải chia đi cấp cứu. Do được các bác sĩ cứu chữa kịp thời nên cháu Q đã không nguy hiểm đến tính mạng </a:t>
            </a:r>
          </a:p>
        </p:txBody>
      </p:sp>
      <p:sp>
        <p:nvSpPr>
          <p:cNvPr id="226308" name="Rectangle 4">
            <a:extLst>
              <a:ext uri="{FF2B5EF4-FFF2-40B4-BE49-F238E27FC236}">
                <a16:creationId xmlns:a16="http://schemas.microsoft.com/office/drawing/2014/main" xmlns="" id="{B0CF2835-6A41-D393-76DD-7FD932570738}"/>
              </a:ext>
            </a:extLst>
          </p:cNvPr>
          <p:cNvSpPr>
            <a:spLocks noChangeArrowheads="1"/>
          </p:cNvSpPr>
          <p:nvPr/>
        </p:nvSpPr>
        <p:spPr bwMode="auto">
          <a:xfrm>
            <a:off x="3979334" y="3834819"/>
            <a:ext cx="7694084" cy="1897699"/>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933"/>
              <a:t>Việc chị Q dùng thuốc diệt cỏ dạng nước để diệt cô trùng đã vô tình dẫn đến hậu quả: gây ngộ độc, ảnh hưởng đến sức khỏe thậm chí là tính mạng cho con trai chị Q </a:t>
            </a:r>
          </a:p>
        </p:txBody>
      </p:sp>
      <p:sp>
        <p:nvSpPr>
          <p:cNvPr id="226309" name="AutoShape 5">
            <a:extLst>
              <a:ext uri="{FF2B5EF4-FFF2-40B4-BE49-F238E27FC236}">
                <a16:creationId xmlns:a16="http://schemas.microsoft.com/office/drawing/2014/main" xmlns="" id="{2B08FC42-09A8-260A-5A8B-7933C3D41C05}"/>
              </a:ext>
            </a:extLst>
          </p:cNvPr>
          <p:cNvSpPr>
            <a:spLocks noChangeArrowheads="1"/>
          </p:cNvSpPr>
          <p:nvPr/>
        </p:nvSpPr>
        <p:spPr bwMode="auto">
          <a:xfrm>
            <a:off x="491067" y="3539067"/>
            <a:ext cx="2472267" cy="2726267"/>
          </a:xfrm>
          <a:prstGeom prst="right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226310" name="AutoShape 6">
            <a:extLst>
              <a:ext uri="{FF2B5EF4-FFF2-40B4-BE49-F238E27FC236}">
                <a16:creationId xmlns:a16="http://schemas.microsoft.com/office/drawing/2014/main" xmlns="" id="{E4E3BCE2-8E83-BFEA-6ADB-4CE4727EA687}"/>
              </a:ext>
            </a:extLst>
          </p:cNvPr>
          <p:cNvSpPr>
            <a:spLocks noChangeArrowheads="1"/>
          </p:cNvSpPr>
          <p:nvPr/>
        </p:nvSpPr>
        <p:spPr bwMode="auto">
          <a:xfrm>
            <a:off x="491067" y="3539067"/>
            <a:ext cx="2472267" cy="2726267"/>
          </a:xfrm>
          <a:prstGeom prst="right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6307"/>
                                        </p:tgtEl>
                                        <p:attrNameLst>
                                          <p:attrName>style.visibility</p:attrName>
                                        </p:attrNameLst>
                                      </p:cBhvr>
                                      <p:to>
                                        <p:strVal val="visible"/>
                                      </p:to>
                                    </p:set>
                                    <p:animEffect transition="in" filter="blinds(horizontal)">
                                      <p:cBhvr>
                                        <p:cTn id="7" dur="500"/>
                                        <p:tgtEl>
                                          <p:spTgt spid="2263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6308"/>
                                        </p:tgtEl>
                                        <p:attrNameLst>
                                          <p:attrName>style.visibility</p:attrName>
                                        </p:attrNameLst>
                                      </p:cBhvr>
                                      <p:to>
                                        <p:strVal val="visible"/>
                                      </p:to>
                                    </p:set>
                                    <p:animEffect transition="in" filter="blinds(horizontal)">
                                      <p:cBhvr>
                                        <p:cTn id="12" dur="500"/>
                                        <p:tgtEl>
                                          <p:spTgt spid="226308"/>
                                        </p:tgtEl>
                                      </p:cBhvr>
                                    </p:animEffect>
                                  </p:childTnLst>
                                </p:cTn>
                              </p:par>
                              <p:par>
                                <p:cTn id="13" presetID="3" presetClass="entr" presetSubtype="10" fill="hold" nodeType="withEffect">
                                  <p:stCondLst>
                                    <p:cond delay="0"/>
                                  </p:stCondLst>
                                  <p:childTnLst>
                                    <p:set>
                                      <p:cBhvr>
                                        <p:cTn id="14" dur="1" fill="hold">
                                          <p:stCondLst>
                                            <p:cond delay="0"/>
                                          </p:stCondLst>
                                        </p:cTn>
                                        <p:tgtEl>
                                          <p:spTgt spid="226309"/>
                                        </p:tgtEl>
                                        <p:attrNameLst>
                                          <p:attrName>style.visibility</p:attrName>
                                        </p:attrNameLst>
                                      </p:cBhvr>
                                      <p:to>
                                        <p:strVal val="visible"/>
                                      </p:to>
                                    </p:set>
                                    <p:animEffect transition="in" filter="blinds(horizontal)">
                                      <p:cBhvr>
                                        <p:cTn id="15" dur="500"/>
                                        <p:tgtEl>
                                          <p:spTgt spid="226309"/>
                                        </p:tgtEl>
                                      </p:cBhvr>
                                    </p:animEffect>
                                  </p:childTnLst>
                                </p:cTn>
                              </p:par>
                              <p:par>
                                <p:cTn id="16" presetID="3" presetClass="entr" presetSubtype="10" fill="hold" nodeType="withEffect">
                                  <p:stCondLst>
                                    <p:cond delay="0"/>
                                  </p:stCondLst>
                                  <p:childTnLst>
                                    <p:set>
                                      <p:cBhvr>
                                        <p:cTn id="17" dur="1" fill="hold">
                                          <p:stCondLst>
                                            <p:cond delay="0"/>
                                          </p:stCondLst>
                                        </p:cTn>
                                        <p:tgtEl>
                                          <p:spTgt spid="226310"/>
                                        </p:tgtEl>
                                        <p:attrNameLst>
                                          <p:attrName>style.visibility</p:attrName>
                                        </p:attrNameLst>
                                      </p:cBhvr>
                                      <p:to>
                                        <p:strVal val="visible"/>
                                      </p:to>
                                    </p:set>
                                    <p:animEffect transition="in" filter="blinds(horizontal)">
                                      <p:cBhvr>
                                        <p:cTn id="18" dur="500"/>
                                        <p:tgtEl>
                                          <p:spTgt spid="22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nimBg="1"/>
      <p:bldP spid="22630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val 21">
            <a:extLst>
              <a:ext uri="{FF2B5EF4-FFF2-40B4-BE49-F238E27FC236}">
                <a16:creationId xmlns:a16="http://schemas.microsoft.com/office/drawing/2014/main" xmlns="" id="{C29C7226-7495-1CDD-F71B-FD1F17736751}"/>
              </a:ext>
            </a:extLst>
          </p:cNvPr>
          <p:cNvGrpSpPr>
            <a:grpSpLocks/>
          </p:cNvGrpSpPr>
          <p:nvPr/>
        </p:nvGrpSpPr>
        <p:grpSpPr bwMode="auto">
          <a:xfrm>
            <a:off x="5082117" y="2415117"/>
            <a:ext cx="1786467" cy="1786467"/>
            <a:chOff x="3287" y="1958"/>
            <a:chExt cx="1125" cy="1126"/>
          </a:xfrm>
        </p:grpSpPr>
        <p:pic>
          <p:nvPicPr>
            <p:cNvPr id="187395" name="Oval 21">
              <a:extLst>
                <a:ext uri="{FF2B5EF4-FFF2-40B4-BE49-F238E27FC236}">
                  <a16:creationId xmlns:a16="http://schemas.microsoft.com/office/drawing/2014/main" xmlns="" id="{786D7687-842F-BEC1-A0EF-16E555D2FFD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 y="1958"/>
              <a:ext cx="1125" cy="1126"/>
            </a:xfrm>
            <a:prstGeom prst="rect">
              <a:avLst/>
            </a:prstGeom>
            <a:noFill/>
            <a:extLst>
              <a:ext uri="{909E8E84-426E-40DD-AFC4-6F175D3DCCD1}">
                <a14:hiddenFill xmlns:a14="http://schemas.microsoft.com/office/drawing/2010/main">
                  <a:solidFill>
                    <a:srgbClr val="FFFFFF"/>
                  </a:solidFill>
                </a14:hiddenFill>
              </a:ext>
            </a:extLst>
          </p:spPr>
        </p:pic>
        <p:sp>
          <p:nvSpPr>
            <p:cNvPr id="187396" name="Text Box 4">
              <a:extLst>
                <a:ext uri="{FF2B5EF4-FFF2-40B4-BE49-F238E27FC236}">
                  <a16:creationId xmlns:a16="http://schemas.microsoft.com/office/drawing/2014/main" xmlns="" id="{34D81084-9FD4-3F8A-413D-C4B30717789D}"/>
                </a:ext>
              </a:extLst>
            </p:cNvPr>
            <p:cNvSpPr txBox="1">
              <a:spLocks noChangeArrowheads="1"/>
            </p:cNvSpPr>
            <p:nvPr/>
          </p:nvSpPr>
          <p:spPr bwMode="auto">
            <a:xfrm>
              <a:off x="3473" y="2139"/>
              <a:ext cx="756"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buFontTx/>
                <a:buNone/>
              </a:pPr>
              <a:endParaRPr lang="ko-KR" altLang="en-US" sz="1867">
                <a:solidFill>
                  <a:srgbClr val="FFFFFF"/>
                </a:solidFill>
                <a:latin typeface="Calibri" panose="020F0502020204030204" pitchFamily="34" charset="0"/>
              </a:endParaRPr>
            </a:p>
          </p:txBody>
        </p:sp>
      </p:grpSp>
      <p:grpSp>
        <p:nvGrpSpPr>
          <p:cNvPr id="187397" name="Group 22">
            <a:extLst>
              <a:ext uri="{FF2B5EF4-FFF2-40B4-BE49-F238E27FC236}">
                <a16:creationId xmlns:a16="http://schemas.microsoft.com/office/drawing/2014/main" xmlns="" id="{15846A25-9F10-018C-D550-912B202E0566}"/>
              </a:ext>
            </a:extLst>
          </p:cNvPr>
          <p:cNvGrpSpPr>
            <a:grpSpLocks/>
          </p:cNvGrpSpPr>
          <p:nvPr/>
        </p:nvGrpSpPr>
        <p:grpSpPr bwMode="auto">
          <a:xfrm>
            <a:off x="4610101" y="1875367"/>
            <a:ext cx="1367367" cy="1280584"/>
            <a:chOff x="2827731" y="1829193"/>
            <a:chExt cx="1744272" cy="1630399"/>
          </a:xfrm>
        </p:grpSpPr>
        <p:sp>
          <p:nvSpPr>
            <p:cNvPr id="5" name="Rectangle 15">
              <a:extLst>
                <a:ext uri="{FF2B5EF4-FFF2-40B4-BE49-F238E27FC236}">
                  <a16:creationId xmlns:a16="http://schemas.microsoft.com/office/drawing/2014/main" xmlns="" id="{24DC2EB5-4CD9-E7B9-8590-FF9EF419BD65}"/>
                </a:ext>
              </a:extLst>
            </p:cNvPr>
            <p:cNvSpPr/>
            <p:nvPr/>
          </p:nvSpPr>
          <p:spPr>
            <a:xfrm rot="16200000">
              <a:off x="3658918" y="1845841"/>
              <a:ext cx="929732" cy="896437"/>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39">
                <a:defRPr/>
              </a:pPr>
              <a:endParaRPr lang="ko-KR" altLang="en-US" sz="2400"/>
            </a:p>
          </p:txBody>
        </p:sp>
        <p:sp>
          <p:nvSpPr>
            <p:cNvPr id="6" name="Rectangle 15">
              <a:extLst>
                <a:ext uri="{FF2B5EF4-FFF2-40B4-BE49-F238E27FC236}">
                  <a16:creationId xmlns:a16="http://schemas.microsoft.com/office/drawing/2014/main" xmlns="" id="{6E0D797B-3988-E624-4E4C-2F837960515C}"/>
                </a:ext>
              </a:extLst>
            </p:cNvPr>
            <p:cNvSpPr/>
            <p:nvPr/>
          </p:nvSpPr>
          <p:spPr>
            <a:xfrm rot="13433242">
              <a:off x="2827731" y="2562198"/>
              <a:ext cx="928838" cy="897394"/>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39">
                <a:defRPr/>
              </a:pPr>
              <a:endParaRPr lang="ko-KR" altLang="en-US" sz="2400"/>
            </a:p>
          </p:txBody>
        </p:sp>
      </p:grpSp>
      <p:sp>
        <p:nvSpPr>
          <p:cNvPr id="7" name="Rectangle 15">
            <a:extLst>
              <a:ext uri="{FF2B5EF4-FFF2-40B4-BE49-F238E27FC236}">
                <a16:creationId xmlns:a16="http://schemas.microsoft.com/office/drawing/2014/main" xmlns="" id="{AC07D58E-AB65-36FA-1AA6-AF03420288F1}"/>
              </a:ext>
            </a:extLst>
          </p:cNvPr>
          <p:cNvSpPr/>
          <p:nvPr/>
        </p:nvSpPr>
        <p:spPr>
          <a:xfrm rot="10800000">
            <a:off x="4561418" y="3297767"/>
            <a:ext cx="730249" cy="704851"/>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39">
              <a:defRPr/>
            </a:pPr>
            <a:endParaRPr lang="ko-KR" altLang="en-US" sz="2400" dirty="0"/>
          </a:p>
        </p:txBody>
      </p:sp>
      <p:sp>
        <p:nvSpPr>
          <p:cNvPr id="8" name="Rectangle 15">
            <a:extLst>
              <a:ext uri="{FF2B5EF4-FFF2-40B4-BE49-F238E27FC236}">
                <a16:creationId xmlns:a16="http://schemas.microsoft.com/office/drawing/2014/main" xmlns="" id="{DA7C043A-5736-3CC4-BEA7-AC47E66EC669}"/>
              </a:ext>
            </a:extLst>
          </p:cNvPr>
          <p:cNvSpPr/>
          <p:nvPr/>
        </p:nvSpPr>
        <p:spPr>
          <a:xfrm rot="8033242">
            <a:off x="5124451" y="3949701"/>
            <a:ext cx="730251" cy="704849"/>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39">
              <a:defRPr/>
            </a:pPr>
            <a:endParaRPr lang="ko-KR" altLang="en-US" sz="2400"/>
          </a:p>
        </p:txBody>
      </p:sp>
      <p:grpSp>
        <p:nvGrpSpPr>
          <p:cNvPr id="187402" name="Group 85">
            <a:extLst>
              <a:ext uri="{FF2B5EF4-FFF2-40B4-BE49-F238E27FC236}">
                <a16:creationId xmlns:a16="http://schemas.microsoft.com/office/drawing/2014/main" xmlns="" id="{5F27A132-13FA-84E1-46DD-6C95C5DA0DDE}"/>
              </a:ext>
            </a:extLst>
          </p:cNvPr>
          <p:cNvGrpSpPr>
            <a:grpSpLocks/>
          </p:cNvGrpSpPr>
          <p:nvPr/>
        </p:nvGrpSpPr>
        <p:grpSpPr bwMode="auto">
          <a:xfrm rot="10800000">
            <a:off x="5983817" y="3454400"/>
            <a:ext cx="1369483" cy="1278467"/>
            <a:chOff x="2827731" y="1829193"/>
            <a:chExt cx="1744272" cy="1630399"/>
          </a:xfrm>
        </p:grpSpPr>
        <p:sp>
          <p:nvSpPr>
            <p:cNvPr id="10" name="Rectangle 15">
              <a:extLst>
                <a:ext uri="{FF2B5EF4-FFF2-40B4-BE49-F238E27FC236}">
                  <a16:creationId xmlns:a16="http://schemas.microsoft.com/office/drawing/2014/main" xmlns="" id="{1EB9A57A-02DA-1B73-213E-4B538890F502}"/>
                </a:ext>
              </a:extLst>
            </p:cNvPr>
            <p:cNvSpPr/>
            <p:nvPr/>
          </p:nvSpPr>
          <p:spPr>
            <a:xfrm rot="16200000">
              <a:off x="3657493" y="1848655"/>
              <a:ext cx="931272" cy="897747"/>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39">
                <a:defRPr/>
              </a:pPr>
              <a:endParaRPr lang="ko-KR" altLang="en-US" sz="2400"/>
            </a:p>
          </p:txBody>
        </p:sp>
        <p:sp>
          <p:nvSpPr>
            <p:cNvPr id="11" name="Rectangle 15">
              <a:extLst>
                <a:ext uri="{FF2B5EF4-FFF2-40B4-BE49-F238E27FC236}">
                  <a16:creationId xmlns:a16="http://schemas.microsoft.com/office/drawing/2014/main" xmlns="" id="{16C9CBCF-CBCA-C3C1-031F-3F8E50FB9ECB}"/>
                </a:ext>
              </a:extLst>
            </p:cNvPr>
            <p:cNvSpPr/>
            <p:nvPr/>
          </p:nvSpPr>
          <p:spPr>
            <a:xfrm rot="13433242">
              <a:off x="2825034" y="2563412"/>
              <a:ext cx="927403" cy="898878"/>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39">
                <a:defRPr/>
              </a:pPr>
              <a:endParaRPr lang="ko-KR" altLang="en-US" sz="2400"/>
            </a:p>
          </p:txBody>
        </p:sp>
      </p:grpSp>
      <p:grpSp>
        <p:nvGrpSpPr>
          <p:cNvPr id="187405" name="Group 88">
            <a:extLst>
              <a:ext uri="{FF2B5EF4-FFF2-40B4-BE49-F238E27FC236}">
                <a16:creationId xmlns:a16="http://schemas.microsoft.com/office/drawing/2014/main" xmlns="" id="{7697F225-26B8-C322-2741-CA347DDD62C1}"/>
              </a:ext>
            </a:extLst>
          </p:cNvPr>
          <p:cNvGrpSpPr>
            <a:grpSpLocks/>
          </p:cNvGrpSpPr>
          <p:nvPr/>
        </p:nvGrpSpPr>
        <p:grpSpPr bwMode="auto">
          <a:xfrm rot="5400000">
            <a:off x="6085417" y="1972733"/>
            <a:ext cx="1369483" cy="1280584"/>
            <a:chOff x="2827731" y="1829193"/>
            <a:chExt cx="1744272" cy="1630399"/>
          </a:xfrm>
        </p:grpSpPr>
        <p:sp>
          <p:nvSpPr>
            <p:cNvPr id="13" name="Rectangle 15">
              <a:extLst>
                <a:ext uri="{FF2B5EF4-FFF2-40B4-BE49-F238E27FC236}">
                  <a16:creationId xmlns:a16="http://schemas.microsoft.com/office/drawing/2014/main" xmlns="" id="{3DB1EE1F-C5B8-62CE-6E51-B922CA27A193}"/>
                </a:ext>
              </a:extLst>
            </p:cNvPr>
            <p:cNvSpPr/>
            <p:nvPr/>
          </p:nvSpPr>
          <p:spPr>
            <a:xfrm rot="16200000">
              <a:off x="3659611" y="1838448"/>
              <a:ext cx="927036" cy="897747"/>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39">
                <a:defRPr/>
              </a:pPr>
              <a:endParaRPr lang="ko-KR" altLang="en-US" sz="2400"/>
            </a:p>
          </p:txBody>
        </p:sp>
        <p:sp>
          <p:nvSpPr>
            <p:cNvPr id="14" name="Rectangle 15">
              <a:extLst>
                <a:ext uri="{FF2B5EF4-FFF2-40B4-BE49-F238E27FC236}">
                  <a16:creationId xmlns:a16="http://schemas.microsoft.com/office/drawing/2014/main" xmlns="" id="{8B65EF82-FCBF-7F06-D7E6-BEA183CD8522}"/>
                </a:ext>
              </a:extLst>
            </p:cNvPr>
            <p:cNvSpPr/>
            <p:nvPr/>
          </p:nvSpPr>
          <p:spPr>
            <a:xfrm rot="13433242">
              <a:off x="2827731" y="2559504"/>
              <a:ext cx="930098" cy="89739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39">
                <a:defRPr/>
              </a:pPr>
              <a:endParaRPr lang="ko-KR" altLang="en-US" sz="2400"/>
            </a:p>
          </p:txBody>
        </p:sp>
      </p:grpSp>
      <p:sp>
        <p:nvSpPr>
          <p:cNvPr id="15" name="Oval 24">
            <a:extLst>
              <a:ext uri="{FF2B5EF4-FFF2-40B4-BE49-F238E27FC236}">
                <a16:creationId xmlns:a16="http://schemas.microsoft.com/office/drawing/2014/main" xmlns="" id="{7B9FF31A-223A-6F76-3ACD-5C3845888EAB}"/>
              </a:ext>
            </a:extLst>
          </p:cNvPr>
          <p:cNvSpPr>
            <a:spLocks noChangeArrowheads="1"/>
          </p:cNvSpPr>
          <p:nvPr/>
        </p:nvSpPr>
        <p:spPr bwMode="auto">
          <a:xfrm>
            <a:off x="5626101" y="1259418"/>
            <a:ext cx="563033" cy="565149"/>
          </a:xfrm>
          <a:prstGeom prst="ellipse">
            <a:avLst/>
          </a:prstGeom>
          <a:solidFill>
            <a:schemeClr val="accent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buFontTx/>
              <a:buNone/>
            </a:pPr>
            <a:endParaRPr lang="ko-KR" altLang="en-US" sz="1867">
              <a:solidFill>
                <a:srgbClr val="FFFFFF"/>
              </a:solidFill>
              <a:latin typeface="Calibri" panose="020F0502020204030204" pitchFamily="34" charset="0"/>
            </a:endParaRPr>
          </a:p>
        </p:txBody>
      </p:sp>
      <p:sp>
        <p:nvSpPr>
          <p:cNvPr id="16" name="Oval 91">
            <a:extLst>
              <a:ext uri="{FF2B5EF4-FFF2-40B4-BE49-F238E27FC236}">
                <a16:creationId xmlns:a16="http://schemas.microsoft.com/office/drawing/2014/main" xmlns="" id="{7F02114F-C345-E6DF-BE3C-53D818366B7E}"/>
              </a:ext>
            </a:extLst>
          </p:cNvPr>
          <p:cNvSpPr>
            <a:spLocks noChangeArrowheads="1"/>
          </p:cNvSpPr>
          <p:nvPr/>
        </p:nvSpPr>
        <p:spPr bwMode="auto">
          <a:xfrm>
            <a:off x="4394201" y="1805518"/>
            <a:ext cx="563033" cy="563033"/>
          </a:xfrm>
          <a:prstGeom prst="ellipse">
            <a:avLst/>
          </a:prstGeom>
          <a:solidFill>
            <a:schemeClr val="accent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buFontTx/>
              <a:buNone/>
            </a:pPr>
            <a:endParaRPr lang="ko-KR" altLang="en-US" sz="1867">
              <a:solidFill>
                <a:srgbClr val="FFFFFF"/>
              </a:solidFill>
              <a:latin typeface="Calibri" panose="020F0502020204030204" pitchFamily="34" charset="0"/>
            </a:endParaRPr>
          </a:p>
        </p:txBody>
      </p:sp>
      <p:sp>
        <p:nvSpPr>
          <p:cNvPr id="17" name="Oval 94">
            <a:extLst>
              <a:ext uri="{FF2B5EF4-FFF2-40B4-BE49-F238E27FC236}">
                <a16:creationId xmlns:a16="http://schemas.microsoft.com/office/drawing/2014/main" xmlns="" id="{19B333D7-0E2C-BCF9-3693-64A36A56FB76}"/>
              </a:ext>
            </a:extLst>
          </p:cNvPr>
          <p:cNvSpPr>
            <a:spLocks noChangeArrowheads="1"/>
          </p:cNvSpPr>
          <p:nvPr/>
        </p:nvSpPr>
        <p:spPr bwMode="auto">
          <a:xfrm>
            <a:off x="3903134" y="3088218"/>
            <a:ext cx="563033" cy="560916"/>
          </a:xfrm>
          <a:prstGeom prst="ellipse">
            <a:avLst/>
          </a:prstGeom>
          <a:solidFill>
            <a:srgbClr val="A5A5A5"/>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buFontTx/>
              <a:buNone/>
            </a:pPr>
            <a:endParaRPr lang="ko-KR" altLang="en-US" sz="1867">
              <a:solidFill>
                <a:srgbClr val="FFFFFF"/>
              </a:solidFill>
              <a:latin typeface="Calibri" panose="020F0502020204030204" pitchFamily="34" charset="0"/>
            </a:endParaRPr>
          </a:p>
        </p:txBody>
      </p:sp>
      <p:sp>
        <p:nvSpPr>
          <p:cNvPr id="18" name="Oval 95">
            <a:extLst>
              <a:ext uri="{FF2B5EF4-FFF2-40B4-BE49-F238E27FC236}">
                <a16:creationId xmlns:a16="http://schemas.microsoft.com/office/drawing/2014/main" xmlns="" id="{E732BE49-2670-D0DA-38D2-CB7990822921}"/>
              </a:ext>
            </a:extLst>
          </p:cNvPr>
          <p:cNvSpPr>
            <a:spLocks noChangeArrowheads="1"/>
          </p:cNvSpPr>
          <p:nvPr/>
        </p:nvSpPr>
        <p:spPr bwMode="auto">
          <a:xfrm>
            <a:off x="4506385" y="4322234"/>
            <a:ext cx="563033" cy="563033"/>
          </a:xfrm>
          <a:prstGeom prst="ellipse">
            <a:avLst/>
          </a:prstGeom>
          <a:solidFill>
            <a:srgbClr val="FFC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buFontTx/>
              <a:buNone/>
            </a:pPr>
            <a:endParaRPr lang="ko-KR" altLang="en-US" sz="1867">
              <a:solidFill>
                <a:srgbClr val="FFFFFF"/>
              </a:solidFill>
              <a:latin typeface="Calibri" panose="020F0502020204030204" pitchFamily="34" charset="0"/>
            </a:endParaRPr>
          </a:p>
        </p:txBody>
      </p:sp>
      <p:sp>
        <p:nvSpPr>
          <p:cNvPr id="19" name="Oval 96">
            <a:extLst>
              <a:ext uri="{FF2B5EF4-FFF2-40B4-BE49-F238E27FC236}">
                <a16:creationId xmlns:a16="http://schemas.microsoft.com/office/drawing/2014/main" xmlns="" id="{941C5508-BE3B-9A93-C5F1-8EDB4A9608DA}"/>
              </a:ext>
            </a:extLst>
          </p:cNvPr>
          <p:cNvSpPr>
            <a:spLocks noChangeArrowheads="1"/>
          </p:cNvSpPr>
          <p:nvPr/>
        </p:nvSpPr>
        <p:spPr bwMode="auto">
          <a:xfrm>
            <a:off x="5772152" y="4792134"/>
            <a:ext cx="563033" cy="563033"/>
          </a:xfrm>
          <a:prstGeom prst="ellipse">
            <a:avLst/>
          </a:prstGeom>
          <a:solidFill>
            <a:schemeClr val="accent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buFontTx/>
              <a:buNone/>
            </a:pPr>
            <a:endParaRPr lang="ko-KR" altLang="en-US" sz="1867">
              <a:solidFill>
                <a:srgbClr val="FFFFFF"/>
              </a:solidFill>
              <a:latin typeface="Calibri" panose="020F0502020204030204" pitchFamily="34" charset="0"/>
            </a:endParaRPr>
          </a:p>
        </p:txBody>
      </p:sp>
      <p:sp>
        <p:nvSpPr>
          <p:cNvPr id="20" name="Oval 97">
            <a:extLst>
              <a:ext uri="{FF2B5EF4-FFF2-40B4-BE49-F238E27FC236}">
                <a16:creationId xmlns:a16="http://schemas.microsoft.com/office/drawing/2014/main" xmlns="" id="{78BBDB23-B708-788D-1554-86AB8EE0C631}"/>
              </a:ext>
            </a:extLst>
          </p:cNvPr>
          <p:cNvSpPr>
            <a:spLocks noChangeArrowheads="1"/>
          </p:cNvSpPr>
          <p:nvPr/>
        </p:nvSpPr>
        <p:spPr bwMode="auto">
          <a:xfrm>
            <a:off x="7006167" y="4246034"/>
            <a:ext cx="560917" cy="563033"/>
          </a:xfrm>
          <a:prstGeom prst="ellipse">
            <a:avLst/>
          </a:prstGeom>
          <a:solidFill>
            <a:schemeClr val="accent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buFontTx/>
              <a:buNone/>
            </a:pPr>
            <a:endParaRPr lang="ko-KR" altLang="en-US" sz="1867">
              <a:solidFill>
                <a:srgbClr val="FFFFFF"/>
              </a:solidFill>
              <a:latin typeface="Calibri" panose="020F0502020204030204" pitchFamily="34" charset="0"/>
            </a:endParaRPr>
          </a:p>
        </p:txBody>
      </p:sp>
      <p:sp>
        <p:nvSpPr>
          <p:cNvPr id="21" name="Oval 98">
            <a:extLst>
              <a:ext uri="{FF2B5EF4-FFF2-40B4-BE49-F238E27FC236}">
                <a16:creationId xmlns:a16="http://schemas.microsoft.com/office/drawing/2014/main" xmlns="" id="{A0570E65-33D3-B408-C531-10012E0D3975}"/>
              </a:ext>
            </a:extLst>
          </p:cNvPr>
          <p:cNvSpPr>
            <a:spLocks noChangeArrowheads="1"/>
          </p:cNvSpPr>
          <p:nvPr/>
        </p:nvSpPr>
        <p:spPr bwMode="auto">
          <a:xfrm>
            <a:off x="7507818" y="2946400"/>
            <a:ext cx="563033" cy="560917"/>
          </a:xfrm>
          <a:prstGeom prst="ellipse">
            <a:avLst/>
          </a:prstGeom>
          <a:solidFill>
            <a:srgbClr val="A5A5A5"/>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buFontTx/>
              <a:buNone/>
            </a:pPr>
            <a:endParaRPr lang="ko-KR" altLang="en-US" sz="1867">
              <a:solidFill>
                <a:srgbClr val="FFFFFF"/>
              </a:solidFill>
              <a:latin typeface="Calibri" panose="020F0502020204030204" pitchFamily="34" charset="0"/>
            </a:endParaRPr>
          </a:p>
        </p:txBody>
      </p:sp>
      <p:sp>
        <p:nvSpPr>
          <p:cNvPr id="22" name="Oval 99">
            <a:extLst>
              <a:ext uri="{FF2B5EF4-FFF2-40B4-BE49-F238E27FC236}">
                <a16:creationId xmlns:a16="http://schemas.microsoft.com/office/drawing/2014/main" xmlns="" id="{FC74CC71-3665-A275-9504-E058337745A3}"/>
              </a:ext>
            </a:extLst>
          </p:cNvPr>
          <p:cNvSpPr>
            <a:spLocks noChangeArrowheads="1"/>
          </p:cNvSpPr>
          <p:nvPr/>
        </p:nvSpPr>
        <p:spPr bwMode="auto">
          <a:xfrm>
            <a:off x="6904567" y="1703918"/>
            <a:ext cx="565151" cy="563033"/>
          </a:xfrm>
          <a:prstGeom prst="ellipse">
            <a:avLst/>
          </a:prstGeom>
          <a:solidFill>
            <a:srgbClr val="FFC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440" tIns="45720" rIns="91440" bIns="45720" anchor="ct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57213" indent="-214313"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572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543050" indent="-1714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002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4574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9146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371850" indent="-171450" defTabSz="684213"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buFontTx/>
              <a:buNone/>
            </a:pPr>
            <a:endParaRPr lang="ko-KR" altLang="en-US" sz="1867">
              <a:solidFill>
                <a:srgbClr val="FFFFFF"/>
              </a:solidFill>
              <a:latin typeface="Calibri" panose="020F0502020204030204" pitchFamily="34" charset="0"/>
            </a:endParaRPr>
          </a:p>
        </p:txBody>
      </p:sp>
      <p:sp>
        <p:nvSpPr>
          <p:cNvPr id="51" name="Parallelogram 30">
            <a:extLst>
              <a:ext uri="{FF2B5EF4-FFF2-40B4-BE49-F238E27FC236}">
                <a16:creationId xmlns:a16="http://schemas.microsoft.com/office/drawing/2014/main" xmlns="" id="{14E61D5B-AABD-2194-8AB2-82E221C4C3F8}"/>
              </a:ext>
            </a:extLst>
          </p:cNvPr>
          <p:cNvSpPr/>
          <p:nvPr/>
        </p:nvSpPr>
        <p:spPr>
          <a:xfrm flipH="1">
            <a:off x="4643967" y="4485218"/>
            <a:ext cx="273051" cy="275167"/>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400" dirty="0"/>
          </a:p>
        </p:txBody>
      </p:sp>
      <p:sp>
        <p:nvSpPr>
          <p:cNvPr id="52" name="Isosceles Triangle 8">
            <a:extLst>
              <a:ext uri="{FF2B5EF4-FFF2-40B4-BE49-F238E27FC236}">
                <a16:creationId xmlns:a16="http://schemas.microsoft.com/office/drawing/2014/main" xmlns="" id="{9316153C-0BB2-6057-350E-BDBB6135F4C5}"/>
              </a:ext>
            </a:extLst>
          </p:cNvPr>
          <p:cNvSpPr/>
          <p:nvPr/>
        </p:nvSpPr>
        <p:spPr>
          <a:xfrm rot="16200000">
            <a:off x="7661275" y="3070225"/>
            <a:ext cx="266700" cy="315384"/>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400" dirty="0"/>
          </a:p>
        </p:txBody>
      </p:sp>
      <p:sp>
        <p:nvSpPr>
          <p:cNvPr id="53" name="Oval 7">
            <a:extLst>
              <a:ext uri="{FF2B5EF4-FFF2-40B4-BE49-F238E27FC236}">
                <a16:creationId xmlns:a16="http://schemas.microsoft.com/office/drawing/2014/main" xmlns="" id="{16FB688E-0E60-DD45-594E-1F54150A6C64}"/>
              </a:ext>
            </a:extLst>
          </p:cNvPr>
          <p:cNvSpPr/>
          <p:nvPr/>
        </p:nvSpPr>
        <p:spPr>
          <a:xfrm>
            <a:off x="7152218" y="4389967"/>
            <a:ext cx="283633" cy="27940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400" dirty="0"/>
          </a:p>
        </p:txBody>
      </p:sp>
      <p:sp>
        <p:nvSpPr>
          <p:cNvPr id="54" name="Round Same Side Corner Rectangle 11">
            <a:extLst>
              <a:ext uri="{FF2B5EF4-FFF2-40B4-BE49-F238E27FC236}">
                <a16:creationId xmlns:a16="http://schemas.microsoft.com/office/drawing/2014/main" xmlns="" id="{FE75931B-E386-0E04-F807-D5C0623D2F51}"/>
              </a:ext>
            </a:extLst>
          </p:cNvPr>
          <p:cNvSpPr>
            <a:spLocks noChangeAspect="1"/>
          </p:cNvSpPr>
          <p:nvPr/>
        </p:nvSpPr>
        <p:spPr>
          <a:xfrm rot="9900000">
            <a:off x="4548718" y="1966384"/>
            <a:ext cx="309033" cy="26246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400" dirty="0"/>
          </a:p>
        </p:txBody>
      </p:sp>
      <p:sp>
        <p:nvSpPr>
          <p:cNvPr id="55" name="Rounded Rectangle 27">
            <a:extLst>
              <a:ext uri="{FF2B5EF4-FFF2-40B4-BE49-F238E27FC236}">
                <a16:creationId xmlns:a16="http://schemas.microsoft.com/office/drawing/2014/main" xmlns="" id="{2555FB34-46C8-A7CC-46D6-8854D31EA7AB}"/>
              </a:ext>
            </a:extLst>
          </p:cNvPr>
          <p:cNvSpPr/>
          <p:nvPr/>
        </p:nvSpPr>
        <p:spPr>
          <a:xfrm>
            <a:off x="5778501" y="1418167"/>
            <a:ext cx="268817" cy="20531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400" dirty="0"/>
          </a:p>
        </p:txBody>
      </p:sp>
      <p:sp>
        <p:nvSpPr>
          <p:cNvPr id="56" name="Donut 24">
            <a:extLst>
              <a:ext uri="{FF2B5EF4-FFF2-40B4-BE49-F238E27FC236}">
                <a16:creationId xmlns:a16="http://schemas.microsoft.com/office/drawing/2014/main" xmlns="" id="{BCB64C0B-256E-8916-A6EB-43A11ED02B03}"/>
              </a:ext>
            </a:extLst>
          </p:cNvPr>
          <p:cNvSpPr/>
          <p:nvPr/>
        </p:nvSpPr>
        <p:spPr>
          <a:xfrm>
            <a:off x="5905500" y="4914901"/>
            <a:ext cx="306917" cy="311151"/>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400" dirty="0">
              <a:solidFill>
                <a:schemeClr val="tx1"/>
              </a:solidFill>
            </a:endParaRPr>
          </a:p>
        </p:txBody>
      </p:sp>
      <p:sp>
        <p:nvSpPr>
          <p:cNvPr id="57" name="Oval 21">
            <a:extLst>
              <a:ext uri="{FF2B5EF4-FFF2-40B4-BE49-F238E27FC236}">
                <a16:creationId xmlns:a16="http://schemas.microsoft.com/office/drawing/2014/main" xmlns="" id="{0800DE1C-704C-FC25-638A-F4FDA98A7026}"/>
              </a:ext>
            </a:extLst>
          </p:cNvPr>
          <p:cNvSpPr>
            <a:spLocks noChangeAspect="1"/>
          </p:cNvSpPr>
          <p:nvPr/>
        </p:nvSpPr>
        <p:spPr>
          <a:xfrm>
            <a:off x="4028018" y="3221567"/>
            <a:ext cx="296333" cy="30056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400" dirty="0"/>
          </a:p>
        </p:txBody>
      </p:sp>
      <p:sp>
        <p:nvSpPr>
          <p:cNvPr id="58" name="Rounded Rectangle 7">
            <a:extLst>
              <a:ext uri="{FF2B5EF4-FFF2-40B4-BE49-F238E27FC236}">
                <a16:creationId xmlns:a16="http://schemas.microsoft.com/office/drawing/2014/main" xmlns="" id="{F640F691-F378-620C-F276-EA56D1A93AC0}"/>
              </a:ext>
            </a:extLst>
          </p:cNvPr>
          <p:cNvSpPr>
            <a:spLocks noChangeAspect="1"/>
          </p:cNvSpPr>
          <p:nvPr/>
        </p:nvSpPr>
        <p:spPr>
          <a:xfrm>
            <a:off x="7063317" y="1837267"/>
            <a:ext cx="287867" cy="247651"/>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400" dirty="0"/>
          </a:p>
        </p:txBody>
      </p:sp>
      <p:sp>
        <p:nvSpPr>
          <p:cNvPr id="187424" name="Rectangle 32">
            <a:extLst>
              <a:ext uri="{FF2B5EF4-FFF2-40B4-BE49-F238E27FC236}">
                <a16:creationId xmlns:a16="http://schemas.microsoft.com/office/drawing/2014/main" xmlns="" id="{CB2705C2-50DA-4EE0-F258-FCCBBDD5AF01}"/>
              </a:ext>
            </a:extLst>
          </p:cNvPr>
          <p:cNvSpPr>
            <a:spLocks noChangeArrowheads="1"/>
          </p:cNvSpPr>
          <p:nvPr/>
        </p:nvSpPr>
        <p:spPr bwMode="auto">
          <a:xfrm>
            <a:off x="956733" y="279401"/>
            <a:ext cx="10143067" cy="50276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667" b="1">
                <a:solidFill>
                  <a:schemeClr val="bg1"/>
                </a:solidFill>
                <a:sym typeface="Lexend Deca" charset="0"/>
              </a:rPr>
              <a:t>HẬU QUẢ DO TAI NẠN VŨ KHÍ, CHÁY NỔ VÀ CHẤT ĐỘC HẠI</a:t>
            </a:r>
            <a:endParaRPr lang="vi-VN" altLang="en-US" sz="2667" b="1">
              <a:solidFill>
                <a:schemeClr val="bg1"/>
              </a:solidFill>
              <a:sym typeface="Lexend Deca" charset="0"/>
            </a:endParaRPr>
          </a:p>
        </p:txBody>
      </p:sp>
      <p:sp>
        <p:nvSpPr>
          <p:cNvPr id="187425" name="Rectangle 33">
            <a:extLst>
              <a:ext uri="{FF2B5EF4-FFF2-40B4-BE49-F238E27FC236}">
                <a16:creationId xmlns:a16="http://schemas.microsoft.com/office/drawing/2014/main" xmlns="" id="{F9D6B2C4-65E8-6E62-C1E6-6BD4D59D33AE}"/>
              </a:ext>
            </a:extLst>
          </p:cNvPr>
          <p:cNvSpPr>
            <a:spLocks noChangeArrowheads="1"/>
          </p:cNvSpPr>
          <p:nvPr/>
        </p:nvSpPr>
        <p:spPr bwMode="auto">
          <a:xfrm>
            <a:off x="5270500" y="2804584"/>
            <a:ext cx="1551517" cy="99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vi-VN" altLang="en-US" sz="2933" b="1">
                <a:solidFill>
                  <a:srgbClr val="0000CC"/>
                </a:solidFill>
                <a:sym typeface="Lexend Deca" charset="0"/>
              </a:rPr>
              <a:t>Hậu quả:</a:t>
            </a:r>
            <a:endParaRPr lang="vi-VN" altLang="en-US" sz="2933" b="1" dirty="0">
              <a:solidFill>
                <a:srgbClr val="0000CC"/>
              </a:solidFill>
              <a:sym typeface="Lexend Deca" charset="0"/>
            </a:endParaRPr>
          </a:p>
        </p:txBody>
      </p:sp>
      <p:sp>
        <p:nvSpPr>
          <p:cNvPr id="187427" name="Rectangle 35">
            <a:extLst>
              <a:ext uri="{FF2B5EF4-FFF2-40B4-BE49-F238E27FC236}">
                <a16:creationId xmlns:a16="http://schemas.microsoft.com/office/drawing/2014/main" xmlns="" id="{B4BE3416-CA77-BC29-387F-44F5540C2874}"/>
              </a:ext>
            </a:extLst>
          </p:cNvPr>
          <p:cNvSpPr>
            <a:spLocks noChangeArrowheads="1"/>
          </p:cNvSpPr>
          <p:nvPr/>
        </p:nvSpPr>
        <p:spPr bwMode="auto">
          <a:xfrm>
            <a:off x="8165040" y="2586831"/>
            <a:ext cx="3598333" cy="214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3333" dirty="0"/>
              <a:t>Gây ô nhiễm, suy thoái tài nguyên thiên nhiên, môi trường.</a:t>
            </a:r>
          </a:p>
        </p:txBody>
      </p:sp>
      <p:sp>
        <p:nvSpPr>
          <p:cNvPr id="187428" name="Rectangle 36">
            <a:extLst>
              <a:ext uri="{FF2B5EF4-FFF2-40B4-BE49-F238E27FC236}">
                <a16:creationId xmlns:a16="http://schemas.microsoft.com/office/drawing/2014/main" xmlns="" id="{84ACEFDA-4D2E-BEB6-EBEF-D9EA576C50C9}"/>
              </a:ext>
            </a:extLst>
          </p:cNvPr>
          <p:cNvSpPr>
            <a:spLocks noChangeArrowheads="1"/>
          </p:cNvSpPr>
          <p:nvPr/>
        </p:nvSpPr>
        <p:spPr bwMode="auto">
          <a:xfrm>
            <a:off x="428627" y="1677326"/>
            <a:ext cx="3187700" cy="16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3333" dirty="0">
                <a:solidFill>
                  <a:srgbClr val="0000CC"/>
                </a:solidFill>
              </a:rPr>
              <a:t> Tổn hại đến sức khỏe và tính mạng</a:t>
            </a:r>
          </a:p>
        </p:txBody>
      </p:sp>
      <p:sp>
        <p:nvSpPr>
          <p:cNvPr id="187429" name="Rectangle 37">
            <a:extLst>
              <a:ext uri="{FF2B5EF4-FFF2-40B4-BE49-F238E27FC236}">
                <a16:creationId xmlns:a16="http://schemas.microsoft.com/office/drawing/2014/main" xmlns="" id="{26B8A5FE-A13A-B6E6-B180-4371BDD8D28D}"/>
              </a:ext>
            </a:extLst>
          </p:cNvPr>
          <p:cNvSpPr>
            <a:spLocks noChangeArrowheads="1"/>
          </p:cNvSpPr>
          <p:nvPr/>
        </p:nvSpPr>
        <p:spPr bwMode="auto">
          <a:xfrm>
            <a:off x="995815" y="4201182"/>
            <a:ext cx="2904067" cy="265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3333" dirty="0">
                <a:solidFill>
                  <a:schemeClr val="accent1"/>
                </a:solidFill>
              </a:rPr>
              <a:t>Thiệt hại về tài sản, kinh tế của cá nhân, gia đình và xã hội.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7424"/>
                                        </p:tgtEl>
                                        <p:attrNameLst>
                                          <p:attrName>style.visibility</p:attrName>
                                        </p:attrNameLst>
                                      </p:cBhvr>
                                      <p:to>
                                        <p:strVal val="visible"/>
                                      </p:to>
                                    </p:set>
                                    <p:animEffect transition="in" filter="blinds(horizontal)">
                                      <p:cBhvr>
                                        <p:cTn id="7" dur="500"/>
                                        <p:tgtEl>
                                          <p:spTgt spid="1874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187397"/>
                                        </p:tgtEl>
                                        <p:attrNameLst>
                                          <p:attrName>style.visibility</p:attrName>
                                        </p:attrNameLst>
                                      </p:cBhvr>
                                      <p:to>
                                        <p:strVal val="visible"/>
                                      </p:to>
                                    </p:set>
                                    <p:animEffect transition="in" filter="blinds(horizontal)">
                                      <p:cBhvr>
                                        <p:cTn id="15" dur="500"/>
                                        <p:tgtEl>
                                          <p:spTgt spid="187397"/>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187402"/>
                                        </p:tgtEl>
                                        <p:attrNameLst>
                                          <p:attrName>style.visibility</p:attrName>
                                        </p:attrNameLst>
                                      </p:cBhvr>
                                      <p:to>
                                        <p:strVal val="visible"/>
                                      </p:to>
                                    </p:set>
                                    <p:animEffect transition="in" filter="blinds(horizontal)">
                                      <p:cBhvr>
                                        <p:cTn id="24" dur="500"/>
                                        <p:tgtEl>
                                          <p:spTgt spid="187402"/>
                                        </p:tgtEl>
                                      </p:cBhvr>
                                    </p:animEffect>
                                  </p:childTnLst>
                                </p:cTn>
                              </p:par>
                              <p:par>
                                <p:cTn id="25" presetID="3" presetClass="entr" presetSubtype="10" fill="hold" nodeType="withEffect">
                                  <p:stCondLst>
                                    <p:cond delay="0"/>
                                  </p:stCondLst>
                                  <p:childTnLst>
                                    <p:set>
                                      <p:cBhvr>
                                        <p:cTn id="26" dur="1" fill="hold">
                                          <p:stCondLst>
                                            <p:cond delay="0"/>
                                          </p:stCondLst>
                                        </p:cTn>
                                        <p:tgtEl>
                                          <p:spTgt spid="187405"/>
                                        </p:tgtEl>
                                        <p:attrNameLst>
                                          <p:attrName>style.visibility</p:attrName>
                                        </p:attrNameLst>
                                      </p:cBhvr>
                                      <p:to>
                                        <p:strVal val="visible"/>
                                      </p:to>
                                    </p:set>
                                    <p:animEffect transition="in" filter="blinds(horizontal)">
                                      <p:cBhvr>
                                        <p:cTn id="27" dur="500"/>
                                        <p:tgtEl>
                                          <p:spTgt spid="18740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linds(horizontal)">
                                      <p:cBhvr>
                                        <p:cTn id="48" dur="500"/>
                                        <p:tgtEl>
                                          <p:spTgt spid="21"/>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linds(horizontal)">
                                      <p:cBhvr>
                                        <p:cTn id="51" dur="500"/>
                                        <p:tgtEl>
                                          <p:spTgt spid="22"/>
                                        </p:tgtEl>
                                      </p:cBhvr>
                                    </p:animEffect>
                                  </p:childTnLst>
                                </p:cTn>
                              </p:par>
                              <p:par>
                                <p:cTn id="52" presetID="3" presetClass="entr" presetSubtype="1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blinds(horizontal)">
                                      <p:cBhvr>
                                        <p:cTn id="54" dur="500"/>
                                        <p:tgtEl>
                                          <p:spTgt spid="51"/>
                                        </p:tgtEl>
                                      </p:cBhvr>
                                    </p:animEffect>
                                  </p:childTnLst>
                                </p:cTn>
                              </p:par>
                              <p:par>
                                <p:cTn id="55" presetID="3" presetClass="entr" presetSubtype="1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blinds(horizontal)">
                                      <p:cBhvr>
                                        <p:cTn id="57" dur="500"/>
                                        <p:tgtEl>
                                          <p:spTgt spid="52"/>
                                        </p:tgtEl>
                                      </p:cBhvr>
                                    </p:animEffect>
                                  </p:childTnLst>
                                </p:cTn>
                              </p:par>
                              <p:par>
                                <p:cTn id="58" presetID="3" presetClass="entr" presetSubtype="10"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blinds(horizontal)">
                                      <p:cBhvr>
                                        <p:cTn id="60" dur="500"/>
                                        <p:tgtEl>
                                          <p:spTgt spid="53"/>
                                        </p:tgtEl>
                                      </p:cBhvr>
                                    </p:animEffect>
                                  </p:childTnLst>
                                </p:cTn>
                              </p:par>
                              <p:par>
                                <p:cTn id="61" presetID="3" presetClass="entr" presetSubtype="1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blinds(horizontal)">
                                      <p:cBhvr>
                                        <p:cTn id="63" dur="500"/>
                                        <p:tgtEl>
                                          <p:spTgt spid="54"/>
                                        </p:tgtEl>
                                      </p:cBhvr>
                                    </p:animEffect>
                                  </p:childTnLst>
                                </p:cTn>
                              </p:par>
                              <p:par>
                                <p:cTn id="64" presetID="3" presetClass="entr" presetSubtype="10" fill="hold"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blinds(horizontal)">
                                      <p:cBhvr>
                                        <p:cTn id="66" dur="500"/>
                                        <p:tgtEl>
                                          <p:spTgt spid="55"/>
                                        </p:tgtEl>
                                      </p:cBhvr>
                                    </p:animEffect>
                                  </p:childTnLst>
                                </p:cTn>
                              </p:par>
                              <p:par>
                                <p:cTn id="67" presetID="3" presetClass="entr" presetSubtype="10"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blinds(horizontal)">
                                      <p:cBhvr>
                                        <p:cTn id="69" dur="500"/>
                                        <p:tgtEl>
                                          <p:spTgt spid="56"/>
                                        </p:tgtEl>
                                      </p:cBhvr>
                                    </p:animEffect>
                                  </p:childTnLst>
                                </p:cTn>
                              </p:par>
                              <p:par>
                                <p:cTn id="70" presetID="3" presetClass="entr" presetSubtype="10" fill="hold"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blinds(horizontal)">
                                      <p:cBhvr>
                                        <p:cTn id="72" dur="500"/>
                                        <p:tgtEl>
                                          <p:spTgt spid="57"/>
                                        </p:tgtEl>
                                      </p:cBhvr>
                                    </p:animEffect>
                                  </p:childTnLst>
                                </p:cTn>
                              </p:par>
                              <p:par>
                                <p:cTn id="73" presetID="3" presetClass="entr" presetSubtype="10"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blinds(horizontal)">
                                      <p:cBhvr>
                                        <p:cTn id="75" dur="500"/>
                                        <p:tgtEl>
                                          <p:spTgt spid="5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87425"/>
                                        </p:tgtEl>
                                        <p:attrNameLst>
                                          <p:attrName>style.visibility</p:attrName>
                                        </p:attrNameLst>
                                      </p:cBhvr>
                                      <p:to>
                                        <p:strVal val="visible"/>
                                      </p:to>
                                    </p:set>
                                    <p:animEffect transition="in" filter="blinds(horizontal)">
                                      <p:cBhvr>
                                        <p:cTn id="78" dur="500"/>
                                        <p:tgtEl>
                                          <p:spTgt spid="18742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87428"/>
                                        </p:tgtEl>
                                        <p:attrNameLst>
                                          <p:attrName>style.visibility</p:attrName>
                                        </p:attrNameLst>
                                      </p:cBhvr>
                                      <p:to>
                                        <p:strVal val="visible"/>
                                      </p:to>
                                    </p:set>
                                    <p:animEffect transition="in" filter="blinds(horizontal)">
                                      <p:cBhvr>
                                        <p:cTn id="83" dur="500"/>
                                        <p:tgtEl>
                                          <p:spTgt spid="18742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87429"/>
                                        </p:tgtEl>
                                        <p:attrNameLst>
                                          <p:attrName>style.visibility</p:attrName>
                                        </p:attrNameLst>
                                      </p:cBhvr>
                                      <p:to>
                                        <p:strVal val="visible"/>
                                      </p:to>
                                    </p:set>
                                    <p:animEffect transition="in" filter="blinds(horizontal)">
                                      <p:cBhvr>
                                        <p:cTn id="88" dur="500"/>
                                        <p:tgtEl>
                                          <p:spTgt spid="18742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nodeType="clickEffect">
                                  <p:stCondLst>
                                    <p:cond delay="0"/>
                                  </p:stCondLst>
                                  <p:childTnLst>
                                    <p:set>
                                      <p:cBhvr>
                                        <p:cTn id="92" dur="1" fill="hold">
                                          <p:stCondLst>
                                            <p:cond delay="0"/>
                                          </p:stCondLst>
                                        </p:cTn>
                                        <p:tgtEl>
                                          <p:spTgt spid="187427">
                                            <p:txEl>
                                              <p:pRg st="0" end="0"/>
                                            </p:txEl>
                                          </p:spTgt>
                                        </p:tgtEl>
                                        <p:attrNameLst>
                                          <p:attrName>style.visibility</p:attrName>
                                        </p:attrNameLst>
                                      </p:cBhvr>
                                      <p:to>
                                        <p:strVal val="visible"/>
                                      </p:to>
                                    </p:set>
                                    <p:animEffect transition="in" filter="blinds(horizontal)">
                                      <p:cBhvr>
                                        <p:cTn id="93" dur="500"/>
                                        <p:tgtEl>
                                          <p:spTgt spid="1874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187424" grpId="0" animBg="1"/>
      <p:bldP spid="187425" grpId="0"/>
      <p:bldP spid="187428" grpId="0"/>
      <p:bldP spid="1874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 name="Google Shape;966;p46">
            <a:extLst>
              <a:ext uri="{FF2B5EF4-FFF2-40B4-BE49-F238E27FC236}">
                <a16:creationId xmlns:a16="http://schemas.microsoft.com/office/drawing/2014/main" xmlns="" id="{DA997F3E-6572-E22A-38B2-8C841449EE66}"/>
              </a:ext>
            </a:extLst>
          </p:cNvPr>
          <p:cNvSpPr/>
          <p:nvPr/>
        </p:nvSpPr>
        <p:spPr>
          <a:xfrm>
            <a:off x="4718051" y="2321985"/>
            <a:ext cx="6616700" cy="4099983"/>
          </a:xfrm>
          <a:prstGeom prst="roundRect">
            <a:avLst>
              <a:gd name="adj" fmla="val 50000"/>
            </a:avLst>
          </a:prstGeom>
          <a:solidFill>
            <a:schemeClr val="accent1"/>
          </a:solidFill>
          <a:ln>
            <a:noFill/>
          </a:ln>
        </p:spPr>
        <p:txBody>
          <a:bodyPr spcFirstLastPara="1" lIns="121900" tIns="121900" rIns="121900" bIns="121900" anchor="ctr"/>
          <a:lstStyle/>
          <a:p>
            <a:pPr>
              <a:buClr>
                <a:srgbClr val="000000"/>
              </a:buClr>
              <a:defRPr/>
            </a:pPr>
            <a:endParaRPr sz="2400" kern="0">
              <a:latin typeface="+mj-lt"/>
              <a:ea typeface="Arial"/>
              <a:cs typeface="Arial"/>
              <a:sym typeface="Arial"/>
            </a:endParaRPr>
          </a:p>
        </p:txBody>
      </p:sp>
      <p:sp>
        <p:nvSpPr>
          <p:cNvPr id="968" name="Google Shape;968;p46">
            <a:extLst>
              <a:ext uri="{FF2B5EF4-FFF2-40B4-BE49-F238E27FC236}">
                <a16:creationId xmlns:a16="http://schemas.microsoft.com/office/drawing/2014/main" xmlns="" id="{AE753682-CC72-8B44-C1B8-779E65E7A24B}"/>
              </a:ext>
            </a:extLst>
          </p:cNvPr>
          <p:cNvSpPr txBox="1">
            <a:spLocks noGrp="1"/>
          </p:cNvSpPr>
          <p:nvPr>
            <p:ph type="title"/>
          </p:nvPr>
        </p:nvSpPr>
        <p:spPr>
          <a:xfrm>
            <a:off x="4940301" y="2745317"/>
            <a:ext cx="5431367" cy="3240616"/>
          </a:xfrm>
        </p:spPr>
        <p:txBody>
          <a:bodyPr/>
          <a:lstStyle/>
          <a:p>
            <a:pPr eaLnBrk="1" hangingPunct="1">
              <a:lnSpc>
                <a:spcPct val="150000"/>
              </a:lnSpc>
              <a:spcBef>
                <a:spcPct val="0"/>
              </a:spcBef>
              <a:spcAft>
                <a:spcPct val="0"/>
              </a:spcAft>
              <a:buClr>
                <a:srgbClr val="252525"/>
              </a:buClr>
              <a:buFont typeface="Lexend Deca" charset="0"/>
              <a:buNone/>
            </a:pPr>
            <a:r>
              <a:rPr lang="vi-VN" altLang="en-US" sz="3333" b="1">
                <a:solidFill>
                  <a:schemeClr val="bg1"/>
                </a:solidFill>
                <a:latin typeface="Arial" panose="020B0604020202020204" pitchFamily="34" charset="0"/>
                <a:cs typeface="Arial" panose="020B0604020202020204" pitchFamily="34" charset="0"/>
                <a:sym typeface="Lexend Deca" charset="0"/>
              </a:rPr>
              <a:t>Quy định cơ bản của pháp luật về phòng ngừa tai nạn vũ khí, cháy, và các chất độc hại</a:t>
            </a:r>
            <a:r>
              <a:rPr lang="vi-VN" altLang="en-US" sz="3333">
                <a:solidFill>
                  <a:schemeClr val="bg1"/>
                </a:solidFill>
                <a:latin typeface="Arial" panose="020B0604020202020204" pitchFamily="34" charset="0"/>
                <a:cs typeface="Arial" panose="020B0604020202020204" pitchFamily="34" charset="0"/>
                <a:sym typeface="Lexend Deca" charset="0"/>
              </a:rPr>
              <a:t> </a:t>
            </a:r>
            <a:endParaRPr lang="en-US" altLang="en-US" sz="3333">
              <a:solidFill>
                <a:schemeClr val="bg1"/>
              </a:solidFill>
              <a:latin typeface="Arial" panose="020B0604020202020204" pitchFamily="34" charset="0"/>
              <a:cs typeface="Arial" panose="020B0604020202020204" pitchFamily="34" charset="0"/>
              <a:sym typeface="Lexend Deca" charset="0"/>
            </a:endParaRPr>
          </a:p>
        </p:txBody>
      </p:sp>
      <p:sp>
        <p:nvSpPr>
          <p:cNvPr id="969" name="Google Shape;969;p46">
            <a:extLst>
              <a:ext uri="{FF2B5EF4-FFF2-40B4-BE49-F238E27FC236}">
                <a16:creationId xmlns:a16="http://schemas.microsoft.com/office/drawing/2014/main" xmlns="" id="{6550225F-33C7-5201-B169-A2D08EE30FDF}"/>
              </a:ext>
            </a:extLst>
          </p:cNvPr>
          <p:cNvSpPr txBox="1">
            <a:spLocks noGrp="1"/>
          </p:cNvSpPr>
          <p:nvPr>
            <p:ph type="title" idx="2"/>
          </p:nvPr>
        </p:nvSpPr>
        <p:spPr>
          <a:xfrm>
            <a:off x="5444067" y="425451"/>
            <a:ext cx="5774267" cy="2148416"/>
          </a:xfrm>
        </p:spPr>
        <p:txBody>
          <a:bodyPr/>
          <a:lstStyle/>
          <a:p>
            <a:pPr eaLnBrk="1" hangingPunct="1">
              <a:spcBef>
                <a:spcPct val="0"/>
              </a:spcBef>
              <a:spcAft>
                <a:spcPct val="0"/>
              </a:spcAft>
              <a:buClr>
                <a:srgbClr val="252525"/>
              </a:buClr>
              <a:buFont typeface="Lexend Deca" charset="0"/>
              <a:buNone/>
            </a:pPr>
            <a:r>
              <a:rPr lang="en-US" altLang="en-US" sz="11733" b="1">
                <a:latin typeface="Arial" panose="020B0604020202020204" pitchFamily="34" charset="0"/>
                <a:cs typeface="Arial" panose="020B0604020202020204" pitchFamily="34" charset="0"/>
                <a:sym typeface="Lexend Deca" charset="0"/>
              </a:rPr>
              <a:t>03</a:t>
            </a:r>
            <a:endParaRPr lang="vi-VN" altLang="en-US" sz="11733" b="1">
              <a:latin typeface="Arial" panose="020B0604020202020204" pitchFamily="34" charset="0"/>
              <a:cs typeface="Arial" panose="020B0604020202020204" pitchFamily="34" charset="0"/>
              <a:sym typeface="Lexend Deca" charset="0"/>
            </a:endParaRPr>
          </a:p>
        </p:txBody>
      </p:sp>
      <p:pic>
        <p:nvPicPr>
          <p:cNvPr id="35919" name="Picture 79" descr="Luật phòng cháy mới nhất và những nội dung cơ bản bạn cần nắm">
            <a:extLst>
              <a:ext uri="{FF2B5EF4-FFF2-40B4-BE49-F238E27FC236}">
                <a16:creationId xmlns:a16="http://schemas.microsoft.com/office/drawing/2014/main" xmlns="" id="{FB3C33AA-6D2F-A843-7D97-02E184720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406401"/>
            <a:ext cx="4222751" cy="6091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AutoShape 2" descr="Luật Khiếu nại (hiện hành)">
            <a:extLst>
              <a:ext uri="{FF2B5EF4-FFF2-40B4-BE49-F238E27FC236}">
                <a16:creationId xmlns:a16="http://schemas.microsoft.com/office/drawing/2014/main" xmlns="" id="{47E1EE2A-2373-ABFF-2DAE-892F0FCB40A2}"/>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378" name="Google Shape;378;p36">
            <a:extLst>
              <a:ext uri="{FF2B5EF4-FFF2-40B4-BE49-F238E27FC236}">
                <a16:creationId xmlns:a16="http://schemas.microsoft.com/office/drawing/2014/main" xmlns="" id="{69F83D3D-7DC4-2DAF-1007-5129CAACA65F}"/>
              </a:ext>
            </a:extLst>
          </p:cNvPr>
          <p:cNvSpPr txBox="1">
            <a:spLocks/>
          </p:cNvSpPr>
          <p:nvPr/>
        </p:nvSpPr>
        <p:spPr bwMode="auto">
          <a:xfrm>
            <a:off x="893233" y="135467"/>
            <a:ext cx="11049000" cy="762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3200"/>
              <a:buFont typeface="Lexend Deca" charset="0"/>
              <a:buNone/>
            </a:pPr>
            <a:r>
              <a:rPr lang="en-US" altLang="en-US" sz="3733" b="1">
                <a:solidFill>
                  <a:srgbClr val="FFFFFF"/>
                </a:solidFill>
                <a:sym typeface="Lexend Deca" charset="0"/>
              </a:rPr>
              <a:t>MỘT SỐ QUY ĐỊNH CỦA PHÁP LUẬT</a:t>
            </a:r>
            <a:endParaRPr lang="vi-VN" altLang="en-US" sz="3733" b="1">
              <a:solidFill>
                <a:srgbClr val="FFFFFF"/>
              </a:solidFill>
              <a:sym typeface="Lexend Deca" charset="0"/>
            </a:endParaRPr>
          </a:p>
        </p:txBody>
      </p:sp>
      <p:sp>
        <p:nvSpPr>
          <p:cNvPr id="228356" name="Rectangle 4">
            <a:extLst>
              <a:ext uri="{FF2B5EF4-FFF2-40B4-BE49-F238E27FC236}">
                <a16:creationId xmlns:a16="http://schemas.microsoft.com/office/drawing/2014/main" xmlns="" id="{CD80FBE9-D2F9-4D33-11C2-FE197263DD10}"/>
              </a:ext>
            </a:extLst>
          </p:cNvPr>
          <p:cNvSpPr>
            <a:spLocks noChangeArrowheads="1"/>
          </p:cNvSpPr>
          <p:nvPr/>
        </p:nvSpPr>
        <p:spPr bwMode="auto">
          <a:xfrm>
            <a:off x="4226984" y="1128684"/>
            <a:ext cx="7626349" cy="532453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en-US" sz="2000" b="1"/>
              <a:t>Điều 5. Các hành vi bị nghiêm cấm trong quản lý, sử dụng vũ khí, vật liệu nổ, tiền chất thuốc nổ và công cụ hỗ trợ</a:t>
            </a:r>
            <a:endParaRPr lang="it-IT" altLang="en-US" sz="2000"/>
          </a:p>
          <a:p>
            <a:r>
              <a:rPr lang="it-IT" altLang="en-US" sz="2000"/>
              <a:t>1. Cá nhân sở hữu vũ khí, vật liệu nổ, công cụ hỗ trợ, trừ vũ khí thô sơ là hiện vật để trưng bày, triển lãm, đồ gia bảo.</a:t>
            </a:r>
          </a:p>
          <a:p>
            <a:r>
              <a:rPr lang="it-IT" altLang="en-US" sz="2000"/>
              <a:t>2. Nghiên cứu, chế tạo, sản xuất, mua bán, xuất khẩu, nhập khẩu, tàng trữ, vận chuyển, sửa chữa, sử dụng trái phép hoặc chiếm đoạt vũ khí, vật liệu nổ, tiền chất thuốc nổ, công cụ hỗ trợ hoặc chi tiết, cụm chi tiết để lắp ráp vũ khí, công cụ hỗ trợ.</a:t>
            </a:r>
            <a:endParaRPr lang="vi-VN" altLang="en-US" sz="2000"/>
          </a:p>
          <a:p>
            <a:r>
              <a:rPr lang="it-IT" altLang="en-US" sz="2000"/>
              <a:t>10. Chiếm đoạt, mua bán, trao đổi, tặng, cho, gửi, mượn, cho mượn, thuê, cho thuê, cầm cố phế liệu, phế phẩm vũ khí, vật liệu nổ, công cụ hỗ trợ.</a:t>
            </a:r>
          </a:p>
          <a:p>
            <a:r>
              <a:rPr lang="it-IT" altLang="en-US" sz="2000"/>
              <a:t>12. Che giấu, không tố giác, giúp người khác chế tạo, sản xuất, mang, mua bán, sửa chữa, xuất khẩu, nhập khẩu, tàng trữ, vận chuyển, sử dụng trái phép hoặc hủy hoại vũ khí, vật liệu nổ, tiền chất thuốc nổ, công cụ hỗ trợ.</a:t>
            </a:r>
          </a:p>
          <a:p>
            <a:r>
              <a:rPr lang="it-IT" altLang="en-US" sz="2000"/>
              <a:t>13. Đào bới, tìm kiếm, thu gom trái phép vũ khí, vật liệu nổ, công cụ hỗ trợ; phế liệu, phế phẩm vũ khí, vật liệu nổ, công cụ hỗ trợ.</a:t>
            </a:r>
            <a:endParaRPr lang="vi-VN" altLang="en-US" sz="2000"/>
          </a:p>
        </p:txBody>
      </p:sp>
      <p:sp>
        <p:nvSpPr>
          <p:cNvPr id="228357" name="AutoShape 5" descr="Luật hóa chất - NHÀ SÁCH SỰ THẬT">
            <a:extLst>
              <a:ext uri="{FF2B5EF4-FFF2-40B4-BE49-F238E27FC236}">
                <a16:creationId xmlns:a16="http://schemas.microsoft.com/office/drawing/2014/main" xmlns="" id="{89A76AAC-A3D9-5560-1384-7D0CA834794B}"/>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2400"/>
          </a:p>
        </p:txBody>
      </p:sp>
      <p:pic>
        <p:nvPicPr>
          <p:cNvPr id="228358" name="Picture 6">
            <a:extLst>
              <a:ext uri="{FF2B5EF4-FFF2-40B4-BE49-F238E27FC236}">
                <a16:creationId xmlns:a16="http://schemas.microsoft.com/office/drawing/2014/main" xmlns="" id="{4A53B577-4969-E006-D8C8-CED4236F0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1" y="1013884"/>
            <a:ext cx="3721100"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8356"/>
                                        </p:tgtEl>
                                        <p:attrNameLst>
                                          <p:attrName>style.visibility</p:attrName>
                                        </p:attrNameLst>
                                      </p:cBhvr>
                                      <p:to>
                                        <p:strVal val="visible"/>
                                      </p:to>
                                    </p:set>
                                    <p:animEffect transition="in" filter="blinds(horizontal)">
                                      <p:cBhvr>
                                        <p:cTn id="7" dur="500"/>
                                        <p:tgtEl>
                                          <p:spTgt spid="228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AutoShape 2" descr="Luật Khiếu nại (hiện hành)">
            <a:extLst>
              <a:ext uri="{FF2B5EF4-FFF2-40B4-BE49-F238E27FC236}">
                <a16:creationId xmlns:a16="http://schemas.microsoft.com/office/drawing/2014/main" xmlns="" id="{22015E7D-5DB2-CDF9-C3EF-A67636035BC7}"/>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378" name="Google Shape;378;p36">
            <a:extLst>
              <a:ext uri="{FF2B5EF4-FFF2-40B4-BE49-F238E27FC236}">
                <a16:creationId xmlns:a16="http://schemas.microsoft.com/office/drawing/2014/main" xmlns="" id="{162FED34-89E2-8346-FE34-167C06CD809B}"/>
              </a:ext>
            </a:extLst>
          </p:cNvPr>
          <p:cNvSpPr txBox="1">
            <a:spLocks/>
          </p:cNvSpPr>
          <p:nvPr/>
        </p:nvSpPr>
        <p:spPr bwMode="auto">
          <a:xfrm>
            <a:off x="960967" y="135467"/>
            <a:ext cx="10270067" cy="762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3200"/>
              <a:buFont typeface="Lexend Deca" charset="0"/>
              <a:buNone/>
            </a:pPr>
            <a:r>
              <a:rPr lang="en-US" altLang="en-US" sz="3733" b="1">
                <a:solidFill>
                  <a:srgbClr val="FFFFFF"/>
                </a:solidFill>
                <a:sym typeface="Lexend Deca" charset="0"/>
              </a:rPr>
              <a:t>MỘT SỐ QUY ĐỊNH CỦA PHÁP LUẬT</a:t>
            </a:r>
            <a:endParaRPr lang="vi-VN" altLang="en-US" sz="3733" b="1">
              <a:solidFill>
                <a:srgbClr val="FFFFFF"/>
              </a:solidFill>
              <a:sym typeface="Lexend Deca" charset="0"/>
            </a:endParaRPr>
          </a:p>
        </p:txBody>
      </p:sp>
      <p:sp>
        <p:nvSpPr>
          <p:cNvPr id="142341" name="Rectangle 5">
            <a:extLst>
              <a:ext uri="{FF2B5EF4-FFF2-40B4-BE49-F238E27FC236}">
                <a16:creationId xmlns:a16="http://schemas.microsoft.com/office/drawing/2014/main" xmlns="" id="{FB82240C-18BB-C23A-972B-99A967A7AAFC}"/>
              </a:ext>
            </a:extLst>
          </p:cNvPr>
          <p:cNvSpPr>
            <a:spLocks noChangeArrowheads="1"/>
          </p:cNvSpPr>
          <p:nvPr/>
        </p:nvSpPr>
        <p:spPr bwMode="auto">
          <a:xfrm>
            <a:off x="3702051" y="1039488"/>
            <a:ext cx="8235949" cy="567225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133" b="1"/>
              <a:t>Điều 13. Các hành vi bị nghiêm cấm</a:t>
            </a:r>
            <a:r>
              <a:rPr lang="vi-VN" altLang="en-US" sz="2133"/>
              <a:t/>
            </a:r>
            <a:br>
              <a:rPr lang="vi-VN" altLang="en-US" sz="2133"/>
            </a:br>
            <a:r>
              <a:rPr lang="vi-VN" altLang="en-US" sz="2133"/>
              <a:t>1. Cố ý gây cháy, nổ làm tổn hại đến tính mạng, sức khỏe con người; gây thiệt hại tài sản của Nhà nước, cơ quan, tổ chức, cá nhân; ảnh hưởng xấu đến môi trường, an ninh và trật tự an toàn xã hội.</a:t>
            </a:r>
            <a:br>
              <a:rPr lang="vi-VN" altLang="en-US" sz="2133"/>
            </a:br>
            <a:r>
              <a:rPr lang="vi-VN" altLang="en-US" sz="2133"/>
              <a:t>2. Cản trở các hoạt động phòng cháy và chữa cháy; chống người thi hành nhiệm vụ phòng cháy và chữa cháy.</a:t>
            </a:r>
            <a:br>
              <a:rPr lang="vi-VN" altLang="en-US" sz="2133"/>
            </a:br>
            <a:r>
              <a:rPr lang="vi-VN" altLang="en-US" sz="2133"/>
              <a:t>3.Lợi dụng phòng cháy và chữa cháy để xâm hại tính mạng, sức khỏe con người; xâm phạm tài sản của Nhà nước, cơ quan, tổ chức và cá nhân.</a:t>
            </a:r>
            <a:br>
              <a:rPr lang="vi-VN" altLang="en-US" sz="2133"/>
            </a:br>
            <a:r>
              <a:rPr lang="vi-VN" altLang="en-US" sz="2133"/>
              <a:t>4. Báo cháy giả.</a:t>
            </a:r>
            <a:br>
              <a:rPr lang="vi-VN" altLang="en-US" sz="2133"/>
            </a:br>
            <a:r>
              <a:rPr lang="vi-VN" altLang="en-US" sz="2133"/>
              <a:t>4a. Không báo cháy khi có điều kiện báo cháy; trì hoãn việc báo cháy.</a:t>
            </a:r>
            <a:br>
              <a:rPr lang="vi-VN" altLang="en-US" sz="2133"/>
            </a:br>
            <a:r>
              <a:rPr lang="vi-VN" altLang="en-US" sz="2133"/>
              <a:t>5. Sản xuất, tàng trữ, vận chuyển, sử dụng, mua bán trái phép chất nguy hiểm về cháy, nổ.</a:t>
            </a:r>
            <a:br>
              <a:rPr lang="vi-VN" altLang="en-US" sz="2133"/>
            </a:br>
            <a:r>
              <a:rPr lang="vi-VN" altLang="en-US" sz="2133"/>
              <a:t>5a.Mang hàng và chất dễ cháy, nổ trái phép vào nơi tập trung đông người. </a:t>
            </a:r>
          </a:p>
        </p:txBody>
      </p:sp>
      <p:pic>
        <p:nvPicPr>
          <p:cNvPr id="142343" name="Picture 7" descr="Luật phòng cháy mới nhất và những nội dung cơ bản bạn cần nắm">
            <a:extLst>
              <a:ext uri="{FF2B5EF4-FFF2-40B4-BE49-F238E27FC236}">
                <a16:creationId xmlns:a16="http://schemas.microsoft.com/office/drawing/2014/main" xmlns="" id="{61E803E6-3FCF-8148-C68C-376D8AF60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460501"/>
            <a:ext cx="3378200" cy="48725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2341"/>
                                        </p:tgtEl>
                                        <p:attrNameLst>
                                          <p:attrName>style.visibility</p:attrName>
                                        </p:attrNameLst>
                                      </p:cBhvr>
                                      <p:to>
                                        <p:strVal val="visible"/>
                                      </p:to>
                                    </p:set>
                                    <p:animEffect transition="in" filter="blinds(horizontal)">
                                      <p:cBhvr>
                                        <p:cTn id="7" dur="500"/>
                                        <p:tgtEl>
                                          <p:spTgt spid="14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AutoShape 2" descr="Luật Khiếu nại (hiện hành)">
            <a:extLst>
              <a:ext uri="{FF2B5EF4-FFF2-40B4-BE49-F238E27FC236}">
                <a16:creationId xmlns:a16="http://schemas.microsoft.com/office/drawing/2014/main" xmlns="" id="{C6A139AB-B8E6-AA06-33D7-6756547E3ABB}"/>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378" name="Google Shape;378;p36">
            <a:extLst>
              <a:ext uri="{FF2B5EF4-FFF2-40B4-BE49-F238E27FC236}">
                <a16:creationId xmlns:a16="http://schemas.microsoft.com/office/drawing/2014/main" xmlns="" id="{74BB063F-4FBB-6D75-D96C-0C4122D4ABD2}"/>
              </a:ext>
            </a:extLst>
          </p:cNvPr>
          <p:cNvSpPr txBox="1">
            <a:spLocks/>
          </p:cNvSpPr>
          <p:nvPr/>
        </p:nvSpPr>
        <p:spPr bwMode="auto">
          <a:xfrm>
            <a:off x="893233" y="135467"/>
            <a:ext cx="11049000" cy="762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3200"/>
              <a:buFont typeface="Lexend Deca" charset="0"/>
              <a:buNone/>
            </a:pPr>
            <a:r>
              <a:rPr lang="en-US" altLang="en-US" sz="3733" b="1">
                <a:solidFill>
                  <a:srgbClr val="FFFFFF"/>
                </a:solidFill>
                <a:sym typeface="Lexend Deca" charset="0"/>
              </a:rPr>
              <a:t>MỘT SỐ QUY ĐỊNH CỦA PHÁP LUẬT</a:t>
            </a:r>
            <a:endParaRPr lang="vi-VN" altLang="en-US" sz="3733" b="1">
              <a:solidFill>
                <a:srgbClr val="FFFFFF"/>
              </a:solidFill>
              <a:sym typeface="Lexend Deca" charset="0"/>
            </a:endParaRPr>
          </a:p>
        </p:txBody>
      </p:sp>
      <p:sp>
        <p:nvSpPr>
          <p:cNvPr id="188420" name="Rectangle 4">
            <a:extLst>
              <a:ext uri="{FF2B5EF4-FFF2-40B4-BE49-F238E27FC236}">
                <a16:creationId xmlns:a16="http://schemas.microsoft.com/office/drawing/2014/main" xmlns="" id="{3A29FA53-0AE0-F168-F2BC-4A7A332707F4}"/>
              </a:ext>
            </a:extLst>
          </p:cNvPr>
          <p:cNvSpPr>
            <a:spLocks noChangeArrowheads="1"/>
          </p:cNvSpPr>
          <p:nvPr/>
        </p:nvSpPr>
        <p:spPr bwMode="auto">
          <a:xfrm>
            <a:off x="3939118" y="1531835"/>
            <a:ext cx="7626349" cy="468756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sv-SE" altLang="en-US" sz="2133" b="1"/>
              <a:t>Điều 7. Các hành vi bị nghiêm cấm trong hoạt động hóa chất</a:t>
            </a:r>
            <a:endParaRPr lang="sv-SE" altLang="en-US" sz="2133"/>
          </a:p>
          <a:p>
            <a:r>
              <a:rPr lang="sv-SE" altLang="en-US" sz="2133"/>
              <a:t>1. Sản xuất, kinh doanh, vận chuyển, cất giữ, sử dụng, gửi, cho, tặng hóa chất nguy hiểm trái quy định của Luật này và các quy định khác của pháp luật có liên quan.</a:t>
            </a:r>
          </a:p>
          <a:p>
            <a:r>
              <a:rPr lang="sv-SE" altLang="en-US" sz="2133"/>
              <a:t>2. Không công bố thông tin cần thiết, cung cấp thông tin không đầy đủ, thông tin sai lệch, che giấu thông tin về đặc tính nguy hiểm của hóa chất, sản phẩm chứa hóa chất nguy hiểm.</a:t>
            </a:r>
          </a:p>
          <a:p>
            <a:r>
              <a:rPr lang="sv-SE" altLang="en-US" sz="2133"/>
              <a:t>3. Sử dụng hóa chất không thuộc danh mục được phép sử dụng, hóa chất không bảo đảm tiêu chuẩn, chất lượng, vượt quá hàm lượng cho phép để sản xuất và bảo quản thực phẩm, thuốc chữa bệnh, thức ăn gia súc, thuốc thú y, thuốc bảo vệ thực vật, phân bón, sản phẩm hóa chất tiêu dùng.</a:t>
            </a:r>
          </a:p>
          <a:p>
            <a:r>
              <a:rPr lang="sv-SE" altLang="en-US" sz="2133"/>
              <a:t>4. Sử dụng hóa chất độc để săn bắt động vật, thực hiện các hành vi xâm hại đến sức khoẻ con người, tài sản và môi trường.</a:t>
            </a:r>
            <a:endParaRPr lang="vi-VN" altLang="en-US" sz="2133"/>
          </a:p>
        </p:txBody>
      </p:sp>
      <p:sp>
        <p:nvSpPr>
          <p:cNvPr id="188423" name="AutoShape 7" descr="Luật hóa chất - NHÀ SÁCH SỰ THẬT">
            <a:extLst>
              <a:ext uri="{FF2B5EF4-FFF2-40B4-BE49-F238E27FC236}">
                <a16:creationId xmlns:a16="http://schemas.microsoft.com/office/drawing/2014/main" xmlns="" id="{B68204B4-0E7A-9EBE-2285-A430066CEA38}"/>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2400"/>
          </a:p>
        </p:txBody>
      </p:sp>
      <p:pic>
        <p:nvPicPr>
          <p:cNvPr id="188424" name="Picture 8">
            <a:extLst>
              <a:ext uri="{FF2B5EF4-FFF2-40B4-BE49-F238E27FC236}">
                <a16:creationId xmlns:a16="http://schemas.microsoft.com/office/drawing/2014/main" xmlns="" id="{CDBAE3F3-E8FD-BCC3-6859-636884EF4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164168"/>
            <a:ext cx="3321051" cy="48302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8420"/>
                                        </p:tgtEl>
                                        <p:attrNameLst>
                                          <p:attrName>style.visibility</p:attrName>
                                        </p:attrNameLst>
                                      </p:cBhvr>
                                      <p:to>
                                        <p:strVal val="visible"/>
                                      </p:to>
                                    </p:set>
                                    <p:animEffect transition="in" filter="blinds(horizontal)">
                                      <p:cBhvr>
                                        <p:cTn id="7" dur="500"/>
                                        <p:tgtEl>
                                          <p:spTgt spid="188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Google Shape;377;p36">
            <a:extLst>
              <a:ext uri="{FF2B5EF4-FFF2-40B4-BE49-F238E27FC236}">
                <a16:creationId xmlns:a16="http://schemas.microsoft.com/office/drawing/2014/main" xmlns="" id="{8934C78F-F54F-61D2-A72B-2BAA7B14D1BB}"/>
              </a:ext>
            </a:extLst>
          </p:cNvPr>
          <p:cNvSpPr txBox="1">
            <a:spLocks noGrp="1"/>
          </p:cNvSpPr>
          <p:nvPr>
            <p:ph type="body" idx="4294967295"/>
          </p:nvPr>
        </p:nvSpPr>
        <p:spPr>
          <a:xfrm>
            <a:off x="429685" y="1547284"/>
            <a:ext cx="11485033" cy="2243667"/>
          </a:xfrm>
          <a:ln>
            <a:solidFill>
              <a:srgbClr val="800080"/>
            </a:solidFill>
            <a:miter lim="800000"/>
            <a:headEnd/>
            <a:tailEnd/>
          </a:ln>
        </p:spPr>
        <p:txBody>
          <a:bodyPr anchor="ctr"/>
          <a:lstStyle/>
          <a:p>
            <a:pPr marL="0" indent="0">
              <a:lnSpc>
                <a:spcPct val="150000"/>
              </a:lnSpc>
              <a:buClr>
                <a:srgbClr val="543C52"/>
              </a:buClr>
              <a:buSzPts val="1100"/>
              <a:buNone/>
            </a:pPr>
            <a:r>
              <a:rPr lang="vi-VN" altLang="en-US" sz="2400">
                <a:latin typeface="Arial" panose="020B0604020202020204" pitchFamily="34" charset="0"/>
                <a:cs typeface="Arial" panose="020B0604020202020204" pitchFamily="34" charset="0"/>
                <a:sym typeface="Pontano Sans" charset="0"/>
              </a:rPr>
              <a:t>Trong quá trình đào móng làm nhà, ông D đã phát hiện một quả bom. Tuy nhiên, ông D không khai báo với các cơ quan chức năng mà còn cất giấu và có ý định đem đi bán để lấy tiền. Phát hiện hành vi của ông D, anh K đã báo cáo với chính quyền địa phương nhằm đảm bảo an toàn cho các gia đình xung quanh </a:t>
            </a:r>
          </a:p>
        </p:txBody>
      </p:sp>
      <p:sp>
        <p:nvSpPr>
          <p:cNvPr id="146435" name="Rectangle 3">
            <a:extLst>
              <a:ext uri="{FF2B5EF4-FFF2-40B4-BE49-F238E27FC236}">
                <a16:creationId xmlns:a16="http://schemas.microsoft.com/office/drawing/2014/main" xmlns="" id="{96937EE0-CF78-A8D3-31FA-7629923FC095}"/>
              </a:ext>
            </a:extLst>
          </p:cNvPr>
          <p:cNvSpPr>
            <a:spLocks noChangeArrowheads="1"/>
          </p:cNvSpPr>
          <p:nvPr/>
        </p:nvSpPr>
        <p:spPr bwMode="auto">
          <a:xfrm>
            <a:off x="444501" y="145960"/>
            <a:ext cx="11385551" cy="120032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400">
                <a:solidFill>
                  <a:schemeClr val="bg1"/>
                </a:solidFill>
              </a:rPr>
              <a:t>Căn cứ vào thông tin, em hãy nhận xét việc thực hiện những quy định của pháp luật về phòng ngừa tai nạn vũ khí, cháy, nổ và chất độc hại của các chủ thể trong từng trường hợp trên. </a:t>
            </a:r>
          </a:p>
        </p:txBody>
      </p:sp>
      <p:sp>
        <p:nvSpPr>
          <p:cNvPr id="146439" name="Rectangle 7">
            <a:extLst>
              <a:ext uri="{FF2B5EF4-FFF2-40B4-BE49-F238E27FC236}">
                <a16:creationId xmlns:a16="http://schemas.microsoft.com/office/drawing/2014/main" xmlns="" id="{2331C71E-1702-278A-2578-5B5196B766E8}"/>
              </a:ext>
            </a:extLst>
          </p:cNvPr>
          <p:cNvSpPr>
            <a:spLocks noChangeArrowheads="1"/>
          </p:cNvSpPr>
          <p:nvPr/>
        </p:nvSpPr>
        <p:spPr bwMode="auto">
          <a:xfrm>
            <a:off x="482601" y="4511613"/>
            <a:ext cx="5295900" cy="1938992"/>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rgbClr val="000000"/>
              </a:buClr>
              <a:buFont typeface="Arial" panose="020B0604020202020204" pitchFamily="34" charset="0"/>
              <a:buNone/>
            </a:pPr>
            <a:r>
              <a:rPr lang="vi-VN" altLang="en-US" sz="2400"/>
              <a:t>Hành vi của ông D đã vi phạm quy định tại khoản 1 và khoản 13 thuộc Điều 5 của Luật Quản lí, sử dụng vũ khí, vật liệu nổ và các công cụ hỗ trợ năm 2017 </a:t>
            </a:r>
          </a:p>
        </p:txBody>
      </p:sp>
      <p:sp>
        <p:nvSpPr>
          <p:cNvPr id="146440" name="Rectangle 8">
            <a:extLst>
              <a:ext uri="{FF2B5EF4-FFF2-40B4-BE49-F238E27FC236}">
                <a16:creationId xmlns:a16="http://schemas.microsoft.com/office/drawing/2014/main" xmlns="" id="{F68DA780-0584-46F9-F860-759C4206525D}"/>
              </a:ext>
            </a:extLst>
          </p:cNvPr>
          <p:cNvSpPr>
            <a:spLocks noChangeArrowheads="1"/>
          </p:cNvSpPr>
          <p:nvPr/>
        </p:nvSpPr>
        <p:spPr bwMode="auto">
          <a:xfrm>
            <a:off x="6959601" y="4524313"/>
            <a:ext cx="4629151" cy="1938992"/>
          </a:xfrm>
          <a:prstGeom prst="rect">
            <a:avLst/>
          </a:prstGeom>
          <a:noFill/>
          <a:ln w="9525">
            <a:solidFill>
              <a:srgbClr val="00808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400"/>
              <a:t>Hành vi của anh anh K là đúng với quy định của pháp luật. Chúng ta cần khuyến khích, cổ vũ và học tập theo hành vi của anh K. </a:t>
            </a:r>
          </a:p>
        </p:txBody>
      </p:sp>
      <p:sp>
        <p:nvSpPr>
          <p:cNvPr id="146442" name="AutoShape 10">
            <a:extLst>
              <a:ext uri="{FF2B5EF4-FFF2-40B4-BE49-F238E27FC236}">
                <a16:creationId xmlns:a16="http://schemas.microsoft.com/office/drawing/2014/main" xmlns="" id="{F7A633C8-5C3C-6D21-74BF-F169DB452701}"/>
              </a:ext>
            </a:extLst>
          </p:cNvPr>
          <p:cNvSpPr>
            <a:spLocks noChangeArrowheads="1"/>
          </p:cNvSpPr>
          <p:nvPr/>
        </p:nvSpPr>
        <p:spPr bwMode="auto">
          <a:xfrm>
            <a:off x="2556934" y="3843867"/>
            <a:ext cx="982133" cy="609600"/>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146443" name="AutoShape 11">
            <a:extLst>
              <a:ext uri="{FF2B5EF4-FFF2-40B4-BE49-F238E27FC236}">
                <a16:creationId xmlns:a16="http://schemas.microsoft.com/office/drawing/2014/main" xmlns="" id="{F24D0A48-AC8B-B579-F448-9606AFA377AA}"/>
              </a:ext>
            </a:extLst>
          </p:cNvPr>
          <p:cNvSpPr>
            <a:spLocks noChangeArrowheads="1"/>
          </p:cNvSpPr>
          <p:nvPr/>
        </p:nvSpPr>
        <p:spPr bwMode="auto">
          <a:xfrm>
            <a:off x="8669867" y="3860800"/>
            <a:ext cx="982133" cy="609600"/>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blinds(horizontal)">
                                      <p:cBhvr>
                                        <p:cTn id="7" dur="500"/>
                                        <p:tgtEl>
                                          <p:spTgt spid="146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7">
                                            <p:bg/>
                                          </p:spTgt>
                                        </p:tgtEl>
                                        <p:attrNameLst>
                                          <p:attrName>style.visibility</p:attrName>
                                        </p:attrNameLst>
                                      </p:cBhvr>
                                      <p:to>
                                        <p:strVal val="visible"/>
                                      </p:to>
                                    </p:set>
                                    <p:animEffect transition="in" filter="blinds(horizontal)">
                                      <p:cBhvr>
                                        <p:cTn id="12" dur="500"/>
                                        <p:tgtEl>
                                          <p:spTgt spid="377">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7">
                                            <p:txEl>
                                              <p:pRg st="0" end="0"/>
                                            </p:txEl>
                                          </p:spTgt>
                                        </p:tgtEl>
                                        <p:attrNameLst>
                                          <p:attrName>style.visibility</p:attrName>
                                        </p:attrNameLst>
                                      </p:cBhvr>
                                      <p:to>
                                        <p:strVal val="visible"/>
                                      </p:to>
                                    </p:set>
                                    <p:animEffect transition="in" filter="blinds(horizontal)">
                                      <p:cBhvr>
                                        <p:cTn id="17" dur="500"/>
                                        <p:tgtEl>
                                          <p:spTgt spid="37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6439"/>
                                        </p:tgtEl>
                                        <p:attrNameLst>
                                          <p:attrName>style.visibility</p:attrName>
                                        </p:attrNameLst>
                                      </p:cBhvr>
                                      <p:to>
                                        <p:strVal val="visible"/>
                                      </p:to>
                                    </p:set>
                                    <p:animEffect transition="in" filter="blinds(horizontal)">
                                      <p:cBhvr>
                                        <p:cTn id="22" dur="500"/>
                                        <p:tgtEl>
                                          <p:spTgt spid="146439"/>
                                        </p:tgtEl>
                                      </p:cBhvr>
                                    </p:animEffect>
                                  </p:childTnLst>
                                </p:cTn>
                              </p:par>
                              <p:par>
                                <p:cTn id="23" presetID="3" presetClass="entr" presetSubtype="10" fill="hold" nodeType="withEffect">
                                  <p:stCondLst>
                                    <p:cond delay="0"/>
                                  </p:stCondLst>
                                  <p:childTnLst>
                                    <p:set>
                                      <p:cBhvr>
                                        <p:cTn id="24" dur="1" fill="hold">
                                          <p:stCondLst>
                                            <p:cond delay="0"/>
                                          </p:stCondLst>
                                        </p:cTn>
                                        <p:tgtEl>
                                          <p:spTgt spid="146442"/>
                                        </p:tgtEl>
                                        <p:attrNameLst>
                                          <p:attrName>style.visibility</p:attrName>
                                        </p:attrNameLst>
                                      </p:cBhvr>
                                      <p:to>
                                        <p:strVal val="visible"/>
                                      </p:to>
                                    </p:set>
                                    <p:animEffect transition="in" filter="blinds(horizontal)">
                                      <p:cBhvr>
                                        <p:cTn id="25" dur="500"/>
                                        <p:tgtEl>
                                          <p:spTgt spid="14644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6440"/>
                                        </p:tgtEl>
                                        <p:attrNameLst>
                                          <p:attrName>style.visibility</p:attrName>
                                        </p:attrNameLst>
                                      </p:cBhvr>
                                      <p:to>
                                        <p:strVal val="visible"/>
                                      </p:to>
                                    </p:set>
                                    <p:animEffect transition="in" filter="blinds(horizontal)">
                                      <p:cBhvr>
                                        <p:cTn id="30" dur="500"/>
                                        <p:tgtEl>
                                          <p:spTgt spid="146440"/>
                                        </p:tgtEl>
                                      </p:cBhvr>
                                    </p:animEffect>
                                  </p:childTnLst>
                                </p:cTn>
                              </p:par>
                              <p:par>
                                <p:cTn id="31" presetID="3" presetClass="entr" presetSubtype="10" fill="hold" nodeType="withEffect">
                                  <p:stCondLst>
                                    <p:cond delay="0"/>
                                  </p:stCondLst>
                                  <p:childTnLst>
                                    <p:set>
                                      <p:cBhvr>
                                        <p:cTn id="32" dur="1" fill="hold">
                                          <p:stCondLst>
                                            <p:cond delay="0"/>
                                          </p:stCondLst>
                                        </p:cTn>
                                        <p:tgtEl>
                                          <p:spTgt spid="146443"/>
                                        </p:tgtEl>
                                        <p:attrNameLst>
                                          <p:attrName>style.visibility</p:attrName>
                                        </p:attrNameLst>
                                      </p:cBhvr>
                                      <p:to>
                                        <p:strVal val="visible"/>
                                      </p:to>
                                    </p:set>
                                    <p:animEffect transition="in" filter="blinds(horizontal)">
                                      <p:cBhvr>
                                        <p:cTn id="33" dur="500"/>
                                        <p:tgtEl>
                                          <p:spTgt spid="146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0" build="p" animBg="1"/>
      <p:bldP spid="146435" grpId="0" animBg="1"/>
      <p:bldP spid="146439" grpId="0" animBg="1"/>
      <p:bldP spid="1464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Google Shape;495;p38">
            <a:extLst>
              <a:ext uri="{FF2B5EF4-FFF2-40B4-BE49-F238E27FC236}">
                <a16:creationId xmlns:a16="http://schemas.microsoft.com/office/drawing/2014/main" xmlns="" id="{B15DE7D1-4208-5F46-D6F9-792104B30A7E}"/>
              </a:ext>
            </a:extLst>
          </p:cNvPr>
          <p:cNvSpPr/>
          <p:nvPr/>
        </p:nvSpPr>
        <p:spPr>
          <a:xfrm>
            <a:off x="742952" y="2580217"/>
            <a:ext cx="6709833" cy="3748616"/>
          </a:xfrm>
          <a:prstGeom prst="roundRect">
            <a:avLst>
              <a:gd name="adj" fmla="val 50000"/>
            </a:avLst>
          </a:prstGeom>
          <a:solidFill>
            <a:schemeClr val="accent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498" name="Google Shape;498;p38">
            <a:extLst>
              <a:ext uri="{FF2B5EF4-FFF2-40B4-BE49-F238E27FC236}">
                <a16:creationId xmlns:a16="http://schemas.microsoft.com/office/drawing/2014/main" xmlns="" id="{791FAE5E-635D-8923-0188-A34BF919649B}"/>
              </a:ext>
            </a:extLst>
          </p:cNvPr>
          <p:cNvSpPr txBox="1">
            <a:spLocks noGrp="1"/>
          </p:cNvSpPr>
          <p:nvPr>
            <p:ph type="title" idx="2"/>
          </p:nvPr>
        </p:nvSpPr>
        <p:spPr>
          <a:xfrm flipH="1">
            <a:off x="3164417" y="260351"/>
            <a:ext cx="2283883" cy="2146300"/>
          </a:xfrm>
        </p:spPr>
        <p:txBody>
          <a:bodyPr/>
          <a:lstStyle/>
          <a:p>
            <a:pPr eaLnBrk="1" fontAlgn="auto" hangingPunct="1">
              <a:buClr>
                <a:schemeClr val="dk1"/>
              </a:buClr>
              <a:buFont typeface="Lexend Deca"/>
              <a:buNone/>
              <a:defRPr/>
            </a:pPr>
            <a:r>
              <a:rPr lang="en" sz="11733" b="1" dirty="0">
                <a:ea typeface="Lexend Deca"/>
                <a:cs typeface="Lexend Deca"/>
                <a:sym typeface="Lexend Deca"/>
              </a:rPr>
              <a:t>01</a:t>
            </a:r>
            <a:endParaRPr sz="11733" b="1" dirty="0">
              <a:ea typeface="Lexend Deca"/>
              <a:cs typeface="Lexend Deca"/>
              <a:sym typeface="Lexend Deca"/>
            </a:endParaRPr>
          </a:p>
        </p:txBody>
      </p:sp>
      <p:sp>
        <p:nvSpPr>
          <p:cNvPr id="496" name="Google Shape;496;p38">
            <a:extLst>
              <a:ext uri="{FF2B5EF4-FFF2-40B4-BE49-F238E27FC236}">
                <a16:creationId xmlns:a16="http://schemas.microsoft.com/office/drawing/2014/main" xmlns="" id="{4A6A0236-94B5-FD15-E39B-E66450AD70A2}"/>
              </a:ext>
            </a:extLst>
          </p:cNvPr>
          <p:cNvSpPr txBox="1">
            <a:spLocks/>
          </p:cNvSpPr>
          <p:nvPr/>
        </p:nvSpPr>
        <p:spPr bwMode="auto">
          <a:xfrm flipH="1">
            <a:off x="1576918" y="3067051"/>
            <a:ext cx="5278967" cy="232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buClr>
                <a:srgbClr val="252525"/>
              </a:buClr>
              <a:buSzPts val="3600"/>
              <a:buFont typeface="Lexend Deca" charset="0"/>
              <a:buNone/>
            </a:pPr>
            <a:r>
              <a:rPr lang="vi-VN" altLang="en-US" sz="3333" b="1" dirty="0">
                <a:solidFill>
                  <a:schemeClr val="bg1"/>
                </a:solidFill>
                <a:sym typeface="Pontano Sans" charset="0"/>
              </a:rPr>
              <a:t>Một số tai nạn vũ khí, cháy, nổ, chất độc hại và nguy cơ dẫn đến tai nạn </a:t>
            </a:r>
            <a:endParaRPr lang="en-US" altLang="en-US" sz="3333" b="1" dirty="0">
              <a:solidFill>
                <a:schemeClr val="bg1"/>
              </a:solidFill>
              <a:sym typeface="Pontano Sans" charset="0"/>
            </a:endParaRPr>
          </a:p>
        </p:txBody>
      </p:sp>
      <p:pic>
        <p:nvPicPr>
          <p:cNvPr id="26710" name="Picture 86" descr="Em hãy cùng các bạn vẽ tranh tuyên truyền hưởng ứng Ngày toàn dân phòng  cháy, chữa cháy (4/10).">
            <a:extLst>
              <a:ext uri="{FF2B5EF4-FFF2-40B4-BE49-F238E27FC236}">
                <a16:creationId xmlns:a16="http://schemas.microsoft.com/office/drawing/2014/main" xmlns="" id="{13F6872B-1807-861A-1DFE-1C6E6E8CB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067" y="3014134"/>
            <a:ext cx="3752851" cy="2506133"/>
          </a:xfrm>
          <a:prstGeom prst="rect">
            <a:avLst/>
          </a:prstGeom>
          <a:noFill/>
          <a:extLst>
            <a:ext uri="{909E8E84-426E-40DD-AFC4-6F175D3DCCD1}">
              <a14:hiddenFill xmlns:a14="http://schemas.microsoft.com/office/drawing/2010/main">
                <a:solidFill>
                  <a:srgbClr val="FFFFFF"/>
                </a:solidFill>
              </a14:hiddenFill>
            </a:ext>
          </a:extLst>
        </p:spPr>
      </p:pic>
      <p:pic>
        <p:nvPicPr>
          <p:cNvPr id="26712" name="Picture 88" descr="Bài 15: Phòng ngừa tai nạn vũ khí, cháy, nổ và các chất độc hại">
            <a:extLst>
              <a:ext uri="{FF2B5EF4-FFF2-40B4-BE49-F238E27FC236}">
                <a16:creationId xmlns:a16="http://schemas.microsoft.com/office/drawing/2014/main" xmlns="" id="{08914703-2E93-C8BC-5697-E6B071BD18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8133" y="296333"/>
            <a:ext cx="2387600" cy="238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Google Shape;377;p36">
            <a:extLst>
              <a:ext uri="{FF2B5EF4-FFF2-40B4-BE49-F238E27FC236}">
                <a16:creationId xmlns:a16="http://schemas.microsoft.com/office/drawing/2014/main" xmlns="" id="{ADACBDE2-9DCB-3D30-EC4A-D8E5F8C7F079}"/>
              </a:ext>
            </a:extLst>
          </p:cNvPr>
          <p:cNvSpPr txBox="1">
            <a:spLocks noGrp="1"/>
          </p:cNvSpPr>
          <p:nvPr>
            <p:ph type="body" idx="4294967295"/>
          </p:nvPr>
        </p:nvSpPr>
        <p:spPr>
          <a:xfrm>
            <a:off x="429685" y="1547284"/>
            <a:ext cx="11485033" cy="2429933"/>
          </a:xfrm>
          <a:ln>
            <a:solidFill>
              <a:srgbClr val="800080"/>
            </a:solidFill>
            <a:miter lim="800000"/>
            <a:headEnd/>
            <a:tailEnd/>
          </a:ln>
        </p:spPr>
        <p:txBody>
          <a:bodyPr anchor="ctr">
            <a:normAutofit lnSpcReduction="10000"/>
          </a:bodyPr>
          <a:lstStyle/>
          <a:p>
            <a:pPr marL="0" indent="0">
              <a:lnSpc>
                <a:spcPct val="150000"/>
              </a:lnSpc>
              <a:buClr>
                <a:srgbClr val="543C52"/>
              </a:buClr>
              <a:buSzPts val="1100"/>
              <a:buNone/>
            </a:pPr>
            <a:r>
              <a:rPr lang="vi-VN" altLang="en-US" sz="2667">
                <a:latin typeface="Arial" panose="020B0604020202020204" pitchFamily="34" charset="0"/>
                <a:cs typeface="Arial" panose="020B0604020202020204" pitchFamily="34" charset="0"/>
                <a:sym typeface="Pontano Sans" charset="0"/>
              </a:rPr>
              <a:t>Ban H dùng cồn để nướng đồ ăn, do không may, lọ còn bị đổ bén lửa đã gây ra cháy. Bạn H đã hô hoán, may có người lớn ở nhà giúp đỡ nên kịp thời dập tắt được đám cháy không gây nguy hiểm cho gia đình và mọi người. </a:t>
            </a:r>
          </a:p>
        </p:txBody>
      </p:sp>
      <p:sp>
        <p:nvSpPr>
          <p:cNvPr id="230403" name="Rectangle 3">
            <a:extLst>
              <a:ext uri="{FF2B5EF4-FFF2-40B4-BE49-F238E27FC236}">
                <a16:creationId xmlns:a16="http://schemas.microsoft.com/office/drawing/2014/main" xmlns="" id="{8D9E5B9C-95B6-68C3-6C3F-21097E60D58D}"/>
              </a:ext>
            </a:extLst>
          </p:cNvPr>
          <p:cNvSpPr>
            <a:spLocks noChangeArrowheads="1"/>
          </p:cNvSpPr>
          <p:nvPr/>
        </p:nvSpPr>
        <p:spPr bwMode="auto">
          <a:xfrm>
            <a:off x="444501" y="145960"/>
            <a:ext cx="11385551" cy="120032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400">
                <a:solidFill>
                  <a:schemeClr val="bg1"/>
                </a:solidFill>
              </a:rPr>
              <a:t>Căn cứ vào thông tin, em hãy nhận xét việc thực hiện những quy định của pháp luật về phòng ngừa tai nạn vũ khí, cháy, nổ và chất độc hại của các chủ thể trong từng trường hợp trên. </a:t>
            </a:r>
          </a:p>
        </p:txBody>
      </p:sp>
      <p:sp>
        <p:nvSpPr>
          <p:cNvPr id="230404" name="Rectangle 4">
            <a:extLst>
              <a:ext uri="{FF2B5EF4-FFF2-40B4-BE49-F238E27FC236}">
                <a16:creationId xmlns:a16="http://schemas.microsoft.com/office/drawing/2014/main" xmlns="" id="{03D55DD2-C205-C64D-6A63-80D8478ABBF1}"/>
              </a:ext>
            </a:extLst>
          </p:cNvPr>
          <p:cNvSpPr>
            <a:spLocks noChangeArrowheads="1"/>
          </p:cNvSpPr>
          <p:nvPr/>
        </p:nvSpPr>
        <p:spPr bwMode="auto">
          <a:xfrm>
            <a:off x="482601" y="4818234"/>
            <a:ext cx="5295900" cy="1323632"/>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rgbClr val="000000"/>
              </a:buClr>
              <a:buFont typeface="Arial" panose="020B0604020202020204" pitchFamily="34" charset="0"/>
              <a:buNone/>
            </a:pPr>
            <a:r>
              <a:rPr lang="vi-VN" altLang="en-US" sz="2667"/>
              <a:t>Hành động hô hoán của H đã cho thấy H có ý thức phòng chống tai nạn cháy, nổ. </a:t>
            </a:r>
          </a:p>
        </p:txBody>
      </p:sp>
      <p:sp>
        <p:nvSpPr>
          <p:cNvPr id="230405" name="Rectangle 5">
            <a:extLst>
              <a:ext uri="{FF2B5EF4-FFF2-40B4-BE49-F238E27FC236}">
                <a16:creationId xmlns:a16="http://schemas.microsoft.com/office/drawing/2014/main" xmlns="" id="{2EFA35AC-A8F4-CAEC-4197-F3C5AA95C3FC}"/>
              </a:ext>
            </a:extLst>
          </p:cNvPr>
          <p:cNvSpPr>
            <a:spLocks noChangeArrowheads="1"/>
          </p:cNvSpPr>
          <p:nvPr/>
        </p:nvSpPr>
        <p:spPr bwMode="auto">
          <a:xfrm>
            <a:off x="6959601" y="4830934"/>
            <a:ext cx="4629151" cy="1323632"/>
          </a:xfrm>
          <a:prstGeom prst="rect">
            <a:avLst/>
          </a:prstGeom>
          <a:noFill/>
          <a:ln w="9525">
            <a:solidFill>
              <a:srgbClr val="00808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667"/>
              <a:t>Hành động của người dân xung quanh là phù hợp với quy định của pháp luật. </a:t>
            </a:r>
          </a:p>
        </p:txBody>
      </p:sp>
      <p:sp>
        <p:nvSpPr>
          <p:cNvPr id="230406" name="AutoShape 6">
            <a:extLst>
              <a:ext uri="{FF2B5EF4-FFF2-40B4-BE49-F238E27FC236}">
                <a16:creationId xmlns:a16="http://schemas.microsoft.com/office/drawing/2014/main" xmlns="" id="{DA872957-19E9-A459-D0E7-8695D3FC2217}"/>
              </a:ext>
            </a:extLst>
          </p:cNvPr>
          <p:cNvSpPr>
            <a:spLocks noChangeArrowheads="1"/>
          </p:cNvSpPr>
          <p:nvPr/>
        </p:nvSpPr>
        <p:spPr bwMode="auto">
          <a:xfrm>
            <a:off x="2556934" y="3996267"/>
            <a:ext cx="982133" cy="609600"/>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230407" name="AutoShape 7">
            <a:extLst>
              <a:ext uri="{FF2B5EF4-FFF2-40B4-BE49-F238E27FC236}">
                <a16:creationId xmlns:a16="http://schemas.microsoft.com/office/drawing/2014/main" xmlns="" id="{B000BE26-3914-FDE9-0BAE-69DAAA5086CB}"/>
              </a:ext>
            </a:extLst>
          </p:cNvPr>
          <p:cNvSpPr>
            <a:spLocks noChangeArrowheads="1"/>
          </p:cNvSpPr>
          <p:nvPr/>
        </p:nvSpPr>
        <p:spPr bwMode="auto">
          <a:xfrm>
            <a:off x="8669867" y="4013200"/>
            <a:ext cx="982133" cy="609600"/>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7">
                                            <p:bg/>
                                          </p:spTgt>
                                        </p:tgtEl>
                                        <p:attrNameLst>
                                          <p:attrName>style.visibility</p:attrName>
                                        </p:attrNameLst>
                                      </p:cBhvr>
                                      <p:to>
                                        <p:strVal val="visible"/>
                                      </p:to>
                                    </p:set>
                                    <p:animEffect transition="in" filter="blinds(horizontal)">
                                      <p:cBhvr>
                                        <p:cTn id="7" dur="500"/>
                                        <p:tgtEl>
                                          <p:spTgt spid="37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7">
                                            <p:txEl>
                                              <p:pRg st="0" end="0"/>
                                            </p:txEl>
                                          </p:spTgt>
                                        </p:tgtEl>
                                        <p:attrNameLst>
                                          <p:attrName>style.visibility</p:attrName>
                                        </p:attrNameLst>
                                      </p:cBhvr>
                                      <p:to>
                                        <p:strVal val="visible"/>
                                      </p:to>
                                    </p:set>
                                    <p:animEffect transition="in" filter="blinds(horizontal)">
                                      <p:cBhvr>
                                        <p:cTn id="12" dur="500"/>
                                        <p:tgtEl>
                                          <p:spTgt spid="37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0404"/>
                                        </p:tgtEl>
                                        <p:attrNameLst>
                                          <p:attrName>style.visibility</p:attrName>
                                        </p:attrNameLst>
                                      </p:cBhvr>
                                      <p:to>
                                        <p:strVal val="visible"/>
                                      </p:to>
                                    </p:set>
                                    <p:animEffect transition="in" filter="blinds(horizontal)">
                                      <p:cBhvr>
                                        <p:cTn id="17" dur="500"/>
                                        <p:tgtEl>
                                          <p:spTgt spid="230404"/>
                                        </p:tgtEl>
                                      </p:cBhvr>
                                    </p:animEffect>
                                  </p:childTnLst>
                                </p:cTn>
                              </p:par>
                              <p:par>
                                <p:cTn id="18" presetID="3" presetClass="entr" presetSubtype="10" fill="hold" nodeType="withEffect">
                                  <p:stCondLst>
                                    <p:cond delay="0"/>
                                  </p:stCondLst>
                                  <p:childTnLst>
                                    <p:set>
                                      <p:cBhvr>
                                        <p:cTn id="19" dur="1" fill="hold">
                                          <p:stCondLst>
                                            <p:cond delay="0"/>
                                          </p:stCondLst>
                                        </p:cTn>
                                        <p:tgtEl>
                                          <p:spTgt spid="230406"/>
                                        </p:tgtEl>
                                        <p:attrNameLst>
                                          <p:attrName>style.visibility</p:attrName>
                                        </p:attrNameLst>
                                      </p:cBhvr>
                                      <p:to>
                                        <p:strVal val="visible"/>
                                      </p:to>
                                    </p:set>
                                    <p:animEffect transition="in" filter="blinds(horizontal)">
                                      <p:cBhvr>
                                        <p:cTn id="20" dur="500"/>
                                        <p:tgtEl>
                                          <p:spTgt spid="23040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30405"/>
                                        </p:tgtEl>
                                        <p:attrNameLst>
                                          <p:attrName>style.visibility</p:attrName>
                                        </p:attrNameLst>
                                      </p:cBhvr>
                                      <p:to>
                                        <p:strVal val="visible"/>
                                      </p:to>
                                    </p:set>
                                    <p:animEffect transition="in" filter="blinds(horizontal)">
                                      <p:cBhvr>
                                        <p:cTn id="25" dur="500"/>
                                        <p:tgtEl>
                                          <p:spTgt spid="230405"/>
                                        </p:tgtEl>
                                      </p:cBhvr>
                                    </p:animEffect>
                                  </p:childTnLst>
                                </p:cTn>
                              </p:par>
                              <p:par>
                                <p:cTn id="26" presetID="3" presetClass="entr" presetSubtype="10" fill="hold" nodeType="withEffect">
                                  <p:stCondLst>
                                    <p:cond delay="0"/>
                                  </p:stCondLst>
                                  <p:childTnLst>
                                    <p:set>
                                      <p:cBhvr>
                                        <p:cTn id="27" dur="1" fill="hold">
                                          <p:stCondLst>
                                            <p:cond delay="0"/>
                                          </p:stCondLst>
                                        </p:cTn>
                                        <p:tgtEl>
                                          <p:spTgt spid="230407"/>
                                        </p:tgtEl>
                                        <p:attrNameLst>
                                          <p:attrName>style.visibility</p:attrName>
                                        </p:attrNameLst>
                                      </p:cBhvr>
                                      <p:to>
                                        <p:strVal val="visible"/>
                                      </p:to>
                                    </p:set>
                                    <p:animEffect transition="in" filter="blinds(horizontal)">
                                      <p:cBhvr>
                                        <p:cTn id="28" dur="500"/>
                                        <p:tgtEl>
                                          <p:spTgt spid="230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0" build="p" animBg="1"/>
      <p:bldP spid="230404" grpId="0" animBg="1"/>
      <p:bldP spid="23040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Google Shape;377;p36">
            <a:extLst>
              <a:ext uri="{FF2B5EF4-FFF2-40B4-BE49-F238E27FC236}">
                <a16:creationId xmlns:a16="http://schemas.microsoft.com/office/drawing/2014/main" xmlns="" id="{809FCCB0-B00E-B177-8BAF-835948EAF0E7}"/>
              </a:ext>
            </a:extLst>
          </p:cNvPr>
          <p:cNvSpPr txBox="1">
            <a:spLocks noGrp="1"/>
          </p:cNvSpPr>
          <p:nvPr>
            <p:ph type="body" idx="4294967295"/>
          </p:nvPr>
        </p:nvSpPr>
        <p:spPr>
          <a:xfrm>
            <a:off x="429685" y="1547284"/>
            <a:ext cx="11485033" cy="2751667"/>
          </a:xfrm>
          <a:ln>
            <a:solidFill>
              <a:srgbClr val="800080"/>
            </a:solidFill>
            <a:miter lim="800000"/>
            <a:headEnd/>
            <a:tailEnd/>
          </a:ln>
        </p:spPr>
        <p:txBody>
          <a:bodyPr anchor="ctr">
            <a:normAutofit lnSpcReduction="10000"/>
          </a:bodyPr>
          <a:lstStyle/>
          <a:p>
            <a:pPr marL="0" indent="0">
              <a:lnSpc>
                <a:spcPct val="150000"/>
              </a:lnSpc>
              <a:buClr>
                <a:srgbClr val="543C52"/>
              </a:buClr>
              <a:buSzPts val="1100"/>
              <a:buNone/>
            </a:pPr>
            <a:r>
              <a:rPr lang="vi-VN" altLang="en-US" sz="2400">
                <a:latin typeface="Arial" panose="020B0604020202020204" pitchFamily="34" charset="0"/>
                <a:cs typeface="Arial" panose="020B0604020202020204" pitchFamily="34" charset="0"/>
                <a:sym typeface="Pontano Sans" charset="0"/>
              </a:rPr>
              <a:t>Sau khi ăn bánh ngọt nhà bà A. bạn T đã có biểu hiện buồn nôn, đau bụng, chóng mặt và được gia đình đưa đi cấp cứu ở bệnh viện. Qua khám, bác sĩ kết luận, ban A bị ngộ độc thực phẩm phải nằm viện để theo dõi và điều trị. Khi bị điều tra. trước cơ quan công an, bà A thừa nhận đã sử dụng một số loại hoá chất cấm trong chế biển thực phẩm nhằm thu được nhiều lợi nhuận trong kinh doanh. </a:t>
            </a:r>
          </a:p>
        </p:txBody>
      </p:sp>
      <p:sp>
        <p:nvSpPr>
          <p:cNvPr id="232451" name="Rectangle 3">
            <a:extLst>
              <a:ext uri="{FF2B5EF4-FFF2-40B4-BE49-F238E27FC236}">
                <a16:creationId xmlns:a16="http://schemas.microsoft.com/office/drawing/2014/main" xmlns="" id="{E60A8C5A-788E-0E86-64AC-82F9F15BE862}"/>
              </a:ext>
            </a:extLst>
          </p:cNvPr>
          <p:cNvSpPr>
            <a:spLocks noChangeArrowheads="1"/>
          </p:cNvSpPr>
          <p:nvPr/>
        </p:nvSpPr>
        <p:spPr bwMode="auto">
          <a:xfrm>
            <a:off x="444501" y="145960"/>
            <a:ext cx="11385551" cy="120032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400">
                <a:solidFill>
                  <a:schemeClr val="bg1"/>
                </a:solidFill>
              </a:rPr>
              <a:t>Căn cứ vào thông tin, em hãy nhận xét việc thực hiện những quy định của pháp luật về phòng ngừa tai nạn vũ khí, cháy, nổ và chất độc hại của các chủ thể trong từng trường hợp trên. </a:t>
            </a:r>
          </a:p>
        </p:txBody>
      </p:sp>
      <p:sp>
        <p:nvSpPr>
          <p:cNvPr id="232453" name="Rectangle 5">
            <a:extLst>
              <a:ext uri="{FF2B5EF4-FFF2-40B4-BE49-F238E27FC236}">
                <a16:creationId xmlns:a16="http://schemas.microsoft.com/office/drawing/2014/main" xmlns="" id="{503A248D-086D-6260-6672-A08099E4705F}"/>
              </a:ext>
            </a:extLst>
          </p:cNvPr>
          <p:cNvSpPr>
            <a:spLocks noChangeArrowheads="1"/>
          </p:cNvSpPr>
          <p:nvPr/>
        </p:nvSpPr>
        <p:spPr bwMode="auto">
          <a:xfrm>
            <a:off x="3488268" y="4809520"/>
            <a:ext cx="7914217" cy="1569660"/>
          </a:xfrm>
          <a:prstGeom prst="rect">
            <a:avLst/>
          </a:prstGeom>
          <a:noFill/>
          <a:ln w="9525">
            <a:solidFill>
              <a:srgbClr val="00808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400"/>
              <a:t>Hành vi này của bà A đã vi phạm quy định tại khoản 3 điều 7 Luật Hóa chất năm 2007. Đây cũng là hành vi đáng bị lên án và xử lí nghiêm theo quy định của pháp luật </a:t>
            </a:r>
          </a:p>
        </p:txBody>
      </p:sp>
      <p:sp>
        <p:nvSpPr>
          <p:cNvPr id="232456" name="AutoShape 8">
            <a:extLst>
              <a:ext uri="{FF2B5EF4-FFF2-40B4-BE49-F238E27FC236}">
                <a16:creationId xmlns:a16="http://schemas.microsoft.com/office/drawing/2014/main" xmlns="" id="{F1158041-2AA5-0A2F-73B8-63A39C72DCDC}"/>
              </a:ext>
            </a:extLst>
          </p:cNvPr>
          <p:cNvSpPr>
            <a:spLocks noChangeArrowheads="1"/>
          </p:cNvSpPr>
          <p:nvPr/>
        </p:nvSpPr>
        <p:spPr bwMode="auto">
          <a:xfrm>
            <a:off x="474133" y="4605867"/>
            <a:ext cx="2472267" cy="1710267"/>
          </a:xfrm>
          <a:prstGeom prst="rightArrow">
            <a:avLst>
              <a:gd name="adj1" fmla="val 50000"/>
              <a:gd name="adj2" fmla="val 36139"/>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7">
                                            <p:bg/>
                                          </p:spTgt>
                                        </p:tgtEl>
                                        <p:attrNameLst>
                                          <p:attrName>style.visibility</p:attrName>
                                        </p:attrNameLst>
                                      </p:cBhvr>
                                      <p:to>
                                        <p:strVal val="visible"/>
                                      </p:to>
                                    </p:set>
                                    <p:animEffect transition="in" filter="blinds(horizontal)">
                                      <p:cBhvr>
                                        <p:cTn id="7" dur="500"/>
                                        <p:tgtEl>
                                          <p:spTgt spid="37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7">
                                            <p:txEl>
                                              <p:pRg st="0" end="0"/>
                                            </p:txEl>
                                          </p:spTgt>
                                        </p:tgtEl>
                                        <p:attrNameLst>
                                          <p:attrName>style.visibility</p:attrName>
                                        </p:attrNameLst>
                                      </p:cBhvr>
                                      <p:to>
                                        <p:strVal val="visible"/>
                                      </p:to>
                                    </p:set>
                                    <p:animEffect transition="in" filter="blinds(horizontal)">
                                      <p:cBhvr>
                                        <p:cTn id="12" dur="500"/>
                                        <p:tgtEl>
                                          <p:spTgt spid="37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32456"/>
                                        </p:tgtEl>
                                        <p:attrNameLst>
                                          <p:attrName>style.visibility</p:attrName>
                                        </p:attrNameLst>
                                      </p:cBhvr>
                                      <p:to>
                                        <p:strVal val="visible"/>
                                      </p:to>
                                    </p:set>
                                    <p:animEffect transition="in" filter="blinds(horizontal)">
                                      <p:cBhvr>
                                        <p:cTn id="15" dur="500"/>
                                        <p:tgtEl>
                                          <p:spTgt spid="23245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32453"/>
                                        </p:tgtEl>
                                        <p:attrNameLst>
                                          <p:attrName>style.visibility</p:attrName>
                                        </p:attrNameLst>
                                      </p:cBhvr>
                                      <p:to>
                                        <p:strVal val="visible"/>
                                      </p:to>
                                    </p:set>
                                    <p:animEffect transition="in" filter="blinds(horizontal)">
                                      <p:cBhvr>
                                        <p:cTn id="20" dur="500"/>
                                        <p:tgtEl>
                                          <p:spTgt spid="232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0" build="p" animBg="1"/>
      <p:bldP spid="2324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c 9">
            <a:extLst>
              <a:ext uri="{FF2B5EF4-FFF2-40B4-BE49-F238E27FC236}">
                <a16:creationId xmlns:a16="http://schemas.microsoft.com/office/drawing/2014/main" xmlns="" id="{BE5C92BE-FF73-0CB5-E11E-4DF6DBEBB03B}"/>
              </a:ext>
            </a:extLst>
          </p:cNvPr>
          <p:cNvSpPr/>
          <p:nvPr/>
        </p:nvSpPr>
        <p:spPr>
          <a:xfrm>
            <a:off x="-3297767" y="0"/>
            <a:ext cx="6595533" cy="6858000"/>
          </a:xfrm>
          <a:prstGeom prst="arc">
            <a:avLst>
              <a:gd name="adj1" fmla="val 16200000"/>
              <a:gd name="adj2" fmla="val 5445836"/>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defTabSz="1219139">
              <a:defRPr/>
            </a:pPr>
            <a:endParaRPr lang="en-US" sz="2400"/>
          </a:p>
        </p:txBody>
      </p:sp>
      <p:sp>
        <p:nvSpPr>
          <p:cNvPr id="2" name="Text Placeholder 1">
            <a:extLst>
              <a:ext uri="{FF2B5EF4-FFF2-40B4-BE49-F238E27FC236}">
                <a16:creationId xmlns:a16="http://schemas.microsoft.com/office/drawing/2014/main" xmlns="" id="{E68ACB12-02C5-6E6E-668F-91BA7A2E5BD4}"/>
              </a:ext>
            </a:extLst>
          </p:cNvPr>
          <p:cNvSpPr>
            <a:spLocks/>
          </p:cNvSpPr>
          <p:nvPr/>
        </p:nvSpPr>
        <p:spPr bwMode="auto">
          <a:xfrm>
            <a:off x="0" y="2004485"/>
            <a:ext cx="278553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121897" rIns="121897" bIns="121897" anchor="ctr"/>
          <a:lstStyle>
            <a:lvl1pPr eaLnBrk="0" hangingPunct="0">
              <a:buClr>
                <a:srgbClr val="000000"/>
              </a:buClr>
              <a:buFont typeface="Arial" panose="020B0604020202020204" pitchFamily="34" charset="0"/>
              <a:defRPr sz="1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vi-VN" altLang="en-US" sz="2533" b="1">
                <a:solidFill>
                  <a:schemeClr val="tx1"/>
                </a:solidFill>
                <a:sym typeface="Lexend Deca" charset="0"/>
              </a:rPr>
              <a:t>Quy định cơ bản của pháp luật về phòng ngừa tai nạn vũ khí, cháy, và các chất độc hại</a:t>
            </a:r>
            <a:endParaRPr lang="en-US" altLang="en-US" sz="2533" b="1">
              <a:solidFill>
                <a:schemeClr val="tx1"/>
              </a:solidFill>
              <a:sym typeface="Lexend Deca" charset="0"/>
            </a:endParaRPr>
          </a:p>
        </p:txBody>
      </p:sp>
      <p:sp>
        <p:nvSpPr>
          <p:cNvPr id="153642" name="Rectangle 42">
            <a:extLst>
              <a:ext uri="{FF2B5EF4-FFF2-40B4-BE49-F238E27FC236}">
                <a16:creationId xmlns:a16="http://schemas.microsoft.com/office/drawing/2014/main" xmlns="" id="{FF47EFB7-0383-F173-743F-C16ABCCC1F12}"/>
              </a:ext>
            </a:extLst>
          </p:cNvPr>
          <p:cNvSpPr>
            <a:spLocks noChangeArrowheads="1"/>
          </p:cNvSpPr>
          <p:nvPr/>
        </p:nvSpPr>
        <p:spPr bwMode="auto">
          <a:xfrm>
            <a:off x="4504267" y="277985"/>
            <a:ext cx="7427384" cy="132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667">
                <a:solidFill>
                  <a:schemeClr val="accent1"/>
                </a:solidFill>
              </a:rPr>
              <a:t>Cấm tàng trữ, vận chuyển, buôn bán, sử dụng trái phép các loại vũ khí, chất nổ, chất cháy, chất phóng xạ và các chất độc hại khác,… </a:t>
            </a:r>
          </a:p>
        </p:txBody>
      </p:sp>
      <p:sp>
        <p:nvSpPr>
          <p:cNvPr id="4" name="Rounded Rectangle 8">
            <a:extLst>
              <a:ext uri="{FF2B5EF4-FFF2-40B4-BE49-F238E27FC236}">
                <a16:creationId xmlns:a16="http://schemas.microsoft.com/office/drawing/2014/main" xmlns="" id="{C720F823-E5EF-0619-B0D6-D279A8857133}"/>
              </a:ext>
            </a:extLst>
          </p:cNvPr>
          <p:cNvSpPr/>
          <p:nvPr/>
        </p:nvSpPr>
        <p:spPr>
          <a:xfrm rot="16200000">
            <a:off x="3425826" y="614892"/>
            <a:ext cx="891117" cy="66040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600"/>
          </a:p>
        </p:txBody>
      </p:sp>
      <p:sp>
        <p:nvSpPr>
          <p:cNvPr id="153644" name="Text Placeholder 12">
            <a:extLst>
              <a:ext uri="{FF2B5EF4-FFF2-40B4-BE49-F238E27FC236}">
                <a16:creationId xmlns:a16="http://schemas.microsoft.com/office/drawing/2014/main" xmlns="" id="{7680B3AB-8FE8-A083-2B0E-11DBA57C4316}"/>
              </a:ext>
            </a:extLst>
          </p:cNvPr>
          <p:cNvSpPr txBox="1">
            <a:spLocks/>
          </p:cNvSpPr>
          <p:nvPr/>
        </p:nvSpPr>
        <p:spPr bwMode="auto">
          <a:xfrm>
            <a:off x="3467101" y="594784"/>
            <a:ext cx="630767" cy="72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a:spcBef>
                <a:spcPct val="20000"/>
              </a:spcBef>
              <a:buClrTx/>
              <a:buFontTx/>
              <a:buNone/>
            </a:pPr>
            <a:r>
              <a:rPr lang="en-US" altLang="en-US" sz="6000" b="1">
                <a:solidFill>
                  <a:schemeClr val="bg1"/>
                </a:solidFill>
                <a:ea typeface="Arial Unicode MS" pitchFamily="34" charset="-128"/>
              </a:rPr>
              <a:t>1</a:t>
            </a:r>
          </a:p>
        </p:txBody>
      </p:sp>
      <p:sp>
        <p:nvSpPr>
          <p:cNvPr id="3" name="Rounded Rectangle 8">
            <a:extLst>
              <a:ext uri="{FF2B5EF4-FFF2-40B4-BE49-F238E27FC236}">
                <a16:creationId xmlns:a16="http://schemas.microsoft.com/office/drawing/2014/main" xmlns="" id="{AB1D0D11-4B13-074C-8732-434CCB33645B}"/>
              </a:ext>
            </a:extLst>
          </p:cNvPr>
          <p:cNvSpPr/>
          <p:nvPr/>
        </p:nvSpPr>
        <p:spPr>
          <a:xfrm rot="16200000">
            <a:off x="3425826" y="2596092"/>
            <a:ext cx="891117" cy="66040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600"/>
          </a:p>
        </p:txBody>
      </p:sp>
      <p:sp>
        <p:nvSpPr>
          <p:cNvPr id="153646" name="Text Placeholder 12">
            <a:extLst>
              <a:ext uri="{FF2B5EF4-FFF2-40B4-BE49-F238E27FC236}">
                <a16:creationId xmlns:a16="http://schemas.microsoft.com/office/drawing/2014/main" xmlns="" id="{EFF81DC3-6876-1B86-C088-DBF9EFFBD821}"/>
              </a:ext>
            </a:extLst>
          </p:cNvPr>
          <p:cNvSpPr txBox="1">
            <a:spLocks/>
          </p:cNvSpPr>
          <p:nvPr/>
        </p:nvSpPr>
        <p:spPr bwMode="auto">
          <a:xfrm>
            <a:off x="3467101" y="2575984"/>
            <a:ext cx="630767" cy="72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a:spcBef>
                <a:spcPct val="20000"/>
              </a:spcBef>
              <a:buClrTx/>
              <a:buFontTx/>
              <a:buNone/>
            </a:pPr>
            <a:r>
              <a:rPr lang="en-US" altLang="en-US" sz="6000" b="1">
                <a:solidFill>
                  <a:schemeClr val="bg1"/>
                </a:solidFill>
                <a:ea typeface="Arial Unicode MS" pitchFamily="34" charset="-128"/>
              </a:rPr>
              <a:t>2</a:t>
            </a:r>
          </a:p>
        </p:txBody>
      </p:sp>
      <p:sp>
        <p:nvSpPr>
          <p:cNvPr id="153647" name="Rectangle 47">
            <a:extLst>
              <a:ext uri="{FF2B5EF4-FFF2-40B4-BE49-F238E27FC236}">
                <a16:creationId xmlns:a16="http://schemas.microsoft.com/office/drawing/2014/main" xmlns="" id="{157A5DE3-066B-4EB7-D654-1C948E7307AE}"/>
              </a:ext>
            </a:extLst>
          </p:cNvPr>
          <p:cNvSpPr>
            <a:spLocks noChangeArrowheads="1"/>
          </p:cNvSpPr>
          <p:nvPr/>
        </p:nvSpPr>
        <p:spPr bwMode="auto">
          <a:xfrm>
            <a:off x="4648200" y="2056085"/>
            <a:ext cx="7264400" cy="173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667">
                <a:solidFill>
                  <a:srgbClr val="0000CC"/>
                </a:solidFill>
              </a:rPr>
              <a:t>Chỉ những cơ quan, tổ chức, cá nhân được Nhà nước giao nhiệm vụ và cho phép mới được giữ, chuyên chở và sử dụng vũ khí, chất nổ, chất cháy, chất phóng xạ và chất độc hại; </a:t>
            </a:r>
          </a:p>
        </p:txBody>
      </p:sp>
      <p:sp>
        <p:nvSpPr>
          <p:cNvPr id="6" name="Rounded Rectangle 8">
            <a:extLst>
              <a:ext uri="{FF2B5EF4-FFF2-40B4-BE49-F238E27FC236}">
                <a16:creationId xmlns:a16="http://schemas.microsoft.com/office/drawing/2014/main" xmlns="" id="{7DD6D4B1-F674-3B66-8636-77FEE42E166A}"/>
              </a:ext>
            </a:extLst>
          </p:cNvPr>
          <p:cNvSpPr/>
          <p:nvPr/>
        </p:nvSpPr>
        <p:spPr>
          <a:xfrm rot="16200000">
            <a:off x="3463926" y="5148792"/>
            <a:ext cx="891117" cy="68580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600" dirty="0"/>
          </a:p>
        </p:txBody>
      </p:sp>
      <p:sp>
        <p:nvSpPr>
          <p:cNvPr id="153649" name="Text Placeholder 12">
            <a:extLst>
              <a:ext uri="{FF2B5EF4-FFF2-40B4-BE49-F238E27FC236}">
                <a16:creationId xmlns:a16="http://schemas.microsoft.com/office/drawing/2014/main" xmlns="" id="{DFA367A9-D6C8-402F-A34E-95B678CED64A}"/>
              </a:ext>
            </a:extLst>
          </p:cNvPr>
          <p:cNvSpPr txBox="1">
            <a:spLocks/>
          </p:cNvSpPr>
          <p:nvPr/>
        </p:nvSpPr>
        <p:spPr bwMode="auto">
          <a:xfrm>
            <a:off x="3505201" y="5154084"/>
            <a:ext cx="630767" cy="72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a:spcBef>
                <a:spcPct val="20000"/>
              </a:spcBef>
              <a:buClrTx/>
              <a:buFontTx/>
              <a:buNone/>
            </a:pPr>
            <a:r>
              <a:rPr lang="en-US" altLang="en-US" sz="6000" b="1">
                <a:solidFill>
                  <a:schemeClr val="bg1"/>
                </a:solidFill>
                <a:ea typeface="Arial Unicode MS" pitchFamily="34" charset="-128"/>
              </a:rPr>
              <a:t>3</a:t>
            </a:r>
          </a:p>
        </p:txBody>
      </p:sp>
      <p:sp>
        <p:nvSpPr>
          <p:cNvPr id="153650" name="Rectangle 50">
            <a:extLst>
              <a:ext uri="{FF2B5EF4-FFF2-40B4-BE49-F238E27FC236}">
                <a16:creationId xmlns:a16="http://schemas.microsoft.com/office/drawing/2014/main" xmlns="" id="{65AAC1E8-F69C-0364-FBA9-044B304C824F}"/>
              </a:ext>
            </a:extLst>
          </p:cNvPr>
          <p:cNvSpPr>
            <a:spLocks noChangeArrowheads="1"/>
          </p:cNvSpPr>
          <p:nvPr/>
        </p:nvSpPr>
        <p:spPr bwMode="auto">
          <a:xfrm>
            <a:off x="4745567" y="4208936"/>
            <a:ext cx="7209367" cy="255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667">
                <a:solidFill>
                  <a:srgbClr val="990033"/>
                </a:solidFill>
              </a:rPr>
              <a:t>Cơ quan, tổ chức, cá nhân có trách nhiệm bảo quản, chuyên chở và sử dụng vũ khí, chất nổ, chất cháy, chất phóng xạ và chất độc hại phải được huấn luyện về chuyên môn, có đủ phương tiện cần thiết và luôn tuân thủ quy định về an toàn.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42"/>
                                        </p:tgtEl>
                                        <p:attrNameLst>
                                          <p:attrName>style.visibility</p:attrName>
                                        </p:attrNameLst>
                                      </p:cBhvr>
                                      <p:to>
                                        <p:strVal val="visible"/>
                                      </p:to>
                                    </p:set>
                                    <p:animEffect transition="in" filter="blinds(horizontal)">
                                      <p:cBhvr>
                                        <p:cTn id="17" dur="500"/>
                                        <p:tgtEl>
                                          <p:spTgt spid="153642"/>
                                        </p:tgtEl>
                                      </p:cBhvr>
                                    </p:animEffect>
                                  </p:childTnLst>
                                </p:cTn>
                              </p:par>
                              <p:par>
                                <p:cTn id="18" presetID="3"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3644"/>
                                        </p:tgtEl>
                                        <p:attrNameLst>
                                          <p:attrName>style.visibility</p:attrName>
                                        </p:attrNameLst>
                                      </p:cBhvr>
                                      <p:to>
                                        <p:strVal val="visible"/>
                                      </p:to>
                                    </p:set>
                                    <p:animEffect transition="in" filter="blinds(horizontal)">
                                      <p:cBhvr>
                                        <p:cTn id="23" dur="500"/>
                                        <p:tgtEl>
                                          <p:spTgt spid="15364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3646"/>
                                        </p:tgtEl>
                                        <p:attrNameLst>
                                          <p:attrName>style.visibility</p:attrName>
                                        </p:attrNameLst>
                                      </p:cBhvr>
                                      <p:to>
                                        <p:strVal val="visible"/>
                                      </p:to>
                                    </p:set>
                                    <p:animEffect transition="in" filter="blinds(horizontal)">
                                      <p:cBhvr>
                                        <p:cTn id="31" dur="500"/>
                                        <p:tgtEl>
                                          <p:spTgt spid="15364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3647"/>
                                        </p:tgtEl>
                                        <p:attrNameLst>
                                          <p:attrName>style.visibility</p:attrName>
                                        </p:attrNameLst>
                                      </p:cBhvr>
                                      <p:to>
                                        <p:strVal val="visible"/>
                                      </p:to>
                                    </p:set>
                                    <p:animEffect transition="in" filter="blinds(horizontal)">
                                      <p:cBhvr>
                                        <p:cTn id="34" dur="500"/>
                                        <p:tgtEl>
                                          <p:spTgt spid="15364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3649"/>
                                        </p:tgtEl>
                                        <p:attrNameLst>
                                          <p:attrName>style.visibility</p:attrName>
                                        </p:attrNameLst>
                                      </p:cBhvr>
                                      <p:to>
                                        <p:strVal val="visible"/>
                                      </p:to>
                                    </p:set>
                                    <p:animEffect transition="in" filter="blinds(horizontal)">
                                      <p:cBhvr>
                                        <p:cTn id="42" dur="500"/>
                                        <p:tgtEl>
                                          <p:spTgt spid="15364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53650"/>
                                        </p:tgtEl>
                                        <p:attrNameLst>
                                          <p:attrName>style.visibility</p:attrName>
                                        </p:attrNameLst>
                                      </p:cBhvr>
                                      <p:to>
                                        <p:strVal val="visible"/>
                                      </p:to>
                                    </p:set>
                                    <p:animEffect transition="in" filter="blinds(horizontal)">
                                      <p:cBhvr>
                                        <p:cTn id="45" dur="500"/>
                                        <p:tgtEl>
                                          <p:spTgt spid="153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3642" grpId="0"/>
      <p:bldP spid="153644" grpId="0"/>
      <p:bldP spid="153646" grpId="0"/>
      <p:bldP spid="153647" grpId="0"/>
      <p:bldP spid="153649" grpId="0"/>
      <p:bldP spid="1536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Google Shape;5130;p51">
            <a:extLst>
              <a:ext uri="{FF2B5EF4-FFF2-40B4-BE49-F238E27FC236}">
                <a16:creationId xmlns:a16="http://schemas.microsoft.com/office/drawing/2014/main" xmlns="" id="{6C3A9524-8A6E-BCDE-810D-0A5ABF3A82D8}"/>
              </a:ext>
            </a:extLst>
          </p:cNvPr>
          <p:cNvSpPr/>
          <p:nvPr/>
        </p:nvSpPr>
        <p:spPr>
          <a:xfrm>
            <a:off x="533400" y="1543052"/>
            <a:ext cx="6868584" cy="4286249"/>
          </a:xfrm>
          <a:prstGeom prst="roundRect">
            <a:avLst>
              <a:gd name="adj" fmla="val 50000"/>
            </a:avLst>
          </a:prstGeom>
          <a:solidFill>
            <a:schemeClr val="accent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33" name="Google Shape;5133;p51">
            <a:extLst>
              <a:ext uri="{FF2B5EF4-FFF2-40B4-BE49-F238E27FC236}">
                <a16:creationId xmlns:a16="http://schemas.microsoft.com/office/drawing/2014/main" xmlns="" id="{BD574220-00A6-B0EF-6AE8-56AA024A117A}"/>
              </a:ext>
            </a:extLst>
          </p:cNvPr>
          <p:cNvSpPr txBox="1">
            <a:spLocks noGrp="1"/>
          </p:cNvSpPr>
          <p:nvPr>
            <p:ph type="title" idx="2"/>
          </p:nvPr>
        </p:nvSpPr>
        <p:spPr>
          <a:xfrm>
            <a:off x="5458884" y="442384"/>
            <a:ext cx="5772149" cy="2148416"/>
          </a:xfrm>
        </p:spPr>
        <p:txBody>
          <a:bodyPr/>
          <a:lstStyle/>
          <a:p>
            <a:pPr eaLnBrk="1" fontAlgn="auto" hangingPunct="1">
              <a:buClr>
                <a:schemeClr val="dk1"/>
              </a:buClr>
              <a:buFont typeface="Lexend Deca"/>
              <a:buNone/>
              <a:defRPr/>
            </a:pPr>
            <a:r>
              <a:rPr lang="vi-VN" sz="11733" b="1" dirty="0">
                <a:ea typeface="Lexend Deca"/>
                <a:cs typeface="Lexend Deca"/>
                <a:sym typeface="Lexend Deca"/>
              </a:rPr>
              <a:t>04</a:t>
            </a:r>
            <a:endParaRPr sz="11733" b="1" dirty="0">
              <a:ea typeface="Lexend Deca"/>
              <a:cs typeface="Lexend Deca"/>
              <a:sym typeface="Lexend Deca"/>
            </a:endParaRPr>
          </a:p>
        </p:txBody>
      </p:sp>
      <p:grpSp>
        <p:nvGrpSpPr>
          <p:cNvPr id="57348" name="Google Shape;5134;p51">
            <a:extLst>
              <a:ext uri="{FF2B5EF4-FFF2-40B4-BE49-F238E27FC236}">
                <a16:creationId xmlns:a16="http://schemas.microsoft.com/office/drawing/2014/main" xmlns="" id="{1731ED5F-D735-EA5A-8A97-FD0AF77765A8}"/>
              </a:ext>
            </a:extLst>
          </p:cNvPr>
          <p:cNvGrpSpPr>
            <a:grpSpLocks/>
          </p:cNvGrpSpPr>
          <p:nvPr/>
        </p:nvGrpSpPr>
        <p:grpSpPr bwMode="auto">
          <a:xfrm>
            <a:off x="7948084" y="2722034"/>
            <a:ext cx="3282949" cy="3509433"/>
            <a:chOff x="5960763" y="2041954"/>
            <a:chExt cx="2462841" cy="2631367"/>
          </a:xfrm>
        </p:grpSpPr>
        <p:sp>
          <p:nvSpPr>
            <p:cNvPr id="5135" name="Google Shape;5135;p51">
              <a:extLst>
                <a:ext uri="{FF2B5EF4-FFF2-40B4-BE49-F238E27FC236}">
                  <a16:creationId xmlns:a16="http://schemas.microsoft.com/office/drawing/2014/main" xmlns="" id="{1A4C5416-FBCC-A680-753F-EA8CE6075F8D}"/>
                </a:ext>
              </a:extLst>
            </p:cNvPr>
            <p:cNvSpPr/>
            <p:nvPr/>
          </p:nvSpPr>
          <p:spPr>
            <a:xfrm>
              <a:off x="5960763" y="4505091"/>
              <a:ext cx="1841970" cy="168230"/>
            </a:xfrm>
            <a:prstGeom prst="ellipse">
              <a:avLst/>
            </a:prstGeom>
            <a:solidFill>
              <a:srgbClr val="C8C4F7">
                <a:alpha val="33330"/>
              </a:srgbClr>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grpSp>
          <p:nvGrpSpPr>
            <p:cNvPr id="57350" name="Google Shape;5136;p51">
              <a:extLst>
                <a:ext uri="{FF2B5EF4-FFF2-40B4-BE49-F238E27FC236}">
                  <a16:creationId xmlns:a16="http://schemas.microsoft.com/office/drawing/2014/main" xmlns="" id="{198B3485-97DE-F59D-2603-DC8C7393019A}"/>
                </a:ext>
              </a:extLst>
            </p:cNvPr>
            <p:cNvGrpSpPr>
              <a:grpSpLocks/>
            </p:cNvGrpSpPr>
            <p:nvPr/>
          </p:nvGrpSpPr>
          <p:grpSpPr bwMode="auto">
            <a:xfrm>
              <a:off x="6141160" y="2041954"/>
              <a:ext cx="2282444" cy="2576058"/>
              <a:chOff x="5226925" y="3412525"/>
              <a:chExt cx="741800" cy="837225"/>
            </a:xfrm>
          </p:grpSpPr>
          <p:sp>
            <p:nvSpPr>
              <p:cNvPr id="5137" name="Google Shape;5137;p51">
                <a:extLst>
                  <a:ext uri="{FF2B5EF4-FFF2-40B4-BE49-F238E27FC236}">
                    <a16:creationId xmlns:a16="http://schemas.microsoft.com/office/drawing/2014/main" xmlns="" id="{E6E3D23F-A413-0403-717C-D9EF3057A1B4}"/>
                  </a:ext>
                </a:extLst>
              </p:cNvPr>
              <p:cNvSpPr/>
              <p:nvPr/>
            </p:nvSpPr>
            <p:spPr>
              <a:xfrm>
                <a:off x="5756619" y="3679711"/>
                <a:ext cx="212106" cy="164025"/>
              </a:xfrm>
              <a:custGeom>
                <a:avLst/>
                <a:gdLst/>
                <a:ahLst/>
                <a:cxnLst/>
                <a:rect l="l" t="t" r="r" b="b"/>
                <a:pathLst>
                  <a:path w="8487" h="6564" extrusionOk="0">
                    <a:moveTo>
                      <a:pt x="7934" y="6564"/>
                    </a:moveTo>
                    <a:lnTo>
                      <a:pt x="543" y="6564"/>
                    </a:lnTo>
                    <a:cubicBezTo>
                      <a:pt x="246" y="6564"/>
                      <a:pt x="1" y="6319"/>
                      <a:pt x="1" y="6012"/>
                    </a:cubicBezTo>
                    <a:lnTo>
                      <a:pt x="1" y="542"/>
                    </a:lnTo>
                    <a:cubicBezTo>
                      <a:pt x="1" y="245"/>
                      <a:pt x="246" y="1"/>
                      <a:pt x="543" y="1"/>
                    </a:cubicBezTo>
                    <a:lnTo>
                      <a:pt x="7934" y="1"/>
                    </a:lnTo>
                    <a:cubicBezTo>
                      <a:pt x="8242" y="1"/>
                      <a:pt x="8486" y="245"/>
                      <a:pt x="8486" y="542"/>
                    </a:cubicBezTo>
                    <a:lnTo>
                      <a:pt x="8486" y="6012"/>
                    </a:lnTo>
                    <a:cubicBezTo>
                      <a:pt x="8486" y="6319"/>
                      <a:pt x="8242" y="6564"/>
                      <a:pt x="7934" y="6564"/>
                    </a:cubicBezTo>
                    <a:close/>
                  </a:path>
                </a:pathLst>
              </a:custGeom>
              <a:solidFill>
                <a:srgbClr val="A59AE8"/>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38" name="Google Shape;5138;p51">
                <a:extLst>
                  <a:ext uri="{FF2B5EF4-FFF2-40B4-BE49-F238E27FC236}">
                    <a16:creationId xmlns:a16="http://schemas.microsoft.com/office/drawing/2014/main" xmlns="" id="{5994E3B1-2498-727E-5387-D48E8FB6D79A}"/>
                  </a:ext>
                </a:extLst>
              </p:cNvPr>
              <p:cNvSpPr/>
              <p:nvPr/>
            </p:nvSpPr>
            <p:spPr>
              <a:xfrm>
                <a:off x="5882025" y="3778229"/>
                <a:ext cx="49027" cy="54159"/>
              </a:xfrm>
              <a:custGeom>
                <a:avLst/>
                <a:gdLst/>
                <a:ahLst/>
                <a:cxnLst/>
                <a:rect l="l" t="t" r="r" b="b"/>
                <a:pathLst>
                  <a:path w="1965" h="2167" extrusionOk="0">
                    <a:moveTo>
                      <a:pt x="1041" y="2167"/>
                    </a:moveTo>
                    <a:lnTo>
                      <a:pt x="659" y="1625"/>
                    </a:lnTo>
                    <a:lnTo>
                      <a:pt x="0" y="1530"/>
                    </a:lnTo>
                    <a:lnTo>
                      <a:pt x="924" y="0"/>
                    </a:lnTo>
                    <a:lnTo>
                      <a:pt x="1964" y="626"/>
                    </a:lnTo>
                    <a:close/>
                  </a:path>
                </a:pathLst>
              </a:custGeom>
              <a:solidFill>
                <a:srgbClr val="F9D87A"/>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39" name="Google Shape;5139;p51">
                <a:extLst>
                  <a:ext uri="{FF2B5EF4-FFF2-40B4-BE49-F238E27FC236}">
                    <a16:creationId xmlns:a16="http://schemas.microsoft.com/office/drawing/2014/main" xmlns="" id="{C68FD0B1-313C-AD75-3D55-BB71C1774E08}"/>
                  </a:ext>
                </a:extLst>
              </p:cNvPr>
              <p:cNvSpPr/>
              <p:nvPr/>
            </p:nvSpPr>
            <p:spPr>
              <a:xfrm>
                <a:off x="5908860" y="3778229"/>
                <a:ext cx="49543" cy="54159"/>
              </a:xfrm>
              <a:custGeom>
                <a:avLst/>
                <a:gdLst/>
                <a:ahLst/>
                <a:cxnLst/>
                <a:rect l="l" t="t" r="r" b="b"/>
                <a:pathLst>
                  <a:path w="1976" h="2167" extrusionOk="0">
                    <a:moveTo>
                      <a:pt x="935" y="2167"/>
                    </a:moveTo>
                    <a:lnTo>
                      <a:pt x="1317" y="1625"/>
                    </a:lnTo>
                    <a:lnTo>
                      <a:pt x="1976" y="1530"/>
                    </a:lnTo>
                    <a:lnTo>
                      <a:pt x="1041" y="0"/>
                    </a:lnTo>
                    <a:lnTo>
                      <a:pt x="0" y="626"/>
                    </a:lnTo>
                    <a:close/>
                  </a:path>
                </a:pathLst>
              </a:custGeom>
              <a:solidFill>
                <a:srgbClr val="F9D87A"/>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40" name="Google Shape;5140;p51">
                <a:extLst>
                  <a:ext uri="{FF2B5EF4-FFF2-40B4-BE49-F238E27FC236}">
                    <a16:creationId xmlns:a16="http://schemas.microsoft.com/office/drawing/2014/main" xmlns="" id="{57E1CF91-4E25-4A32-90AE-049C718ADE71}"/>
                  </a:ext>
                </a:extLst>
              </p:cNvPr>
              <p:cNvSpPr/>
              <p:nvPr/>
            </p:nvSpPr>
            <p:spPr>
              <a:xfrm>
                <a:off x="5895959" y="3763787"/>
                <a:ext cx="47995" cy="47969"/>
              </a:xfrm>
              <a:custGeom>
                <a:avLst/>
                <a:gdLst/>
                <a:ahLst/>
                <a:cxnLst/>
                <a:rect l="l" t="t" r="r" b="b"/>
                <a:pathLst>
                  <a:path w="1923" h="1924" extrusionOk="0">
                    <a:moveTo>
                      <a:pt x="1922" y="968"/>
                    </a:moveTo>
                    <a:cubicBezTo>
                      <a:pt x="1922" y="1499"/>
                      <a:pt x="1497" y="1923"/>
                      <a:pt x="966" y="1923"/>
                    </a:cubicBezTo>
                    <a:cubicBezTo>
                      <a:pt x="435" y="1923"/>
                      <a:pt x="1" y="1499"/>
                      <a:pt x="1" y="968"/>
                    </a:cubicBezTo>
                    <a:cubicBezTo>
                      <a:pt x="1" y="437"/>
                      <a:pt x="435" y="1"/>
                      <a:pt x="966" y="1"/>
                    </a:cubicBezTo>
                    <a:cubicBezTo>
                      <a:pt x="1497" y="1"/>
                      <a:pt x="1922" y="437"/>
                      <a:pt x="1922" y="968"/>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41" name="Google Shape;5141;p51">
                <a:extLst>
                  <a:ext uri="{FF2B5EF4-FFF2-40B4-BE49-F238E27FC236}">
                    <a16:creationId xmlns:a16="http://schemas.microsoft.com/office/drawing/2014/main" xmlns="" id="{B4E9E3BC-81DB-8295-1234-4957BA64C807}"/>
                  </a:ext>
                </a:extLst>
              </p:cNvPr>
              <p:cNvSpPr/>
              <p:nvPr/>
            </p:nvSpPr>
            <p:spPr>
              <a:xfrm>
                <a:off x="5776230" y="3696732"/>
                <a:ext cx="175465" cy="5674"/>
              </a:xfrm>
              <a:custGeom>
                <a:avLst/>
                <a:gdLst/>
                <a:ahLst/>
                <a:cxnLst/>
                <a:rect l="l" t="t" r="r" b="b"/>
                <a:pathLst>
                  <a:path w="7020" h="224" extrusionOk="0">
                    <a:moveTo>
                      <a:pt x="107" y="1"/>
                    </a:moveTo>
                    <a:cubicBezTo>
                      <a:pt x="43" y="1"/>
                      <a:pt x="1" y="53"/>
                      <a:pt x="1" y="117"/>
                    </a:cubicBezTo>
                    <a:cubicBezTo>
                      <a:pt x="1" y="181"/>
                      <a:pt x="43" y="223"/>
                      <a:pt x="107" y="223"/>
                    </a:cubicBezTo>
                    <a:lnTo>
                      <a:pt x="6903" y="223"/>
                    </a:lnTo>
                    <a:cubicBezTo>
                      <a:pt x="6967" y="223"/>
                      <a:pt x="7020" y="181"/>
                      <a:pt x="7020" y="117"/>
                    </a:cubicBezTo>
                    <a:cubicBezTo>
                      <a:pt x="7020" y="53"/>
                      <a:pt x="6967" y="1"/>
                      <a:pt x="6903" y="1"/>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42" name="Google Shape;5142;p51">
                <a:extLst>
                  <a:ext uri="{FF2B5EF4-FFF2-40B4-BE49-F238E27FC236}">
                    <a16:creationId xmlns:a16="http://schemas.microsoft.com/office/drawing/2014/main" xmlns="" id="{73BD5457-A9CC-54BA-C46C-810572A639EE}"/>
                  </a:ext>
                </a:extLst>
              </p:cNvPr>
              <p:cNvSpPr/>
              <p:nvPr/>
            </p:nvSpPr>
            <p:spPr>
              <a:xfrm>
                <a:off x="5776230" y="3717880"/>
                <a:ext cx="175465" cy="5674"/>
              </a:xfrm>
              <a:custGeom>
                <a:avLst/>
                <a:gdLst/>
                <a:ahLst/>
                <a:cxnLst/>
                <a:rect l="l" t="t" r="r" b="b"/>
                <a:pathLst>
                  <a:path w="7020" h="224" extrusionOk="0">
                    <a:moveTo>
                      <a:pt x="107" y="0"/>
                    </a:moveTo>
                    <a:cubicBezTo>
                      <a:pt x="43" y="0"/>
                      <a:pt x="1" y="54"/>
                      <a:pt x="1" y="107"/>
                    </a:cubicBezTo>
                    <a:cubicBezTo>
                      <a:pt x="1" y="170"/>
                      <a:pt x="43" y="224"/>
                      <a:pt x="107" y="224"/>
                    </a:cubicBezTo>
                    <a:lnTo>
                      <a:pt x="6903" y="224"/>
                    </a:lnTo>
                    <a:cubicBezTo>
                      <a:pt x="6967" y="224"/>
                      <a:pt x="7020" y="170"/>
                      <a:pt x="7020" y="107"/>
                    </a:cubicBezTo>
                    <a:cubicBezTo>
                      <a:pt x="7020" y="54"/>
                      <a:pt x="6967" y="0"/>
                      <a:pt x="6903" y="0"/>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43" name="Google Shape;5143;p51">
                <a:extLst>
                  <a:ext uri="{FF2B5EF4-FFF2-40B4-BE49-F238E27FC236}">
                    <a16:creationId xmlns:a16="http://schemas.microsoft.com/office/drawing/2014/main" xmlns="" id="{6919817A-9D45-3ECE-944E-F074B8B256A5}"/>
                  </a:ext>
                </a:extLst>
              </p:cNvPr>
              <p:cNvSpPr/>
              <p:nvPr/>
            </p:nvSpPr>
            <p:spPr>
              <a:xfrm>
                <a:off x="5776230" y="3741091"/>
                <a:ext cx="175465" cy="5674"/>
              </a:xfrm>
              <a:custGeom>
                <a:avLst/>
                <a:gdLst/>
                <a:ahLst/>
                <a:cxnLst/>
                <a:rect l="l" t="t" r="r" b="b"/>
                <a:pathLst>
                  <a:path w="7020" h="224" extrusionOk="0">
                    <a:moveTo>
                      <a:pt x="107" y="1"/>
                    </a:moveTo>
                    <a:cubicBezTo>
                      <a:pt x="43" y="1"/>
                      <a:pt x="1" y="43"/>
                      <a:pt x="1" y="107"/>
                    </a:cubicBezTo>
                    <a:cubicBezTo>
                      <a:pt x="1" y="171"/>
                      <a:pt x="43" y="223"/>
                      <a:pt x="107" y="223"/>
                    </a:cubicBezTo>
                    <a:lnTo>
                      <a:pt x="6903" y="223"/>
                    </a:lnTo>
                    <a:cubicBezTo>
                      <a:pt x="6967" y="223"/>
                      <a:pt x="7020" y="171"/>
                      <a:pt x="7020" y="107"/>
                    </a:cubicBezTo>
                    <a:cubicBezTo>
                      <a:pt x="7020" y="43"/>
                      <a:pt x="6967" y="1"/>
                      <a:pt x="6903" y="1"/>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44" name="Google Shape;5144;p51">
                <a:extLst>
                  <a:ext uri="{FF2B5EF4-FFF2-40B4-BE49-F238E27FC236}">
                    <a16:creationId xmlns:a16="http://schemas.microsoft.com/office/drawing/2014/main" xmlns="" id="{BA0A67CA-3839-CE67-E60C-FC40265017FE}"/>
                  </a:ext>
                </a:extLst>
              </p:cNvPr>
              <p:cNvSpPr/>
              <p:nvPr/>
            </p:nvSpPr>
            <p:spPr>
              <a:xfrm>
                <a:off x="5776230" y="3762239"/>
                <a:ext cx="102698" cy="6190"/>
              </a:xfrm>
              <a:custGeom>
                <a:avLst/>
                <a:gdLst/>
                <a:ahLst/>
                <a:cxnLst/>
                <a:rect l="l" t="t" r="r" b="b"/>
                <a:pathLst>
                  <a:path w="4121" h="234" extrusionOk="0">
                    <a:moveTo>
                      <a:pt x="107" y="0"/>
                    </a:moveTo>
                    <a:cubicBezTo>
                      <a:pt x="43" y="0"/>
                      <a:pt x="1" y="53"/>
                      <a:pt x="1" y="117"/>
                    </a:cubicBezTo>
                    <a:cubicBezTo>
                      <a:pt x="1" y="180"/>
                      <a:pt x="43" y="234"/>
                      <a:pt x="107" y="234"/>
                    </a:cubicBezTo>
                    <a:lnTo>
                      <a:pt x="4015" y="234"/>
                    </a:lnTo>
                    <a:cubicBezTo>
                      <a:pt x="4067" y="234"/>
                      <a:pt x="4121" y="180"/>
                      <a:pt x="4121" y="117"/>
                    </a:cubicBezTo>
                    <a:cubicBezTo>
                      <a:pt x="4121" y="53"/>
                      <a:pt x="4067" y="0"/>
                      <a:pt x="4015" y="0"/>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45" name="Google Shape;5145;p51">
                <a:extLst>
                  <a:ext uri="{FF2B5EF4-FFF2-40B4-BE49-F238E27FC236}">
                    <a16:creationId xmlns:a16="http://schemas.microsoft.com/office/drawing/2014/main" xmlns="" id="{6E6D1C72-DF73-E779-052D-437C607E446C}"/>
                  </a:ext>
                </a:extLst>
              </p:cNvPr>
              <p:cNvSpPr/>
              <p:nvPr/>
            </p:nvSpPr>
            <p:spPr>
              <a:xfrm>
                <a:off x="5776230" y="3784934"/>
                <a:ext cx="102698" cy="5158"/>
              </a:xfrm>
              <a:custGeom>
                <a:avLst/>
                <a:gdLst/>
                <a:ahLst/>
                <a:cxnLst/>
                <a:rect l="l" t="t" r="r" b="b"/>
                <a:pathLst>
                  <a:path w="4121" h="223" extrusionOk="0">
                    <a:moveTo>
                      <a:pt x="107" y="0"/>
                    </a:moveTo>
                    <a:cubicBezTo>
                      <a:pt x="43" y="0"/>
                      <a:pt x="1" y="53"/>
                      <a:pt x="1" y="117"/>
                    </a:cubicBezTo>
                    <a:cubicBezTo>
                      <a:pt x="1" y="180"/>
                      <a:pt x="43" y="223"/>
                      <a:pt x="107" y="223"/>
                    </a:cubicBezTo>
                    <a:lnTo>
                      <a:pt x="4015" y="223"/>
                    </a:lnTo>
                    <a:cubicBezTo>
                      <a:pt x="4067" y="223"/>
                      <a:pt x="4121" y="180"/>
                      <a:pt x="4121" y="117"/>
                    </a:cubicBezTo>
                    <a:cubicBezTo>
                      <a:pt x="4121" y="53"/>
                      <a:pt x="4067" y="0"/>
                      <a:pt x="4015" y="0"/>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46" name="Google Shape;5146;p51">
                <a:extLst>
                  <a:ext uri="{FF2B5EF4-FFF2-40B4-BE49-F238E27FC236}">
                    <a16:creationId xmlns:a16="http://schemas.microsoft.com/office/drawing/2014/main" xmlns="" id="{D8C1DA1D-EA76-8524-48C2-6BF0D9A95ACE}"/>
                  </a:ext>
                </a:extLst>
              </p:cNvPr>
              <p:cNvSpPr/>
              <p:nvPr/>
            </p:nvSpPr>
            <p:spPr>
              <a:xfrm>
                <a:off x="5696238" y="3445021"/>
                <a:ext cx="194044" cy="257901"/>
              </a:xfrm>
              <a:custGeom>
                <a:avLst/>
                <a:gdLst/>
                <a:ahLst/>
                <a:cxnLst/>
                <a:rect l="l" t="t" r="r" b="b"/>
                <a:pathLst>
                  <a:path w="7753" h="10313" extrusionOk="0">
                    <a:moveTo>
                      <a:pt x="7668" y="10312"/>
                    </a:moveTo>
                    <a:lnTo>
                      <a:pt x="86" y="10312"/>
                    </a:lnTo>
                    <a:cubicBezTo>
                      <a:pt x="43" y="10312"/>
                      <a:pt x="1" y="10270"/>
                      <a:pt x="1" y="10216"/>
                    </a:cubicBezTo>
                    <a:lnTo>
                      <a:pt x="1" y="86"/>
                    </a:lnTo>
                    <a:cubicBezTo>
                      <a:pt x="1" y="33"/>
                      <a:pt x="43" y="1"/>
                      <a:pt x="86" y="1"/>
                    </a:cubicBezTo>
                    <a:lnTo>
                      <a:pt x="7668" y="1"/>
                    </a:lnTo>
                    <a:cubicBezTo>
                      <a:pt x="7710" y="1"/>
                      <a:pt x="7753" y="33"/>
                      <a:pt x="7753" y="86"/>
                    </a:cubicBezTo>
                    <a:lnTo>
                      <a:pt x="7753" y="10216"/>
                    </a:lnTo>
                    <a:cubicBezTo>
                      <a:pt x="7753" y="10270"/>
                      <a:pt x="7710" y="10312"/>
                      <a:pt x="7668" y="10312"/>
                    </a:cubicBezTo>
                    <a:close/>
                  </a:path>
                </a:pathLst>
              </a:custGeom>
              <a:solidFill>
                <a:srgbClr val="F9D87A"/>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47" name="Google Shape;5147;p51">
                <a:extLst>
                  <a:ext uri="{FF2B5EF4-FFF2-40B4-BE49-F238E27FC236}">
                    <a16:creationId xmlns:a16="http://schemas.microsoft.com/office/drawing/2014/main" xmlns="" id="{BEFFC99A-09E5-A68A-DABE-93244FEC81D5}"/>
                  </a:ext>
                </a:extLst>
              </p:cNvPr>
              <p:cNvSpPr/>
              <p:nvPr/>
            </p:nvSpPr>
            <p:spPr>
              <a:xfrm>
                <a:off x="5716365" y="3476485"/>
                <a:ext cx="154306" cy="7221"/>
              </a:xfrm>
              <a:custGeom>
                <a:avLst/>
                <a:gdLst/>
                <a:ahLst/>
                <a:cxnLst/>
                <a:rect l="l" t="t" r="r" b="b"/>
                <a:pathLst>
                  <a:path w="6182" h="298" extrusionOk="0">
                    <a:moveTo>
                      <a:pt x="149" y="0"/>
                    </a:moveTo>
                    <a:cubicBezTo>
                      <a:pt x="64" y="0"/>
                      <a:pt x="1" y="74"/>
                      <a:pt x="1" y="149"/>
                    </a:cubicBezTo>
                    <a:cubicBezTo>
                      <a:pt x="1" y="234"/>
                      <a:pt x="64" y="298"/>
                      <a:pt x="149" y="298"/>
                    </a:cubicBezTo>
                    <a:lnTo>
                      <a:pt x="6033" y="298"/>
                    </a:lnTo>
                    <a:cubicBezTo>
                      <a:pt x="6118" y="298"/>
                      <a:pt x="6181" y="234"/>
                      <a:pt x="6181" y="149"/>
                    </a:cubicBezTo>
                    <a:cubicBezTo>
                      <a:pt x="6181" y="74"/>
                      <a:pt x="6118" y="0"/>
                      <a:pt x="6033" y="0"/>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48" name="Google Shape;5148;p51">
                <a:extLst>
                  <a:ext uri="{FF2B5EF4-FFF2-40B4-BE49-F238E27FC236}">
                    <a16:creationId xmlns:a16="http://schemas.microsoft.com/office/drawing/2014/main" xmlns="" id="{4E7843EE-4682-78C3-C4AD-EC89705528C5}"/>
                  </a:ext>
                </a:extLst>
              </p:cNvPr>
              <p:cNvSpPr/>
              <p:nvPr/>
            </p:nvSpPr>
            <p:spPr>
              <a:xfrm>
                <a:off x="5716365" y="3506917"/>
                <a:ext cx="154306" cy="7221"/>
              </a:xfrm>
              <a:custGeom>
                <a:avLst/>
                <a:gdLst/>
                <a:ahLst/>
                <a:cxnLst/>
                <a:rect l="l" t="t" r="r" b="b"/>
                <a:pathLst>
                  <a:path w="6182" h="298" extrusionOk="0">
                    <a:moveTo>
                      <a:pt x="149" y="0"/>
                    </a:moveTo>
                    <a:cubicBezTo>
                      <a:pt x="64" y="0"/>
                      <a:pt x="1" y="64"/>
                      <a:pt x="1" y="149"/>
                    </a:cubicBezTo>
                    <a:cubicBezTo>
                      <a:pt x="1" y="234"/>
                      <a:pt x="64" y="298"/>
                      <a:pt x="149" y="298"/>
                    </a:cubicBezTo>
                    <a:lnTo>
                      <a:pt x="6033" y="298"/>
                    </a:lnTo>
                    <a:cubicBezTo>
                      <a:pt x="6118" y="298"/>
                      <a:pt x="6181" y="234"/>
                      <a:pt x="6181" y="149"/>
                    </a:cubicBezTo>
                    <a:cubicBezTo>
                      <a:pt x="6181" y="64"/>
                      <a:pt x="6118" y="0"/>
                      <a:pt x="6033" y="0"/>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49" name="Google Shape;5149;p51">
                <a:extLst>
                  <a:ext uri="{FF2B5EF4-FFF2-40B4-BE49-F238E27FC236}">
                    <a16:creationId xmlns:a16="http://schemas.microsoft.com/office/drawing/2014/main" xmlns="" id="{D65706BF-8EC8-D3A9-21C9-2EBE38360CFE}"/>
                  </a:ext>
                </a:extLst>
              </p:cNvPr>
              <p:cNvSpPr/>
              <p:nvPr/>
            </p:nvSpPr>
            <p:spPr>
              <a:xfrm>
                <a:off x="5716365" y="3537349"/>
                <a:ext cx="154306" cy="7221"/>
              </a:xfrm>
              <a:custGeom>
                <a:avLst/>
                <a:gdLst/>
                <a:ahLst/>
                <a:cxnLst/>
                <a:rect l="l" t="t" r="r" b="b"/>
                <a:pathLst>
                  <a:path w="6182" h="288" extrusionOk="0">
                    <a:moveTo>
                      <a:pt x="149" y="1"/>
                    </a:moveTo>
                    <a:cubicBezTo>
                      <a:pt x="64" y="1"/>
                      <a:pt x="1" y="65"/>
                      <a:pt x="1" y="139"/>
                    </a:cubicBezTo>
                    <a:cubicBezTo>
                      <a:pt x="1" y="224"/>
                      <a:pt x="64" y="287"/>
                      <a:pt x="149" y="287"/>
                    </a:cubicBezTo>
                    <a:lnTo>
                      <a:pt x="6033" y="287"/>
                    </a:lnTo>
                    <a:cubicBezTo>
                      <a:pt x="6118" y="287"/>
                      <a:pt x="6181" y="224"/>
                      <a:pt x="6181" y="139"/>
                    </a:cubicBezTo>
                    <a:cubicBezTo>
                      <a:pt x="6181" y="65"/>
                      <a:pt x="6118" y="1"/>
                      <a:pt x="6033" y="1"/>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50" name="Google Shape;5150;p51">
                <a:extLst>
                  <a:ext uri="{FF2B5EF4-FFF2-40B4-BE49-F238E27FC236}">
                    <a16:creationId xmlns:a16="http://schemas.microsoft.com/office/drawing/2014/main" xmlns="" id="{2BE0A9A7-2BB6-60D2-AB69-135160C7418B}"/>
                  </a:ext>
                </a:extLst>
              </p:cNvPr>
              <p:cNvSpPr/>
              <p:nvPr/>
            </p:nvSpPr>
            <p:spPr>
              <a:xfrm>
                <a:off x="5716365" y="3567782"/>
                <a:ext cx="154306" cy="7221"/>
              </a:xfrm>
              <a:custGeom>
                <a:avLst/>
                <a:gdLst/>
                <a:ahLst/>
                <a:cxnLst/>
                <a:rect l="l" t="t" r="r" b="b"/>
                <a:pathLst>
                  <a:path w="6182" h="298" extrusionOk="0">
                    <a:moveTo>
                      <a:pt x="149" y="1"/>
                    </a:moveTo>
                    <a:cubicBezTo>
                      <a:pt x="64" y="1"/>
                      <a:pt x="1" y="64"/>
                      <a:pt x="1" y="149"/>
                    </a:cubicBezTo>
                    <a:cubicBezTo>
                      <a:pt x="1" y="234"/>
                      <a:pt x="64" y="298"/>
                      <a:pt x="149" y="298"/>
                    </a:cubicBezTo>
                    <a:lnTo>
                      <a:pt x="6033" y="298"/>
                    </a:lnTo>
                    <a:cubicBezTo>
                      <a:pt x="6118" y="298"/>
                      <a:pt x="6181" y="234"/>
                      <a:pt x="6181" y="149"/>
                    </a:cubicBezTo>
                    <a:cubicBezTo>
                      <a:pt x="6181" y="64"/>
                      <a:pt x="6118" y="1"/>
                      <a:pt x="6033" y="1"/>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51" name="Google Shape;5151;p51">
                <a:extLst>
                  <a:ext uri="{FF2B5EF4-FFF2-40B4-BE49-F238E27FC236}">
                    <a16:creationId xmlns:a16="http://schemas.microsoft.com/office/drawing/2014/main" xmlns="" id="{CFF93BE3-18B4-9DC7-1045-FCE0DE03E6B8}"/>
                  </a:ext>
                </a:extLst>
              </p:cNvPr>
              <p:cNvSpPr/>
              <p:nvPr/>
            </p:nvSpPr>
            <p:spPr>
              <a:xfrm>
                <a:off x="5716365" y="3598214"/>
                <a:ext cx="107343" cy="7221"/>
              </a:xfrm>
              <a:custGeom>
                <a:avLst/>
                <a:gdLst/>
                <a:ahLst/>
                <a:cxnLst/>
                <a:rect l="l" t="t" r="r" b="b"/>
                <a:pathLst>
                  <a:path w="4291" h="298" extrusionOk="0">
                    <a:moveTo>
                      <a:pt x="149" y="0"/>
                    </a:moveTo>
                    <a:cubicBezTo>
                      <a:pt x="64" y="0"/>
                      <a:pt x="1" y="64"/>
                      <a:pt x="1" y="149"/>
                    </a:cubicBezTo>
                    <a:cubicBezTo>
                      <a:pt x="1" y="224"/>
                      <a:pt x="64" y="298"/>
                      <a:pt x="149" y="298"/>
                    </a:cubicBezTo>
                    <a:lnTo>
                      <a:pt x="4142" y="298"/>
                    </a:lnTo>
                    <a:cubicBezTo>
                      <a:pt x="4227" y="298"/>
                      <a:pt x="4291" y="224"/>
                      <a:pt x="4291" y="149"/>
                    </a:cubicBezTo>
                    <a:cubicBezTo>
                      <a:pt x="4291" y="64"/>
                      <a:pt x="4227" y="0"/>
                      <a:pt x="4142" y="0"/>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52" name="Google Shape;5152;p51">
                <a:extLst>
                  <a:ext uri="{FF2B5EF4-FFF2-40B4-BE49-F238E27FC236}">
                    <a16:creationId xmlns:a16="http://schemas.microsoft.com/office/drawing/2014/main" xmlns="" id="{755D4028-35E3-7049-33EF-FA1C72E3625A}"/>
                  </a:ext>
                </a:extLst>
              </p:cNvPr>
              <p:cNvSpPr/>
              <p:nvPr/>
            </p:nvSpPr>
            <p:spPr>
              <a:xfrm>
                <a:off x="5785003" y="3615751"/>
                <a:ext cx="88765" cy="78918"/>
              </a:xfrm>
              <a:custGeom>
                <a:avLst/>
                <a:gdLst/>
                <a:ahLst/>
                <a:cxnLst/>
                <a:rect l="l" t="t" r="r" b="b"/>
                <a:pathLst>
                  <a:path w="3569" h="3144" extrusionOk="0">
                    <a:moveTo>
                      <a:pt x="1520" y="1922"/>
                    </a:moveTo>
                    <a:cubicBezTo>
                      <a:pt x="1477" y="2007"/>
                      <a:pt x="1424" y="2103"/>
                      <a:pt x="1360" y="2209"/>
                    </a:cubicBezTo>
                    <a:cubicBezTo>
                      <a:pt x="1307" y="2315"/>
                      <a:pt x="1232" y="2432"/>
                      <a:pt x="1159" y="2528"/>
                    </a:cubicBezTo>
                    <a:cubicBezTo>
                      <a:pt x="1243" y="2283"/>
                      <a:pt x="1381" y="2103"/>
                      <a:pt x="1520" y="1922"/>
                    </a:cubicBezTo>
                    <a:close/>
                    <a:moveTo>
                      <a:pt x="723" y="2422"/>
                    </a:moveTo>
                    <a:cubicBezTo>
                      <a:pt x="670" y="2517"/>
                      <a:pt x="606" y="2634"/>
                      <a:pt x="543" y="2729"/>
                    </a:cubicBezTo>
                    <a:cubicBezTo>
                      <a:pt x="564" y="2665"/>
                      <a:pt x="606" y="2602"/>
                      <a:pt x="638" y="2549"/>
                    </a:cubicBezTo>
                    <a:lnTo>
                      <a:pt x="649" y="2528"/>
                    </a:lnTo>
                    <a:cubicBezTo>
                      <a:pt x="670" y="2495"/>
                      <a:pt x="691" y="2453"/>
                      <a:pt x="723" y="2422"/>
                    </a:cubicBezTo>
                    <a:close/>
                    <a:moveTo>
                      <a:pt x="1116" y="1412"/>
                    </a:moveTo>
                    <a:lnTo>
                      <a:pt x="1116" y="1412"/>
                    </a:lnTo>
                    <a:cubicBezTo>
                      <a:pt x="1095" y="1518"/>
                      <a:pt x="1063" y="1614"/>
                      <a:pt x="1031" y="1710"/>
                    </a:cubicBezTo>
                    <a:lnTo>
                      <a:pt x="1010" y="1752"/>
                    </a:lnTo>
                    <a:cubicBezTo>
                      <a:pt x="1010" y="1763"/>
                      <a:pt x="1010" y="1784"/>
                      <a:pt x="999" y="1795"/>
                    </a:cubicBezTo>
                    <a:cubicBezTo>
                      <a:pt x="989" y="1827"/>
                      <a:pt x="989" y="1848"/>
                      <a:pt x="978" y="1869"/>
                    </a:cubicBezTo>
                    <a:cubicBezTo>
                      <a:pt x="967" y="1891"/>
                      <a:pt x="946" y="1901"/>
                      <a:pt x="925" y="1922"/>
                    </a:cubicBezTo>
                    <a:cubicBezTo>
                      <a:pt x="914" y="1943"/>
                      <a:pt x="893" y="1954"/>
                      <a:pt x="882" y="1964"/>
                    </a:cubicBezTo>
                    <a:cubicBezTo>
                      <a:pt x="734" y="2134"/>
                      <a:pt x="574" y="2337"/>
                      <a:pt x="458" y="2559"/>
                    </a:cubicBezTo>
                    <a:cubicBezTo>
                      <a:pt x="404" y="2665"/>
                      <a:pt x="330" y="2793"/>
                      <a:pt x="330" y="2963"/>
                    </a:cubicBezTo>
                    <a:lnTo>
                      <a:pt x="319" y="2963"/>
                    </a:lnTo>
                    <a:cubicBezTo>
                      <a:pt x="293" y="2980"/>
                      <a:pt x="267" y="2998"/>
                      <a:pt x="241" y="2998"/>
                    </a:cubicBezTo>
                    <a:cubicBezTo>
                      <a:pt x="235" y="2998"/>
                      <a:pt x="230" y="2997"/>
                      <a:pt x="224" y="2995"/>
                    </a:cubicBezTo>
                    <a:cubicBezTo>
                      <a:pt x="182" y="2984"/>
                      <a:pt x="170" y="2889"/>
                      <a:pt x="203" y="2761"/>
                    </a:cubicBezTo>
                    <a:cubicBezTo>
                      <a:pt x="245" y="2506"/>
                      <a:pt x="383" y="2294"/>
                      <a:pt x="510" y="2092"/>
                    </a:cubicBezTo>
                    <a:cubicBezTo>
                      <a:pt x="606" y="1964"/>
                      <a:pt x="701" y="1837"/>
                      <a:pt x="797" y="1721"/>
                    </a:cubicBezTo>
                    <a:cubicBezTo>
                      <a:pt x="882" y="1625"/>
                      <a:pt x="989" y="1508"/>
                      <a:pt x="1116" y="1412"/>
                    </a:cubicBezTo>
                    <a:close/>
                    <a:moveTo>
                      <a:pt x="1721" y="0"/>
                    </a:moveTo>
                    <a:cubicBezTo>
                      <a:pt x="1678" y="0"/>
                      <a:pt x="1647" y="10"/>
                      <a:pt x="1647" y="43"/>
                    </a:cubicBezTo>
                    <a:lnTo>
                      <a:pt x="1593" y="202"/>
                    </a:lnTo>
                    <a:cubicBezTo>
                      <a:pt x="1498" y="563"/>
                      <a:pt x="1392" y="945"/>
                      <a:pt x="1254" y="1296"/>
                    </a:cubicBezTo>
                    <a:cubicBezTo>
                      <a:pt x="1243" y="1264"/>
                      <a:pt x="1232" y="1253"/>
                      <a:pt x="1211" y="1242"/>
                    </a:cubicBezTo>
                    <a:cubicBezTo>
                      <a:pt x="1199" y="1238"/>
                      <a:pt x="1186" y="1236"/>
                      <a:pt x="1172" y="1236"/>
                    </a:cubicBezTo>
                    <a:cubicBezTo>
                      <a:pt x="1114" y="1236"/>
                      <a:pt x="1040" y="1274"/>
                      <a:pt x="946" y="1360"/>
                    </a:cubicBezTo>
                    <a:cubicBezTo>
                      <a:pt x="871" y="1423"/>
                      <a:pt x="819" y="1487"/>
                      <a:pt x="765" y="1540"/>
                    </a:cubicBezTo>
                    <a:cubicBezTo>
                      <a:pt x="521" y="1806"/>
                      <a:pt x="309" y="2103"/>
                      <a:pt x="182" y="2379"/>
                    </a:cubicBezTo>
                    <a:cubicBezTo>
                      <a:pt x="107" y="2517"/>
                      <a:pt x="1" y="2740"/>
                      <a:pt x="33" y="2952"/>
                    </a:cubicBezTo>
                    <a:cubicBezTo>
                      <a:pt x="54" y="3037"/>
                      <a:pt x="97" y="3101"/>
                      <a:pt x="160" y="3122"/>
                    </a:cubicBezTo>
                    <a:cubicBezTo>
                      <a:pt x="182" y="3144"/>
                      <a:pt x="213" y="3144"/>
                      <a:pt x="245" y="3144"/>
                    </a:cubicBezTo>
                    <a:cubicBezTo>
                      <a:pt x="288" y="3144"/>
                      <a:pt x="340" y="3133"/>
                      <a:pt x="383" y="3101"/>
                    </a:cubicBezTo>
                    <a:cubicBezTo>
                      <a:pt x="447" y="3069"/>
                      <a:pt x="510" y="3016"/>
                      <a:pt x="553" y="2974"/>
                    </a:cubicBezTo>
                    <a:cubicBezTo>
                      <a:pt x="606" y="2910"/>
                      <a:pt x="649" y="2835"/>
                      <a:pt x="701" y="2772"/>
                    </a:cubicBezTo>
                    <a:lnTo>
                      <a:pt x="734" y="2708"/>
                    </a:lnTo>
                    <a:cubicBezTo>
                      <a:pt x="871" y="2506"/>
                      <a:pt x="999" y="2273"/>
                      <a:pt x="1137" y="1997"/>
                    </a:cubicBezTo>
                    <a:cubicBezTo>
                      <a:pt x="1137" y="1975"/>
                      <a:pt x="1147" y="1954"/>
                      <a:pt x="1159" y="1933"/>
                    </a:cubicBezTo>
                    <a:cubicBezTo>
                      <a:pt x="1169" y="1901"/>
                      <a:pt x="1180" y="1869"/>
                      <a:pt x="1190" y="1848"/>
                    </a:cubicBezTo>
                    <a:cubicBezTo>
                      <a:pt x="1211" y="1827"/>
                      <a:pt x="1232" y="1806"/>
                      <a:pt x="1265" y="1784"/>
                    </a:cubicBezTo>
                    <a:cubicBezTo>
                      <a:pt x="1286" y="1773"/>
                      <a:pt x="1296" y="1752"/>
                      <a:pt x="1317" y="1742"/>
                    </a:cubicBezTo>
                    <a:cubicBezTo>
                      <a:pt x="1424" y="1636"/>
                      <a:pt x="1551" y="1518"/>
                      <a:pt x="1678" y="1466"/>
                    </a:cubicBezTo>
                    <a:lnTo>
                      <a:pt x="1678" y="1466"/>
                    </a:lnTo>
                    <a:cubicBezTo>
                      <a:pt x="1678" y="1529"/>
                      <a:pt x="1636" y="1561"/>
                      <a:pt x="1605" y="1593"/>
                    </a:cubicBezTo>
                    <a:lnTo>
                      <a:pt x="1562" y="1636"/>
                    </a:lnTo>
                    <a:cubicBezTo>
                      <a:pt x="1381" y="1827"/>
                      <a:pt x="1201" y="2049"/>
                      <a:pt x="1052" y="2379"/>
                    </a:cubicBezTo>
                    <a:cubicBezTo>
                      <a:pt x="1010" y="2495"/>
                      <a:pt x="946" y="2644"/>
                      <a:pt x="989" y="2719"/>
                    </a:cubicBezTo>
                    <a:cubicBezTo>
                      <a:pt x="999" y="2750"/>
                      <a:pt x="1031" y="2761"/>
                      <a:pt x="1063" y="2772"/>
                    </a:cubicBezTo>
                    <a:cubicBezTo>
                      <a:pt x="1066" y="2772"/>
                      <a:pt x="1070" y="2772"/>
                      <a:pt x="1073" y="2772"/>
                    </a:cubicBezTo>
                    <a:cubicBezTo>
                      <a:pt x="1166" y="2772"/>
                      <a:pt x="1267" y="2641"/>
                      <a:pt x="1317" y="2559"/>
                    </a:cubicBezTo>
                    <a:lnTo>
                      <a:pt x="1328" y="2538"/>
                    </a:lnTo>
                    <a:cubicBezTo>
                      <a:pt x="1424" y="2422"/>
                      <a:pt x="1487" y="2294"/>
                      <a:pt x="1520" y="2252"/>
                    </a:cubicBezTo>
                    <a:cubicBezTo>
                      <a:pt x="1615" y="2082"/>
                      <a:pt x="1689" y="1922"/>
                      <a:pt x="1753" y="1773"/>
                    </a:cubicBezTo>
                    <a:cubicBezTo>
                      <a:pt x="1753" y="1742"/>
                      <a:pt x="1763" y="1721"/>
                      <a:pt x="1774" y="1699"/>
                    </a:cubicBezTo>
                    <a:cubicBezTo>
                      <a:pt x="1785" y="1657"/>
                      <a:pt x="1785" y="1625"/>
                      <a:pt x="1806" y="1593"/>
                    </a:cubicBezTo>
                    <a:cubicBezTo>
                      <a:pt x="1817" y="1582"/>
                      <a:pt x="1838" y="1561"/>
                      <a:pt x="1859" y="1551"/>
                    </a:cubicBezTo>
                    <a:lnTo>
                      <a:pt x="1902" y="1508"/>
                    </a:lnTo>
                    <a:cubicBezTo>
                      <a:pt x="2072" y="1338"/>
                      <a:pt x="2252" y="1200"/>
                      <a:pt x="2443" y="1083"/>
                    </a:cubicBezTo>
                    <a:cubicBezTo>
                      <a:pt x="2518" y="1041"/>
                      <a:pt x="2592" y="999"/>
                      <a:pt x="2677" y="999"/>
                    </a:cubicBezTo>
                    <a:cubicBezTo>
                      <a:pt x="2698" y="1083"/>
                      <a:pt x="2666" y="1168"/>
                      <a:pt x="2634" y="1242"/>
                    </a:cubicBezTo>
                    <a:lnTo>
                      <a:pt x="2624" y="1264"/>
                    </a:lnTo>
                    <a:cubicBezTo>
                      <a:pt x="2592" y="1349"/>
                      <a:pt x="2560" y="1423"/>
                      <a:pt x="2528" y="1497"/>
                    </a:cubicBezTo>
                    <a:lnTo>
                      <a:pt x="2507" y="1529"/>
                    </a:lnTo>
                    <a:cubicBezTo>
                      <a:pt x="2358" y="1646"/>
                      <a:pt x="2167" y="1795"/>
                      <a:pt x="2039" y="2028"/>
                    </a:cubicBezTo>
                    <a:cubicBezTo>
                      <a:pt x="2008" y="2092"/>
                      <a:pt x="1944" y="2241"/>
                      <a:pt x="2018" y="2294"/>
                    </a:cubicBezTo>
                    <a:cubicBezTo>
                      <a:pt x="2037" y="2310"/>
                      <a:pt x="2056" y="2317"/>
                      <a:pt x="2075" y="2317"/>
                    </a:cubicBezTo>
                    <a:cubicBezTo>
                      <a:pt x="2146" y="2317"/>
                      <a:pt x="2219" y="2229"/>
                      <a:pt x="2252" y="2188"/>
                    </a:cubicBezTo>
                    <a:lnTo>
                      <a:pt x="2263" y="2188"/>
                    </a:lnTo>
                    <a:cubicBezTo>
                      <a:pt x="2358" y="2071"/>
                      <a:pt x="2433" y="1964"/>
                      <a:pt x="2518" y="1816"/>
                    </a:cubicBezTo>
                    <a:lnTo>
                      <a:pt x="2549" y="1752"/>
                    </a:lnTo>
                    <a:cubicBezTo>
                      <a:pt x="2592" y="1688"/>
                      <a:pt x="2613" y="1625"/>
                      <a:pt x="2677" y="1603"/>
                    </a:cubicBezTo>
                    <a:cubicBezTo>
                      <a:pt x="2688" y="1646"/>
                      <a:pt x="2698" y="1678"/>
                      <a:pt x="2719" y="1688"/>
                    </a:cubicBezTo>
                    <a:cubicBezTo>
                      <a:pt x="2733" y="1695"/>
                      <a:pt x="2747" y="1698"/>
                      <a:pt x="2761" y="1698"/>
                    </a:cubicBezTo>
                    <a:cubicBezTo>
                      <a:pt x="2814" y="1698"/>
                      <a:pt x="2871" y="1658"/>
                      <a:pt x="2921" y="1625"/>
                    </a:cubicBezTo>
                    <a:cubicBezTo>
                      <a:pt x="2943" y="1614"/>
                      <a:pt x="2953" y="1603"/>
                      <a:pt x="2964" y="1593"/>
                    </a:cubicBezTo>
                    <a:cubicBezTo>
                      <a:pt x="3042" y="1547"/>
                      <a:pt x="3141" y="1510"/>
                      <a:pt x="3237" y="1510"/>
                    </a:cubicBezTo>
                    <a:cubicBezTo>
                      <a:pt x="3297" y="1510"/>
                      <a:pt x="3357" y="1524"/>
                      <a:pt x="3410" y="1561"/>
                    </a:cubicBezTo>
                    <a:lnTo>
                      <a:pt x="3399" y="1572"/>
                    </a:lnTo>
                    <a:cubicBezTo>
                      <a:pt x="3378" y="1582"/>
                      <a:pt x="3356" y="1603"/>
                      <a:pt x="3367" y="1657"/>
                    </a:cubicBezTo>
                    <a:lnTo>
                      <a:pt x="3367" y="1667"/>
                    </a:lnTo>
                    <a:cubicBezTo>
                      <a:pt x="3395" y="1688"/>
                      <a:pt x="3422" y="1700"/>
                      <a:pt x="3449" y="1700"/>
                    </a:cubicBezTo>
                    <a:cubicBezTo>
                      <a:pt x="3464" y="1700"/>
                      <a:pt x="3480" y="1696"/>
                      <a:pt x="3495" y="1688"/>
                    </a:cubicBezTo>
                    <a:cubicBezTo>
                      <a:pt x="3537" y="1667"/>
                      <a:pt x="3569" y="1603"/>
                      <a:pt x="3569" y="1551"/>
                    </a:cubicBezTo>
                    <a:cubicBezTo>
                      <a:pt x="3569" y="1487"/>
                      <a:pt x="3516" y="1433"/>
                      <a:pt x="3462" y="1412"/>
                    </a:cubicBezTo>
                    <a:cubicBezTo>
                      <a:pt x="3393" y="1378"/>
                      <a:pt x="3318" y="1364"/>
                      <a:pt x="3245" y="1364"/>
                    </a:cubicBezTo>
                    <a:cubicBezTo>
                      <a:pt x="3072" y="1364"/>
                      <a:pt x="2905" y="1441"/>
                      <a:pt x="2815" y="1508"/>
                    </a:cubicBezTo>
                    <a:cubicBezTo>
                      <a:pt x="2783" y="1476"/>
                      <a:pt x="2751" y="1455"/>
                      <a:pt x="2709" y="1445"/>
                    </a:cubicBezTo>
                    <a:lnTo>
                      <a:pt x="2740" y="1381"/>
                    </a:lnTo>
                    <a:cubicBezTo>
                      <a:pt x="2794" y="1264"/>
                      <a:pt x="2858" y="1126"/>
                      <a:pt x="2836" y="977"/>
                    </a:cubicBezTo>
                    <a:cubicBezTo>
                      <a:pt x="2825" y="924"/>
                      <a:pt x="2804" y="881"/>
                      <a:pt x="2762" y="860"/>
                    </a:cubicBezTo>
                    <a:cubicBezTo>
                      <a:pt x="2738" y="847"/>
                      <a:pt x="2711" y="842"/>
                      <a:pt x="2682" y="842"/>
                    </a:cubicBezTo>
                    <a:cubicBezTo>
                      <a:pt x="2592" y="842"/>
                      <a:pt x="2486" y="892"/>
                      <a:pt x="2422" y="924"/>
                    </a:cubicBezTo>
                    <a:cubicBezTo>
                      <a:pt x="2199" y="1051"/>
                      <a:pt x="1976" y="1232"/>
                      <a:pt x="1817" y="1381"/>
                    </a:cubicBezTo>
                    <a:cubicBezTo>
                      <a:pt x="1806" y="1349"/>
                      <a:pt x="1785" y="1327"/>
                      <a:pt x="1753" y="1306"/>
                    </a:cubicBezTo>
                    <a:cubicBezTo>
                      <a:pt x="1741" y="1301"/>
                      <a:pt x="1727" y="1299"/>
                      <a:pt x="1713" y="1299"/>
                    </a:cubicBezTo>
                    <a:cubicBezTo>
                      <a:pt x="1634" y="1299"/>
                      <a:pt x="1540" y="1367"/>
                      <a:pt x="1477" y="1412"/>
                    </a:cubicBezTo>
                    <a:lnTo>
                      <a:pt x="1466" y="1423"/>
                    </a:lnTo>
                    <a:cubicBezTo>
                      <a:pt x="1424" y="1455"/>
                      <a:pt x="1381" y="1487"/>
                      <a:pt x="1350" y="1508"/>
                    </a:cubicBezTo>
                    <a:lnTo>
                      <a:pt x="1328" y="1529"/>
                    </a:lnTo>
                    <a:cubicBezTo>
                      <a:pt x="1487" y="1126"/>
                      <a:pt x="1636" y="669"/>
                      <a:pt x="1732" y="234"/>
                    </a:cubicBezTo>
                    <a:cubicBezTo>
                      <a:pt x="1742" y="223"/>
                      <a:pt x="1742" y="213"/>
                      <a:pt x="1742" y="202"/>
                    </a:cubicBezTo>
                    <a:cubicBezTo>
                      <a:pt x="1763" y="138"/>
                      <a:pt x="1785" y="74"/>
                      <a:pt x="1742" y="10"/>
                    </a:cubicBezTo>
                    <a:lnTo>
                      <a:pt x="1732" y="0"/>
                    </a:lnTo>
                    <a:close/>
                  </a:path>
                </a:pathLst>
              </a:custGeom>
              <a:solidFill>
                <a:srgbClr val="7C75D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53" name="Google Shape;5153;p51">
                <a:extLst>
                  <a:ext uri="{FF2B5EF4-FFF2-40B4-BE49-F238E27FC236}">
                    <a16:creationId xmlns:a16="http://schemas.microsoft.com/office/drawing/2014/main" xmlns="" id="{6B0F5848-161E-EC2E-BFAD-F0643022717F}"/>
                  </a:ext>
                </a:extLst>
              </p:cNvPr>
              <p:cNvSpPr/>
              <p:nvPr/>
            </p:nvSpPr>
            <p:spPr>
              <a:xfrm>
                <a:off x="5454716" y="3436768"/>
                <a:ext cx="93409" cy="70149"/>
              </a:xfrm>
              <a:custGeom>
                <a:avLst/>
                <a:gdLst/>
                <a:ahLst/>
                <a:cxnLst/>
                <a:rect l="l" t="t" r="r" b="b"/>
                <a:pathLst>
                  <a:path w="3739" h="2801" extrusionOk="0">
                    <a:moveTo>
                      <a:pt x="945" y="1"/>
                    </a:moveTo>
                    <a:cubicBezTo>
                      <a:pt x="690" y="1"/>
                      <a:pt x="446" y="96"/>
                      <a:pt x="276" y="277"/>
                    </a:cubicBezTo>
                    <a:cubicBezTo>
                      <a:pt x="95" y="457"/>
                      <a:pt x="0" y="691"/>
                      <a:pt x="0" y="946"/>
                    </a:cubicBezTo>
                    <a:lnTo>
                      <a:pt x="0" y="1254"/>
                    </a:lnTo>
                    <a:cubicBezTo>
                      <a:pt x="0" y="1530"/>
                      <a:pt x="128" y="1806"/>
                      <a:pt x="350" y="1986"/>
                    </a:cubicBezTo>
                    <a:cubicBezTo>
                      <a:pt x="510" y="2114"/>
                      <a:pt x="722" y="2188"/>
                      <a:pt x="945" y="2188"/>
                    </a:cubicBezTo>
                    <a:lnTo>
                      <a:pt x="1593" y="2188"/>
                    </a:lnTo>
                    <a:cubicBezTo>
                      <a:pt x="1678" y="2188"/>
                      <a:pt x="1763" y="2220"/>
                      <a:pt x="1837" y="2284"/>
                    </a:cubicBezTo>
                    <a:cubicBezTo>
                      <a:pt x="1901" y="2337"/>
                      <a:pt x="1954" y="2390"/>
                      <a:pt x="1997" y="2443"/>
                    </a:cubicBezTo>
                    <a:cubicBezTo>
                      <a:pt x="2018" y="2475"/>
                      <a:pt x="2028" y="2496"/>
                      <a:pt x="2049" y="2517"/>
                    </a:cubicBezTo>
                    <a:lnTo>
                      <a:pt x="2092" y="2560"/>
                    </a:lnTo>
                    <a:cubicBezTo>
                      <a:pt x="2145" y="2613"/>
                      <a:pt x="2209" y="2687"/>
                      <a:pt x="2273" y="2741"/>
                    </a:cubicBezTo>
                    <a:cubicBezTo>
                      <a:pt x="2315" y="2772"/>
                      <a:pt x="2347" y="2793"/>
                      <a:pt x="2358" y="2793"/>
                    </a:cubicBezTo>
                    <a:cubicBezTo>
                      <a:pt x="2376" y="2798"/>
                      <a:pt x="2395" y="2800"/>
                      <a:pt x="2412" y="2800"/>
                    </a:cubicBezTo>
                    <a:cubicBezTo>
                      <a:pt x="2473" y="2800"/>
                      <a:pt x="2524" y="2774"/>
                      <a:pt x="2549" y="2741"/>
                    </a:cubicBezTo>
                    <a:cubicBezTo>
                      <a:pt x="2570" y="2708"/>
                      <a:pt x="2570" y="2677"/>
                      <a:pt x="2570" y="2613"/>
                    </a:cubicBezTo>
                    <a:cubicBezTo>
                      <a:pt x="2559" y="2592"/>
                      <a:pt x="2559" y="2560"/>
                      <a:pt x="2559" y="2528"/>
                    </a:cubicBezTo>
                    <a:lnTo>
                      <a:pt x="2559" y="2496"/>
                    </a:lnTo>
                    <a:cubicBezTo>
                      <a:pt x="2559" y="2422"/>
                      <a:pt x="2559" y="2252"/>
                      <a:pt x="2729" y="2199"/>
                    </a:cubicBezTo>
                    <a:cubicBezTo>
                      <a:pt x="2771" y="2188"/>
                      <a:pt x="2835" y="2177"/>
                      <a:pt x="2899" y="2167"/>
                    </a:cubicBezTo>
                    <a:cubicBezTo>
                      <a:pt x="2995" y="2156"/>
                      <a:pt x="3101" y="2146"/>
                      <a:pt x="3186" y="2103"/>
                    </a:cubicBezTo>
                    <a:cubicBezTo>
                      <a:pt x="3515" y="1965"/>
                      <a:pt x="3738" y="1625"/>
                      <a:pt x="3738" y="1243"/>
                    </a:cubicBezTo>
                    <a:lnTo>
                      <a:pt x="3738" y="946"/>
                    </a:lnTo>
                    <a:cubicBezTo>
                      <a:pt x="3738" y="659"/>
                      <a:pt x="3611" y="393"/>
                      <a:pt x="3387" y="213"/>
                    </a:cubicBezTo>
                    <a:cubicBezTo>
                      <a:pt x="3217" y="75"/>
                      <a:pt x="3005" y="1"/>
                      <a:pt x="2793" y="1"/>
                    </a:cubicBezTo>
                    <a:close/>
                  </a:path>
                </a:pathLst>
              </a:custGeom>
              <a:solidFill>
                <a:srgbClr val="F9D87A"/>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54" name="Google Shape;5154;p51">
                <a:extLst>
                  <a:ext uri="{FF2B5EF4-FFF2-40B4-BE49-F238E27FC236}">
                    <a16:creationId xmlns:a16="http://schemas.microsoft.com/office/drawing/2014/main" xmlns="" id="{FE54320C-7DDF-35F9-4B58-5D230CC4AAF3}"/>
                  </a:ext>
                </a:extLst>
              </p:cNvPr>
              <p:cNvSpPr/>
              <p:nvPr/>
            </p:nvSpPr>
            <p:spPr>
              <a:xfrm>
                <a:off x="5519225" y="3461526"/>
                <a:ext cx="8257" cy="8253"/>
              </a:xfrm>
              <a:custGeom>
                <a:avLst/>
                <a:gdLst/>
                <a:ahLst/>
                <a:cxnLst/>
                <a:rect l="l" t="t" r="r" b="b"/>
                <a:pathLst>
                  <a:path w="329" h="330" extrusionOk="0">
                    <a:moveTo>
                      <a:pt x="170" y="1"/>
                    </a:moveTo>
                    <a:cubicBezTo>
                      <a:pt x="127" y="1"/>
                      <a:pt x="85" y="11"/>
                      <a:pt x="53" y="43"/>
                    </a:cubicBezTo>
                    <a:cubicBezTo>
                      <a:pt x="21" y="75"/>
                      <a:pt x="0" y="117"/>
                      <a:pt x="0" y="160"/>
                    </a:cubicBezTo>
                    <a:cubicBezTo>
                      <a:pt x="0" y="213"/>
                      <a:pt x="21" y="266"/>
                      <a:pt x="64" y="298"/>
                    </a:cubicBezTo>
                    <a:cubicBezTo>
                      <a:pt x="95" y="319"/>
                      <a:pt x="127" y="330"/>
                      <a:pt x="170" y="330"/>
                    </a:cubicBezTo>
                    <a:cubicBezTo>
                      <a:pt x="255" y="330"/>
                      <a:pt x="329" y="256"/>
                      <a:pt x="329" y="160"/>
                    </a:cubicBezTo>
                    <a:cubicBezTo>
                      <a:pt x="329" y="117"/>
                      <a:pt x="308" y="65"/>
                      <a:pt x="276" y="32"/>
                    </a:cubicBezTo>
                    <a:cubicBezTo>
                      <a:pt x="244" y="11"/>
                      <a:pt x="201" y="1"/>
                      <a:pt x="170" y="1"/>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55" name="Google Shape;5155;p51">
                <a:extLst>
                  <a:ext uri="{FF2B5EF4-FFF2-40B4-BE49-F238E27FC236}">
                    <a16:creationId xmlns:a16="http://schemas.microsoft.com/office/drawing/2014/main" xmlns="" id="{DF5933F1-4AAE-4ED4-8D6B-6C79220C2010}"/>
                  </a:ext>
                </a:extLst>
              </p:cNvPr>
              <p:cNvSpPr/>
              <p:nvPr/>
            </p:nvSpPr>
            <p:spPr>
              <a:xfrm>
                <a:off x="5498066" y="3461526"/>
                <a:ext cx="8257" cy="8253"/>
              </a:xfrm>
              <a:custGeom>
                <a:avLst/>
                <a:gdLst/>
                <a:ahLst/>
                <a:cxnLst/>
                <a:rect l="l" t="t" r="r" b="b"/>
                <a:pathLst>
                  <a:path w="331" h="330" extrusionOk="0">
                    <a:moveTo>
                      <a:pt x="171" y="1"/>
                    </a:moveTo>
                    <a:cubicBezTo>
                      <a:pt x="75" y="1"/>
                      <a:pt x="1" y="75"/>
                      <a:pt x="1" y="160"/>
                    </a:cubicBezTo>
                    <a:cubicBezTo>
                      <a:pt x="1" y="213"/>
                      <a:pt x="22" y="266"/>
                      <a:pt x="64" y="298"/>
                    </a:cubicBezTo>
                    <a:cubicBezTo>
                      <a:pt x="97" y="319"/>
                      <a:pt x="128" y="330"/>
                      <a:pt x="171" y="330"/>
                    </a:cubicBezTo>
                    <a:cubicBezTo>
                      <a:pt x="213" y="330"/>
                      <a:pt x="256" y="319"/>
                      <a:pt x="288" y="287"/>
                    </a:cubicBezTo>
                    <a:cubicBezTo>
                      <a:pt x="319" y="256"/>
                      <a:pt x="330" y="213"/>
                      <a:pt x="330" y="160"/>
                    </a:cubicBezTo>
                    <a:cubicBezTo>
                      <a:pt x="330" y="117"/>
                      <a:pt x="309" y="65"/>
                      <a:pt x="277" y="32"/>
                    </a:cubicBezTo>
                    <a:cubicBezTo>
                      <a:pt x="245" y="11"/>
                      <a:pt x="203" y="1"/>
                      <a:pt x="171" y="1"/>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56" name="Google Shape;5156;p51">
                <a:extLst>
                  <a:ext uri="{FF2B5EF4-FFF2-40B4-BE49-F238E27FC236}">
                    <a16:creationId xmlns:a16="http://schemas.microsoft.com/office/drawing/2014/main" xmlns="" id="{1C090864-BF07-AB6A-A1A5-783B62567731}"/>
                  </a:ext>
                </a:extLst>
              </p:cNvPr>
              <p:cNvSpPr/>
              <p:nvPr/>
            </p:nvSpPr>
            <p:spPr>
              <a:xfrm>
                <a:off x="5476907" y="3461526"/>
                <a:ext cx="8257" cy="8253"/>
              </a:xfrm>
              <a:custGeom>
                <a:avLst/>
                <a:gdLst/>
                <a:ahLst/>
                <a:cxnLst/>
                <a:rect l="l" t="t" r="r" b="b"/>
                <a:pathLst>
                  <a:path w="329" h="330" extrusionOk="0">
                    <a:moveTo>
                      <a:pt x="170" y="1"/>
                    </a:moveTo>
                    <a:cubicBezTo>
                      <a:pt x="128" y="1"/>
                      <a:pt x="85" y="11"/>
                      <a:pt x="53" y="43"/>
                    </a:cubicBezTo>
                    <a:cubicBezTo>
                      <a:pt x="21" y="75"/>
                      <a:pt x="0" y="117"/>
                      <a:pt x="0" y="160"/>
                    </a:cubicBezTo>
                    <a:cubicBezTo>
                      <a:pt x="0" y="213"/>
                      <a:pt x="21" y="266"/>
                      <a:pt x="64" y="298"/>
                    </a:cubicBezTo>
                    <a:cubicBezTo>
                      <a:pt x="95" y="319"/>
                      <a:pt x="128" y="330"/>
                      <a:pt x="170" y="330"/>
                    </a:cubicBezTo>
                    <a:cubicBezTo>
                      <a:pt x="213" y="330"/>
                      <a:pt x="255" y="308"/>
                      <a:pt x="286" y="287"/>
                    </a:cubicBezTo>
                    <a:cubicBezTo>
                      <a:pt x="319" y="256"/>
                      <a:pt x="329" y="213"/>
                      <a:pt x="329" y="160"/>
                    </a:cubicBezTo>
                    <a:cubicBezTo>
                      <a:pt x="329" y="117"/>
                      <a:pt x="308" y="65"/>
                      <a:pt x="276" y="32"/>
                    </a:cubicBezTo>
                    <a:cubicBezTo>
                      <a:pt x="244" y="11"/>
                      <a:pt x="201" y="1"/>
                      <a:pt x="170" y="1"/>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57" name="Google Shape;5157;p51">
                <a:extLst>
                  <a:ext uri="{FF2B5EF4-FFF2-40B4-BE49-F238E27FC236}">
                    <a16:creationId xmlns:a16="http://schemas.microsoft.com/office/drawing/2014/main" xmlns="" id="{680D3A5D-7DB6-9EB6-1FFC-3C6E545F2CBD}"/>
                  </a:ext>
                </a:extLst>
              </p:cNvPr>
              <p:cNvSpPr/>
              <p:nvPr/>
            </p:nvSpPr>
            <p:spPr>
              <a:xfrm>
                <a:off x="5489809" y="3682290"/>
                <a:ext cx="54188" cy="34043"/>
              </a:xfrm>
              <a:custGeom>
                <a:avLst/>
                <a:gdLst/>
                <a:ahLst/>
                <a:cxnLst/>
                <a:rect l="l" t="t" r="r" b="b"/>
                <a:pathLst>
                  <a:path w="2179" h="1360" extrusionOk="0">
                    <a:moveTo>
                      <a:pt x="2115" y="1190"/>
                    </a:moveTo>
                    <a:cubicBezTo>
                      <a:pt x="1690" y="1264"/>
                      <a:pt x="1381" y="1052"/>
                      <a:pt x="1063" y="903"/>
                    </a:cubicBezTo>
                    <a:cubicBezTo>
                      <a:pt x="1010" y="871"/>
                      <a:pt x="957" y="850"/>
                      <a:pt x="904" y="818"/>
                    </a:cubicBezTo>
                    <a:cubicBezTo>
                      <a:pt x="850" y="797"/>
                      <a:pt x="808" y="755"/>
                      <a:pt x="755" y="734"/>
                    </a:cubicBezTo>
                    <a:cubicBezTo>
                      <a:pt x="713" y="722"/>
                      <a:pt x="617" y="701"/>
                      <a:pt x="574" y="712"/>
                    </a:cubicBezTo>
                    <a:cubicBezTo>
                      <a:pt x="522" y="734"/>
                      <a:pt x="479" y="818"/>
                      <a:pt x="447" y="871"/>
                    </a:cubicBezTo>
                    <a:cubicBezTo>
                      <a:pt x="383" y="1010"/>
                      <a:pt x="330" y="1126"/>
                      <a:pt x="245" y="1232"/>
                    </a:cubicBezTo>
                    <a:cubicBezTo>
                      <a:pt x="203" y="1286"/>
                      <a:pt x="149" y="1349"/>
                      <a:pt x="76" y="1360"/>
                    </a:cubicBezTo>
                    <a:cubicBezTo>
                      <a:pt x="1" y="1211"/>
                      <a:pt x="65" y="1041"/>
                      <a:pt x="97" y="892"/>
                    </a:cubicBezTo>
                    <a:cubicBezTo>
                      <a:pt x="128" y="755"/>
                      <a:pt x="161" y="542"/>
                      <a:pt x="245" y="457"/>
                    </a:cubicBezTo>
                    <a:cubicBezTo>
                      <a:pt x="319" y="383"/>
                      <a:pt x="522" y="351"/>
                      <a:pt x="638" y="298"/>
                    </a:cubicBezTo>
                    <a:cubicBezTo>
                      <a:pt x="692" y="287"/>
                      <a:pt x="1690" y="0"/>
                      <a:pt x="1742" y="0"/>
                    </a:cubicBezTo>
                    <a:cubicBezTo>
                      <a:pt x="1775" y="11"/>
                      <a:pt x="1849" y="75"/>
                      <a:pt x="1891" y="118"/>
                    </a:cubicBezTo>
                    <a:cubicBezTo>
                      <a:pt x="2178" y="361"/>
                      <a:pt x="1721" y="807"/>
                      <a:pt x="1997" y="1062"/>
                    </a:cubicBezTo>
                    <a:cubicBezTo>
                      <a:pt x="2019" y="1073"/>
                      <a:pt x="2051" y="1105"/>
                      <a:pt x="2072" y="1126"/>
                    </a:cubicBezTo>
                    <a:cubicBezTo>
                      <a:pt x="2082" y="1137"/>
                      <a:pt x="2125" y="1158"/>
                      <a:pt x="2115" y="1190"/>
                    </a:cubicBezTo>
                    <a:close/>
                  </a:path>
                </a:pathLst>
              </a:custGeom>
              <a:solidFill>
                <a:srgbClr val="C4765B"/>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58" name="Google Shape;5158;p51">
                <a:extLst>
                  <a:ext uri="{FF2B5EF4-FFF2-40B4-BE49-F238E27FC236}">
                    <a16:creationId xmlns:a16="http://schemas.microsoft.com/office/drawing/2014/main" xmlns="" id="{F3E3EE3B-EF54-1A5F-F36C-127DAAE6678E}"/>
                  </a:ext>
                </a:extLst>
              </p:cNvPr>
              <p:cNvSpPr/>
              <p:nvPr/>
            </p:nvSpPr>
            <p:spPr>
              <a:xfrm>
                <a:off x="5531611" y="3650826"/>
                <a:ext cx="78443" cy="76339"/>
              </a:xfrm>
              <a:custGeom>
                <a:avLst/>
                <a:gdLst/>
                <a:ahLst/>
                <a:cxnLst/>
                <a:rect l="l" t="t" r="r" b="b"/>
                <a:pathLst>
                  <a:path w="3123" h="3048" extrusionOk="0">
                    <a:moveTo>
                      <a:pt x="3123" y="2527"/>
                    </a:moveTo>
                    <a:cubicBezTo>
                      <a:pt x="2326" y="2825"/>
                      <a:pt x="1402" y="3005"/>
                      <a:pt x="351" y="3047"/>
                    </a:cubicBezTo>
                    <a:cubicBezTo>
                      <a:pt x="202" y="2443"/>
                      <a:pt x="117" y="1773"/>
                      <a:pt x="1" y="1126"/>
                    </a:cubicBezTo>
                    <a:cubicBezTo>
                      <a:pt x="882" y="945"/>
                      <a:pt x="1721" y="647"/>
                      <a:pt x="2411" y="234"/>
                    </a:cubicBezTo>
                    <a:cubicBezTo>
                      <a:pt x="2528" y="170"/>
                      <a:pt x="2666" y="106"/>
                      <a:pt x="2729" y="10"/>
                    </a:cubicBezTo>
                    <a:cubicBezTo>
                      <a:pt x="2751" y="0"/>
                      <a:pt x="2751" y="21"/>
                      <a:pt x="2751" y="31"/>
                    </a:cubicBezTo>
                    <a:lnTo>
                      <a:pt x="2793" y="31"/>
                    </a:lnTo>
                    <a:cubicBezTo>
                      <a:pt x="2793" y="966"/>
                      <a:pt x="2953" y="1752"/>
                      <a:pt x="3123" y="2527"/>
                    </a:cubicBezTo>
                    <a:close/>
                  </a:path>
                </a:pathLst>
              </a:custGeom>
              <a:solidFill>
                <a:srgbClr val="7C75D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59" name="Google Shape;5159;p51">
                <a:extLst>
                  <a:ext uri="{FF2B5EF4-FFF2-40B4-BE49-F238E27FC236}">
                    <a16:creationId xmlns:a16="http://schemas.microsoft.com/office/drawing/2014/main" xmlns="" id="{DD442D35-1FB4-54DD-E8A5-1DE29221B9DC}"/>
                  </a:ext>
                </a:extLst>
              </p:cNvPr>
              <p:cNvSpPr/>
              <p:nvPr/>
            </p:nvSpPr>
            <p:spPr>
              <a:xfrm>
                <a:off x="5347373" y="4173850"/>
                <a:ext cx="62445" cy="65507"/>
              </a:xfrm>
              <a:custGeom>
                <a:avLst/>
                <a:gdLst/>
                <a:ahLst/>
                <a:cxnLst/>
                <a:rect l="l" t="t" r="r" b="b"/>
                <a:pathLst>
                  <a:path w="2497" h="2624" extrusionOk="0">
                    <a:moveTo>
                      <a:pt x="192" y="0"/>
                    </a:moveTo>
                    <a:lnTo>
                      <a:pt x="1" y="1923"/>
                    </a:lnTo>
                    <a:lnTo>
                      <a:pt x="1413" y="2624"/>
                    </a:lnTo>
                    <a:cubicBezTo>
                      <a:pt x="1413" y="2624"/>
                      <a:pt x="2496" y="2060"/>
                      <a:pt x="2305" y="1965"/>
                    </a:cubicBezTo>
                    <a:cubicBezTo>
                      <a:pt x="2231" y="1923"/>
                      <a:pt x="1912" y="1774"/>
                      <a:pt x="1838" y="1487"/>
                    </a:cubicBezTo>
                    <a:cubicBezTo>
                      <a:pt x="1721" y="998"/>
                      <a:pt x="1912" y="117"/>
                      <a:pt x="1912" y="117"/>
                    </a:cubicBezTo>
                    <a:close/>
                  </a:path>
                </a:pathLst>
              </a:custGeom>
              <a:solidFill>
                <a:srgbClr val="DB917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60" name="Google Shape;5160;p51">
                <a:extLst>
                  <a:ext uri="{FF2B5EF4-FFF2-40B4-BE49-F238E27FC236}">
                    <a16:creationId xmlns:a16="http://schemas.microsoft.com/office/drawing/2014/main" xmlns="" id="{58048D52-F27D-408B-8475-A3734C28EC73}"/>
                  </a:ext>
                </a:extLst>
              </p:cNvPr>
              <p:cNvSpPr/>
              <p:nvPr/>
            </p:nvSpPr>
            <p:spPr>
              <a:xfrm>
                <a:off x="5345308" y="4215630"/>
                <a:ext cx="101667" cy="34043"/>
              </a:xfrm>
              <a:custGeom>
                <a:avLst/>
                <a:gdLst/>
                <a:ahLst/>
                <a:cxnLst/>
                <a:rect l="l" t="t" r="r" b="b"/>
                <a:pathLst>
                  <a:path w="4069" h="1365" extrusionOk="0">
                    <a:moveTo>
                      <a:pt x="128" y="0"/>
                    </a:moveTo>
                    <a:cubicBezTo>
                      <a:pt x="86" y="382"/>
                      <a:pt x="43" y="786"/>
                      <a:pt x="22" y="1031"/>
                    </a:cubicBezTo>
                    <a:cubicBezTo>
                      <a:pt x="12" y="1116"/>
                      <a:pt x="1" y="1211"/>
                      <a:pt x="12" y="1274"/>
                    </a:cubicBezTo>
                    <a:cubicBezTo>
                      <a:pt x="12" y="1286"/>
                      <a:pt x="22" y="1307"/>
                      <a:pt x="22" y="1317"/>
                    </a:cubicBezTo>
                    <a:cubicBezTo>
                      <a:pt x="54" y="1355"/>
                      <a:pt x="136" y="1363"/>
                      <a:pt x="228" y="1363"/>
                    </a:cubicBezTo>
                    <a:cubicBezTo>
                      <a:pt x="290" y="1363"/>
                      <a:pt x="356" y="1359"/>
                      <a:pt x="415" y="1359"/>
                    </a:cubicBezTo>
                    <a:cubicBezTo>
                      <a:pt x="974" y="1359"/>
                      <a:pt x="1742" y="1364"/>
                      <a:pt x="2430" y="1364"/>
                    </a:cubicBezTo>
                    <a:cubicBezTo>
                      <a:pt x="2774" y="1364"/>
                      <a:pt x="3099" y="1363"/>
                      <a:pt x="3368" y="1359"/>
                    </a:cubicBezTo>
                    <a:lnTo>
                      <a:pt x="3410" y="1359"/>
                    </a:lnTo>
                    <a:cubicBezTo>
                      <a:pt x="3453" y="1349"/>
                      <a:pt x="3495" y="1349"/>
                      <a:pt x="3538" y="1349"/>
                    </a:cubicBezTo>
                    <a:cubicBezTo>
                      <a:pt x="3675" y="1349"/>
                      <a:pt x="3962" y="1338"/>
                      <a:pt x="3962" y="1338"/>
                    </a:cubicBezTo>
                    <a:cubicBezTo>
                      <a:pt x="4069" y="1105"/>
                      <a:pt x="4005" y="882"/>
                      <a:pt x="3888" y="722"/>
                    </a:cubicBezTo>
                    <a:cubicBezTo>
                      <a:pt x="3856" y="670"/>
                      <a:pt x="3814" y="627"/>
                      <a:pt x="3771" y="595"/>
                    </a:cubicBezTo>
                    <a:cubicBezTo>
                      <a:pt x="3760" y="585"/>
                      <a:pt x="3750" y="574"/>
                      <a:pt x="3739" y="574"/>
                    </a:cubicBezTo>
                    <a:lnTo>
                      <a:pt x="3718" y="552"/>
                    </a:lnTo>
                    <a:cubicBezTo>
                      <a:pt x="3707" y="542"/>
                      <a:pt x="3696" y="542"/>
                      <a:pt x="3675" y="531"/>
                    </a:cubicBezTo>
                    <a:cubicBezTo>
                      <a:pt x="3675" y="531"/>
                      <a:pt x="3665" y="531"/>
                      <a:pt x="3654" y="521"/>
                    </a:cubicBezTo>
                    <a:cubicBezTo>
                      <a:pt x="3644" y="510"/>
                      <a:pt x="3623" y="510"/>
                      <a:pt x="3611" y="500"/>
                    </a:cubicBezTo>
                    <a:lnTo>
                      <a:pt x="3601" y="500"/>
                    </a:lnTo>
                    <a:cubicBezTo>
                      <a:pt x="3580" y="489"/>
                      <a:pt x="3569" y="478"/>
                      <a:pt x="3548" y="467"/>
                    </a:cubicBezTo>
                    <a:cubicBezTo>
                      <a:pt x="3495" y="457"/>
                      <a:pt x="3453" y="436"/>
                      <a:pt x="3399" y="415"/>
                    </a:cubicBezTo>
                    <a:lnTo>
                      <a:pt x="3208" y="351"/>
                    </a:lnTo>
                    <a:cubicBezTo>
                      <a:pt x="3028" y="276"/>
                      <a:pt x="2125" y="181"/>
                      <a:pt x="2051" y="32"/>
                    </a:cubicBezTo>
                    <a:lnTo>
                      <a:pt x="2051" y="21"/>
                    </a:lnTo>
                    <a:cubicBezTo>
                      <a:pt x="1764" y="255"/>
                      <a:pt x="1594" y="404"/>
                      <a:pt x="1201" y="404"/>
                    </a:cubicBezTo>
                    <a:cubicBezTo>
                      <a:pt x="798" y="404"/>
                      <a:pt x="415" y="245"/>
                      <a:pt x="128" y="0"/>
                    </a:cubicBezTo>
                    <a:close/>
                  </a:path>
                </a:pathLst>
              </a:custGeom>
              <a:solidFill>
                <a:srgbClr val="2C8952"/>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61" name="Google Shape;5161;p51">
                <a:extLst>
                  <a:ext uri="{FF2B5EF4-FFF2-40B4-BE49-F238E27FC236}">
                    <a16:creationId xmlns:a16="http://schemas.microsoft.com/office/drawing/2014/main" xmlns="" id="{F6BBC9A0-C5EA-E210-FAB3-88E6D30EDEF7}"/>
                  </a:ext>
                </a:extLst>
              </p:cNvPr>
              <p:cNvSpPr/>
              <p:nvPr/>
            </p:nvSpPr>
            <p:spPr>
              <a:xfrm>
                <a:off x="5339116" y="3773587"/>
                <a:ext cx="77411" cy="443590"/>
              </a:xfrm>
              <a:custGeom>
                <a:avLst/>
                <a:gdLst/>
                <a:ahLst/>
                <a:cxnLst/>
                <a:rect l="l" t="t" r="r" b="b"/>
                <a:pathLst>
                  <a:path w="3112" h="17745" extrusionOk="0">
                    <a:moveTo>
                      <a:pt x="1519" y="0"/>
                    </a:moveTo>
                    <a:lnTo>
                      <a:pt x="1465" y="0"/>
                    </a:lnTo>
                    <a:cubicBezTo>
                      <a:pt x="1477" y="2846"/>
                      <a:pt x="1052" y="5533"/>
                      <a:pt x="828" y="8262"/>
                    </a:cubicBezTo>
                    <a:cubicBezTo>
                      <a:pt x="606" y="10981"/>
                      <a:pt x="266" y="14931"/>
                      <a:pt x="0" y="17628"/>
                    </a:cubicBezTo>
                    <a:cubicBezTo>
                      <a:pt x="1019" y="17745"/>
                      <a:pt x="2081" y="17617"/>
                      <a:pt x="3016" y="17511"/>
                    </a:cubicBezTo>
                    <a:cubicBezTo>
                      <a:pt x="3112" y="16099"/>
                      <a:pt x="3006" y="13370"/>
                      <a:pt x="2984" y="11925"/>
                    </a:cubicBezTo>
                    <a:cubicBezTo>
                      <a:pt x="2952" y="10545"/>
                      <a:pt x="2900" y="9143"/>
                      <a:pt x="2708" y="7784"/>
                    </a:cubicBezTo>
                    <a:cubicBezTo>
                      <a:pt x="2390" y="5511"/>
                      <a:pt x="2103" y="3302"/>
                      <a:pt x="1742" y="1009"/>
                    </a:cubicBezTo>
                    <a:cubicBezTo>
                      <a:pt x="1689" y="669"/>
                      <a:pt x="1657" y="223"/>
                      <a:pt x="1519" y="0"/>
                    </a:cubicBezTo>
                    <a:close/>
                  </a:path>
                </a:pathLst>
              </a:custGeom>
              <a:solidFill>
                <a:srgbClr val="A59AE8"/>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62" name="Google Shape;5162;p51">
                <a:extLst>
                  <a:ext uri="{FF2B5EF4-FFF2-40B4-BE49-F238E27FC236}">
                    <a16:creationId xmlns:a16="http://schemas.microsoft.com/office/drawing/2014/main" xmlns="" id="{691DB332-36D6-CA48-CBD9-07F1DC736B3B}"/>
                  </a:ext>
                </a:extLst>
              </p:cNvPr>
              <p:cNvSpPr/>
              <p:nvPr/>
            </p:nvSpPr>
            <p:spPr>
              <a:xfrm>
                <a:off x="5342728" y="3781324"/>
                <a:ext cx="44898" cy="390462"/>
              </a:xfrm>
              <a:custGeom>
                <a:avLst/>
                <a:gdLst/>
                <a:ahLst/>
                <a:cxnLst/>
                <a:rect l="l" t="t" r="r" b="b"/>
                <a:pathLst>
                  <a:path w="1785" h="15622" extrusionOk="0">
                    <a:moveTo>
                      <a:pt x="1466" y="1"/>
                    </a:moveTo>
                    <a:cubicBezTo>
                      <a:pt x="1445" y="1"/>
                      <a:pt x="1445" y="11"/>
                      <a:pt x="1445" y="22"/>
                    </a:cubicBezTo>
                    <a:cubicBezTo>
                      <a:pt x="999" y="5268"/>
                      <a:pt x="447" y="10578"/>
                      <a:pt x="1" y="15622"/>
                    </a:cubicBezTo>
                    <a:cubicBezTo>
                      <a:pt x="723" y="13466"/>
                      <a:pt x="999" y="10939"/>
                      <a:pt x="1381" y="8241"/>
                    </a:cubicBezTo>
                    <a:cubicBezTo>
                      <a:pt x="1636" y="6415"/>
                      <a:pt x="1785" y="4216"/>
                      <a:pt x="1700" y="2018"/>
                    </a:cubicBezTo>
                    <a:cubicBezTo>
                      <a:pt x="1668" y="1307"/>
                      <a:pt x="1604" y="648"/>
                      <a:pt x="1466" y="1"/>
                    </a:cubicBezTo>
                    <a:close/>
                  </a:path>
                </a:pathLst>
              </a:custGeom>
              <a:solidFill>
                <a:srgbClr val="7C75D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63" name="Google Shape;5163;p51">
                <a:extLst>
                  <a:ext uri="{FF2B5EF4-FFF2-40B4-BE49-F238E27FC236}">
                    <a16:creationId xmlns:a16="http://schemas.microsoft.com/office/drawing/2014/main" xmlns="" id="{074CD456-5714-1CCB-4AAD-24E4D2B186BC}"/>
                  </a:ext>
                </a:extLst>
              </p:cNvPr>
              <p:cNvSpPr/>
              <p:nvPr/>
            </p:nvSpPr>
            <p:spPr>
              <a:xfrm>
                <a:off x="5404657" y="4184682"/>
                <a:ext cx="5161" cy="17021"/>
              </a:xfrm>
              <a:custGeom>
                <a:avLst/>
                <a:gdLst/>
                <a:ahLst/>
                <a:cxnLst/>
                <a:rect l="l" t="t" r="r" b="b"/>
                <a:pathLst>
                  <a:path w="214" h="670" extrusionOk="0">
                    <a:moveTo>
                      <a:pt x="97" y="0"/>
                    </a:moveTo>
                    <a:cubicBezTo>
                      <a:pt x="33" y="85"/>
                      <a:pt x="12" y="266"/>
                      <a:pt x="1" y="446"/>
                    </a:cubicBezTo>
                    <a:cubicBezTo>
                      <a:pt x="1" y="521"/>
                      <a:pt x="1" y="648"/>
                      <a:pt x="64" y="659"/>
                    </a:cubicBezTo>
                    <a:cubicBezTo>
                      <a:pt x="149" y="670"/>
                      <a:pt x="171" y="531"/>
                      <a:pt x="182" y="479"/>
                    </a:cubicBezTo>
                    <a:cubicBezTo>
                      <a:pt x="213" y="319"/>
                      <a:pt x="213" y="128"/>
                      <a:pt x="182" y="22"/>
                    </a:cubicBezTo>
                    <a:cubicBezTo>
                      <a:pt x="160" y="0"/>
                      <a:pt x="118" y="0"/>
                      <a:pt x="97" y="0"/>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64" name="Google Shape;5164;p51">
                <a:extLst>
                  <a:ext uri="{FF2B5EF4-FFF2-40B4-BE49-F238E27FC236}">
                    <a16:creationId xmlns:a16="http://schemas.microsoft.com/office/drawing/2014/main" xmlns="" id="{01647A1C-14E3-454E-4CCB-694D7B3CEB8F}"/>
                  </a:ext>
                </a:extLst>
              </p:cNvPr>
              <p:cNvSpPr/>
              <p:nvPr/>
            </p:nvSpPr>
            <p:spPr>
              <a:xfrm>
                <a:off x="5394852" y="4193966"/>
                <a:ext cx="7741" cy="9800"/>
              </a:xfrm>
              <a:custGeom>
                <a:avLst/>
                <a:gdLst/>
                <a:ahLst/>
                <a:cxnLst/>
                <a:rect l="l" t="t" r="r" b="b"/>
                <a:pathLst>
                  <a:path w="308" h="383" extrusionOk="0">
                    <a:moveTo>
                      <a:pt x="223" y="53"/>
                    </a:moveTo>
                    <a:cubicBezTo>
                      <a:pt x="64" y="0"/>
                      <a:pt x="0" y="372"/>
                      <a:pt x="149" y="383"/>
                    </a:cubicBezTo>
                    <a:cubicBezTo>
                      <a:pt x="201" y="383"/>
                      <a:pt x="308" y="213"/>
                      <a:pt x="286" y="128"/>
                    </a:cubicBezTo>
                    <a:cubicBezTo>
                      <a:pt x="286" y="96"/>
                      <a:pt x="255" y="64"/>
                      <a:pt x="223" y="53"/>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65" name="Google Shape;5165;p51">
                <a:extLst>
                  <a:ext uri="{FF2B5EF4-FFF2-40B4-BE49-F238E27FC236}">
                    <a16:creationId xmlns:a16="http://schemas.microsoft.com/office/drawing/2014/main" xmlns="" id="{EF13466F-F3F1-C8D6-ED52-844D906D9CEA}"/>
                  </a:ext>
                </a:extLst>
              </p:cNvPr>
              <p:cNvSpPr/>
              <p:nvPr/>
            </p:nvSpPr>
            <p:spPr>
              <a:xfrm>
                <a:off x="5273574" y="4173850"/>
                <a:ext cx="62445" cy="65507"/>
              </a:xfrm>
              <a:custGeom>
                <a:avLst/>
                <a:gdLst/>
                <a:ahLst/>
                <a:cxnLst/>
                <a:rect l="l" t="t" r="r" b="b"/>
                <a:pathLst>
                  <a:path w="2497" h="2624" extrusionOk="0">
                    <a:moveTo>
                      <a:pt x="192" y="0"/>
                    </a:moveTo>
                    <a:lnTo>
                      <a:pt x="1" y="1923"/>
                    </a:lnTo>
                    <a:lnTo>
                      <a:pt x="1413" y="2624"/>
                    </a:lnTo>
                    <a:cubicBezTo>
                      <a:pt x="1413" y="2624"/>
                      <a:pt x="2497" y="2060"/>
                      <a:pt x="2305" y="1965"/>
                    </a:cubicBezTo>
                    <a:cubicBezTo>
                      <a:pt x="2231" y="1923"/>
                      <a:pt x="1912" y="1774"/>
                      <a:pt x="1838" y="1487"/>
                    </a:cubicBezTo>
                    <a:cubicBezTo>
                      <a:pt x="1721" y="998"/>
                      <a:pt x="1912" y="117"/>
                      <a:pt x="1912" y="117"/>
                    </a:cubicBezTo>
                    <a:close/>
                  </a:path>
                </a:pathLst>
              </a:custGeom>
              <a:solidFill>
                <a:srgbClr val="DB917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66" name="Google Shape;5166;p51">
                <a:extLst>
                  <a:ext uri="{FF2B5EF4-FFF2-40B4-BE49-F238E27FC236}">
                    <a16:creationId xmlns:a16="http://schemas.microsoft.com/office/drawing/2014/main" xmlns="" id="{1BAF4946-3670-29AA-DA12-7CC4BDE644C4}"/>
                  </a:ext>
                </a:extLst>
              </p:cNvPr>
              <p:cNvSpPr/>
              <p:nvPr/>
            </p:nvSpPr>
            <p:spPr>
              <a:xfrm>
                <a:off x="5270994" y="4215630"/>
                <a:ext cx="101667" cy="34043"/>
              </a:xfrm>
              <a:custGeom>
                <a:avLst/>
                <a:gdLst/>
                <a:ahLst/>
                <a:cxnLst/>
                <a:rect l="l" t="t" r="r" b="b"/>
                <a:pathLst>
                  <a:path w="4058" h="1365" extrusionOk="0">
                    <a:moveTo>
                      <a:pt x="117" y="0"/>
                    </a:moveTo>
                    <a:cubicBezTo>
                      <a:pt x="85" y="382"/>
                      <a:pt x="43" y="786"/>
                      <a:pt x="22" y="1031"/>
                    </a:cubicBezTo>
                    <a:cubicBezTo>
                      <a:pt x="11" y="1116"/>
                      <a:pt x="1" y="1211"/>
                      <a:pt x="11" y="1274"/>
                    </a:cubicBezTo>
                    <a:cubicBezTo>
                      <a:pt x="11" y="1286"/>
                      <a:pt x="11" y="1307"/>
                      <a:pt x="22" y="1317"/>
                    </a:cubicBezTo>
                    <a:cubicBezTo>
                      <a:pt x="53" y="1355"/>
                      <a:pt x="135" y="1363"/>
                      <a:pt x="227" y="1363"/>
                    </a:cubicBezTo>
                    <a:cubicBezTo>
                      <a:pt x="289" y="1363"/>
                      <a:pt x="355" y="1359"/>
                      <a:pt x="414" y="1359"/>
                    </a:cubicBezTo>
                    <a:cubicBezTo>
                      <a:pt x="974" y="1359"/>
                      <a:pt x="1741" y="1364"/>
                      <a:pt x="2429" y="1364"/>
                    </a:cubicBezTo>
                    <a:cubicBezTo>
                      <a:pt x="2773" y="1364"/>
                      <a:pt x="3097" y="1363"/>
                      <a:pt x="3366" y="1359"/>
                    </a:cubicBezTo>
                    <a:lnTo>
                      <a:pt x="3409" y="1359"/>
                    </a:lnTo>
                    <a:cubicBezTo>
                      <a:pt x="3451" y="1349"/>
                      <a:pt x="3494" y="1349"/>
                      <a:pt x="3536" y="1349"/>
                    </a:cubicBezTo>
                    <a:cubicBezTo>
                      <a:pt x="3675" y="1349"/>
                      <a:pt x="3961" y="1338"/>
                      <a:pt x="3961" y="1338"/>
                    </a:cubicBezTo>
                    <a:cubicBezTo>
                      <a:pt x="4057" y="1105"/>
                      <a:pt x="4004" y="882"/>
                      <a:pt x="3887" y="722"/>
                    </a:cubicBezTo>
                    <a:cubicBezTo>
                      <a:pt x="3855" y="670"/>
                      <a:pt x="3812" y="627"/>
                      <a:pt x="3760" y="595"/>
                    </a:cubicBezTo>
                    <a:cubicBezTo>
                      <a:pt x="3760" y="585"/>
                      <a:pt x="3749" y="574"/>
                      <a:pt x="3739" y="574"/>
                    </a:cubicBezTo>
                    <a:cubicBezTo>
                      <a:pt x="3727" y="563"/>
                      <a:pt x="3717" y="563"/>
                      <a:pt x="3706" y="552"/>
                    </a:cubicBezTo>
                    <a:cubicBezTo>
                      <a:pt x="3696" y="542"/>
                      <a:pt x="3685" y="542"/>
                      <a:pt x="3675" y="531"/>
                    </a:cubicBezTo>
                    <a:cubicBezTo>
                      <a:pt x="3675" y="531"/>
                      <a:pt x="3664" y="531"/>
                      <a:pt x="3654" y="521"/>
                    </a:cubicBezTo>
                    <a:cubicBezTo>
                      <a:pt x="3643" y="510"/>
                      <a:pt x="3621" y="510"/>
                      <a:pt x="3611" y="500"/>
                    </a:cubicBezTo>
                    <a:lnTo>
                      <a:pt x="3600" y="500"/>
                    </a:lnTo>
                    <a:cubicBezTo>
                      <a:pt x="3579" y="489"/>
                      <a:pt x="3558" y="478"/>
                      <a:pt x="3547" y="467"/>
                    </a:cubicBezTo>
                    <a:lnTo>
                      <a:pt x="3536" y="467"/>
                    </a:lnTo>
                    <a:cubicBezTo>
                      <a:pt x="3494" y="457"/>
                      <a:pt x="3441" y="436"/>
                      <a:pt x="3399" y="415"/>
                    </a:cubicBezTo>
                    <a:lnTo>
                      <a:pt x="3208" y="351"/>
                    </a:lnTo>
                    <a:cubicBezTo>
                      <a:pt x="3027" y="276"/>
                      <a:pt x="2113" y="181"/>
                      <a:pt x="2050" y="32"/>
                    </a:cubicBezTo>
                    <a:lnTo>
                      <a:pt x="2050" y="21"/>
                    </a:lnTo>
                    <a:cubicBezTo>
                      <a:pt x="1763" y="255"/>
                      <a:pt x="1593" y="404"/>
                      <a:pt x="1200" y="404"/>
                    </a:cubicBezTo>
                    <a:cubicBezTo>
                      <a:pt x="797" y="404"/>
                      <a:pt x="414" y="245"/>
                      <a:pt x="117" y="0"/>
                    </a:cubicBezTo>
                    <a:close/>
                  </a:path>
                </a:pathLst>
              </a:custGeom>
              <a:solidFill>
                <a:srgbClr val="69AF7A"/>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67" name="Google Shape;5167;p51">
                <a:extLst>
                  <a:ext uri="{FF2B5EF4-FFF2-40B4-BE49-F238E27FC236}">
                    <a16:creationId xmlns:a16="http://schemas.microsoft.com/office/drawing/2014/main" xmlns="" id="{D152748B-0C9F-A01F-E3E6-F8E0E2257AAC}"/>
                  </a:ext>
                </a:extLst>
              </p:cNvPr>
              <p:cNvSpPr/>
              <p:nvPr/>
            </p:nvSpPr>
            <p:spPr>
              <a:xfrm>
                <a:off x="5260672" y="3768945"/>
                <a:ext cx="123342" cy="446685"/>
              </a:xfrm>
              <a:custGeom>
                <a:avLst/>
                <a:gdLst/>
                <a:ahLst/>
                <a:cxnLst/>
                <a:rect l="l" t="t" r="r" b="b"/>
                <a:pathLst>
                  <a:path w="4929" h="17863" extrusionOk="0">
                    <a:moveTo>
                      <a:pt x="978" y="0"/>
                    </a:moveTo>
                    <a:cubicBezTo>
                      <a:pt x="287" y="840"/>
                      <a:pt x="202" y="2369"/>
                      <a:pt x="574" y="3611"/>
                    </a:cubicBezTo>
                    <a:cubicBezTo>
                      <a:pt x="617" y="3771"/>
                      <a:pt x="702" y="3929"/>
                      <a:pt x="733" y="4078"/>
                    </a:cubicBezTo>
                    <a:cubicBezTo>
                      <a:pt x="776" y="4312"/>
                      <a:pt x="754" y="4588"/>
                      <a:pt x="776" y="4854"/>
                    </a:cubicBezTo>
                    <a:cubicBezTo>
                      <a:pt x="882" y="6563"/>
                      <a:pt x="945" y="8677"/>
                      <a:pt x="733" y="10301"/>
                    </a:cubicBezTo>
                    <a:cubicBezTo>
                      <a:pt x="468" y="12266"/>
                      <a:pt x="1" y="15398"/>
                      <a:pt x="1" y="17448"/>
                    </a:cubicBezTo>
                    <a:cubicBezTo>
                      <a:pt x="978" y="17618"/>
                      <a:pt x="1912" y="17809"/>
                      <a:pt x="3006" y="17862"/>
                    </a:cubicBezTo>
                    <a:cubicBezTo>
                      <a:pt x="3430" y="15346"/>
                      <a:pt x="4206" y="11565"/>
                      <a:pt x="4440" y="8793"/>
                    </a:cubicBezTo>
                    <a:cubicBezTo>
                      <a:pt x="4673" y="6022"/>
                      <a:pt x="4928" y="3101"/>
                      <a:pt x="4832" y="202"/>
                    </a:cubicBezTo>
                    <a:cubicBezTo>
                      <a:pt x="3569" y="118"/>
                      <a:pt x="2295" y="33"/>
                      <a:pt x="978" y="0"/>
                    </a:cubicBezTo>
                    <a:close/>
                  </a:path>
                </a:pathLst>
              </a:custGeom>
              <a:solidFill>
                <a:srgbClr val="A59AE8"/>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68" name="Google Shape;5168;p51">
                <a:extLst>
                  <a:ext uri="{FF2B5EF4-FFF2-40B4-BE49-F238E27FC236}">
                    <a16:creationId xmlns:a16="http://schemas.microsoft.com/office/drawing/2014/main" xmlns="" id="{63F0D9FF-FD80-DD49-EE10-190BD040A072}"/>
                  </a:ext>
                </a:extLst>
              </p:cNvPr>
              <p:cNvSpPr/>
              <p:nvPr/>
            </p:nvSpPr>
            <p:spPr>
              <a:xfrm>
                <a:off x="5266865" y="4197061"/>
                <a:ext cx="16514" cy="5158"/>
              </a:xfrm>
              <a:custGeom>
                <a:avLst/>
                <a:gdLst/>
                <a:ahLst/>
                <a:cxnLst/>
                <a:rect l="l" t="t" r="r" b="b"/>
                <a:pathLst>
                  <a:path w="670" h="203" extrusionOk="0">
                    <a:moveTo>
                      <a:pt x="12" y="53"/>
                    </a:moveTo>
                    <a:cubicBezTo>
                      <a:pt x="97" y="1"/>
                      <a:pt x="277" y="1"/>
                      <a:pt x="458" y="11"/>
                    </a:cubicBezTo>
                    <a:cubicBezTo>
                      <a:pt x="532" y="11"/>
                      <a:pt x="659" y="22"/>
                      <a:pt x="659" y="86"/>
                    </a:cubicBezTo>
                    <a:cubicBezTo>
                      <a:pt x="670" y="171"/>
                      <a:pt x="521" y="181"/>
                      <a:pt x="479" y="192"/>
                    </a:cubicBezTo>
                    <a:cubicBezTo>
                      <a:pt x="319" y="202"/>
                      <a:pt x="118" y="181"/>
                      <a:pt x="22" y="149"/>
                    </a:cubicBezTo>
                    <a:cubicBezTo>
                      <a:pt x="1" y="128"/>
                      <a:pt x="1" y="86"/>
                      <a:pt x="12" y="53"/>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69" name="Google Shape;5169;p51">
                <a:extLst>
                  <a:ext uri="{FF2B5EF4-FFF2-40B4-BE49-F238E27FC236}">
                    <a16:creationId xmlns:a16="http://schemas.microsoft.com/office/drawing/2014/main" xmlns="" id="{B0CD6DF0-C595-2F81-7003-504734013C15}"/>
                  </a:ext>
                </a:extLst>
              </p:cNvPr>
              <p:cNvSpPr/>
              <p:nvPr/>
            </p:nvSpPr>
            <p:spPr>
              <a:xfrm>
                <a:off x="5277187" y="4188292"/>
                <a:ext cx="9289" cy="7221"/>
              </a:xfrm>
              <a:custGeom>
                <a:avLst/>
                <a:gdLst/>
                <a:ahLst/>
                <a:cxnLst/>
                <a:rect l="l" t="t" r="r" b="b"/>
                <a:pathLst>
                  <a:path w="372" h="288" extrusionOk="0">
                    <a:moveTo>
                      <a:pt x="43" y="202"/>
                    </a:moveTo>
                    <a:cubicBezTo>
                      <a:pt x="0" y="32"/>
                      <a:pt x="371" y="1"/>
                      <a:pt x="371" y="149"/>
                    </a:cubicBezTo>
                    <a:cubicBezTo>
                      <a:pt x="371" y="202"/>
                      <a:pt x="191" y="287"/>
                      <a:pt x="106" y="266"/>
                    </a:cubicBezTo>
                    <a:cubicBezTo>
                      <a:pt x="74" y="256"/>
                      <a:pt x="53" y="223"/>
                      <a:pt x="43" y="202"/>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70" name="Google Shape;5170;p51">
                <a:extLst>
                  <a:ext uri="{FF2B5EF4-FFF2-40B4-BE49-F238E27FC236}">
                    <a16:creationId xmlns:a16="http://schemas.microsoft.com/office/drawing/2014/main" xmlns="" id="{831FCBE6-52C7-6BE2-06CC-2314B816CEBD}"/>
                  </a:ext>
                </a:extLst>
              </p:cNvPr>
              <p:cNvSpPr/>
              <p:nvPr/>
            </p:nvSpPr>
            <p:spPr>
              <a:xfrm>
                <a:off x="5353050" y="3994350"/>
                <a:ext cx="5161" cy="17022"/>
              </a:xfrm>
              <a:custGeom>
                <a:avLst/>
                <a:gdLst/>
                <a:ahLst/>
                <a:cxnLst/>
                <a:rect l="l" t="t" r="r" b="b"/>
                <a:pathLst>
                  <a:path w="203" h="670" extrusionOk="0">
                    <a:moveTo>
                      <a:pt x="85" y="11"/>
                    </a:moveTo>
                    <a:cubicBezTo>
                      <a:pt x="22" y="96"/>
                      <a:pt x="12" y="277"/>
                      <a:pt x="0" y="447"/>
                    </a:cubicBezTo>
                    <a:cubicBezTo>
                      <a:pt x="0" y="521"/>
                      <a:pt x="0" y="648"/>
                      <a:pt x="64" y="659"/>
                    </a:cubicBezTo>
                    <a:cubicBezTo>
                      <a:pt x="149" y="669"/>
                      <a:pt x="170" y="532"/>
                      <a:pt x="181" y="478"/>
                    </a:cubicBezTo>
                    <a:cubicBezTo>
                      <a:pt x="203" y="319"/>
                      <a:pt x="203" y="128"/>
                      <a:pt x="181" y="22"/>
                    </a:cubicBezTo>
                    <a:cubicBezTo>
                      <a:pt x="160" y="1"/>
                      <a:pt x="118" y="1"/>
                      <a:pt x="85" y="11"/>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71" name="Google Shape;5171;p51">
                <a:extLst>
                  <a:ext uri="{FF2B5EF4-FFF2-40B4-BE49-F238E27FC236}">
                    <a16:creationId xmlns:a16="http://schemas.microsoft.com/office/drawing/2014/main" xmlns="" id="{F538D6F5-94BA-FB9C-DBE0-CAB24CE72570}"/>
                  </a:ext>
                </a:extLst>
              </p:cNvPr>
              <p:cNvSpPr/>
              <p:nvPr/>
            </p:nvSpPr>
            <p:spPr>
              <a:xfrm>
                <a:off x="5343244" y="4003635"/>
                <a:ext cx="7741" cy="9800"/>
              </a:xfrm>
              <a:custGeom>
                <a:avLst/>
                <a:gdLst/>
                <a:ahLst/>
                <a:cxnLst/>
                <a:rect l="l" t="t" r="r" b="b"/>
                <a:pathLst>
                  <a:path w="299" h="384" extrusionOk="0">
                    <a:moveTo>
                      <a:pt x="224" y="65"/>
                    </a:moveTo>
                    <a:cubicBezTo>
                      <a:pt x="65" y="1"/>
                      <a:pt x="1" y="373"/>
                      <a:pt x="139" y="383"/>
                    </a:cubicBezTo>
                    <a:cubicBezTo>
                      <a:pt x="202" y="383"/>
                      <a:pt x="298" y="224"/>
                      <a:pt x="287" y="128"/>
                    </a:cubicBezTo>
                    <a:cubicBezTo>
                      <a:pt x="277" y="97"/>
                      <a:pt x="256" y="76"/>
                      <a:pt x="224" y="65"/>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72" name="Google Shape;5172;p51">
                <a:extLst>
                  <a:ext uri="{FF2B5EF4-FFF2-40B4-BE49-F238E27FC236}">
                    <a16:creationId xmlns:a16="http://schemas.microsoft.com/office/drawing/2014/main" xmlns="" id="{8239DBB4-5471-090D-6744-552C8914BDB5}"/>
                  </a:ext>
                </a:extLst>
              </p:cNvPr>
              <p:cNvSpPr/>
              <p:nvPr/>
            </p:nvSpPr>
            <p:spPr>
              <a:xfrm>
                <a:off x="5343244" y="4028909"/>
                <a:ext cx="7225" cy="9284"/>
              </a:xfrm>
              <a:custGeom>
                <a:avLst/>
                <a:gdLst/>
                <a:ahLst/>
                <a:cxnLst/>
                <a:rect l="l" t="t" r="r" b="b"/>
                <a:pathLst>
                  <a:path w="299" h="362" extrusionOk="0">
                    <a:moveTo>
                      <a:pt x="224" y="32"/>
                    </a:moveTo>
                    <a:cubicBezTo>
                      <a:pt x="171" y="0"/>
                      <a:pt x="107" y="64"/>
                      <a:pt x="65" y="138"/>
                    </a:cubicBezTo>
                    <a:cubicBezTo>
                      <a:pt x="33" y="201"/>
                      <a:pt x="1" y="340"/>
                      <a:pt x="86" y="350"/>
                    </a:cubicBezTo>
                    <a:cubicBezTo>
                      <a:pt x="118" y="361"/>
                      <a:pt x="182" y="319"/>
                      <a:pt x="213" y="255"/>
                    </a:cubicBezTo>
                    <a:cubicBezTo>
                      <a:pt x="256" y="180"/>
                      <a:pt x="298" y="64"/>
                      <a:pt x="224" y="32"/>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73" name="Google Shape;5173;p51">
                <a:extLst>
                  <a:ext uri="{FF2B5EF4-FFF2-40B4-BE49-F238E27FC236}">
                    <a16:creationId xmlns:a16="http://schemas.microsoft.com/office/drawing/2014/main" xmlns="" id="{7D6157D1-E434-0390-211D-624C92870233}"/>
                  </a:ext>
                </a:extLst>
              </p:cNvPr>
              <p:cNvSpPr/>
              <p:nvPr/>
            </p:nvSpPr>
            <p:spPr>
              <a:xfrm>
                <a:off x="5322085" y="3444505"/>
                <a:ext cx="74315" cy="111413"/>
              </a:xfrm>
              <a:custGeom>
                <a:avLst/>
                <a:gdLst/>
                <a:ahLst/>
                <a:cxnLst/>
                <a:rect l="l" t="t" r="r" b="b"/>
                <a:pathLst>
                  <a:path w="2974" h="4451" extrusionOk="0">
                    <a:moveTo>
                      <a:pt x="1688" y="3505"/>
                    </a:moveTo>
                    <a:cubicBezTo>
                      <a:pt x="2198" y="3611"/>
                      <a:pt x="2581" y="3473"/>
                      <a:pt x="2729" y="2857"/>
                    </a:cubicBezTo>
                    <a:cubicBezTo>
                      <a:pt x="2772" y="2634"/>
                      <a:pt x="2804" y="2305"/>
                      <a:pt x="2857" y="1997"/>
                    </a:cubicBezTo>
                    <a:cubicBezTo>
                      <a:pt x="2953" y="1445"/>
                      <a:pt x="2974" y="1031"/>
                      <a:pt x="2783" y="680"/>
                    </a:cubicBezTo>
                    <a:cubicBezTo>
                      <a:pt x="2655" y="446"/>
                      <a:pt x="2422" y="276"/>
                      <a:pt x="2209" y="160"/>
                    </a:cubicBezTo>
                    <a:cubicBezTo>
                      <a:pt x="1997" y="43"/>
                      <a:pt x="1636" y="0"/>
                      <a:pt x="1434" y="22"/>
                    </a:cubicBezTo>
                    <a:cubicBezTo>
                      <a:pt x="924" y="64"/>
                      <a:pt x="340" y="553"/>
                      <a:pt x="287" y="1253"/>
                    </a:cubicBezTo>
                    <a:cubicBezTo>
                      <a:pt x="265" y="1530"/>
                      <a:pt x="308" y="1795"/>
                      <a:pt x="361" y="2018"/>
                    </a:cubicBezTo>
                    <a:cubicBezTo>
                      <a:pt x="457" y="2390"/>
                      <a:pt x="414" y="2655"/>
                      <a:pt x="329" y="3080"/>
                    </a:cubicBezTo>
                    <a:cubicBezTo>
                      <a:pt x="287" y="3261"/>
                      <a:pt x="192" y="3643"/>
                      <a:pt x="192" y="3643"/>
                    </a:cubicBezTo>
                    <a:cubicBezTo>
                      <a:pt x="0" y="4238"/>
                      <a:pt x="1211" y="4450"/>
                      <a:pt x="1466" y="4206"/>
                    </a:cubicBezTo>
                    <a:close/>
                  </a:path>
                </a:pathLst>
              </a:custGeom>
              <a:solidFill>
                <a:srgbClr val="DB917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74" name="Google Shape;5174;p51">
                <a:extLst>
                  <a:ext uri="{FF2B5EF4-FFF2-40B4-BE49-F238E27FC236}">
                    <a16:creationId xmlns:a16="http://schemas.microsoft.com/office/drawing/2014/main" xmlns="" id="{842586DA-2F49-EAC2-DEB2-8E6008FF4D77}"/>
                  </a:ext>
                </a:extLst>
              </p:cNvPr>
              <p:cNvSpPr/>
              <p:nvPr/>
            </p:nvSpPr>
            <p:spPr>
              <a:xfrm>
                <a:off x="5308667" y="3429547"/>
                <a:ext cx="100634" cy="83560"/>
              </a:xfrm>
              <a:custGeom>
                <a:avLst/>
                <a:gdLst/>
                <a:ahLst/>
                <a:cxnLst/>
                <a:rect l="l" t="t" r="r" b="b"/>
                <a:pathLst>
                  <a:path w="4026" h="3336" extrusionOk="0">
                    <a:moveTo>
                      <a:pt x="1413" y="2921"/>
                    </a:moveTo>
                    <a:cubicBezTo>
                      <a:pt x="1350" y="3176"/>
                      <a:pt x="1201" y="3335"/>
                      <a:pt x="925" y="3293"/>
                    </a:cubicBezTo>
                    <a:cubicBezTo>
                      <a:pt x="500" y="3229"/>
                      <a:pt x="0" y="1817"/>
                      <a:pt x="309" y="1116"/>
                    </a:cubicBezTo>
                    <a:cubicBezTo>
                      <a:pt x="415" y="871"/>
                      <a:pt x="627" y="723"/>
                      <a:pt x="903" y="659"/>
                    </a:cubicBezTo>
                    <a:cubicBezTo>
                      <a:pt x="1169" y="298"/>
                      <a:pt x="1350" y="107"/>
                      <a:pt x="1912" y="64"/>
                    </a:cubicBezTo>
                    <a:cubicBezTo>
                      <a:pt x="2655" y="1"/>
                      <a:pt x="3866" y="149"/>
                      <a:pt x="3951" y="638"/>
                    </a:cubicBezTo>
                    <a:cubicBezTo>
                      <a:pt x="4026" y="1052"/>
                      <a:pt x="3643" y="1350"/>
                      <a:pt x="3399" y="1456"/>
                    </a:cubicBezTo>
                    <a:cubicBezTo>
                      <a:pt x="3261" y="1520"/>
                      <a:pt x="3049" y="1572"/>
                      <a:pt x="2879" y="1594"/>
                    </a:cubicBezTo>
                    <a:cubicBezTo>
                      <a:pt x="2676" y="1626"/>
                      <a:pt x="2443" y="1594"/>
                      <a:pt x="2305" y="1668"/>
                    </a:cubicBezTo>
                    <a:cubicBezTo>
                      <a:pt x="2178" y="1721"/>
                      <a:pt x="2093" y="1966"/>
                      <a:pt x="2050" y="2146"/>
                    </a:cubicBezTo>
                    <a:cubicBezTo>
                      <a:pt x="2018" y="2273"/>
                      <a:pt x="2018" y="2613"/>
                      <a:pt x="1796" y="2624"/>
                    </a:cubicBezTo>
                    <a:cubicBezTo>
                      <a:pt x="1508" y="2645"/>
                      <a:pt x="1583" y="2114"/>
                      <a:pt x="1296" y="2103"/>
                    </a:cubicBezTo>
                    <a:cubicBezTo>
                      <a:pt x="1031" y="2093"/>
                      <a:pt x="977" y="2464"/>
                      <a:pt x="1084" y="2698"/>
                    </a:cubicBezTo>
                    <a:cubicBezTo>
                      <a:pt x="1158" y="2847"/>
                      <a:pt x="1286" y="2868"/>
                      <a:pt x="1413" y="2921"/>
                    </a:cubicBezTo>
                    <a:close/>
                  </a:path>
                </a:pathLst>
              </a:custGeom>
              <a:solidFill>
                <a:srgbClr val="7C75D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75" name="Google Shape;5175;p51">
                <a:extLst>
                  <a:ext uri="{FF2B5EF4-FFF2-40B4-BE49-F238E27FC236}">
                    <a16:creationId xmlns:a16="http://schemas.microsoft.com/office/drawing/2014/main" xmlns="" id="{EDB29042-949E-74F9-5C49-5794879313AD}"/>
                  </a:ext>
                </a:extLst>
              </p:cNvPr>
              <p:cNvSpPr/>
              <p:nvPr/>
            </p:nvSpPr>
            <p:spPr>
              <a:xfrm>
                <a:off x="5318473" y="3455337"/>
                <a:ext cx="7741" cy="12379"/>
              </a:xfrm>
              <a:custGeom>
                <a:avLst/>
                <a:gdLst/>
                <a:ahLst/>
                <a:cxnLst/>
                <a:rect l="l" t="t" r="r" b="b"/>
                <a:pathLst>
                  <a:path w="320" h="489" extrusionOk="0">
                    <a:moveTo>
                      <a:pt x="308" y="149"/>
                    </a:moveTo>
                    <a:cubicBezTo>
                      <a:pt x="245" y="0"/>
                      <a:pt x="1" y="319"/>
                      <a:pt x="96" y="404"/>
                    </a:cubicBezTo>
                    <a:cubicBezTo>
                      <a:pt x="202" y="489"/>
                      <a:pt x="319" y="255"/>
                      <a:pt x="319" y="170"/>
                    </a:cubicBezTo>
                    <a:cubicBezTo>
                      <a:pt x="319" y="160"/>
                      <a:pt x="308" y="160"/>
                      <a:pt x="308" y="149"/>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76" name="Google Shape;5176;p51">
                <a:extLst>
                  <a:ext uri="{FF2B5EF4-FFF2-40B4-BE49-F238E27FC236}">
                    <a16:creationId xmlns:a16="http://schemas.microsoft.com/office/drawing/2014/main" xmlns="" id="{6FD3BA38-D891-5F6B-E666-C29C4541C34C}"/>
                  </a:ext>
                </a:extLst>
              </p:cNvPr>
              <p:cNvSpPr/>
              <p:nvPr/>
            </p:nvSpPr>
            <p:spPr>
              <a:xfrm>
                <a:off x="5317957" y="3466168"/>
                <a:ext cx="8773" cy="9800"/>
              </a:xfrm>
              <a:custGeom>
                <a:avLst/>
                <a:gdLst/>
                <a:ahLst/>
                <a:cxnLst/>
                <a:rect l="l" t="t" r="r" b="b"/>
                <a:pathLst>
                  <a:path w="341" h="383" extrusionOk="0">
                    <a:moveTo>
                      <a:pt x="288" y="117"/>
                    </a:moveTo>
                    <a:cubicBezTo>
                      <a:pt x="224" y="0"/>
                      <a:pt x="1" y="255"/>
                      <a:pt x="118" y="330"/>
                    </a:cubicBezTo>
                    <a:cubicBezTo>
                      <a:pt x="213" y="382"/>
                      <a:pt x="341" y="191"/>
                      <a:pt x="288" y="117"/>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77" name="Google Shape;5177;p51">
                <a:extLst>
                  <a:ext uri="{FF2B5EF4-FFF2-40B4-BE49-F238E27FC236}">
                    <a16:creationId xmlns:a16="http://schemas.microsoft.com/office/drawing/2014/main" xmlns="" id="{F7B15765-1C32-FA18-A7EE-B386EADD2BB0}"/>
                  </a:ext>
                </a:extLst>
              </p:cNvPr>
              <p:cNvSpPr/>
              <p:nvPr/>
            </p:nvSpPr>
            <p:spPr>
              <a:xfrm>
                <a:off x="5392787" y="3435220"/>
                <a:ext cx="8773" cy="11348"/>
              </a:xfrm>
              <a:custGeom>
                <a:avLst/>
                <a:gdLst/>
                <a:ahLst/>
                <a:cxnLst/>
                <a:rect l="l" t="t" r="r" b="b"/>
                <a:pathLst>
                  <a:path w="351" h="457" extrusionOk="0">
                    <a:moveTo>
                      <a:pt x="0" y="170"/>
                    </a:moveTo>
                    <a:cubicBezTo>
                      <a:pt x="21" y="0"/>
                      <a:pt x="350" y="234"/>
                      <a:pt x="286" y="340"/>
                    </a:cubicBezTo>
                    <a:cubicBezTo>
                      <a:pt x="213" y="456"/>
                      <a:pt x="32" y="265"/>
                      <a:pt x="0" y="180"/>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78" name="Google Shape;5178;p51">
                <a:extLst>
                  <a:ext uri="{FF2B5EF4-FFF2-40B4-BE49-F238E27FC236}">
                    <a16:creationId xmlns:a16="http://schemas.microsoft.com/office/drawing/2014/main" xmlns="" id="{92AFD08B-6CCE-73E4-E29D-CF1009C16D23}"/>
                  </a:ext>
                </a:extLst>
              </p:cNvPr>
              <p:cNvSpPr/>
              <p:nvPr/>
            </p:nvSpPr>
            <p:spPr>
              <a:xfrm>
                <a:off x="5396400" y="3446052"/>
                <a:ext cx="8257" cy="8768"/>
              </a:xfrm>
              <a:custGeom>
                <a:avLst/>
                <a:gdLst/>
                <a:ahLst/>
                <a:cxnLst/>
                <a:rect l="l" t="t" r="r" b="b"/>
                <a:pathLst>
                  <a:path w="341" h="351" extrusionOk="0">
                    <a:moveTo>
                      <a:pt x="22" y="128"/>
                    </a:moveTo>
                    <a:cubicBezTo>
                      <a:pt x="54" y="1"/>
                      <a:pt x="341" y="171"/>
                      <a:pt x="245" y="277"/>
                    </a:cubicBezTo>
                    <a:cubicBezTo>
                      <a:pt x="171" y="351"/>
                      <a:pt x="1" y="213"/>
                      <a:pt x="22" y="128"/>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79" name="Google Shape;5179;p51">
                <a:extLst>
                  <a:ext uri="{FF2B5EF4-FFF2-40B4-BE49-F238E27FC236}">
                    <a16:creationId xmlns:a16="http://schemas.microsoft.com/office/drawing/2014/main" xmlns="" id="{6E06F031-7085-C51C-FA4C-BA86438A5604}"/>
                  </a:ext>
                </a:extLst>
              </p:cNvPr>
              <p:cNvSpPr/>
              <p:nvPr/>
            </p:nvSpPr>
            <p:spPr>
              <a:xfrm>
                <a:off x="5376789" y="3475453"/>
                <a:ext cx="14450" cy="9800"/>
              </a:xfrm>
              <a:custGeom>
                <a:avLst/>
                <a:gdLst/>
                <a:ahLst/>
                <a:cxnLst/>
                <a:rect l="l" t="t" r="r" b="b"/>
                <a:pathLst>
                  <a:path w="574" h="383" extrusionOk="0">
                    <a:moveTo>
                      <a:pt x="0" y="266"/>
                    </a:moveTo>
                    <a:cubicBezTo>
                      <a:pt x="340" y="0"/>
                      <a:pt x="573" y="276"/>
                      <a:pt x="573" y="276"/>
                    </a:cubicBezTo>
                    <a:cubicBezTo>
                      <a:pt x="573" y="276"/>
                      <a:pt x="477" y="382"/>
                      <a:pt x="276" y="382"/>
                    </a:cubicBezTo>
                    <a:cubicBezTo>
                      <a:pt x="127" y="382"/>
                      <a:pt x="0" y="266"/>
                      <a:pt x="0" y="266"/>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80" name="Google Shape;5180;p51">
                <a:extLst>
                  <a:ext uri="{FF2B5EF4-FFF2-40B4-BE49-F238E27FC236}">
                    <a16:creationId xmlns:a16="http://schemas.microsoft.com/office/drawing/2014/main" xmlns="" id="{7DA114C4-E2B6-3E31-298D-7AB45ED1FE6B}"/>
                  </a:ext>
                </a:extLst>
              </p:cNvPr>
              <p:cNvSpPr/>
              <p:nvPr/>
            </p:nvSpPr>
            <p:spPr>
              <a:xfrm>
                <a:off x="5382466" y="3479064"/>
                <a:ext cx="8773" cy="6190"/>
              </a:xfrm>
              <a:custGeom>
                <a:avLst/>
                <a:gdLst/>
                <a:ahLst/>
                <a:cxnLst/>
                <a:rect l="l" t="t" r="r" b="b"/>
                <a:pathLst>
                  <a:path w="341" h="245" extrusionOk="0">
                    <a:moveTo>
                      <a:pt x="340" y="138"/>
                    </a:moveTo>
                    <a:cubicBezTo>
                      <a:pt x="340" y="138"/>
                      <a:pt x="223" y="1"/>
                      <a:pt x="43" y="11"/>
                    </a:cubicBezTo>
                    <a:cubicBezTo>
                      <a:pt x="32" y="22"/>
                      <a:pt x="11" y="53"/>
                      <a:pt x="11" y="64"/>
                    </a:cubicBezTo>
                    <a:cubicBezTo>
                      <a:pt x="1" y="138"/>
                      <a:pt x="32" y="202"/>
                      <a:pt x="107" y="244"/>
                    </a:cubicBezTo>
                    <a:cubicBezTo>
                      <a:pt x="266" y="223"/>
                      <a:pt x="340" y="138"/>
                      <a:pt x="340" y="138"/>
                    </a:cubicBezTo>
                    <a:close/>
                  </a:path>
                </a:pathLst>
              </a:custGeom>
              <a:solidFill>
                <a:srgbClr val="7C75D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81" name="Google Shape;5181;p51">
                <a:extLst>
                  <a:ext uri="{FF2B5EF4-FFF2-40B4-BE49-F238E27FC236}">
                    <a16:creationId xmlns:a16="http://schemas.microsoft.com/office/drawing/2014/main" xmlns="" id="{B7DEF1C1-6C87-AE01-8CAA-48DB93ACD7EA}"/>
                  </a:ext>
                </a:extLst>
              </p:cNvPr>
              <p:cNvSpPr/>
              <p:nvPr/>
            </p:nvSpPr>
            <p:spPr>
              <a:xfrm>
                <a:off x="5373693" y="3472358"/>
                <a:ext cx="18579" cy="6190"/>
              </a:xfrm>
              <a:custGeom>
                <a:avLst/>
                <a:gdLst/>
                <a:ahLst/>
                <a:cxnLst/>
                <a:rect l="l" t="t" r="r" b="b"/>
                <a:pathLst>
                  <a:path w="744" h="242" extrusionOk="0">
                    <a:moveTo>
                      <a:pt x="456" y="1"/>
                    </a:moveTo>
                    <a:cubicBezTo>
                      <a:pt x="304" y="1"/>
                      <a:pt x="135" y="46"/>
                      <a:pt x="1" y="168"/>
                    </a:cubicBezTo>
                    <a:lnTo>
                      <a:pt x="74" y="242"/>
                    </a:lnTo>
                    <a:cubicBezTo>
                      <a:pt x="193" y="135"/>
                      <a:pt x="337" y="101"/>
                      <a:pt x="461" y="101"/>
                    </a:cubicBezTo>
                    <a:cubicBezTo>
                      <a:pt x="559" y="101"/>
                      <a:pt x="643" y="123"/>
                      <a:pt x="690" y="146"/>
                    </a:cubicBezTo>
                    <a:lnTo>
                      <a:pt x="744" y="62"/>
                    </a:lnTo>
                    <a:cubicBezTo>
                      <a:pt x="672" y="25"/>
                      <a:pt x="569" y="1"/>
                      <a:pt x="456" y="1"/>
                    </a:cubicBezTo>
                    <a:close/>
                  </a:path>
                </a:pathLst>
              </a:custGeom>
              <a:solidFill>
                <a:srgbClr val="7C75D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82" name="Google Shape;5182;p51">
                <a:extLst>
                  <a:ext uri="{FF2B5EF4-FFF2-40B4-BE49-F238E27FC236}">
                    <a16:creationId xmlns:a16="http://schemas.microsoft.com/office/drawing/2014/main" xmlns="" id="{E1922BA4-EA75-EF9A-A5D3-475C6427E7CE}"/>
                  </a:ext>
                </a:extLst>
              </p:cNvPr>
              <p:cNvSpPr/>
              <p:nvPr/>
            </p:nvSpPr>
            <p:spPr>
              <a:xfrm>
                <a:off x="5391239" y="3481127"/>
                <a:ext cx="10837" cy="22695"/>
              </a:xfrm>
              <a:custGeom>
                <a:avLst/>
                <a:gdLst/>
                <a:ahLst/>
                <a:cxnLst/>
                <a:rect l="l" t="t" r="r" b="b"/>
                <a:pathLst>
                  <a:path w="426" h="904" extrusionOk="0">
                    <a:moveTo>
                      <a:pt x="128" y="22"/>
                    </a:moveTo>
                    <a:cubicBezTo>
                      <a:pt x="43" y="1"/>
                      <a:pt x="1" y="607"/>
                      <a:pt x="22" y="861"/>
                    </a:cubicBezTo>
                    <a:cubicBezTo>
                      <a:pt x="128" y="904"/>
                      <a:pt x="288" y="893"/>
                      <a:pt x="330" y="808"/>
                    </a:cubicBezTo>
                    <a:cubicBezTo>
                      <a:pt x="425" y="628"/>
                      <a:pt x="213" y="43"/>
                      <a:pt x="128" y="22"/>
                    </a:cubicBezTo>
                    <a:close/>
                  </a:path>
                </a:pathLst>
              </a:custGeom>
              <a:solidFill>
                <a:srgbClr val="C4765B"/>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83" name="Google Shape;5183;p51">
                <a:extLst>
                  <a:ext uri="{FF2B5EF4-FFF2-40B4-BE49-F238E27FC236}">
                    <a16:creationId xmlns:a16="http://schemas.microsoft.com/office/drawing/2014/main" xmlns="" id="{0B14DD98-B48C-C15C-07E7-0E51A3238CD2}"/>
                  </a:ext>
                </a:extLst>
              </p:cNvPr>
              <p:cNvSpPr/>
              <p:nvPr/>
            </p:nvSpPr>
            <p:spPr>
              <a:xfrm>
                <a:off x="5362855" y="3485769"/>
                <a:ext cx="17031" cy="14958"/>
              </a:xfrm>
              <a:custGeom>
                <a:avLst/>
                <a:gdLst/>
                <a:ahLst/>
                <a:cxnLst/>
                <a:rect l="l" t="t" r="r" b="b"/>
                <a:pathLst>
                  <a:path w="681" h="607" extrusionOk="0">
                    <a:moveTo>
                      <a:pt x="343" y="0"/>
                    </a:moveTo>
                    <a:cubicBezTo>
                      <a:pt x="211" y="0"/>
                      <a:pt x="87" y="81"/>
                      <a:pt x="43" y="213"/>
                    </a:cubicBezTo>
                    <a:cubicBezTo>
                      <a:pt x="1" y="372"/>
                      <a:pt x="86" y="542"/>
                      <a:pt x="256" y="595"/>
                    </a:cubicBezTo>
                    <a:cubicBezTo>
                      <a:pt x="283" y="603"/>
                      <a:pt x="311" y="606"/>
                      <a:pt x="338" y="606"/>
                    </a:cubicBezTo>
                    <a:cubicBezTo>
                      <a:pt x="469" y="606"/>
                      <a:pt x="592" y="525"/>
                      <a:pt x="627" y="393"/>
                    </a:cubicBezTo>
                    <a:cubicBezTo>
                      <a:pt x="680" y="223"/>
                      <a:pt x="584" y="64"/>
                      <a:pt x="426" y="11"/>
                    </a:cubicBezTo>
                    <a:cubicBezTo>
                      <a:pt x="398" y="4"/>
                      <a:pt x="370" y="0"/>
                      <a:pt x="343" y="0"/>
                    </a:cubicBezTo>
                    <a:close/>
                  </a:path>
                </a:pathLst>
              </a:custGeom>
              <a:solidFill>
                <a:srgbClr val="C4765B"/>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84" name="Google Shape;5184;p51">
                <a:extLst>
                  <a:ext uri="{FF2B5EF4-FFF2-40B4-BE49-F238E27FC236}">
                    <a16:creationId xmlns:a16="http://schemas.microsoft.com/office/drawing/2014/main" xmlns="" id="{4784F0AD-9CE7-D17A-60BD-DBCBA58B8A0A}"/>
                  </a:ext>
                </a:extLst>
              </p:cNvPr>
              <p:cNvSpPr/>
              <p:nvPr/>
            </p:nvSpPr>
            <p:spPr>
              <a:xfrm>
                <a:off x="5374209" y="3505885"/>
                <a:ext cx="17031" cy="9284"/>
              </a:xfrm>
              <a:custGeom>
                <a:avLst/>
                <a:gdLst/>
                <a:ahLst/>
                <a:cxnLst/>
                <a:rect l="l" t="t" r="r" b="b"/>
                <a:pathLst>
                  <a:path w="681" h="384" extrusionOk="0">
                    <a:moveTo>
                      <a:pt x="107" y="1"/>
                    </a:moveTo>
                    <a:lnTo>
                      <a:pt x="1" y="65"/>
                    </a:lnTo>
                    <a:cubicBezTo>
                      <a:pt x="120" y="240"/>
                      <a:pt x="328" y="383"/>
                      <a:pt x="548" y="383"/>
                    </a:cubicBezTo>
                    <a:cubicBezTo>
                      <a:pt x="581" y="383"/>
                      <a:pt x="615" y="380"/>
                      <a:pt x="648" y="373"/>
                    </a:cubicBezTo>
                    <a:lnTo>
                      <a:pt x="680" y="245"/>
                    </a:lnTo>
                    <a:lnTo>
                      <a:pt x="680" y="245"/>
                    </a:lnTo>
                    <a:cubicBezTo>
                      <a:pt x="636" y="259"/>
                      <a:pt x="593" y="266"/>
                      <a:pt x="550" y="266"/>
                    </a:cubicBezTo>
                    <a:cubicBezTo>
                      <a:pt x="366" y="266"/>
                      <a:pt x="201" y="148"/>
                      <a:pt x="107" y="1"/>
                    </a:cubicBezTo>
                    <a:close/>
                  </a:path>
                </a:pathLst>
              </a:custGeom>
              <a:solidFill>
                <a:srgbClr val="C4765B"/>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85" name="Google Shape;5185;p51">
                <a:extLst>
                  <a:ext uri="{FF2B5EF4-FFF2-40B4-BE49-F238E27FC236}">
                    <a16:creationId xmlns:a16="http://schemas.microsoft.com/office/drawing/2014/main" xmlns="" id="{E17D194D-977C-EAC0-39CA-0B5A945E6B0D}"/>
                  </a:ext>
                </a:extLst>
              </p:cNvPr>
              <p:cNvSpPr/>
              <p:nvPr/>
            </p:nvSpPr>
            <p:spPr>
              <a:xfrm>
                <a:off x="5344793" y="3520328"/>
                <a:ext cx="19611" cy="23211"/>
              </a:xfrm>
              <a:custGeom>
                <a:avLst/>
                <a:gdLst/>
                <a:ahLst/>
                <a:cxnLst/>
                <a:rect l="l" t="t" r="r" b="b"/>
                <a:pathLst>
                  <a:path w="787" h="935" extrusionOk="0">
                    <a:moveTo>
                      <a:pt x="786" y="478"/>
                    </a:moveTo>
                    <a:cubicBezTo>
                      <a:pt x="786" y="478"/>
                      <a:pt x="288" y="298"/>
                      <a:pt x="1" y="0"/>
                    </a:cubicBezTo>
                    <a:cubicBezTo>
                      <a:pt x="1" y="0"/>
                      <a:pt x="1" y="722"/>
                      <a:pt x="649" y="935"/>
                    </a:cubicBezTo>
                    <a:close/>
                  </a:path>
                </a:pathLst>
              </a:custGeom>
              <a:solidFill>
                <a:srgbClr val="C4765B"/>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86" name="Google Shape;5186;p51">
                <a:extLst>
                  <a:ext uri="{FF2B5EF4-FFF2-40B4-BE49-F238E27FC236}">
                    <a16:creationId xmlns:a16="http://schemas.microsoft.com/office/drawing/2014/main" xmlns="" id="{CAA18FD3-0C1C-38D3-FC50-7EE6CE0F3477}"/>
                  </a:ext>
                </a:extLst>
              </p:cNvPr>
              <p:cNvSpPr/>
              <p:nvPr/>
            </p:nvSpPr>
            <p:spPr>
              <a:xfrm>
                <a:off x="5227128" y="3557466"/>
                <a:ext cx="76895" cy="207868"/>
              </a:xfrm>
              <a:custGeom>
                <a:avLst/>
                <a:gdLst/>
                <a:ahLst/>
                <a:cxnLst/>
                <a:rect l="l" t="t" r="r" b="b"/>
                <a:pathLst>
                  <a:path w="3070" h="8305" extrusionOk="0">
                    <a:moveTo>
                      <a:pt x="2995" y="21"/>
                    </a:moveTo>
                    <a:cubicBezTo>
                      <a:pt x="3069" y="21"/>
                      <a:pt x="2995" y="116"/>
                      <a:pt x="2963" y="201"/>
                    </a:cubicBezTo>
                    <a:cubicBezTo>
                      <a:pt x="2613" y="1221"/>
                      <a:pt x="2496" y="2644"/>
                      <a:pt x="2326" y="3939"/>
                    </a:cubicBezTo>
                    <a:cubicBezTo>
                      <a:pt x="2146" y="5299"/>
                      <a:pt x="1944" y="6775"/>
                      <a:pt x="1912" y="8230"/>
                    </a:cubicBezTo>
                    <a:cubicBezTo>
                      <a:pt x="1870" y="8304"/>
                      <a:pt x="1816" y="8187"/>
                      <a:pt x="1806" y="8177"/>
                    </a:cubicBezTo>
                    <a:cubicBezTo>
                      <a:pt x="1498" y="7943"/>
                      <a:pt x="1211" y="7677"/>
                      <a:pt x="914" y="7391"/>
                    </a:cubicBezTo>
                    <a:cubicBezTo>
                      <a:pt x="617" y="7094"/>
                      <a:pt x="256" y="6658"/>
                      <a:pt x="160" y="6233"/>
                    </a:cubicBezTo>
                    <a:cubicBezTo>
                      <a:pt x="1" y="5628"/>
                      <a:pt x="329" y="4906"/>
                      <a:pt x="574" y="4258"/>
                    </a:cubicBezTo>
                    <a:cubicBezTo>
                      <a:pt x="967" y="3196"/>
                      <a:pt x="1339" y="2358"/>
                      <a:pt x="1827" y="1369"/>
                    </a:cubicBezTo>
                    <a:cubicBezTo>
                      <a:pt x="1922" y="1168"/>
                      <a:pt x="2040" y="923"/>
                      <a:pt x="2167" y="701"/>
                    </a:cubicBezTo>
                    <a:cubicBezTo>
                      <a:pt x="2358" y="371"/>
                      <a:pt x="2581" y="0"/>
                      <a:pt x="2995" y="21"/>
                    </a:cubicBezTo>
                    <a:close/>
                  </a:path>
                </a:pathLst>
              </a:custGeom>
              <a:solidFill>
                <a:srgbClr val="69AF7A"/>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87" name="Google Shape;5187;p51">
                <a:extLst>
                  <a:ext uri="{FF2B5EF4-FFF2-40B4-BE49-F238E27FC236}">
                    <a16:creationId xmlns:a16="http://schemas.microsoft.com/office/drawing/2014/main" xmlns="" id="{779923F9-04E4-9BC1-D47A-2ABBE6B6AB04}"/>
                  </a:ext>
                </a:extLst>
              </p:cNvPr>
              <p:cNvSpPr/>
              <p:nvPr/>
            </p:nvSpPr>
            <p:spPr>
              <a:xfrm>
                <a:off x="5266865" y="3545602"/>
                <a:ext cx="127470" cy="250680"/>
              </a:xfrm>
              <a:custGeom>
                <a:avLst/>
                <a:gdLst/>
                <a:ahLst/>
                <a:cxnLst/>
                <a:rect l="l" t="t" r="r" b="b"/>
                <a:pathLst>
                  <a:path w="5098" h="10026" extrusionOk="0">
                    <a:moveTo>
                      <a:pt x="659" y="9813"/>
                    </a:moveTo>
                    <a:cubicBezTo>
                      <a:pt x="1912" y="10015"/>
                      <a:pt x="3335" y="10025"/>
                      <a:pt x="4598" y="9930"/>
                    </a:cubicBezTo>
                    <a:cubicBezTo>
                      <a:pt x="4524" y="8125"/>
                      <a:pt x="4928" y="6436"/>
                      <a:pt x="5013" y="4642"/>
                    </a:cubicBezTo>
                    <a:cubicBezTo>
                      <a:pt x="5098" y="2825"/>
                      <a:pt x="4492" y="1211"/>
                      <a:pt x="3451" y="425"/>
                    </a:cubicBezTo>
                    <a:cubicBezTo>
                      <a:pt x="3197" y="234"/>
                      <a:pt x="2783" y="54"/>
                      <a:pt x="2379" y="22"/>
                    </a:cubicBezTo>
                    <a:cubicBezTo>
                      <a:pt x="2231" y="12"/>
                      <a:pt x="1933" y="1"/>
                      <a:pt x="1763" y="64"/>
                    </a:cubicBezTo>
                    <a:cubicBezTo>
                      <a:pt x="1136" y="267"/>
                      <a:pt x="797" y="1116"/>
                      <a:pt x="617" y="1827"/>
                    </a:cubicBezTo>
                    <a:cubicBezTo>
                      <a:pt x="1" y="4185"/>
                      <a:pt x="329" y="7530"/>
                      <a:pt x="659" y="9813"/>
                    </a:cubicBezTo>
                    <a:close/>
                  </a:path>
                </a:pathLst>
              </a:custGeom>
              <a:solidFill>
                <a:srgbClr val="F9D87A"/>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88" name="Google Shape;5188;p51">
                <a:extLst>
                  <a:ext uri="{FF2B5EF4-FFF2-40B4-BE49-F238E27FC236}">
                    <a16:creationId xmlns:a16="http://schemas.microsoft.com/office/drawing/2014/main" xmlns="" id="{0CB8CF7A-921B-7734-E32B-681CB5A811AB}"/>
                  </a:ext>
                </a:extLst>
              </p:cNvPr>
              <p:cNvSpPr/>
              <p:nvPr/>
            </p:nvSpPr>
            <p:spPr>
              <a:xfrm>
                <a:off x="5239514" y="3539412"/>
                <a:ext cx="139856" cy="322892"/>
              </a:xfrm>
              <a:custGeom>
                <a:avLst/>
                <a:gdLst/>
                <a:ahLst/>
                <a:cxnLst/>
                <a:rect l="l" t="t" r="r" b="b"/>
                <a:pathLst>
                  <a:path w="5608" h="12925" extrusionOk="0">
                    <a:moveTo>
                      <a:pt x="0" y="12150"/>
                    </a:moveTo>
                    <a:cubicBezTo>
                      <a:pt x="1275" y="12500"/>
                      <a:pt x="2591" y="12808"/>
                      <a:pt x="4099" y="12924"/>
                    </a:cubicBezTo>
                    <a:cubicBezTo>
                      <a:pt x="4619" y="11215"/>
                      <a:pt x="5044" y="9229"/>
                      <a:pt x="5310" y="6904"/>
                    </a:cubicBezTo>
                    <a:cubicBezTo>
                      <a:pt x="5565" y="4737"/>
                      <a:pt x="5607" y="2029"/>
                      <a:pt x="4492" y="787"/>
                    </a:cubicBezTo>
                    <a:cubicBezTo>
                      <a:pt x="4184" y="457"/>
                      <a:pt x="3536" y="1"/>
                      <a:pt x="2910" y="235"/>
                    </a:cubicBezTo>
                    <a:cubicBezTo>
                      <a:pt x="2793" y="287"/>
                      <a:pt x="2602" y="415"/>
                      <a:pt x="2495" y="511"/>
                    </a:cubicBezTo>
                    <a:cubicBezTo>
                      <a:pt x="1933" y="1042"/>
                      <a:pt x="1614" y="1997"/>
                      <a:pt x="1423" y="2985"/>
                    </a:cubicBezTo>
                    <a:cubicBezTo>
                      <a:pt x="1221" y="3983"/>
                      <a:pt x="1115" y="5087"/>
                      <a:pt x="966" y="6054"/>
                    </a:cubicBezTo>
                    <a:cubicBezTo>
                      <a:pt x="626" y="8199"/>
                      <a:pt x="223" y="10142"/>
                      <a:pt x="0" y="12150"/>
                    </a:cubicBezTo>
                    <a:close/>
                  </a:path>
                </a:pathLst>
              </a:custGeom>
              <a:solidFill>
                <a:srgbClr val="2C8952"/>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89" name="Google Shape;5189;p51">
                <a:extLst>
                  <a:ext uri="{FF2B5EF4-FFF2-40B4-BE49-F238E27FC236}">
                    <a16:creationId xmlns:a16="http://schemas.microsoft.com/office/drawing/2014/main" xmlns="" id="{3DD7E303-A2AC-B9E6-57D2-7F9C25301AE6}"/>
                  </a:ext>
                </a:extLst>
              </p:cNvPr>
              <p:cNvSpPr/>
              <p:nvPr/>
            </p:nvSpPr>
            <p:spPr>
              <a:xfrm>
                <a:off x="5250867" y="3795250"/>
                <a:ext cx="7225" cy="16506"/>
              </a:xfrm>
              <a:custGeom>
                <a:avLst/>
                <a:gdLst/>
                <a:ahLst/>
                <a:cxnLst/>
                <a:rect l="l" t="t" r="r" b="b"/>
                <a:pathLst>
                  <a:path w="288" h="660" extrusionOk="0">
                    <a:moveTo>
                      <a:pt x="255" y="22"/>
                    </a:moveTo>
                    <a:cubicBezTo>
                      <a:pt x="288" y="128"/>
                      <a:pt x="245" y="298"/>
                      <a:pt x="203" y="468"/>
                    </a:cubicBezTo>
                    <a:cubicBezTo>
                      <a:pt x="181" y="543"/>
                      <a:pt x="149" y="659"/>
                      <a:pt x="75" y="649"/>
                    </a:cubicBezTo>
                    <a:cubicBezTo>
                      <a:pt x="0" y="638"/>
                      <a:pt x="11" y="501"/>
                      <a:pt x="22" y="447"/>
                    </a:cubicBezTo>
                    <a:cubicBezTo>
                      <a:pt x="43" y="288"/>
                      <a:pt x="107" y="107"/>
                      <a:pt x="160" y="12"/>
                    </a:cubicBezTo>
                    <a:cubicBezTo>
                      <a:pt x="181" y="1"/>
                      <a:pt x="234" y="12"/>
                      <a:pt x="255" y="22"/>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90" name="Google Shape;5190;p51">
                <a:extLst>
                  <a:ext uri="{FF2B5EF4-FFF2-40B4-BE49-F238E27FC236}">
                    <a16:creationId xmlns:a16="http://schemas.microsoft.com/office/drawing/2014/main" xmlns="" id="{E9B9B94B-B17E-A3B9-990E-C399F43304B8}"/>
                  </a:ext>
                </a:extLst>
              </p:cNvPr>
              <p:cNvSpPr/>
              <p:nvPr/>
            </p:nvSpPr>
            <p:spPr>
              <a:xfrm>
                <a:off x="5257060" y="3807630"/>
                <a:ext cx="7225" cy="9284"/>
              </a:xfrm>
              <a:custGeom>
                <a:avLst/>
                <a:gdLst/>
                <a:ahLst/>
                <a:cxnLst/>
                <a:rect l="l" t="t" r="r" b="b"/>
                <a:pathLst>
                  <a:path w="298" h="383" extrusionOk="0">
                    <a:moveTo>
                      <a:pt x="127" y="11"/>
                    </a:moveTo>
                    <a:cubicBezTo>
                      <a:pt x="297" y="1"/>
                      <a:pt x="244" y="383"/>
                      <a:pt x="106" y="340"/>
                    </a:cubicBezTo>
                    <a:cubicBezTo>
                      <a:pt x="43" y="329"/>
                      <a:pt x="0" y="138"/>
                      <a:pt x="43" y="53"/>
                    </a:cubicBezTo>
                    <a:cubicBezTo>
                      <a:pt x="64" y="22"/>
                      <a:pt x="95" y="11"/>
                      <a:pt x="127" y="11"/>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91" name="Google Shape;5191;p51">
                <a:extLst>
                  <a:ext uri="{FF2B5EF4-FFF2-40B4-BE49-F238E27FC236}">
                    <a16:creationId xmlns:a16="http://schemas.microsoft.com/office/drawing/2014/main" xmlns="" id="{4DEA0E9B-A8D1-0B74-B044-FC067E338264}"/>
                  </a:ext>
                </a:extLst>
              </p:cNvPr>
              <p:cNvSpPr/>
              <p:nvPr/>
            </p:nvSpPr>
            <p:spPr>
              <a:xfrm>
                <a:off x="5250867" y="3830841"/>
                <a:ext cx="5161" cy="9284"/>
              </a:xfrm>
              <a:custGeom>
                <a:avLst/>
                <a:gdLst/>
                <a:ahLst/>
                <a:cxnLst/>
                <a:rect l="l" t="t" r="r" b="b"/>
                <a:pathLst>
                  <a:path w="213" h="372" extrusionOk="0">
                    <a:moveTo>
                      <a:pt x="75" y="10"/>
                    </a:moveTo>
                    <a:cubicBezTo>
                      <a:pt x="139" y="0"/>
                      <a:pt x="181" y="74"/>
                      <a:pt x="203" y="159"/>
                    </a:cubicBezTo>
                    <a:cubicBezTo>
                      <a:pt x="213" y="234"/>
                      <a:pt x="203" y="371"/>
                      <a:pt x="118" y="361"/>
                    </a:cubicBezTo>
                    <a:cubicBezTo>
                      <a:pt x="85" y="350"/>
                      <a:pt x="43" y="297"/>
                      <a:pt x="22" y="223"/>
                    </a:cubicBezTo>
                    <a:cubicBezTo>
                      <a:pt x="11" y="138"/>
                      <a:pt x="0" y="21"/>
                      <a:pt x="75" y="10"/>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92" name="Google Shape;5192;p51">
                <a:extLst>
                  <a:ext uri="{FF2B5EF4-FFF2-40B4-BE49-F238E27FC236}">
                    <a16:creationId xmlns:a16="http://schemas.microsoft.com/office/drawing/2014/main" xmlns="" id="{511E5870-7808-50DF-B48E-0736D13F4E53}"/>
                  </a:ext>
                </a:extLst>
              </p:cNvPr>
              <p:cNvSpPr/>
              <p:nvPr/>
            </p:nvSpPr>
            <p:spPr>
              <a:xfrm>
                <a:off x="5294733" y="3527033"/>
                <a:ext cx="80507" cy="46422"/>
              </a:xfrm>
              <a:custGeom>
                <a:avLst/>
                <a:gdLst/>
                <a:ahLst/>
                <a:cxnLst/>
                <a:rect l="l" t="t" r="r" b="b"/>
                <a:pathLst>
                  <a:path w="3219" h="1860" extrusionOk="0">
                    <a:moveTo>
                      <a:pt x="2645" y="1721"/>
                    </a:moveTo>
                    <a:cubicBezTo>
                      <a:pt x="2517" y="1859"/>
                      <a:pt x="1031" y="1551"/>
                      <a:pt x="585" y="1466"/>
                    </a:cubicBezTo>
                    <a:cubicBezTo>
                      <a:pt x="404" y="1423"/>
                      <a:pt x="64" y="1360"/>
                      <a:pt x="43" y="1211"/>
                    </a:cubicBezTo>
                    <a:cubicBezTo>
                      <a:pt x="0" y="1041"/>
                      <a:pt x="542" y="255"/>
                      <a:pt x="722" y="160"/>
                    </a:cubicBezTo>
                    <a:cubicBezTo>
                      <a:pt x="1020" y="0"/>
                      <a:pt x="3218" y="1105"/>
                      <a:pt x="2645" y="1721"/>
                    </a:cubicBezTo>
                    <a:close/>
                  </a:path>
                </a:pathLst>
              </a:custGeom>
              <a:solidFill>
                <a:srgbClr val="69AF7A"/>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93" name="Google Shape;5193;p51">
                <a:extLst>
                  <a:ext uri="{FF2B5EF4-FFF2-40B4-BE49-F238E27FC236}">
                    <a16:creationId xmlns:a16="http://schemas.microsoft.com/office/drawing/2014/main" xmlns="" id="{B339DB32-6A03-2FFB-08E8-BD465810ECFD}"/>
                  </a:ext>
                </a:extLst>
              </p:cNvPr>
              <p:cNvSpPr/>
              <p:nvPr/>
            </p:nvSpPr>
            <p:spPr>
              <a:xfrm>
                <a:off x="5462973" y="3688995"/>
                <a:ext cx="75863" cy="50549"/>
              </a:xfrm>
              <a:custGeom>
                <a:avLst/>
                <a:gdLst/>
                <a:ahLst/>
                <a:cxnLst/>
                <a:rect l="l" t="t" r="r" b="b"/>
                <a:pathLst>
                  <a:path w="3049" h="2018" extrusionOk="0">
                    <a:moveTo>
                      <a:pt x="1668" y="53"/>
                    </a:moveTo>
                    <a:cubicBezTo>
                      <a:pt x="1700" y="170"/>
                      <a:pt x="1848" y="446"/>
                      <a:pt x="1870" y="478"/>
                    </a:cubicBezTo>
                    <a:cubicBezTo>
                      <a:pt x="1891" y="499"/>
                      <a:pt x="1965" y="531"/>
                      <a:pt x="2018" y="563"/>
                    </a:cubicBezTo>
                    <a:cubicBezTo>
                      <a:pt x="2283" y="701"/>
                      <a:pt x="2538" y="775"/>
                      <a:pt x="2804" y="924"/>
                    </a:cubicBezTo>
                    <a:cubicBezTo>
                      <a:pt x="2889" y="966"/>
                      <a:pt x="3048" y="1051"/>
                      <a:pt x="3048" y="1179"/>
                    </a:cubicBezTo>
                    <a:cubicBezTo>
                      <a:pt x="3048" y="1264"/>
                      <a:pt x="2889" y="1327"/>
                      <a:pt x="2793" y="1296"/>
                    </a:cubicBezTo>
                    <a:cubicBezTo>
                      <a:pt x="2889" y="1466"/>
                      <a:pt x="2698" y="1582"/>
                      <a:pt x="2549" y="1529"/>
                    </a:cubicBezTo>
                    <a:cubicBezTo>
                      <a:pt x="2634" y="1657"/>
                      <a:pt x="2507" y="1827"/>
                      <a:pt x="2347" y="1763"/>
                    </a:cubicBezTo>
                    <a:cubicBezTo>
                      <a:pt x="2379" y="1858"/>
                      <a:pt x="2347" y="1922"/>
                      <a:pt x="2294" y="1964"/>
                    </a:cubicBezTo>
                    <a:cubicBezTo>
                      <a:pt x="2103" y="2018"/>
                      <a:pt x="1922" y="1975"/>
                      <a:pt x="1764" y="1943"/>
                    </a:cubicBezTo>
                    <a:cubicBezTo>
                      <a:pt x="1604" y="1922"/>
                      <a:pt x="1445" y="1879"/>
                      <a:pt x="1285" y="1837"/>
                    </a:cubicBezTo>
                    <a:cubicBezTo>
                      <a:pt x="1137" y="1806"/>
                      <a:pt x="978" y="1731"/>
                      <a:pt x="818" y="1710"/>
                    </a:cubicBezTo>
                    <a:cubicBezTo>
                      <a:pt x="648" y="1699"/>
                      <a:pt x="425" y="1742"/>
                      <a:pt x="266" y="1742"/>
                    </a:cubicBezTo>
                    <a:cubicBezTo>
                      <a:pt x="171" y="1306"/>
                      <a:pt x="96" y="881"/>
                      <a:pt x="1" y="435"/>
                    </a:cubicBezTo>
                    <a:cubicBezTo>
                      <a:pt x="181" y="435"/>
                      <a:pt x="351" y="414"/>
                      <a:pt x="510" y="361"/>
                    </a:cubicBezTo>
                    <a:cubicBezTo>
                      <a:pt x="754" y="287"/>
                      <a:pt x="956" y="117"/>
                      <a:pt x="1179" y="53"/>
                    </a:cubicBezTo>
                    <a:cubicBezTo>
                      <a:pt x="1349" y="0"/>
                      <a:pt x="1509" y="0"/>
                      <a:pt x="1668" y="53"/>
                    </a:cubicBezTo>
                    <a:close/>
                  </a:path>
                </a:pathLst>
              </a:custGeom>
              <a:solidFill>
                <a:srgbClr val="DB917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94" name="Google Shape;5194;p51">
                <a:extLst>
                  <a:ext uri="{FF2B5EF4-FFF2-40B4-BE49-F238E27FC236}">
                    <a16:creationId xmlns:a16="http://schemas.microsoft.com/office/drawing/2014/main" xmlns="" id="{6BD36CC5-6B31-FACE-1B3F-2DE13A669CA8}"/>
                  </a:ext>
                </a:extLst>
              </p:cNvPr>
              <p:cNvSpPr/>
              <p:nvPr/>
            </p:nvSpPr>
            <p:spPr>
              <a:xfrm>
                <a:off x="5286476" y="3556434"/>
                <a:ext cx="189915" cy="196005"/>
              </a:xfrm>
              <a:custGeom>
                <a:avLst/>
                <a:gdLst/>
                <a:ahLst/>
                <a:cxnLst/>
                <a:rect l="l" t="t" r="r" b="b"/>
                <a:pathLst>
                  <a:path w="7604" h="7838" extrusionOk="0">
                    <a:moveTo>
                      <a:pt x="7190" y="5661"/>
                    </a:moveTo>
                    <a:cubicBezTo>
                      <a:pt x="6287" y="5778"/>
                      <a:pt x="5374" y="5884"/>
                      <a:pt x="4387" y="5820"/>
                    </a:cubicBezTo>
                    <a:cubicBezTo>
                      <a:pt x="3908" y="4461"/>
                      <a:pt x="3314" y="2783"/>
                      <a:pt x="2709" y="1381"/>
                    </a:cubicBezTo>
                    <a:cubicBezTo>
                      <a:pt x="2518" y="914"/>
                      <a:pt x="2273" y="373"/>
                      <a:pt x="1848" y="213"/>
                    </a:cubicBezTo>
                    <a:cubicBezTo>
                      <a:pt x="1265" y="1"/>
                      <a:pt x="606" y="309"/>
                      <a:pt x="404" y="649"/>
                    </a:cubicBezTo>
                    <a:cubicBezTo>
                      <a:pt x="0" y="1318"/>
                      <a:pt x="404" y="2401"/>
                      <a:pt x="606" y="3049"/>
                    </a:cubicBezTo>
                    <a:cubicBezTo>
                      <a:pt x="914" y="4036"/>
                      <a:pt x="1328" y="5034"/>
                      <a:pt x="1753" y="5895"/>
                    </a:cubicBezTo>
                    <a:cubicBezTo>
                      <a:pt x="1965" y="6330"/>
                      <a:pt x="2199" y="6787"/>
                      <a:pt x="2507" y="7127"/>
                    </a:cubicBezTo>
                    <a:cubicBezTo>
                      <a:pt x="2985" y="7668"/>
                      <a:pt x="3653" y="7838"/>
                      <a:pt x="4567" y="7838"/>
                    </a:cubicBezTo>
                    <a:cubicBezTo>
                      <a:pt x="5703" y="7838"/>
                      <a:pt x="6680" y="7689"/>
                      <a:pt x="7604" y="7467"/>
                    </a:cubicBezTo>
                    <a:cubicBezTo>
                      <a:pt x="7445" y="6872"/>
                      <a:pt x="7307" y="6277"/>
                      <a:pt x="7190" y="5661"/>
                    </a:cubicBezTo>
                    <a:close/>
                  </a:path>
                </a:pathLst>
              </a:custGeom>
              <a:solidFill>
                <a:srgbClr val="69AF7A"/>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95" name="Google Shape;5195;p51">
                <a:extLst>
                  <a:ext uri="{FF2B5EF4-FFF2-40B4-BE49-F238E27FC236}">
                    <a16:creationId xmlns:a16="http://schemas.microsoft.com/office/drawing/2014/main" xmlns="" id="{67011F6D-FF8E-7AB8-005F-126921FA78FA}"/>
                  </a:ext>
                </a:extLst>
              </p:cNvPr>
              <p:cNvSpPr/>
              <p:nvPr/>
            </p:nvSpPr>
            <p:spPr>
              <a:xfrm>
                <a:off x="5374725" y="3692090"/>
                <a:ext cx="21159" cy="10316"/>
              </a:xfrm>
              <a:custGeom>
                <a:avLst/>
                <a:gdLst/>
                <a:ahLst/>
                <a:cxnLst/>
                <a:rect l="l" t="t" r="r" b="b"/>
                <a:pathLst>
                  <a:path w="840" h="405" extrusionOk="0">
                    <a:moveTo>
                      <a:pt x="701" y="1"/>
                    </a:moveTo>
                    <a:cubicBezTo>
                      <a:pt x="659" y="1"/>
                      <a:pt x="627" y="12"/>
                      <a:pt x="595" y="12"/>
                    </a:cubicBezTo>
                    <a:cubicBezTo>
                      <a:pt x="361" y="33"/>
                      <a:pt x="11" y="43"/>
                      <a:pt x="0" y="213"/>
                    </a:cubicBezTo>
                    <a:cubicBezTo>
                      <a:pt x="54" y="319"/>
                      <a:pt x="213" y="309"/>
                      <a:pt x="361" y="330"/>
                    </a:cubicBezTo>
                    <a:cubicBezTo>
                      <a:pt x="500" y="352"/>
                      <a:pt x="648" y="394"/>
                      <a:pt x="776" y="404"/>
                    </a:cubicBezTo>
                    <a:lnTo>
                      <a:pt x="840" y="404"/>
                    </a:lnTo>
                    <a:cubicBezTo>
                      <a:pt x="797" y="277"/>
                      <a:pt x="744" y="139"/>
                      <a:pt x="701" y="1"/>
                    </a:cubicBezTo>
                    <a:close/>
                  </a:path>
                </a:pathLst>
              </a:custGeom>
              <a:solidFill>
                <a:srgbClr val="2C8952"/>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96" name="Google Shape;5196;p51">
                <a:extLst>
                  <a:ext uri="{FF2B5EF4-FFF2-40B4-BE49-F238E27FC236}">
                    <a16:creationId xmlns:a16="http://schemas.microsoft.com/office/drawing/2014/main" xmlns="" id="{2A8F13A9-E4A8-473A-6FED-8AF719BBC91A}"/>
                  </a:ext>
                </a:extLst>
              </p:cNvPr>
              <p:cNvSpPr/>
              <p:nvPr/>
            </p:nvSpPr>
            <p:spPr>
              <a:xfrm>
                <a:off x="5288025" y="3577582"/>
                <a:ext cx="6709" cy="16506"/>
              </a:xfrm>
              <a:custGeom>
                <a:avLst/>
                <a:gdLst/>
                <a:ahLst/>
                <a:cxnLst/>
                <a:rect l="l" t="t" r="r" b="b"/>
                <a:pathLst>
                  <a:path w="266" h="670" extrusionOk="0">
                    <a:moveTo>
                      <a:pt x="106" y="658"/>
                    </a:moveTo>
                    <a:cubicBezTo>
                      <a:pt x="170" y="585"/>
                      <a:pt x="213" y="404"/>
                      <a:pt x="244" y="234"/>
                    </a:cubicBezTo>
                    <a:cubicBezTo>
                      <a:pt x="255" y="160"/>
                      <a:pt x="265" y="32"/>
                      <a:pt x="201" y="21"/>
                    </a:cubicBezTo>
                    <a:cubicBezTo>
                      <a:pt x="128" y="0"/>
                      <a:pt x="85" y="127"/>
                      <a:pt x="64" y="181"/>
                    </a:cubicBezTo>
                    <a:cubicBezTo>
                      <a:pt x="21" y="330"/>
                      <a:pt x="0" y="531"/>
                      <a:pt x="10" y="637"/>
                    </a:cubicBezTo>
                    <a:cubicBezTo>
                      <a:pt x="32" y="658"/>
                      <a:pt x="74" y="669"/>
                      <a:pt x="106" y="658"/>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97" name="Google Shape;5197;p51">
                <a:extLst>
                  <a:ext uri="{FF2B5EF4-FFF2-40B4-BE49-F238E27FC236}">
                    <a16:creationId xmlns:a16="http://schemas.microsoft.com/office/drawing/2014/main" xmlns="" id="{D11E58A5-95AA-39AB-0B9B-B50055FBF1DB}"/>
                  </a:ext>
                </a:extLst>
              </p:cNvPr>
              <p:cNvSpPr/>
              <p:nvPr/>
            </p:nvSpPr>
            <p:spPr>
              <a:xfrm>
                <a:off x="5296798" y="3576035"/>
                <a:ext cx="8257" cy="9800"/>
              </a:xfrm>
              <a:custGeom>
                <a:avLst/>
                <a:gdLst/>
                <a:ahLst/>
                <a:cxnLst/>
                <a:rect l="l" t="t" r="r" b="b"/>
                <a:pathLst>
                  <a:path w="319" h="393" extrusionOk="0">
                    <a:moveTo>
                      <a:pt x="54" y="319"/>
                    </a:moveTo>
                    <a:cubicBezTo>
                      <a:pt x="213" y="393"/>
                      <a:pt x="319" y="43"/>
                      <a:pt x="181" y="11"/>
                    </a:cubicBezTo>
                    <a:cubicBezTo>
                      <a:pt x="117" y="0"/>
                      <a:pt x="0" y="159"/>
                      <a:pt x="0" y="244"/>
                    </a:cubicBezTo>
                    <a:cubicBezTo>
                      <a:pt x="0" y="287"/>
                      <a:pt x="32" y="308"/>
                      <a:pt x="54" y="319"/>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98" name="Google Shape;5198;p51">
                <a:extLst>
                  <a:ext uri="{FF2B5EF4-FFF2-40B4-BE49-F238E27FC236}">
                    <a16:creationId xmlns:a16="http://schemas.microsoft.com/office/drawing/2014/main" xmlns="" id="{46065032-A7CD-9219-06BA-5F1547896006}"/>
                  </a:ext>
                </a:extLst>
              </p:cNvPr>
              <p:cNvSpPr/>
              <p:nvPr/>
            </p:nvSpPr>
            <p:spPr>
              <a:xfrm>
                <a:off x="5561027" y="4173850"/>
                <a:ext cx="62445" cy="65507"/>
              </a:xfrm>
              <a:custGeom>
                <a:avLst/>
                <a:gdLst/>
                <a:ahLst/>
                <a:cxnLst/>
                <a:rect l="l" t="t" r="r" b="b"/>
                <a:pathLst>
                  <a:path w="2496" h="2624" extrusionOk="0">
                    <a:moveTo>
                      <a:pt x="2295" y="0"/>
                    </a:moveTo>
                    <a:lnTo>
                      <a:pt x="2496" y="1923"/>
                    </a:lnTo>
                    <a:lnTo>
                      <a:pt x="1084" y="2624"/>
                    </a:lnTo>
                    <a:cubicBezTo>
                      <a:pt x="1084" y="2624"/>
                      <a:pt x="1" y="2060"/>
                      <a:pt x="181" y="1965"/>
                    </a:cubicBezTo>
                    <a:cubicBezTo>
                      <a:pt x="266" y="1923"/>
                      <a:pt x="585" y="1774"/>
                      <a:pt x="659" y="1487"/>
                    </a:cubicBezTo>
                    <a:cubicBezTo>
                      <a:pt x="776" y="998"/>
                      <a:pt x="585" y="117"/>
                      <a:pt x="585" y="117"/>
                    </a:cubicBezTo>
                    <a:close/>
                  </a:path>
                </a:pathLst>
              </a:custGeom>
              <a:solidFill>
                <a:srgbClr val="DB917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199" name="Google Shape;5199;p51">
                <a:extLst>
                  <a:ext uri="{FF2B5EF4-FFF2-40B4-BE49-F238E27FC236}">
                    <a16:creationId xmlns:a16="http://schemas.microsoft.com/office/drawing/2014/main" xmlns="" id="{F098D424-6E00-463E-0E78-25AA53256EA3}"/>
                  </a:ext>
                </a:extLst>
              </p:cNvPr>
              <p:cNvSpPr/>
              <p:nvPr/>
            </p:nvSpPr>
            <p:spPr>
              <a:xfrm>
                <a:off x="5523870" y="4215630"/>
                <a:ext cx="101667" cy="34043"/>
              </a:xfrm>
              <a:custGeom>
                <a:avLst/>
                <a:gdLst/>
                <a:ahLst/>
                <a:cxnLst/>
                <a:rect l="l" t="t" r="r" b="b"/>
                <a:pathLst>
                  <a:path w="4068" h="1365" extrusionOk="0">
                    <a:moveTo>
                      <a:pt x="3941" y="0"/>
                    </a:moveTo>
                    <a:cubicBezTo>
                      <a:pt x="3653" y="245"/>
                      <a:pt x="3271" y="404"/>
                      <a:pt x="2857" y="404"/>
                    </a:cubicBezTo>
                    <a:cubicBezTo>
                      <a:pt x="2475" y="404"/>
                      <a:pt x="2305" y="255"/>
                      <a:pt x="2018" y="21"/>
                    </a:cubicBezTo>
                    <a:lnTo>
                      <a:pt x="2018" y="32"/>
                    </a:lnTo>
                    <a:cubicBezTo>
                      <a:pt x="1944" y="181"/>
                      <a:pt x="1031" y="276"/>
                      <a:pt x="861" y="351"/>
                    </a:cubicBezTo>
                    <a:lnTo>
                      <a:pt x="670" y="415"/>
                    </a:lnTo>
                    <a:cubicBezTo>
                      <a:pt x="616" y="436"/>
                      <a:pt x="564" y="457"/>
                      <a:pt x="521" y="467"/>
                    </a:cubicBezTo>
                    <a:cubicBezTo>
                      <a:pt x="500" y="478"/>
                      <a:pt x="479" y="489"/>
                      <a:pt x="468" y="500"/>
                    </a:cubicBezTo>
                    <a:lnTo>
                      <a:pt x="457" y="500"/>
                    </a:lnTo>
                    <a:cubicBezTo>
                      <a:pt x="436" y="510"/>
                      <a:pt x="425" y="510"/>
                      <a:pt x="404" y="521"/>
                    </a:cubicBezTo>
                    <a:cubicBezTo>
                      <a:pt x="404" y="531"/>
                      <a:pt x="394" y="531"/>
                      <a:pt x="383" y="531"/>
                    </a:cubicBezTo>
                    <a:cubicBezTo>
                      <a:pt x="372" y="542"/>
                      <a:pt x="361" y="542"/>
                      <a:pt x="351" y="552"/>
                    </a:cubicBezTo>
                    <a:cubicBezTo>
                      <a:pt x="340" y="563"/>
                      <a:pt x="330" y="563"/>
                      <a:pt x="330" y="574"/>
                    </a:cubicBezTo>
                    <a:cubicBezTo>
                      <a:pt x="319" y="574"/>
                      <a:pt x="309" y="585"/>
                      <a:pt x="298" y="595"/>
                    </a:cubicBezTo>
                    <a:cubicBezTo>
                      <a:pt x="255" y="627"/>
                      <a:pt x="213" y="670"/>
                      <a:pt x="170" y="722"/>
                    </a:cubicBezTo>
                    <a:cubicBezTo>
                      <a:pt x="64" y="882"/>
                      <a:pt x="0" y="1105"/>
                      <a:pt x="107" y="1338"/>
                    </a:cubicBezTo>
                    <a:cubicBezTo>
                      <a:pt x="107" y="1338"/>
                      <a:pt x="383" y="1349"/>
                      <a:pt x="521" y="1349"/>
                    </a:cubicBezTo>
                    <a:cubicBezTo>
                      <a:pt x="564" y="1349"/>
                      <a:pt x="606" y="1349"/>
                      <a:pt x="649" y="1359"/>
                    </a:cubicBezTo>
                    <a:lnTo>
                      <a:pt x="701" y="1359"/>
                    </a:lnTo>
                    <a:cubicBezTo>
                      <a:pt x="970" y="1363"/>
                      <a:pt x="1295" y="1364"/>
                      <a:pt x="1639" y="1364"/>
                    </a:cubicBezTo>
                    <a:cubicBezTo>
                      <a:pt x="2326" y="1364"/>
                      <a:pt x="3091" y="1359"/>
                      <a:pt x="3643" y="1359"/>
                    </a:cubicBezTo>
                    <a:cubicBezTo>
                      <a:pt x="3703" y="1359"/>
                      <a:pt x="3771" y="1363"/>
                      <a:pt x="3833" y="1363"/>
                    </a:cubicBezTo>
                    <a:cubicBezTo>
                      <a:pt x="3928" y="1363"/>
                      <a:pt x="4010" y="1355"/>
                      <a:pt x="4036" y="1317"/>
                    </a:cubicBezTo>
                    <a:cubicBezTo>
                      <a:pt x="4047" y="1307"/>
                      <a:pt x="4057" y="1286"/>
                      <a:pt x="4057" y="1274"/>
                    </a:cubicBezTo>
                    <a:cubicBezTo>
                      <a:pt x="4068" y="1211"/>
                      <a:pt x="4057" y="1116"/>
                      <a:pt x="4047" y="1031"/>
                    </a:cubicBezTo>
                    <a:cubicBezTo>
                      <a:pt x="4026" y="786"/>
                      <a:pt x="3983" y="382"/>
                      <a:pt x="3941" y="0"/>
                    </a:cubicBezTo>
                    <a:close/>
                  </a:path>
                </a:pathLst>
              </a:custGeom>
              <a:solidFill>
                <a:srgbClr val="7C75D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00" name="Google Shape;5200;p51">
                <a:extLst>
                  <a:ext uri="{FF2B5EF4-FFF2-40B4-BE49-F238E27FC236}">
                    <a16:creationId xmlns:a16="http://schemas.microsoft.com/office/drawing/2014/main" xmlns="" id="{3E2F8966-E529-C6C3-9325-3B72D1A20121}"/>
                  </a:ext>
                </a:extLst>
              </p:cNvPr>
              <p:cNvSpPr/>
              <p:nvPr/>
            </p:nvSpPr>
            <p:spPr>
              <a:xfrm>
                <a:off x="5554318" y="3773587"/>
                <a:ext cx="77927" cy="443590"/>
              </a:xfrm>
              <a:custGeom>
                <a:avLst/>
                <a:gdLst/>
                <a:ahLst/>
                <a:cxnLst/>
                <a:rect l="l" t="t" r="r" b="b"/>
                <a:pathLst>
                  <a:path w="3113" h="17745" extrusionOk="0">
                    <a:moveTo>
                      <a:pt x="1594" y="0"/>
                    </a:moveTo>
                    <a:lnTo>
                      <a:pt x="1647" y="0"/>
                    </a:lnTo>
                    <a:cubicBezTo>
                      <a:pt x="1636" y="2846"/>
                      <a:pt x="2061" y="5533"/>
                      <a:pt x="2285" y="8262"/>
                    </a:cubicBezTo>
                    <a:cubicBezTo>
                      <a:pt x="2507" y="10981"/>
                      <a:pt x="2837" y="14931"/>
                      <a:pt x="3113" y="17628"/>
                    </a:cubicBezTo>
                    <a:cubicBezTo>
                      <a:pt x="2093" y="17745"/>
                      <a:pt x="1031" y="17617"/>
                      <a:pt x="86" y="17511"/>
                    </a:cubicBezTo>
                    <a:cubicBezTo>
                      <a:pt x="1" y="16099"/>
                      <a:pt x="107" y="13370"/>
                      <a:pt x="128" y="11925"/>
                    </a:cubicBezTo>
                    <a:cubicBezTo>
                      <a:pt x="150" y="10545"/>
                      <a:pt x="213" y="9143"/>
                      <a:pt x="404" y="7784"/>
                    </a:cubicBezTo>
                    <a:cubicBezTo>
                      <a:pt x="723" y="5511"/>
                      <a:pt x="999" y="3302"/>
                      <a:pt x="1371" y="1009"/>
                    </a:cubicBezTo>
                    <a:cubicBezTo>
                      <a:pt x="1424" y="669"/>
                      <a:pt x="1456" y="223"/>
                      <a:pt x="1594" y="0"/>
                    </a:cubicBezTo>
                    <a:close/>
                  </a:path>
                </a:pathLst>
              </a:custGeom>
              <a:solidFill>
                <a:srgbClr val="69AF7A"/>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01" name="Google Shape;5201;p51">
                <a:extLst>
                  <a:ext uri="{FF2B5EF4-FFF2-40B4-BE49-F238E27FC236}">
                    <a16:creationId xmlns:a16="http://schemas.microsoft.com/office/drawing/2014/main" xmlns="" id="{795EC1D6-CDF0-98FB-5FF0-2FFBB44286CF}"/>
                  </a:ext>
                </a:extLst>
              </p:cNvPr>
              <p:cNvSpPr/>
              <p:nvPr/>
            </p:nvSpPr>
            <p:spPr>
              <a:xfrm>
                <a:off x="5583734" y="3781324"/>
                <a:ext cx="44382" cy="390462"/>
              </a:xfrm>
              <a:custGeom>
                <a:avLst/>
                <a:gdLst/>
                <a:ahLst/>
                <a:cxnLst/>
                <a:rect l="l" t="t" r="r" b="b"/>
                <a:pathLst>
                  <a:path w="1785" h="15622" extrusionOk="0">
                    <a:moveTo>
                      <a:pt x="308" y="1"/>
                    </a:moveTo>
                    <a:cubicBezTo>
                      <a:pt x="330" y="1"/>
                      <a:pt x="330" y="11"/>
                      <a:pt x="340" y="22"/>
                    </a:cubicBezTo>
                    <a:cubicBezTo>
                      <a:pt x="786" y="5268"/>
                      <a:pt x="1338" y="10578"/>
                      <a:pt x="1784" y="15622"/>
                    </a:cubicBezTo>
                    <a:cubicBezTo>
                      <a:pt x="1062" y="13466"/>
                      <a:pt x="776" y="10939"/>
                      <a:pt x="404" y="8241"/>
                    </a:cubicBezTo>
                    <a:cubicBezTo>
                      <a:pt x="149" y="6415"/>
                      <a:pt x="0" y="4216"/>
                      <a:pt x="85" y="2018"/>
                    </a:cubicBezTo>
                    <a:cubicBezTo>
                      <a:pt x="117" y="1307"/>
                      <a:pt x="181" y="648"/>
                      <a:pt x="308" y="1"/>
                    </a:cubicBezTo>
                    <a:close/>
                  </a:path>
                </a:pathLst>
              </a:custGeom>
              <a:solidFill>
                <a:srgbClr val="2C8952"/>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02" name="Google Shape;5202;p51">
                <a:extLst>
                  <a:ext uri="{FF2B5EF4-FFF2-40B4-BE49-F238E27FC236}">
                    <a16:creationId xmlns:a16="http://schemas.microsoft.com/office/drawing/2014/main" xmlns="" id="{EB68CF5E-C783-B285-A2DD-CC0ECE45EC55}"/>
                  </a:ext>
                </a:extLst>
              </p:cNvPr>
              <p:cNvSpPr/>
              <p:nvPr/>
            </p:nvSpPr>
            <p:spPr>
              <a:xfrm>
                <a:off x="5561027" y="4184682"/>
                <a:ext cx="5161" cy="17021"/>
              </a:xfrm>
              <a:custGeom>
                <a:avLst/>
                <a:gdLst/>
                <a:ahLst/>
                <a:cxnLst/>
                <a:rect l="l" t="t" r="r" b="b"/>
                <a:pathLst>
                  <a:path w="214" h="670" extrusionOk="0">
                    <a:moveTo>
                      <a:pt x="117" y="0"/>
                    </a:moveTo>
                    <a:cubicBezTo>
                      <a:pt x="181" y="85"/>
                      <a:pt x="202" y="266"/>
                      <a:pt x="202" y="446"/>
                    </a:cubicBezTo>
                    <a:cubicBezTo>
                      <a:pt x="213" y="521"/>
                      <a:pt x="213" y="648"/>
                      <a:pt x="138" y="659"/>
                    </a:cubicBezTo>
                    <a:cubicBezTo>
                      <a:pt x="65" y="670"/>
                      <a:pt x="32" y="531"/>
                      <a:pt x="32" y="479"/>
                    </a:cubicBezTo>
                    <a:cubicBezTo>
                      <a:pt x="1" y="319"/>
                      <a:pt x="1" y="128"/>
                      <a:pt x="32" y="22"/>
                    </a:cubicBezTo>
                    <a:cubicBezTo>
                      <a:pt x="43" y="0"/>
                      <a:pt x="96" y="0"/>
                      <a:pt x="117" y="0"/>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03" name="Google Shape;5203;p51">
                <a:extLst>
                  <a:ext uri="{FF2B5EF4-FFF2-40B4-BE49-F238E27FC236}">
                    <a16:creationId xmlns:a16="http://schemas.microsoft.com/office/drawing/2014/main" xmlns="" id="{423596C1-BED9-7EF2-E487-2B0B32D6B5FE}"/>
                  </a:ext>
                </a:extLst>
              </p:cNvPr>
              <p:cNvSpPr/>
              <p:nvPr/>
            </p:nvSpPr>
            <p:spPr>
              <a:xfrm>
                <a:off x="5568252" y="4193966"/>
                <a:ext cx="7741" cy="9800"/>
              </a:xfrm>
              <a:custGeom>
                <a:avLst/>
                <a:gdLst/>
                <a:ahLst/>
                <a:cxnLst/>
                <a:rect l="l" t="t" r="r" b="b"/>
                <a:pathLst>
                  <a:path w="308" h="383" extrusionOk="0">
                    <a:moveTo>
                      <a:pt x="74" y="53"/>
                    </a:moveTo>
                    <a:cubicBezTo>
                      <a:pt x="244" y="0"/>
                      <a:pt x="308" y="372"/>
                      <a:pt x="159" y="383"/>
                    </a:cubicBezTo>
                    <a:cubicBezTo>
                      <a:pt x="95" y="383"/>
                      <a:pt x="0" y="213"/>
                      <a:pt x="21" y="128"/>
                    </a:cubicBezTo>
                    <a:cubicBezTo>
                      <a:pt x="21" y="96"/>
                      <a:pt x="53" y="64"/>
                      <a:pt x="74" y="53"/>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04" name="Google Shape;5204;p51">
                <a:extLst>
                  <a:ext uri="{FF2B5EF4-FFF2-40B4-BE49-F238E27FC236}">
                    <a16:creationId xmlns:a16="http://schemas.microsoft.com/office/drawing/2014/main" xmlns="" id="{204E5BA0-289F-B89D-5919-F0CB691B467A}"/>
                  </a:ext>
                </a:extLst>
              </p:cNvPr>
              <p:cNvSpPr/>
              <p:nvPr/>
            </p:nvSpPr>
            <p:spPr>
              <a:xfrm>
                <a:off x="5634826" y="4173850"/>
                <a:ext cx="62445" cy="65507"/>
              </a:xfrm>
              <a:custGeom>
                <a:avLst/>
                <a:gdLst/>
                <a:ahLst/>
                <a:cxnLst/>
                <a:rect l="l" t="t" r="r" b="b"/>
                <a:pathLst>
                  <a:path w="2497" h="2624" extrusionOk="0">
                    <a:moveTo>
                      <a:pt x="2305" y="0"/>
                    </a:moveTo>
                    <a:lnTo>
                      <a:pt x="2496" y="1923"/>
                    </a:lnTo>
                    <a:lnTo>
                      <a:pt x="1083" y="2624"/>
                    </a:lnTo>
                    <a:cubicBezTo>
                      <a:pt x="1083" y="2624"/>
                      <a:pt x="0" y="2060"/>
                      <a:pt x="191" y="1965"/>
                    </a:cubicBezTo>
                    <a:cubicBezTo>
                      <a:pt x="266" y="1923"/>
                      <a:pt x="585" y="1774"/>
                      <a:pt x="659" y="1487"/>
                    </a:cubicBezTo>
                    <a:cubicBezTo>
                      <a:pt x="776" y="998"/>
                      <a:pt x="585" y="117"/>
                      <a:pt x="585" y="117"/>
                    </a:cubicBezTo>
                    <a:close/>
                  </a:path>
                </a:pathLst>
              </a:custGeom>
              <a:solidFill>
                <a:srgbClr val="DB917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05" name="Google Shape;5205;p51">
                <a:extLst>
                  <a:ext uri="{FF2B5EF4-FFF2-40B4-BE49-F238E27FC236}">
                    <a16:creationId xmlns:a16="http://schemas.microsoft.com/office/drawing/2014/main" xmlns="" id="{17637C6B-CD72-AFC0-C4EB-A728E4208401}"/>
                  </a:ext>
                </a:extLst>
              </p:cNvPr>
              <p:cNvSpPr/>
              <p:nvPr/>
            </p:nvSpPr>
            <p:spPr>
              <a:xfrm>
                <a:off x="5598184" y="4215630"/>
                <a:ext cx="101667" cy="34043"/>
              </a:xfrm>
              <a:custGeom>
                <a:avLst/>
                <a:gdLst/>
                <a:ahLst/>
                <a:cxnLst/>
                <a:rect l="l" t="t" r="r" b="b"/>
                <a:pathLst>
                  <a:path w="4068" h="1365" extrusionOk="0">
                    <a:moveTo>
                      <a:pt x="3940" y="0"/>
                    </a:moveTo>
                    <a:cubicBezTo>
                      <a:pt x="3654" y="245"/>
                      <a:pt x="3271" y="404"/>
                      <a:pt x="2868" y="404"/>
                    </a:cubicBezTo>
                    <a:cubicBezTo>
                      <a:pt x="2474" y="404"/>
                      <a:pt x="2305" y="255"/>
                      <a:pt x="2018" y="21"/>
                    </a:cubicBezTo>
                    <a:lnTo>
                      <a:pt x="2018" y="32"/>
                    </a:lnTo>
                    <a:cubicBezTo>
                      <a:pt x="1943" y="181"/>
                      <a:pt x="1030" y="276"/>
                      <a:pt x="860" y="351"/>
                    </a:cubicBezTo>
                    <a:lnTo>
                      <a:pt x="669" y="415"/>
                    </a:lnTo>
                    <a:cubicBezTo>
                      <a:pt x="616" y="436"/>
                      <a:pt x="574" y="457"/>
                      <a:pt x="520" y="467"/>
                    </a:cubicBezTo>
                    <a:cubicBezTo>
                      <a:pt x="499" y="478"/>
                      <a:pt x="489" y="489"/>
                      <a:pt x="468" y="500"/>
                    </a:cubicBezTo>
                    <a:lnTo>
                      <a:pt x="457" y="500"/>
                    </a:lnTo>
                    <a:cubicBezTo>
                      <a:pt x="436" y="510"/>
                      <a:pt x="425" y="510"/>
                      <a:pt x="414" y="521"/>
                    </a:cubicBezTo>
                    <a:cubicBezTo>
                      <a:pt x="404" y="531"/>
                      <a:pt x="393" y="531"/>
                      <a:pt x="393" y="531"/>
                    </a:cubicBezTo>
                    <a:cubicBezTo>
                      <a:pt x="372" y="542"/>
                      <a:pt x="362" y="542"/>
                      <a:pt x="351" y="552"/>
                    </a:cubicBezTo>
                    <a:lnTo>
                      <a:pt x="329" y="574"/>
                    </a:lnTo>
                    <a:cubicBezTo>
                      <a:pt x="319" y="574"/>
                      <a:pt x="308" y="585"/>
                      <a:pt x="298" y="595"/>
                    </a:cubicBezTo>
                    <a:cubicBezTo>
                      <a:pt x="255" y="627"/>
                      <a:pt x="213" y="670"/>
                      <a:pt x="181" y="722"/>
                    </a:cubicBezTo>
                    <a:cubicBezTo>
                      <a:pt x="64" y="882"/>
                      <a:pt x="1" y="1105"/>
                      <a:pt x="107" y="1338"/>
                    </a:cubicBezTo>
                    <a:cubicBezTo>
                      <a:pt x="107" y="1338"/>
                      <a:pt x="383" y="1349"/>
                      <a:pt x="532" y="1349"/>
                    </a:cubicBezTo>
                    <a:cubicBezTo>
                      <a:pt x="574" y="1349"/>
                      <a:pt x="616" y="1349"/>
                      <a:pt x="659" y="1359"/>
                    </a:cubicBezTo>
                    <a:lnTo>
                      <a:pt x="701" y="1359"/>
                    </a:lnTo>
                    <a:cubicBezTo>
                      <a:pt x="970" y="1363"/>
                      <a:pt x="1295" y="1364"/>
                      <a:pt x="1639" y="1364"/>
                    </a:cubicBezTo>
                    <a:cubicBezTo>
                      <a:pt x="2326" y="1364"/>
                      <a:pt x="3090" y="1359"/>
                      <a:pt x="3643" y="1359"/>
                    </a:cubicBezTo>
                    <a:cubicBezTo>
                      <a:pt x="3706" y="1359"/>
                      <a:pt x="3775" y="1363"/>
                      <a:pt x="3838" y="1363"/>
                    </a:cubicBezTo>
                    <a:cubicBezTo>
                      <a:pt x="3933" y="1363"/>
                      <a:pt x="4015" y="1355"/>
                      <a:pt x="4046" y="1317"/>
                    </a:cubicBezTo>
                    <a:cubicBezTo>
                      <a:pt x="4046" y="1307"/>
                      <a:pt x="4057" y="1286"/>
                      <a:pt x="4057" y="1274"/>
                    </a:cubicBezTo>
                    <a:cubicBezTo>
                      <a:pt x="4067" y="1211"/>
                      <a:pt x="4057" y="1116"/>
                      <a:pt x="4046" y="1031"/>
                    </a:cubicBezTo>
                    <a:cubicBezTo>
                      <a:pt x="4025" y="786"/>
                      <a:pt x="3982" y="382"/>
                      <a:pt x="3940" y="0"/>
                    </a:cubicBezTo>
                    <a:close/>
                  </a:path>
                </a:pathLst>
              </a:custGeom>
              <a:solidFill>
                <a:srgbClr val="A59AE8"/>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06" name="Google Shape;5206;p51">
                <a:extLst>
                  <a:ext uri="{FF2B5EF4-FFF2-40B4-BE49-F238E27FC236}">
                    <a16:creationId xmlns:a16="http://schemas.microsoft.com/office/drawing/2014/main" xmlns="" id="{8D040031-A90A-7359-5FD8-0784D2D38C2E}"/>
                  </a:ext>
                </a:extLst>
              </p:cNvPr>
              <p:cNvSpPr/>
              <p:nvPr/>
            </p:nvSpPr>
            <p:spPr>
              <a:xfrm>
                <a:off x="5587347" y="3768945"/>
                <a:ext cx="123341" cy="446685"/>
              </a:xfrm>
              <a:custGeom>
                <a:avLst/>
                <a:gdLst/>
                <a:ahLst/>
                <a:cxnLst/>
                <a:rect l="l" t="t" r="r" b="b"/>
                <a:pathLst>
                  <a:path w="4929" h="17863" extrusionOk="0">
                    <a:moveTo>
                      <a:pt x="3941" y="0"/>
                    </a:moveTo>
                    <a:cubicBezTo>
                      <a:pt x="4631" y="840"/>
                      <a:pt x="4727" y="2369"/>
                      <a:pt x="4355" y="3611"/>
                    </a:cubicBezTo>
                    <a:cubicBezTo>
                      <a:pt x="4312" y="3771"/>
                      <a:pt x="4227" y="3929"/>
                      <a:pt x="4196" y="4078"/>
                    </a:cubicBezTo>
                    <a:cubicBezTo>
                      <a:pt x="4153" y="4312"/>
                      <a:pt x="4164" y="4588"/>
                      <a:pt x="4153" y="4854"/>
                    </a:cubicBezTo>
                    <a:cubicBezTo>
                      <a:pt x="4047" y="6563"/>
                      <a:pt x="3972" y="8677"/>
                      <a:pt x="4196" y="10301"/>
                    </a:cubicBezTo>
                    <a:cubicBezTo>
                      <a:pt x="4461" y="12266"/>
                      <a:pt x="4928" y="15398"/>
                      <a:pt x="4918" y="17448"/>
                    </a:cubicBezTo>
                    <a:cubicBezTo>
                      <a:pt x="3951" y="17618"/>
                      <a:pt x="3017" y="17809"/>
                      <a:pt x="1923" y="17862"/>
                    </a:cubicBezTo>
                    <a:cubicBezTo>
                      <a:pt x="1499" y="15346"/>
                      <a:pt x="723" y="11565"/>
                      <a:pt x="489" y="8793"/>
                    </a:cubicBezTo>
                    <a:cubicBezTo>
                      <a:pt x="256" y="6022"/>
                      <a:pt x="1" y="3101"/>
                      <a:pt x="97" y="202"/>
                    </a:cubicBezTo>
                    <a:cubicBezTo>
                      <a:pt x="1360" y="118"/>
                      <a:pt x="2624" y="33"/>
                      <a:pt x="3941" y="0"/>
                    </a:cubicBezTo>
                    <a:close/>
                  </a:path>
                </a:pathLst>
              </a:custGeom>
              <a:solidFill>
                <a:srgbClr val="69AF7A"/>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07" name="Google Shape;5207;p51">
                <a:extLst>
                  <a:ext uri="{FF2B5EF4-FFF2-40B4-BE49-F238E27FC236}">
                    <a16:creationId xmlns:a16="http://schemas.microsoft.com/office/drawing/2014/main" xmlns="" id="{BD29CFEB-FB34-284E-4243-0339FECF8D1A}"/>
                  </a:ext>
                </a:extLst>
              </p:cNvPr>
              <p:cNvSpPr/>
              <p:nvPr/>
            </p:nvSpPr>
            <p:spPr>
              <a:xfrm>
                <a:off x="5687465" y="4197061"/>
                <a:ext cx="17030" cy="5158"/>
              </a:xfrm>
              <a:custGeom>
                <a:avLst/>
                <a:gdLst/>
                <a:ahLst/>
                <a:cxnLst/>
                <a:rect l="l" t="t" r="r" b="b"/>
                <a:pathLst>
                  <a:path w="671" h="203" extrusionOk="0">
                    <a:moveTo>
                      <a:pt x="659" y="53"/>
                    </a:moveTo>
                    <a:cubicBezTo>
                      <a:pt x="564" y="1"/>
                      <a:pt x="383" y="1"/>
                      <a:pt x="213" y="11"/>
                    </a:cubicBezTo>
                    <a:cubicBezTo>
                      <a:pt x="139" y="11"/>
                      <a:pt x="12" y="22"/>
                      <a:pt x="12" y="86"/>
                    </a:cubicBezTo>
                    <a:cubicBezTo>
                      <a:pt x="1" y="171"/>
                      <a:pt x="139" y="181"/>
                      <a:pt x="192" y="192"/>
                    </a:cubicBezTo>
                    <a:cubicBezTo>
                      <a:pt x="352" y="202"/>
                      <a:pt x="553" y="181"/>
                      <a:pt x="649" y="149"/>
                    </a:cubicBezTo>
                    <a:cubicBezTo>
                      <a:pt x="670" y="128"/>
                      <a:pt x="670" y="86"/>
                      <a:pt x="659" y="53"/>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08" name="Google Shape;5208;p51">
                <a:extLst>
                  <a:ext uri="{FF2B5EF4-FFF2-40B4-BE49-F238E27FC236}">
                    <a16:creationId xmlns:a16="http://schemas.microsoft.com/office/drawing/2014/main" xmlns="" id="{64EE04B9-CE55-492C-80D8-AEA6965DE76E}"/>
                  </a:ext>
                </a:extLst>
              </p:cNvPr>
              <p:cNvSpPr/>
              <p:nvPr/>
            </p:nvSpPr>
            <p:spPr>
              <a:xfrm>
                <a:off x="5684369" y="4188292"/>
                <a:ext cx="9805" cy="7221"/>
              </a:xfrm>
              <a:custGeom>
                <a:avLst/>
                <a:gdLst/>
                <a:ahLst/>
                <a:cxnLst/>
                <a:rect l="l" t="t" r="r" b="b"/>
                <a:pathLst>
                  <a:path w="383" h="288" extrusionOk="0">
                    <a:moveTo>
                      <a:pt x="340" y="202"/>
                    </a:moveTo>
                    <a:cubicBezTo>
                      <a:pt x="383" y="32"/>
                      <a:pt x="0" y="1"/>
                      <a:pt x="11" y="149"/>
                    </a:cubicBezTo>
                    <a:cubicBezTo>
                      <a:pt x="11" y="202"/>
                      <a:pt x="192" y="287"/>
                      <a:pt x="277" y="266"/>
                    </a:cubicBezTo>
                    <a:cubicBezTo>
                      <a:pt x="309" y="256"/>
                      <a:pt x="330" y="223"/>
                      <a:pt x="340" y="202"/>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09" name="Google Shape;5209;p51">
                <a:extLst>
                  <a:ext uri="{FF2B5EF4-FFF2-40B4-BE49-F238E27FC236}">
                    <a16:creationId xmlns:a16="http://schemas.microsoft.com/office/drawing/2014/main" xmlns="" id="{04A2B811-AAC0-82F3-7806-0ECC5AC94CA9}"/>
                  </a:ext>
                </a:extLst>
              </p:cNvPr>
              <p:cNvSpPr/>
              <p:nvPr/>
            </p:nvSpPr>
            <p:spPr>
              <a:xfrm>
                <a:off x="5612634" y="3994350"/>
                <a:ext cx="5161" cy="17022"/>
              </a:xfrm>
              <a:custGeom>
                <a:avLst/>
                <a:gdLst/>
                <a:ahLst/>
                <a:cxnLst/>
                <a:rect l="l" t="t" r="r" b="b"/>
                <a:pathLst>
                  <a:path w="213" h="670" extrusionOk="0">
                    <a:moveTo>
                      <a:pt x="116" y="11"/>
                    </a:moveTo>
                    <a:cubicBezTo>
                      <a:pt x="180" y="96"/>
                      <a:pt x="201" y="277"/>
                      <a:pt x="212" y="447"/>
                    </a:cubicBezTo>
                    <a:cubicBezTo>
                      <a:pt x="212" y="521"/>
                      <a:pt x="212" y="648"/>
                      <a:pt x="149" y="659"/>
                    </a:cubicBezTo>
                    <a:cubicBezTo>
                      <a:pt x="64" y="669"/>
                      <a:pt x="42" y="532"/>
                      <a:pt x="31" y="478"/>
                    </a:cubicBezTo>
                    <a:cubicBezTo>
                      <a:pt x="0" y="319"/>
                      <a:pt x="0" y="128"/>
                      <a:pt x="31" y="22"/>
                    </a:cubicBezTo>
                    <a:cubicBezTo>
                      <a:pt x="53" y="1"/>
                      <a:pt x="95" y="1"/>
                      <a:pt x="116" y="11"/>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10" name="Google Shape;5210;p51">
                <a:extLst>
                  <a:ext uri="{FF2B5EF4-FFF2-40B4-BE49-F238E27FC236}">
                    <a16:creationId xmlns:a16="http://schemas.microsoft.com/office/drawing/2014/main" xmlns="" id="{6FBEE51D-5590-97F9-EB47-A60E1E215057}"/>
                  </a:ext>
                </a:extLst>
              </p:cNvPr>
              <p:cNvSpPr/>
              <p:nvPr/>
            </p:nvSpPr>
            <p:spPr>
              <a:xfrm>
                <a:off x="5619859" y="4003635"/>
                <a:ext cx="7741" cy="9800"/>
              </a:xfrm>
              <a:custGeom>
                <a:avLst/>
                <a:gdLst/>
                <a:ahLst/>
                <a:cxnLst/>
                <a:rect l="l" t="t" r="r" b="b"/>
                <a:pathLst>
                  <a:path w="308" h="384" extrusionOk="0">
                    <a:moveTo>
                      <a:pt x="85" y="65"/>
                    </a:moveTo>
                    <a:cubicBezTo>
                      <a:pt x="244" y="1"/>
                      <a:pt x="308" y="373"/>
                      <a:pt x="159" y="383"/>
                    </a:cubicBezTo>
                    <a:cubicBezTo>
                      <a:pt x="107" y="383"/>
                      <a:pt x="0" y="224"/>
                      <a:pt x="22" y="128"/>
                    </a:cubicBezTo>
                    <a:cubicBezTo>
                      <a:pt x="22" y="97"/>
                      <a:pt x="53" y="76"/>
                      <a:pt x="85" y="65"/>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11" name="Google Shape;5211;p51">
                <a:extLst>
                  <a:ext uri="{FF2B5EF4-FFF2-40B4-BE49-F238E27FC236}">
                    <a16:creationId xmlns:a16="http://schemas.microsoft.com/office/drawing/2014/main" xmlns="" id="{5D89E40F-EB4A-0959-54F4-79DC05FCD721}"/>
                  </a:ext>
                </a:extLst>
              </p:cNvPr>
              <p:cNvSpPr/>
              <p:nvPr/>
            </p:nvSpPr>
            <p:spPr>
              <a:xfrm>
                <a:off x="5620376" y="4028909"/>
                <a:ext cx="7741" cy="9284"/>
              </a:xfrm>
              <a:custGeom>
                <a:avLst/>
                <a:gdLst/>
                <a:ahLst/>
                <a:cxnLst/>
                <a:rect l="l" t="t" r="r" b="b"/>
                <a:pathLst>
                  <a:path w="298" h="362" extrusionOk="0">
                    <a:moveTo>
                      <a:pt x="75" y="32"/>
                    </a:moveTo>
                    <a:cubicBezTo>
                      <a:pt x="128" y="0"/>
                      <a:pt x="192" y="64"/>
                      <a:pt x="234" y="138"/>
                    </a:cubicBezTo>
                    <a:cubicBezTo>
                      <a:pt x="266" y="201"/>
                      <a:pt x="298" y="340"/>
                      <a:pt x="213" y="350"/>
                    </a:cubicBezTo>
                    <a:cubicBezTo>
                      <a:pt x="181" y="361"/>
                      <a:pt x="117" y="319"/>
                      <a:pt x="86" y="255"/>
                    </a:cubicBezTo>
                    <a:cubicBezTo>
                      <a:pt x="43" y="180"/>
                      <a:pt x="1" y="64"/>
                      <a:pt x="75" y="32"/>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12" name="Google Shape;5212;p51">
                <a:extLst>
                  <a:ext uri="{FF2B5EF4-FFF2-40B4-BE49-F238E27FC236}">
                    <a16:creationId xmlns:a16="http://schemas.microsoft.com/office/drawing/2014/main" xmlns="" id="{EC7D3A23-95EF-7DC1-48E3-B17066EEE692}"/>
                  </a:ext>
                </a:extLst>
              </p:cNvPr>
              <p:cNvSpPr/>
              <p:nvPr/>
            </p:nvSpPr>
            <p:spPr>
              <a:xfrm>
                <a:off x="5584766" y="3434705"/>
                <a:ext cx="74315" cy="110897"/>
              </a:xfrm>
              <a:custGeom>
                <a:avLst/>
                <a:gdLst/>
                <a:ahLst/>
                <a:cxnLst/>
                <a:rect l="l" t="t" r="r" b="b"/>
                <a:pathLst>
                  <a:path w="2975" h="4451" extrusionOk="0">
                    <a:moveTo>
                      <a:pt x="1296" y="3505"/>
                    </a:moveTo>
                    <a:cubicBezTo>
                      <a:pt x="775" y="3611"/>
                      <a:pt x="404" y="3474"/>
                      <a:pt x="255" y="2847"/>
                    </a:cubicBezTo>
                    <a:cubicBezTo>
                      <a:pt x="202" y="2624"/>
                      <a:pt x="171" y="2295"/>
                      <a:pt x="117" y="1997"/>
                    </a:cubicBezTo>
                    <a:cubicBezTo>
                      <a:pt x="22" y="1445"/>
                      <a:pt x="1" y="1031"/>
                      <a:pt x="202" y="680"/>
                    </a:cubicBezTo>
                    <a:cubicBezTo>
                      <a:pt x="329" y="447"/>
                      <a:pt x="563" y="267"/>
                      <a:pt x="765" y="149"/>
                    </a:cubicBezTo>
                    <a:cubicBezTo>
                      <a:pt x="978" y="33"/>
                      <a:pt x="1349" y="1"/>
                      <a:pt x="1540" y="12"/>
                    </a:cubicBezTo>
                    <a:cubicBezTo>
                      <a:pt x="2061" y="65"/>
                      <a:pt x="2634" y="553"/>
                      <a:pt x="2687" y="1254"/>
                    </a:cubicBezTo>
                    <a:cubicBezTo>
                      <a:pt x="2708" y="1530"/>
                      <a:pt x="2666" y="1785"/>
                      <a:pt x="2613" y="2018"/>
                    </a:cubicBezTo>
                    <a:cubicBezTo>
                      <a:pt x="2528" y="2391"/>
                      <a:pt x="2559" y="2656"/>
                      <a:pt x="2655" y="3080"/>
                    </a:cubicBezTo>
                    <a:cubicBezTo>
                      <a:pt x="2687" y="3261"/>
                      <a:pt x="2793" y="3644"/>
                      <a:pt x="2793" y="3644"/>
                    </a:cubicBezTo>
                    <a:cubicBezTo>
                      <a:pt x="2974" y="4238"/>
                      <a:pt x="1763" y="4451"/>
                      <a:pt x="1519" y="4206"/>
                    </a:cubicBezTo>
                    <a:close/>
                  </a:path>
                </a:pathLst>
              </a:custGeom>
              <a:solidFill>
                <a:srgbClr val="DB917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13" name="Google Shape;5213;p51">
                <a:extLst>
                  <a:ext uri="{FF2B5EF4-FFF2-40B4-BE49-F238E27FC236}">
                    <a16:creationId xmlns:a16="http://schemas.microsoft.com/office/drawing/2014/main" xmlns="" id="{96A4491C-F8B7-5432-2031-0DC9E7D9F937}"/>
                  </a:ext>
                </a:extLst>
              </p:cNvPr>
              <p:cNvSpPr/>
              <p:nvPr/>
            </p:nvSpPr>
            <p:spPr>
              <a:xfrm>
                <a:off x="5582186" y="3412525"/>
                <a:ext cx="89281" cy="96455"/>
              </a:xfrm>
              <a:custGeom>
                <a:avLst/>
                <a:gdLst/>
                <a:ahLst/>
                <a:cxnLst/>
                <a:rect l="l" t="t" r="r" b="b"/>
                <a:pathLst>
                  <a:path w="3579" h="3867" extrusionOk="0">
                    <a:moveTo>
                      <a:pt x="2262" y="3208"/>
                    </a:moveTo>
                    <a:cubicBezTo>
                      <a:pt x="2315" y="3080"/>
                      <a:pt x="2464" y="3006"/>
                      <a:pt x="2517" y="2847"/>
                    </a:cubicBezTo>
                    <a:cubicBezTo>
                      <a:pt x="2570" y="2666"/>
                      <a:pt x="2517" y="2380"/>
                      <a:pt x="2304" y="2337"/>
                    </a:cubicBezTo>
                    <a:cubicBezTo>
                      <a:pt x="2124" y="2316"/>
                      <a:pt x="1997" y="2432"/>
                      <a:pt x="1943" y="2549"/>
                    </a:cubicBezTo>
                    <a:cubicBezTo>
                      <a:pt x="1837" y="2751"/>
                      <a:pt x="1954" y="3250"/>
                      <a:pt x="1688" y="3187"/>
                    </a:cubicBezTo>
                    <a:cubicBezTo>
                      <a:pt x="1540" y="3154"/>
                      <a:pt x="1615" y="2911"/>
                      <a:pt x="1625" y="2804"/>
                    </a:cubicBezTo>
                    <a:cubicBezTo>
                      <a:pt x="1636" y="2549"/>
                      <a:pt x="1700" y="2390"/>
                      <a:pt x="1593" y="2177"/>
                    </a:cubicBezTo>
                    <a:cubicBezTo>
                      <a:pt x="1508" y="2007"/>
                      <a:pt x="1264" y="1859"/>
                      <a:pt x="1094" y="1795"/>
                    </a:cubicBezTo>
                    <a:cubicBezTo>
                      <a:pt x="765" y="1668"/>
                      <a:pt x="383" y="1710"/>
                      <a:pt x="181" y="1445"/>
                    </a:cubicBezTo>
                    <a:cubicBezTo>
                      <a:pt x="32" y="1254"/>
                      <a:pt x="0" y="914"/>
                      <a:pt x="138" y="648"/>
                    </a:cubicBezTo>
                    <a:cubicBezTo>
                      <a:pt x="329" y="234"/>
                      <a:pt x="924" y="1"/>
                      <a:pt x="1530" y="171"/>
                    </a:cubicBezTo>
                    <a:cubicBezTo>
                      <a:pt x="1752" y="223"/>
                      <a:pt x="2028" y="447"/>
                      <a:pt x="2326" y="574"/>
                    </a:cubicBezTo>
                    <a:cubicBezTo>
                      <a:pt x="3048" y="893"/>
                      <a:pt x="3579" y="797"/>
                      <a:pt x="3526" y="1816"/>
                    </a:cubicBezTo>
                    <a:cubicBezTo>
                      <a:pt x="3505" y="2156"/>
                      <a:pt x="3388" y="2666"/>
                      <a:pt x="3271" y="3027"/>
                    </a:cubicBezTo>
                    <a:cubicBezTo>
                      <a:pt x="3144" y="3409"/>
                      <a:pt x="2942" y="3866"/>
                      <a:pt x="2602" y="3803"/>
                    </a:cubicBezTo>
                    <a:cubicBezTo>
                      <a:pt x="2368" y="3760"/>
                      <a:pt x="2379" y="3420"/>
                      <a:pt x="2262" y="3208"/>
                    </a:cubicBezTo>
                    <a:close/>
                  </a:path>
                </a:pathLst>
              </a:custGeom>
              <a:solidFill>
                <a:srgbClr val="F9D87A"/>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14" name="Google Shape;5214;p51">
                <a:extLst>
                  <a:ext uri="{FF2B5EF4-FFF2-40B4-BE49-F238E27FC236}">
                    <a16:creationId xmlns:a16="http://schemas.microsoft.com/office/drawing/2014/main" xmlns="" id="{A76C972B-05CC-9232-9F2D-79A94043E92F}"/>
                  </a:ext>
                </a:extLst>
              </p:cNvPr>
              <p:cNvSpPr/>
              <p:nvPr/>
            </p:nvSpPr>
            <p:spPr>
              <a:xfrm>
                <a:off x="5658049" y="3436768"/>
                <a:ext cx="8257" cy="12379"/>
              </a:xfrm>
              <a:custGeom>
                <a:avLst/>
                <a:gdLst/>
                <a:ahLst/>
                <a:cxnLst/>
                <a:rect l="l" t="t" r="r" b="b"/>
                <a:pathLst>
                  <a:path w="320" h="490" extrusionOk="0">
                    <a:moveTo>
                      <a:pt x="11" y="149"/>
                    </a:moveTo>
                    <a:cubicBezTo>
                      <a:pt x="74" y="1"/>
                      <a:pt x="319" y="308"/>
                      <a:pt x="223" y="393"/>
                    </a:cubicBezTo>
                    <a:cubicBezTo>
                      <a:pt x="117" y="489"/>
                      <a:pt x="1" y="245"/>
                      <a:pt x="1" y="160"/>
                    </a:cubicBezTo>
                    <a:cubicBezTo>
                      <a:pt x="1" y="149"/>
                      <a:pt x="1" y="149"/>
                      <a:pt x="11" y="149"/>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15" name="Google Shape;5215;p51">
                <a:extLst>
                  <a:ext uri="{FF2B5EF4-FFF2-40B4-BE49-F238E27FC236}">
                    <a16:creationId xmlns:a16="http://schemas.microsoft.com/office/drawing/2014/main" xmlns="" id="{45D40302-3862-2EAC-9E99-2AA4838A8D91}"/>
                  </a:ext>
                </a:extLst>
              </p:cNvPr>
              <p:cNvSpPr/>
              <p:nvPr/>
            </p:nvSpPr>
            <p:spPr>
              <a:xfrm>
                <a:off x="5658049" y="3448116"/>
                <a:ext cx="8257" cy="9284"/>
              </a:xfrm>
              <a:custGeom>
                <a:avLst/>
                <a:gdLst/>
                <a:ahLst/>
                <a:cxnLst/>
                <a:rect l="l" t="t" r="r" b="b"/>
                <a:pathLst>
                  <a:path w="341" h="373" extrusionOk="0">
                    <a:moveTo>
                      <a:pt x="43" y="107"/>
                    </a:moveTo>
                    <a:cubicBezTo>
                      <a:pt x="118" y="1"/>
                      <a:pt x="340" y="256"/>
                      <a:pt x="224" y="319"/>
                    </a:cubicBezTo>
                    <a:cubicBezTo>
                      <a:pt x="128" y="372"/>
                      <a:pt x="1" y="192"/>
                      <a:pt x="43" y="107"/>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16" name="Google Shape;5216;p51">
                <a:extLst>
                  <a:ext uri="{FF2B5EF4-FFF2-40B4-BE49-F238E27FC236}">
                    <a16:creationId xmlns:a16="http://schemas.microsoft.com/office/drawing/2014/main" xmlns="" id="{BD97DD4F-E91A-D271-C789-412358DF667B}"/>
                  </a:ext>
                </a:extLst>
              </p:cNvPr>
              <p:cNvSpPr/>
              <p:nvPr/>
            </p:nvSpPr>
            <p:spPr>
              <a:xfrm>
                <a:off x="5588379" y="3420778"/>
                <a:ext cx="8773" cy="11348"/>
              </a:xfrm>
              <a:custGeom>
                <a:avLst/>
                <a:gdLst/>
                <a:ahLst/>
                <a:cxnLst/>
                <a:rect l="l" t="t" r="r" b="b"/>
                <a:pathLst>
                  <a:path w="341" h="447" extrusionOk="0">
                    <a:moveTo>
                      <a:pt x="340" y="160"/>
                    </a:moveTo>
                    <a:cubicBezTo>
                      <a:pt x="329" y="1"/>
                      <a:pt x="0" y="223"/>
                      <a:pt x="64" y="329"/>
                    </a:cubicBezTo>
                    <a:cubicBezTo>
                      <a:pt x="138" y="447"/>
                      <a:pt x="319" y="266"/>
                      <a:pt x="340" y="181"/>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17" name="Google Shape;5217;p51">
                <a:extLst>
                  <a:ext uri="{FF2B5EF4-FFF2-40B4-BE49-F238E27FC236}">
                    <a16:creationId xmlns:a16="http://schemas.microsoft.com/office/drawing/2014/main" xmlns="" id="{D5CE570B-14C8-16C3-821E-2BC11209EE93}"/>
                  </a:ext>
                </a:extLst>
              </p:cNvPr>
              <p:cNvSpPr/>
              <p:nvPr/>
            </p:nvSpPr>
            <p:spPr>
              <a:xfrm>
                <a:off x="5585283" y="3431610"/>
                <a:ext cx="8773" cy="8768"/>
              </a:xfrm>
              <a:custGeom>
                <a:avLst/>
                <a:gdLst/>
                <a:ahLst/>
                <a:cxnLst/>
                <a:rect l="l" t="t" r="r" b="b"/>
                <a:pathLst>
                  <a:path w="341" h="352" extrusionOk="0">
                    <a:moveTo>
                      <a:pt x="319" y="128"/>
                    </a:moveTo>
                    <a:cubicBezTo>
                      <a:pt x="287" y="0"/>
                      <a:pt x="1" y="181"/>
                      <a:pt x="96" y="276"/>
                    </a:cubicBezTo>
                    <a:cubicBezTo>
                      <a:pt x="160" y="351"/>
                      <a:pt x="341" y="213"/>
                      <a:pt x="319" y="128"/>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18" name="Google Shape;5218;p51">
                <a:extLst>
                  <a:ext uri="{FF2B5EF4-FFF2-40B4-BE49-F238E27FC236}">
                    <a16:creationId xmlns:a16="http://schemas.microsoft.com/office/drawing/2014/main" xmlns="" id="{48CDFE7B-E3F0-17B6-9AC4-C37A452E3905}"/>
                  </a:ext>
                </a:extLst>
              </p:cNvPr>
              <p:cNvSpPr/>
              <p:nvPr/>
            </p:nvSpPr>
            <p:spPr>
              <a:xfrm>
                <a:off x="5590443" y="3465137"/>
                <a:ext cx="13934" cy="9800"/>
              </a:xfrm>
              <a:custGeom>
                <a:avLst/>
                <a:gdLst/>
                <a:ahLst/>
                <a:cxnLst/>
                <a:rect l="l" t="t" r="r" b="b"/>
                <a:pathLst>
                  <a:path w="564" h="383" extrusionOk="0">
                    <a:moveTo>
                      <a:pt x="563" y="256"/>
                    </a:moveTo>
                    <a:cubicBezTo>
                      <a:pt x="234" y="1"/>
                      <a:pt x="0" y="277"/>
                      <a:pt x="0" y="277"/>
                    </a:cubicBezTo>
                    <a:cubicBezTo>
                      <a:pt x="0" y="277"/>
                      <a:pt x="85" y="383"/>
                      <a:pt x="287" y="383"/>
                    </a:cubicBezTo>
                    <a:cubicBezTo>
                      <a:pt x="436" y="383"/>
                      <a:pt x="563" y="256"/>
                      <a:pt x="563" y="256"/>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19" name="Google Shape;5219;p51">
                <a:extLst>
                  <a:ext uri="{FF2B5EF4-FFF2-40B4-BE49-F238E27FC236}">
                    <a16:creationId xmlns:a16="http://schemas.microsoft.com/office/drawing/2014/main" xmlns="" id="{FA1B6024-EEE6-AA30-79FA-54F3C78EF01A}"/>
                  </a:ext>
                </a:extLst>
              </p:cNvPr>
              <p:cNvSpPr/>
              <p:nvPr/>
            </p:nvSpPr>
            <p:spPr>
              <a:xfrm>
                <a:off x="5590443" y="3468748"/>
                <a:ext cx="8773" cy="6190"/>
              </a:xfrm>
              <a:custGeom>
                <a:avLst/>
                <a:gdLst/>
                <a:ahLst/>
                <a:cxnLst/>
                <a:rect l="l" t="t" r="r" b="b"/>
                <a:pathLst>
                  <a:path w="340" h="244" extrusionOk="0">
                    <a:moveTo>
                      <a:pt x="0" y="138"/>
                    </a:moveTo>
                    <a:cubicBezTo>
                      <a:pt x="0" y="138"/>
                      <a:pt x="117" y="0"/>
                      <a:pt x="298" y="10"/>
                    </a:cubicBezTo>
                    <a:cubicBezTo>
                      <a:pt x="309" y="21"/>
                      <a:pt x="319" y="43"/>
                      <a:pt x="330" y="64"/>
                    </a:cubicBezTo>
                    <a:cubicBezTo>
                      <a:pt x="340" y="138"/>
                      <a:pt x="298" y="201"/>
                      <a:pt x="234" y="244"/>
                    </a:cubicBezTo>
                    <a:cubicBezTo>
                      <a:pt x="75" y="223"/>
                      <a:pt x="0" y="138"/>
                      <a:pt x="0" y="138"/>
                    </a:cubicBezTo>
                    <a:close/>
                  </a:path>
                </a:pathLst>
              </a:custGeom>
              <a:solidFill>
                <a:srgbClr val="7C75D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20" name="Google Shape;5220;p51">
                <a:extLst>
                  <a:ext uri="{FF2B5EF4-FFF2-40B4-BE49-F238E27FC236}">
                    <a16:creationId xmlns:a16="http://schemas.microsoft.com/office/drawing/2014/main" xmlns="" id="{2C61DF2F-5F33-DD22-FA4C-D83AF40CB0CC}"/>
                  </a:ext>
                </a:extLst>
              </p:cNvPr>
              <p:cNvSpPr/>
              <p:nvPr/>
            </p:nvSpPr>
            <p:spPr>
              <a:xfrm>
                <a:off x="5589411" y="3462558"/>
                <a:ext cx="18579" cy="6190"/>
              </a:xfrm>
              <a:custGeom>
                <a:avLst/>
                <a:gdLst/>
                <a:ahLst/>
                <a:cxnLst/>
                <a:rect l="l" t="t" r="r" b="b"/>
                <a:pathLst>
                  <a:path w="734" h="246" extrusionOk="0">
                    <a:moveTo>
                      <a:pt x="294" y="1"/>
                    </a:moveTo>
                    <a:cubicBezTo>
                      <a:pt x="180" y="1"/>
                      <a:pt x="75" y="28"/>
                      <a:pt x="1" y="65"/>
                    </a:cubicBezTo>
                    <a:lnTo>
                      <a:pt x="43" y="150"/>
                    </a:lnTo>
                    <a:cubicBezTo>
                      <a:pt x="92" y="126"/>
                      <a:pt x="182" y="101"/>
                      <a:pt x="286" y="101"/>
                    </a:cubicBezTo>
                    <a:cubicBezTo>
                      <a:pt x="409" y="101"/>
                      <a:pt x="550" y="136"/>
                      <a:pt x="659" y="245"/>
                    </a:cubicBezTo>
                    <a:lnTo>
                      <a:pt x="734" y="171"/>
                    </a:lnTo>
                    <a:cubicBezTo>
                      <a:pt x="602" y="45"/>
                      <a:pt x="441" y="1"/>
                      <a:pt x="294" y="1"/>
                    </a:cubicBezTo>
                    <a:close/>
                  </a:path>
                </a:pathLst>
              </a:custGeom>
              <a:solidFill>
                <a:srgbClr val="F9D87A"/>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21" name="Google Shape;5221;p51">
                <a:extLst>
                  <a:ext uri="{FF2B5EF4-FFF2-40B4-BE49-F238E27FC236}">
                    <a16:creationId xmlns:a16="http://schemas.microsoft.com/office/drawing/2014/main" xmlns="" id="{6F2716CB-7F51-B715-EC74-1EFAD8DD2F83}"/>
                  </a:ext>
                </a:extLst>
              </p:cNvPr>
              <p:cNvSpPr/>
              <p:nvPr/>
            </p:nvSpPr>
            <p:spPr>
              <a:xfrm>
                <a:off x="5579090" y="3470811"/>
                <a:ext cx="11354" cy="22695"/>
              </a:xfrm>
              <a:custGeom>
                <a:avLst/>
                <a:gdLst/>
                <a:ahLst/>
                <a:cxnLst/>
                <a:rect l="l" t="t" r="r" b="b"/>
                <a:pathLst>
                  <a:path w="436" h="903" extrusionOk="0">
                    <a:moveTo>
                      <a:pt x="298" y="21"/>
                    </a:moveTo>
                    <a:cubicBezTo>
                      <a:pt x="382" y="0"/>
                      <a:pt x="436" y="616"/>
                      <a:pt x="404" y="860"/>
                    </a:cubicBezTo>
                    <a:cubicBezTo>
                      <a:pt x="298" y="902"/>
                      <a:pt x="149" y="892"/>
                      <a:pt x="96" y="807"/>
                    </a:cubicBezTo>
                    <a:cubicBezTo>
                      <a:pt x="0" y="637"/>
                      <a:pt x="224" y="43"/>
                      <a:pt x="298" y="21"/>
                    </a:cubicBezTo>
                    <a:close/>
                  </a:path>
                </a:pathLst>
              </a:custGeom>
              <a:solidFill>
                <a:srgbClr val="C4765B"/>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22" name="Google Shape;5222;p51">
                <a:extLst>
                  <a:ext uri="{FF2B5EF4-FFF2-40B4-BE49-F238E27FC236}">
                    <a16:creationId xmlns:a16="http://schemas.microsoft.com/office/drawing/2014/main" xmlns="" id="{B0F6580F-2CF7-6549-D98A-E7B1B2722858}"/>
                  </a:ext>
                </a:extLst>
              </p:cNvPr>
              <p:cNvSpPr/>
              <p:nvPr/>
            </p:nvSpPr>
            <p:spPr>
              <a:xfrm>
                <a:off x="5601797" y="3475453"/>
                <a:ext cx="17030" cy="15474"/>
              </a:xfrm>
              <a:custGeom>
                <a:avLst/>
                <a:gdLst/>
                <a:ahLst/>
                <a:cxnLst/>
                <a:rect l="l" t="t" r="r" b="b"/>
                <a:pathLst>
                  <a:path w="680" h="610" extrusionOk="0">
                    <a:moveTo>
                      <a:pt x="339" y="1"/>
                    </a:moveTo>
                    <a:cubicBezTo>
                      <a:pt x="308" y="1"/>
                      <a:pt x="277" y="6"/>
                      <a:pt x="245" y="15"/>
                    </a:cubicBezTo>
                    <a:cubicBezTo>
                      <a:pt x="85" y="58"/>
                      <a:pt x="0" y="228"/>
                      <a:pt x="43" y="388"/>
                    </a:cubicBezTo>
                    <a:cubicBezTo>
                      <a:pt x="88" y="521"/>
                      <a:pt x="215" y="610"/>
                      <a:pt x="348" y="610"/>
                    </a:cubicBezTo>
                    <a:cubicBezTo>
                      <a:pt x="374" y="610"/>
                      <a:pt x="399" y="607"/>
                      <a:pt x="425" y="600"/>
                    </a:cubicBezTo>
                    <a:cubicBezTo>
                      <a:pt x="585" y="546"/>
                      <a:pt x="680" y="376"/>
                      <a:pt x="627" y="218"/>
                    </a:cubicBezTo>
                    <a:cubicBezTo>
                      <a:pt x="584" y="88"/>
                      <a:pt x="471" y="1"/>
                      <a:pt x="339" y="1"/>
                    </a:cubicBezTo>
                    <a:close/>
                  </a:path>
                </a:pathLst>
              </a:custGeom>
              <a:solidFill>
                <a:srgbClr val="C4765B"/>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23" name="Google Shape;5223;p51">
                <a:extLst>
                  <a:ext uri="{FF2B5EF4-FFF2-40B4-BE49-F238E27FC236}">
                    <a16:creationId xmlns:a16="http://schemas.microsoft.com/office/drawing/2014/main" xmlns="" id="{0E060C1F-8E9A-B756-4ECF-8FDABE9B718E}"/>
                  </a:ext>
                </a:extLst>
              </p:cNvPr>
              <p:cNvSpPr/>
              <p:nvPr/>
            </p:nvSpPr>
            <p:spPr>
              <a:xfrm>
                <a:off x="5591476" y="3504338"/>
                <a:ext cx="12902" cy="6190"/>
              </a:xfrm>
              <a:custGeom>
                <a:avLst/>
                <a:gdLst/>
                <a:ahLst/>
                <a:cxnLst/>
                <a:rect l="l" t="t" r="r" b="b"/>
                <a:pathLst>
                  <a:path w="511" h="257" extrusionOk="0">
                    <a:moveTo>
                      <a:pt x="447" y="0"/>
                    </a:moveTo>
                    <a:cubicBezTo>
                      <a:pt x="359" y="80"/>
                      <a:pt x="246" y="136"/>
                      <a:pt x="123" y="136"/>
                    </a:cubicBezTo>
                    <a:cubicBezTo>
                      <a:pt x="83" y="136"/>
                      <a:pt x="42" y="130"/>
                      <a:pt x="1" y="117"/>
                    </a:cubicBezTo>
                    <a:lnTo>
                      <a:pt x="1" y="117"/>
                    </a:lnTo>
                    <a:lnTo>
                      <a:pt x="43" y="245"/>
                    </a:lnTo>
                    <a:cubicBezTo>
                      <a:pt x="78" y="253"/>
                      <a:pt x="113" y="257"/>
                      <a:pt x="146" y="257"/>
                    </a:cubicBezTo>
                    <a:cubicBezTo>
                      <a:pt x="285" y="257"/>
                      <a:pt x="408" y="192"/>
                      <a:pt x="510" y="106"/>
                    </a:cubicBezTo>
                    <a:cubicBezTo>
                      <a:pt x="489" y="75"/>
                      <a:pt x="468" y="32"/>
                      <a:pt x="447" y="0"/>
                    </a:cubicBezTo>
                    <a:close/>
                  </a:path>
                </a:pathLst>
              </a:custGeom>
              <a:solidFill>
                <a:srgbClr val="C4765B"/>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24" name="Google Shape;5224;p51">
                <a:extLst>
                  <a:ext uri="{FF2B5EF4-FFF2-40B4-BE49-F238E27FC236}">
                    <a16:creationId xmlns:a16="http://schemas.microsoft.com/office/drawing/2014/main" xmlns="" id="{4CFAAB4C-E18A-E782-E0A1-FD2A53B18402}"/>
                  </a:ext>
                </a:extLst>
              </p:cNvPr>
              <p:cNvSpPr/>
              <p:nvPr/>
            </p:nvSpPr>
            <p:spPr>
              <a:xfrm>
                <a:off x="5617279" y="3510012"/>
                <a:ext cx="19611" cy="23727"/>
              </a:xfrm>
              <a:custGeom>
                <a:avLst/>
                <a:gdLst/>
                <a:ahLst/>
                <a:cxnLst/>
                <a:rect l="l" t="t" r="r" b="b"/>
                <a:pathLst>
                  <a:path w="775" h="936" extrusionOk="0">
                    <a:moveTo>
                      <a:pt x="0" y="478"/>
                    </a:moveTo>
                    <a:cubicBezTo>
                      <a:pt x="0" y="478"/>
                      <a:pt x="489" y="298"/>
                      <a:pt x="775" y="1"/>
                    </a:cubicBezTo>
                    <a:cubicBezTo>
                      <a:pt x="775" y="1"/>
                      <a:pt x="775" y="723"/>
                      <a:pt x="138" y="935"/>
                    </a:cubicBezTo>
                    <a:close/>
                  </a:path>
                </a:pathLst>
              </a:custGeom>
              <a:solidFill>
                <a:srgbClr val="C4765B"/>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25" name="Google Shape;5225;p51">
                <a:extLst>
                  <a:ext uri="{FF2B5EF4-FFF2-40B4-BE49-F238E27FC236}">
                    <a16:creationId xmlns:a16="http://schemas.microsoft.com/office/drawing/2014/main" xmlns="" id="{C7DF7251-3CA0-32FE-F1A1-19E8103A8D21}"/>
                  </a:ext>
                </a:extLst>
              </p:cNvPr>
              <p:cNvSpPr/>
              <p:nvPr/>
            </p:nvSpPr>
            <p:spPr>
              <a:xfrm>
                <a:off x="5590959" y="3490927"/>
                <a:ext cx="19095" cy="14958"/>
              </a:xfrm>
              <a:custGeom>
                <a:avLst/>
                <a:gdLst/>
                <a:ahLst/>
                <a:cxnLst/>
                <a:rect l="l" t="t" r="r" b="b"/>
                <a:pathLst>
                  <a:path w="776" h="595" extrusionOk="0">
                    <a:moveTo>
                      <a:pt x="0" y="159"/>
                    </a:moveTo>
                    <a:lnTo>
                      <a:pt x="21" y="393"/>
                    </a:lnTo>
                    <a:cubicBezTo>
                      <a:pt x="180" y="595"/>
                      <a:pt x="765" y="563"/>
                      <a:pt x="775" y="255"/>
                    </a:cubicBezTo>
                    <a:cubicBezTo>
                      <a:pt x="478" y="340"/>
                      <a:pt x="287" y="0"/>
                      <a:pt x="0" y="159"/>
                    </a:cubicBezTo>
                    <a:close/>
                  </a:path>
                </a:pathLst>
              </a:custGeom>
              <a:solidFill>
                <a:srgbClr val="F9D87A"/>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26" name="Google Shape;5226;p51">
                <a:extLst>
                  <a:ext uri="{FF2B5EF4-FFF2-40B4-BE49-F238E27FC236}">
                    <a16:creationId xmlns:a16="http://schemas.microsoft.com/office/drawing/2014/main" xmlns="" id="{8E0A8F4C-B124-EC9A-B082-91540F7E680F}"/>
                  </a:ext>
                </a:extLst>
              </p:cNvPr>
              <p:cNvSpPr/>
              <p:nvPr/>
            </p:nvSpPr>
            <p:spPr>
              <a:xfrm>
                <a:off x="5575993" y="3492475"/>
                <a:ext cx="15482" cy="13927"/>
              </a:xfrm>
              <a:custGeom>
                <a:avLst/>
                <a:gdLst/>
                <a:ahLst/>
                <a:cxnLst/>
                <a:rect l="l" t="t" r="r" b="b"/>
                <a:pathLst>
                  <a:path w="617" h="565" extrusionOk="0">
                    <a:moveTo>
                      <a:pt x="595" y="107"/>
                    </a:moveTo>
                    <a:lnTo>
                      <a:pt x="617" y="341"/>
                    </a:lnTo>
                    <a:cubicBezTo>
                      <a:pt x="500" y="564"/>
                      <a:pt x="64" y="564"/>
                      <a:pt x="1" y="256"/>
                    </a:cubicBezTo>
                    <a:cubicBezTo>
                      <a:pt x="309" y="288"/>
                      <a:pt x="288" y="1"/>
                      <a:pt x="595" y="107"/>
                    </a:cubicBezTo>
                    <a:close/>
                  </a:path>
                </a:pathLst>
              </a:custGeom>
              <a:solidFill>
                <a:srgbClr val="F9D87A"/>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27" name="Google Shape;5227;p51">
                <a:extLst>
                  <a:ext uri="{FF2B5EF4-FFF2-40B4-BE49-F238E27FC236}">
                    <a16:creationId xmlns:a16="http://schemas.microsoft.com/office/drawing/2014/main" xmlns="" id="{BCCF385C-6667-27B5-87C7-CAFB0E3BB508}"/>
                  </a:ext>
                </a:extLst>
              </p:cNvPr>
              <p:cNvSpPr/>
              <p:nvPr/>
            </p:nvSpPr>
            <p:spPr>
              <a:xfrm>
                <a:off x="5579606" y="3524454"/>
                <a:ext cx="127470" cy="251196"/>
              </a:xfrm>
              <a:custGeom>
                <a:avLst/>
                <a:gdLst/>
                <a:ahLst/>
                <a:cxnLst/>
                <a:rect l="l" t="t" r="r" b="b"/>
                <a:pathLst>
                  <a:path w="5098" h="10047" extrusionOk="0">
                    <a:moveTo>
                      <a:pt x="4439" y="9813"/>
                    </a:moveTo>
                    <a:cubicBezTo>
                      <a:pt x="3175" y="10015"/>
                      <a:pt x="1806" y="9993"/>
                      <a:pt x="404" y="10046"/>
                    </a:cubicBezTo>
                    <a:cubicBezTo>
                      <a:pt x="478" y="8252"/>
                      <a:pt x="170" y="6436"/>
                      <a:pt x="85" y="4641"/>
                    </a:cubicBezTo>
                    <a:cubicBezTo>
                      <a:pt x="0" y="2815"/>
                      <a:pt x="605" y="1201"/>
                      <a:pt x="1646" y="425"/>
                    </a:cubicBezTo>
                    <a:cubicBezTo>
                      <a:pt x="1901" y="234"/>
                      <a:pt x="2315" y="43"/>
                      <a:pt x="2719" y="11"/>
                    </a:cubicBezTo>
                    <a:cubicBezTo>
                      <a:pt x="2867" y="0"/>
                      <a:pt x="3154" y="0"/>
                      <a:pt x="3335" y="64"/>
                    </a:cubicBezTo>
                    <a:cubicBezTo>
                      <a:pt x="3951" y="266"/>
                      <a:pt x="4290" y="1105"/>
                      <a:pt x="4482" y="1827"/>
                    </a:cubicBezTo>
                    <a:cubicBezTo>
                      <a:pt x="5098" y="4174"/>
                      <a:pt x="4768" y="7519"/>
                      <a:pt x="4439" y="9813"/>
                    </a:cubicBezTo>
                    <a:close/>
                  </a:path>
                </a:pathLst>
              </a:custGeom>
              <a:solidFill>
                <a:srgbClr val="F9D87A"/>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28" name="Google Shape;5228;p51">
                <a:extLst>
                  <a:ext uri="{FF2B5EF4-FFF2-40B4-BE49-F238E27FC236}">
                    <a16:creationId xmlns:a16="http://schemas.microsoft.com/office/drawing/2014/main" xmlns="" id="{ED9CAAFA-A341-1AED-CA96-2A4B77B9A8E1}"/>
                  </a:ext>
                </a:extLst>
              </p:cNvPr>
              <p:cNvSpPr/>
              <p:nvPr/>
            </p:nvSpPr>
            <p:spPr>
              <a:xfrm>
                <a:off x="5594572" y="3517749"/>
                <a:ext cx="139856" cy="323408"/>
              </a:xfrm>
              <a:custGeom>
                <a:avLst/>
                <a:gdLst/>
                <a:ahLst/>
                <a:cxnLst/>
                <a:rect l="l" t="t" r="r" b="b"/>
                <a:pathLst>
                  <a:path w="5608" h="12935" extrusionOk="0">
                    <a:moveTo>
                      <a:pt x="5608" y="12149"/>
                    </a:moveTo>
                    <a:cubicBezTo>
                      <a:pt x="4334" y="12510"/>
                      <a:pt x="3006" y="12807"/>
                      <a:pt x="1509" y="12935"/>
                    </a:cubicBezTo>
                    <a:cubicBezTo>
                      <a:pt x="988" y="11225"/>
                      <a:pt x="563" y="9239"/>
                      <a:pt x="287" y="6903"/>
                    </a:cubicBezTo>
                    <a:cubicBezTo>
                      <a:pt x="43" y="4748"/>
                      <a:pt x="1" y="2039"/>
                      <a:pt x="1116" y="797"/>
                    </a:cubicBezTo>
                    <a:cubicBezTo>
                      <a:pt x="1424" y="457"/>
                      <a:pt x="2061" y="0"/>
                      <a:pt x="2698" y="245"/>
                    </a:cubicBezTo>
                    <a:cubicBezTo>
                      <a:pt x="2815" y="287"/>
                      <a:pt x="3006" y="425"/>
                      <a:pt x="3112" y="521"/>
                    </a:cubicBezTo>
                    <a:cubicBezTo>
                      <a:pt x="3675" y="1041"/>
                      <a:pt x="3994" y="1997"/>
                      <a:pt x="4185" y="2995"/>
                    </a:cubicBezTo>
                    <a:cubicBezTo>
                      <a:pt x="4376" y="3993"/>
                      <a:pt x="4492" y="5087"/>
                      <a:pt x="4641" y="6064"/>
                    </a:cubicBezTo>
                    <a:cubicBezTo>
                      <a:pt x="4981" y="8210"/>
                      <a:pt x="5384" y="10142"/>
                      <a:pt x="5608" y="12149"/>
                    </a:cubicBezTo>
                    <a:close/>
                  </a:path>
                </a:pathLst>
              </a:custGeom>
              <a:solidFill>
                <a:srgbClr val="7C75D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29" name="Google Shape;5229;p51">
                <a:extLst>
                  <a:ext uri="{FF2B5EF4-FFF2-40B4-BE49-F238E27FC236}">
                    <a16:creationId xmlns:a16="http://schemas.microsoft.com/office/drawing/2014/main" xmlns="" id="{A7E8A137-2F8A-7B5C-A7FF-E513F0F87CD8}"/>
                  </a:ext>
                </a:extLst>
              </p:cNvPr>
              <p:cNvSpPr/>
              <p:nvPr/>
            </p:nvSpPr>
            <p:spPr>
              <a:xfrm>
                <a:off x="5639470" y="3819493"/>
                <a:ext cx="16514" cy="5674"/>
              </a:xfrm>
              <a:custGeom>
                <a:avLst/>
                <a:gdLst/>
                <a:ahLst/>
                <a:cxnLst/>
                <a:rect l="l" t="t" r="r" b="b"/>
                <a:pathLst>
                  <a:path w="670" h="235" extrusionOk="0">
                    <a:moveTo>
                      <a:pt x="21" y="182"/>
                    </a:moveTo>
                    <a:cubicBezTo>
                      <a:pt x="117" y="235"/>
                      <a:pt x="297" y="213"/>
                      <a:pt x="467" y="182"/>
                    </a:cubicBezTo>
                    <a:cubicBezTo>
                      <a:pt x="542" y="171"/>
                      <a:pt x="670" y="150"/>
                      <a:pt x="659" y="76"/>
                    </a:cubicBezTo>
                    <a:cubicBezTo>
                      <a:pt x="659" y="1"/>
                      <a:pt x="521" y="1"/>
                      <a:pt x="467" y="1"/>
                    </a:cubicBezTo>
                    <a:cubicBezTo>
                      <a:pt x="309" y="12"/>
                      <a:pt x="117" y="43"/>
                      <a:pt x="21" y="97"/>
                    </a:cubicBezTo>
                    <a:cubicBezTo>
                      <a:pt x="0" y="118"/>
                      <a:pt x="11" y="161"/>
                      <a:pt x="21" y="182"/>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30" name="Google Shape;5230;p51">
                <a:extLst>
                  <a:ext uri="{FF2B5EF4-FFF2-40B4-BE49-F238E27FC236}">
                    <a16:creationId xmlns:a16="http://schemas.microsoft.com/office/drawing/2014/main" xmlns="" id="{1E45E34D-1A53-6F69-744B-10BA247C0F6C}"/>
                  </a:ext>
                </a:extLst>
              </p:cNvPr>
              <p:cNvSpPr/>
              <p:nvPr/>
            </p:nvSpPr>
            <p:spPr>
              <a:xfrm>
                <a:off x="5650824" y="3825683"/>
                <a:ext cx="9289" cy="6705"/>
              </a:xfrm>
              <a:custGeom>
                <a:avLst/>
                <a:gdLst/>
                <a:ahLst/>
                <a:cxnLst/>
                <a:rect l="l" t="t" r="r" b="b"/>
                <a:pathLst>
                  <a:path w="373" h="277" extrusionOk="0">
                    <a:moveTo>
                      <a:pt x="22" y="107"/>
                    </a:moveTo>
                    <a:cubicBezTo>
                      <a:pt x="0" y="277"/>
                      <a:pt x="373" y="266"/>
                      <a:pt x="351" y="128"/>
                    </a:cubicBezTo>
                    <a:cubicBezTo>
                      <a:pt x="351" y="64"/>
                      <a:pt x="160" y="1"/>
                      <a:pt x="75" y="32"/>
                    </a:cubicBezTo>
                    <a:cubicBezTo>
                      <a:pt x="43" y="43"/>
                      <a:pt x="33" y="75"/>
                      <a:pt x="22" y="107"/>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31" name="Google Shape;5231;p51">
                <a:extLst>
                  <a:ext uri="{FF2B5EF4-FFF2-40B4-BE49-F238E27FC236}">
                    <a16:creationId xmlns:a16="http://schemas.microsoft.com/office/drawing/2014/main" xmlns="" id="{E2EED452-5308-92CF-83CA-3D5642C2DB09}"/>
                  </a:ext>
                </a:extLst>
              </p:cNvPr>
              <p:cNvSpPr/>
              <p:nvPr/>
            </p:nvSpPr>
            <p:spPr>
              <a:xfrm>
                <a:off x="5675595" y="3554371"/>
                <a:ext cx="7741" cy="16506"/>
              </a:xfrm>
              <a:custGeom>
                <a:avLst/>
                <a:gdLst/>
                <a:ahLst/>
                <a:cxnLst/>
                <a:rect l="l" t="t" r="r" b="b"/>
                <a:pathLst>
                  <a:path w="298" h="659" extrusionOk="0">
                    <a:moveTo>
                      <a:pt x="32" y="22"/>
                    </a:moveTo>
                    <a:cubicBezTo>
                      <a:pt x="0" y="117"/>
                      <a:pt x="43" y="298"/>
                      <a:pt x="85" y="468"/>
                    </a:cubicBezTo>
                    <a:cubicBezTo>
                      <a:pt x="107" y="542"/>
                      <a:pt x="149" y="659"/>
                      <a:pt x="213" y="648"/>
                    </a:cubicBezTo>
                    <a:cubicBezTo>
                      <a:pt x="298" y="638"/>
                      <a:pt x="277" y="489"/>
                      <a:pt x="265" y="447"/>
                    </a:cubicBezTo>
                    <a:cubicBezTo>
                      <a:pt x="244" y="287"/>
                      <a:pt x="181" y="96"/>
                      <a:pt x="128" y="11"/>
                    </a:cubicBezTo>
                    <a:cubicBezTo>
                      <a:pt x="107" y="1"/>
                      <a:pt x="64" y="1"/>
                      <a:pt x="32" y="22"/>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32" name="Google Shape;5232;p51">
                <a:extLst>
                  <a:ext uri="{FF2B5EF4-FFF2-40B4-BE49-F238E27FC236}">
                    <a16:creationId xmlns:a16="http://schemas.microsoft.com/office/drawing/2014/main" xmlns="" id="{2D5E99A7-484D-FABE-D6C3-C886D6605592}"/>
                  </a:ext>
                </a:extLst>
              </p:cNvPr>
              <p:cNvSpPr/>
              <p:nvPr/>
            </p:nvSpPr>
            <p:spPr>
              <a:xfrm>
                <a:off x="5669402" y="3566750"/>
                <a:ext cx="7225" cy="9284"/>
              </a:xfrm>
              <a:custGeom>
                <a:avLst/>
                <a:gdLst/>
                <a:ahLst/>
                <a:cxnLst/>
                <a:rect l="l" t="t" r="r" b="b"/>
                <a:pathLst>
                  <a:path w="298" h="373" extrusionOk="0">
                    <a:moveTo>
                      <a:pt x="181" y="0"/>
                    </a:moveTo>
                    <a:cubicBezTo>
                      <a:pt x="1" y="0"/>
                      <a:pt x="53" y="372"/>
                      <a:pt x="192" y="340"/>
                    </a:cubicBezTo>
                    <a:cubicBezTo>
                      <a:pt x="255" y="319"/>
                      <a:pt x="298" y="128"/>
                      <a:pt x="255" y="54"/>
                    </a:cubicBezTo>
                    <a:cubicBezTo>
                      <a:pt x="234" y="22"/>
                      <a:pt x="202" y="11"/>
                      <a:pt x="181" y="0"/>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33" name="Google Shape;5233;p51">
                <a:extLst>
                  <a:ext uri="{FF2B5EF4-FFF2-40B4-BE49-F238E27FC236}">
                    <a16:creationId xmlns:a16="http://schemas.microsoft.com/office/drawing/2014/main" xmlns="" id="{222A8E53-31DA-A4D1-2572-7E806FE68BA0}"/>
                  </a:ext>
                </a:extLst>
              </p:cNvPr>
              <p:cNvSpPr/>
              <p:nvPr/>
            </p:nvSpPr>
            <p:spPr>
              <a:xfrm>
                <a:off x="5677660" y="3589961"/>
                <a:ext cx="5161" cy="9284"/>
              </a:xfrm>
              <a:custGeom>
                <a:avLst/>
                <a:gdLst/>
                <a:ahLst/>
                <a:cxnLst/>
                <a:rect l="l" t="t" r="r" b="b"/>
                <a:pathLst>
                  <a:path w="202" h="383" extrusionOk="0">
                    <a:moveTo>
                      <a:pt x="128" y="11"/>
                    </a:moveTo>
                    <a:cubicBezTo>
                      <a:pt x="64" y="1"/>
                      <a:pt x="22" y="86"/>
                      <a:pt x="11" y="170"/>
                    </a:cubicBezTo>
                    <a:cubicBezTo>
                      <a:pt x="0" y="244"/>
                      <a:pt x="11" y="383"/>
                      <a:pt x="85" y="362"/>
                    </a:cubicBezTo>
                    <a:cubicBezTo>
                      <a:pt x="128" y="362"/>
                      <a:pt x="170" y="298"/>
                      <a:pt x="180" y="234"/>
                    </a:cubicBezTo>
                    <a:cubicBezTo>
                      <a:pt x="192" y="149"/>
                      <a:pt x="202" y="22"/>
                      <a:pt x="128" y="11"/>
                    </a:cubicBezTo>
                    <a:close/>
                  </a:path>
                </a:pathLst>
              </a:custGeom>
              <a:solidFill>
                <a:srgbClr val="FFFFFF"/>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34" name="Google Shape;5234;p51">
                <a:extLst>
                  <a:ext uri="{FF2B5EF4-FFF2-40B4-BE49-F238E27FC236}">
                    <a16:creationId xmlns:a16="http://schemas.microsoft.com/office/drawing/2014/main" xmlns="" id="{BF8F6C23-0F74-0143-AA9A-7690CE0FCB16}"/>
                  </a:ext>
                </a:extLst>
              </p:cNvPr>
              <p:cNvSpPr/>
              <p:nvPr/>
            </p:nvSpPr>
            <p:spPr>
              <a:xfrm>
                <a:off x="5593024" y="3515686"/>
                <a:ext cx="77927" cy="103161"/>
              </a:xfrm>
              <a:custGeom>
                <a:avLst/>
                <a:gdLst/>
                <a:ahLst/>
                <a:cxnLst/>
                <a:rect l="l" t="t" r="r" b="b"/>
                <a:pathLst>
                  <a:path w="3113" h="4132" extrusionOk="0">
                    <a:moveTo>
                      <a:pt x="3112" y="585"/>
                    </a:moveTo>
                    <a:cubicBezTo>
                      <a:pt x="2868" y="1010"/>
                      <a:pt x="2326" y="1423"/>
                      <a:pt x="1880" y="1838"/>
                    </a:cubicBezTo>
                    <a:cubicBezTo>
                      <a:pt x="1763" y="1944"/>
                      <a:pt x="1593" y="2241"/>
                      <a:pt x="1466" y="2252"/>
                    </a:cubicBezTo>
                    <a:cubicBezTo>
                      <a:pt x="1265" y="2273"/>
                      <a:pt x="1222" y="1987"/>
                      <a:pt x="1073" y="1933"/>
                    </a:cubicBezTo>
                    <a:cubicBezTo>
                      <a:pt x="1020" y="2135"/>
                      <a:pt x="1010" y="2326"/>
                      <a:pt x="988" y="2528"/>
                    </a:cubicBezTo>
                    <a:cubicBezTo>
                      <a:pt x="967" y="2740"/>
                      <a:pt x="988" y="2974"/>
                      <a:pt x="946" y="3165"/>
                    </a:cubicBezTo>
                    <a:cubicBezTo>
                      <a:pt x="892" y="3356"/>
                      <a:pt x="712" y="3547"/>
                      <a:pt x="595" y="3696"/>
                    </a:cubicBezTo>
                    <a:cubicBezTo>
                      <a:pt x="468" y="3877"/>
                      <a:pt x="372" y="4047"/>
                      <a:pt x="234" y="4132"/>
                    </a:cubicBezTo>
                    <a:cubicBezTo>
                      <a:pt x="0" y="1976"/>
                      <a:pt x="1031" y="553"/>
                      <a:pt x="2475" y="33"/>
                    </a:cubicBezTo>
                    <a:cubicBezTo>
                      <a:pt x="2549" y="0"/>
                      <a:pt x="2772" y="203"/>
                      <a:pt x="2868" y="287"/>
                    </a:cubicBezTo>
                    <a:cubicBezTo>
                      <a:pt x="2974" y="394"/>
                      <a:pt x="3070" y="500"/>
                      <a:pt x="3112" y="585"/>
                    </a:cubicBezTo>
                    <a:close/>
                  </a:path>
                </a:pathLst>
              </a:custGeom>
              <a:solidFill>
                <a:srgbClr val="A59AE8"/>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35" name="Google Shape;5235;p51">
                <a:extLst>
                  <a:ext uri="{FF2B5EF4-FFF2-40B4-BE49-F238E27FC236}">
                    <a16:creationId xmlns:a16="http://schemas.microsoft.com/office/drawing/2014/main" xmlns="" id="{D404AAE0-FC7D-8706-57AA-914B0EE35E6F}"/>
                  </a:ext>
                </a:extLst>
              </p:cNvPr>
              <p:cNvSpPr/>
              <p:nvPr/>
            </p:nvSpPr>
            <p:spPr>
              <a:xfrm>
                <a:off x="5316408" y="3572940"/>
                <a:ext cx="81024" cy="52612"/>
              </a:xfrm>
              <a:custGeom>
                <a:avLst/>
                <a:gdLst/>
                <a:ahLst/>
                <a:cxnLst/>
                <a:rect l="l" t="t" r="r" b="b"/>
                <a:pathLst>
                  <a:path w="3230" h="2114" extrusionOk="0">
                    <a:moveTo>
                      <a:pt x="766" y="574"/>
                    </a:moveTo>
                    <a:cubicBezTo>
                      <a:pt x="607" y="691"/>
                      <a:pt x="1" y="839"/>
                      <a:pt x="43" y="1031"/>
                    </a:cubicBezTo>
                    <a:cubicBezTo>
                      <a:pt x="86" y="1222"/>
                      <a:pt x="638" y="988"/>
                      <a:pt x="798" y="978"/>
                    </a:cubicBezTo>
                    <a:cubicBezTo>
                      <a:pt x="596" y="1094"/>
                      <a:pt x="161" y="1243"/>
                      <a:pt x="171" y="1349"/>
                    </a:cubicBezTo>
                    <a:cubicBezTo>
                      <a:pt x="171" y="1488"/>
                      <a:pt x="416" y="1466"/>
                      <a:pt x="585" y="1434"/>
                    </a:cubicBezTo>
                    <a:cubicBezTo>
                      <a:pt x="755" y="1413"/>
                      <a:pt x="914" y="1339"/>
                      <a:pt x="1010" y="1328"/>
                    </a:cubicBezTo>
                    <a:cubicBezTo>
                      <a:pt x="862" y="1413"/>
                      <a:pt x="532" y="1551"/>
                      <a:pt x="585" y="1689"/>
                    </a:cubicBezTo>
                    <a:cubicBezTo>
                      <a:pt x="638" y="1838"/>
                      <a:pt x="999" y="1679"/>
                      <a:pt x="1148" y="1647"/>
                    </a:cubicBezTo>
                    <a:cubicBezTo>
                      <a:pt x="1350" y="1604"/>
                      <a:pt x="1594" y="1540"/>
                      <a:pt x="1721" y="1551"/>
                    </a:cubicBezTo>
                    <a:cubicBezTo>
                      <a:pt x="1828" y="1551"/>
                      <a:pt x="1955" y="1647"/>
                      <a:pt x="2082" y="1731"/>
                    </a:cubicBezTo>
                    <a:cubicBezTo>
                      <a:pt x="2401" y="1965"/>
                      <a:pt x="2816" y="2114"/>
                      <a:pt x="3229" y="2061"/>
                    </a:cubicBezTo>
                    <a:lnTo>
                      <a:pt x="2943" y="914"/>
                    </a:lnTo>
                    <a:cubicBezTo>
                      <a:pt x="2741" y="829"/>
                      <a:pt x="2603" y="691"/>
                      <a:pt x="2422" y="489"/>
                    </a:cubicBezTo>
                    <a:cubicBezTo>
                      <a:pt x="2316" y="362"/>
                      <a:pt x="2167" y="150"/>
                      <a:pt x="1997" y="86"/>
                    </a:cubicBezTo>
                    <a:cubicBezTo>
                      <a:pt x="1754" y="1"/>
                      <a:pt x="1159" y="54"/>
                      <a:pt x="755" y="192"/>
                    </a:cubicBezTo>
                    <a:cubicBezTo>
                      <a:pt x="585" y="245"/>
                      <a:pt x="118" y="426"/>
                      <a:pt x="139" y="542"/>
                    </a:cubicBezTo>
                    <a:cubicBezTo>
                      <a:pt x="161" y="754"/>
                      <a:pt x="617" y="585"/>
                      <a:pt x="766" y="574"/>
                    </a:cubicBezTo>
                    <a:close/>
                  </a:path>
                </a:pathLst>
              </a:custGeom>
              <a:solidFill>
                <a:srgbClr val="DB917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36" name="Google Shape;5236;p51">
                <a:extLst>
                  <a:ext uri="{FF2B5EF4-FFF2-40B4-BE49-F238E27FC236}">
                    <a16:creationId xmlns:a16="http://schemas.microsoft.com/office/drawing/2014/main" xmlns="" id="{50AA262C-805B-7195-350E-4CC309BEBA1D}"/>
                  </a:ext>
                </a:extLst>
              </p:cNvPr>
              <p:cNvSpPr/>
              <p:nvPr/>
            </p:nvSpPr>
            <p:spPr>
              <a:xfrm>
                <a:off x="5314344" y="3591509"/>
                <a:ext cx="38706" cy="11348"/>
              </a:xfrm>
              <a:custGeom>
                <a:avLst/>
                <a:gdLst/>
                <a:ahLst/>
                <a:cxnLst/>
                <a:rect l="l" t="t" r="r" b="b"/>
                <a:pathLst>
                  <a:path w="1562" h="457" extrusionOk="0">
                    <a:moveTo>
                      <a:pt x="160" y="202"/>
                    </a:moveTo>
                    <a:cubicBezTo>
                      <a:pt x="1" y="457"/>
                      <a:pt x="500" y="350"/>
                      <a:pt x="702" y="298"/>
                    </a:cubicBezTo>
                    <a:cubicBezTo>
                      <a:pt x="1020" y="223"/>
                      <a:pt x="1360" y="106"/>
                      <a:pt x="1561" y="74"/>
                    </a:cubicBezTo>
                    <a:cubicBezTo>
                      <a:pt x="1264" y="0"/>
                      <a:pt x="659" y="298"/>
                      <a:pt x="330" y="287"/>
                    </a:cubicBezTo>
                    <a:cubicBezTo>
                      <a:pt x="266" y="276"/>
                      <a:pt x="192" y="265"/>
                      <a:pt x="160" y="202"/>
                    </a:cubicBezTo>
                    <a:close/>
                  </a:path>
                </a:pathLst>
              </a:custGeom>
              <a:solidFill>
                <a:srgbClr val="C4765B"/>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37" name="Google Shape;5237;p51">
                <a:extLst>
                  <a:ext uri="{FF2B5EF4-FFF2-40B4-BE49-F238E27FC236}">
                    <a16:creationId xmlns:a16="http://schemas.microsoft.com/office/drawing/2014/main" xmlns="" id="{9706B370-DEFE-97B7-0E9A-E4ABE75A977D}"/>
                  </a:ext>
                </a:extLst>
              </p:cNvPr>
              <p:cNvSpPr/>
              <p:nvPr/>
            </p:nvSpPr>
            <p:spPr>
              <a:xfrm>
                <a:off x="5318989" y="3579645"/>
                <a:ext cx="36641" cy="10832"/>
              </a:xfrm>
              <a:custGeom>
                <a:avLst/>
                <a:gdLst/>
                <a:ahLst/>
                <a:cxnLst/>
                <a:rect l="l" t="t" r="r" b="b"/>
                <a:pathLst>
                  <a:path w="1466" h="436" extrusionOk="0">
                    <a:moveTo>
                      <a:pt x="64" y="212"/>
                    </a:moveTo>
                    <a:cubicBezTo>
                      <a:pt x="0" y="266"/>
                      <a:pt x="32" y="297"/>
                      <a:pt x="43" y="330"/>
                    </a:cubicBezTo>
                    <a:cubicBezTo>
                      <a:pt x="96" y="436"/>
                      <a:pt x="446" y="361"/>
                      <a:pt x="606" y="319"/>
                    </a:cubicBezTo>
                    <a:cubicBezTo>
                      <a:pt x="913" y="245"/>
                      <a:pt x="1264" y="117"/>
                      <a:pt x="1466" y="85"/>
                    </a:cubicBezTo>
                    <a:cubicBezTo>
                      <a:pt x="1168" y="0"/>
                      <a:pt x="563" y="297"/>
                      <a:pt x="234" y="287"/>
                    </a:cubicBezTo>
                    <a:cubicBezTo>
                      <a:pt x="170" y="287"/>
                      <a:pt x="96" y="266"/>
                      <a:pt x="64" y="212"/>
                    </a:cubicBezTo>
                    <a:close/>
                  </a:path>
                </a:pathLst>
              </a:custGeom>
              <a:solidFill>
                <a:srgbClr val="C4765B"/>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38" name="Google Shape;5238;p51">
                <a:extLst>
                  <a:ext uri="{FF2B5EF4-FFF2-40B4-BE49-F238E27FC236}">
                    <a16:creationId xmlns:a16="http://schemas.microsoft.com/office/drawing/2014/main" xmlns="" id="{9E88F4D5-D028-1EF5-5B09-655600C293BC}"/>
                  </a:ext>
                </a:extLst>
              </p:cNvPr>
              <p:cNvSpPr/>
              <p:nvPr/>
            </p:nvSpPr>
            <p:spPr>
              <a:xfrm>
                <a:off x="5331375" y="3610078"/>
                <a:ext cx="66057" cy="15474"/>
              </a:xfrm>
              <a:custGeom>
                <a:avLst/>
                <a:gdLst/>
                <a:ahLst/>
                <a:cxnLst/>
                <a:rect l="l" t="t" r="r" b="b"/>
                <a:pathLst>
                  <a:path w="2645" h="607" extrusionOk="0">
                    <a:moveTo>
                      <a:pt x="2443" y="447"/>
                    </a:moveTo>
                    <a:cubicBezTo>
                      <a:pt x="2262" y="426"/>
                      <a:pt x="2092" y="373"/>
                      <a:pt x="1912" y="298"/>
                    </a:cubicBezTo>
                    <a:cubicBezTo>
                      <a:pt x="1773" y="267"/>
                      <a:pt x="1625" y="213"/>
                      <a:pt x="1487" y="161"/>
                    </a:cubicBezTo>
                    <a:cubicBezTo>
                      <a:pt x="1317" y="97"/>
                      <a:pt x="1221" y="1"/>
                      <a:pt x="1030" y="43"/>
                    </a:cubicBezTo>
                    <a:cubicBezTo>
                      <a:pt x="712" y="97"/>
                      <a:pt x="117" y="288"/>
                      <a:pt x="0" y="171"/>
                    </a:cubicBezTo>
                    <a:cubicBezTo>
                      <a:pt x="0" y="319"/>
                      <a:pt x="329" y="246"/>
                      <a:pt x="510" y="213"/>
                    </a:cubicBezTo>
                    <a:cubicBezTo>
                      <a:pt x="605" y="203"/>
                      <a:pt x="712" y="171"/>
                      <a:pt x="818" y="139"/>
                    </a:cubicBezTo>
                    <a:cubicBezTo>
                      <a:pt x="924" y="118"/>
                      <a:pt x="1041" y="65"/>
                      <a:pt x="1136" y="76"/>
                    </a:cubicBezTo>
                    <a:cubicBezTo>
                      <a:pt x="1275" y="76"/>
                      <a:pt x="1508" y="288"/>
                      <a:pt x="1646" y="362"/>
                    </a:cubicBezTo>
                    <a:cubicBezTo>
                      <a:pt x="1954" y="511"/>
                      <a:pt x="2283" y="607"/>
                      <a:pt x="2644" y="564"/>
                    </a:cubicBezTo>
                    <a:cubicBezTo>
                      <a:pt x="2644" y="532"/>
                      <a:pt x="2634" y="500"/>
                      <a:pt x="2623" y="458"/>
                    </a:cubicBezTo>
                    <a:cubicBezTo>
                      <a:pt x="2559" y="458"/>
                      <a:pt x="2507" y="458"/>
                      <a:pt x="2443" y="447"/>
                    </a:cubicBezTo>
                    <a:close/>
                  </a:path>
                </a:pathLst>
              </a:custGeom>
              <a:solidFill>
                <a:srgbClr val="C4765B"/>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39" name="Google Shape;5239;p51">
                <a:extLst>
                  <a:ext uri="{FF2B5EF4-FFF2-40B4-BE49-F238E27FC236}">
                    <a16:creationId xmlns:a16="http://schemas.microsoft.com/office/drawing/2014/main" xmlns="" id="{B0718108-DEA6-AF88-79C0-827E8D29046C}"/>
                  </a:ext>
                </a:extLst>
              </p:cNvPr>
              <p:cNvSpPr/>
              <p:nvPr/>
            </p:nvSpPr>
            <p:spPr>
              <a:xfrm>
                <a:off x="5316925" y="3601309"/>
                <a:ext cx="41286" cy="8253"/>
              </a:xfrm>
              <a:custGeom>
                <a:avLst/>
                <a:gdLst/>
                <a:ahLst/>
                <a:cxnLst/>
                <a:rect l="l" t="t" r="r" b="b"/>
                <a:pathLst>
                  <a:path w="1657" h="330" extrusionOk="0">
                    <a:moveTo>
                      <a:pt x="244" y="96"/>
                    </a:moveTo>
                    <a:cubicBezTo>
                      <a:pt x="0" y="266"/>
                      <a:pt x="265" y="330"/>
                      <a:pt x="371" y="330"/>
                    </a:cubicBezTo>
                    <a:cubicBezTo>
                      <a:pt x="743" y="330"/>
                      <a:pt x="1126" y="65"/>
                      <a:pt x="1657" y="32"/>
                    </a:cubicBezTo>
                    <a:cubicBezTo>
                      <a:pt x="1582" y="1"/>
                      <a:pt x="1518" y="11"/>
                      <a:pt x="1423" y="22"/>
                    </a:cubicBezTo>
                    <a:cubicBezTo>
                      <a:pt x="1178" y="43"/>
                      <a:pt x="786" y="181"/>
                      <a:pt x="531" y="223"/>
                    </a:cubicBezTo>
                    <a:cubicBezTo>
                      <a:pt x="414" y="245"/>
                      <a:pt x="276" y="256"/>
                      <a:pt x="244" y="96"/>
                    </a:cubicBezTo>
                    <a:close/>
                  </a:path>
                </a:pathLst>
              </a:custGeom>
              <a:solidFill>
                <a:srgbClr val="C4765B"/>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40" name="Google Shape;5240;p51">
                <a:extLst>
                  <a:ext uri="{FF2B5EF4-FFF2-40B4-BE49-F238E27FC236}">
                    <a16:creationId xmlns:a16="http://schemas.microsoft.com/office/drawing/2014/main" xmlns="" id="{7E2C713F-845C-1395-9119-6494D63D74F0}"/>
                  </a:ext>
                </a:extLst>
              </p:cNvPr>
              <p:cNvSpPr/>
              <p:nvPr/>
            </p:nvSpPr>
            <p:spPr>
              <a:xfrm>
                <a:off x="5386594" y="3556434"/>
                <a:ext cx="279712" cy="96971"/>
              </a:xfrm>
              <a:custGeom>
                <a:avLst/>
                <a:gdLst/>
                <a:ahLst/>
                <a:cxnLst/>
                <a:rect l="l" t="t" r="r" b="b"/>
                <a:pathLst>
                  <a:path w="11204" h="3888" extrusionOk="0">
                    <a:moveTo>
                      <a:pt x="53" y="3324"/>
                    </a:moveTo>
                    <a:cubicBezTo>
                      <a:pt x="0" y="2613"/>
                      <a:pt x="95" y="1955"/>
                      <a:pt x="159" y="1264"/>
                    </a:cubicBezTo>
                    <a:cubicBezTo>
                      <a:pt x="3037" y="1582"/>
                      <a:pt x="5511" y="1370"/>
                      <a:pt x="7668" y="765"/>
                    </a:cubicBezTo>
                    <a:cubicBezTo>
                      <a:pt x="8400" y="553"/>
                      <a:pt x="9090" y="298"/>
                      <a:pt x="9791" y="159"/>
                    </a:cubicBezTo>
                    <a:cubicBezTo>
                      <a:pt x="10630" y="1"/>
                      <a:pt x="11203" y="510"/>
                      <a:pt x="11087" y="1370"/>
                    </a:cubicBezTo>
                    <a:cubicBezTo>
                      <a:pt x="10938" y="2453"/>
                      <a:pt x="9664" y="2835"/>
                      <a:pt x="8697" y="3133"/>
                    </a:cubicBezTo>
                    <a:cubicBezTo>
                      <a:pt x="7848" y="3388"/>
                      <a:pt x="7030" y="3558"/>
                      <a:pt x="6042" y="3664"/>
                    </a:cubicBezTo>
                    <a:cubicBezTo>
                      <a:pt x="3951" y="3887"/>
                      <a:pt x="1837" y="3696"/>
                      <a:pt x="53" y="3324"/>
                    </a:cubicBezTo>
                    <a:close/>
                  </a:path>
                </a:pathLst>
              </a:custGeom>
              <a:solidFill>
                <a:srgbClr val="A59AE8"/>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sp>
            <p:nvSpPr>
              <p:cNvPr id="5241" name="Google Shape;5241;p51">
                <a:extLst>
                  <a:ext uri="{FF2B5EF4-FFF2-40B4-BE49-F238E27FC236}">
                    <a16:creationId xmlns:a16="http://schemas.microsoft.com/office/drawing/2014/main" xmlns="" id="{10F7363C-926F-C57E-ACFE-F4F1937408D7}"/>
                  </a:ext>
                </a:extLst>
              </p:cNvPr>
              <p:cNvSpPr/>
              <p:nvPr/>
            </p:nvSpPr>
            <p:spPr>
              <a:xfrm>
                <a:off x="5499615" y="3587898"/>
                <a:ext cx="18062" cy="26822"/>
              </a:xfrm>
              <a:custGeom>
                <a:avLst/>
                <a:gdLst/>
                <a:ahLst/>
                <a:cxnLst/>
                <a:rect l="l" t="t" r="r" b="b"/>
                <a:pathLst>
                  <a:path w="723" h="1084" extrusionOk="0">
                    <a:moveTo>
                      <a:pt x="722" y="1"/>
                    </a:moveTo>
                    <a:lnTo>
                      <a:pt x="722" y="1"/>
                    </a:lnTo>
                    <a:cubicBezTo>
                      <a:pt x="541" y="22"/>
                      <a:pt x="350" y="43"/>
                      <a:pt x="159" y="64"/>
                    </a:cubicBezTo>
                    <a:cubicBezTo>
                      <a:pt x="106" y="425"/>
                      <a:pt x="0" y="1084"/>
                      <a:pt x="159" y="1084"/>
                    </a:cubicBezTo>
                    <a:cubicBezTo>
                      <a:pt x="160" y="1084"/>
                      <a:pt x="161" y="1084"/>
                      <a:pt x="162" y="1084"/>
                    </a:cubicBezTo>
                    <a:cubicBezTo>
                      <a:pt x="291" y="1084"/>
                      <a:pt x="648" y="338"/>
                      <a:pt x="722" y="1"/>
                    </a:cubicBezTo>
                    <a:close/>
                  </a:path>
                </a:pathLst>
              </a:custGeom>
              <a:solidFill>
                <a:srgbClr val="7C75D1"/>
              </a:solidFill>
              <a:ln>
                <a:noFill/>
              </a:ln>
            </p:spPr>
            <p:txBody>
              <a:bodyPr spcFirstLastPara="1" lIns="121900" tIns="121900" rIns="121900" bIns="121900" anchor="ctr"/>
              <a:lstStyle/>
              <a:p>
                <a:pPr>
                  <a:buClr>
                    <a:srgbClr val="000000"/>
                  </a:buClr>
                  <a:defRPr/>
                </a:pPr>
                <a:endParaRPr sz="2400" b="1" kern="0">
                  <a:latin typeface="+mj-lt"/>
                  <a:ea typeface="Arial"/>
                  <a:cs typeface="Arial"/>
                  <a:sym typeface="Arial"/>
                </a:endParaRPr>
              </a:p>
            </p:txBody>
          </p:sp>
        </p:grpSp>
      </p:grpSp>
      <p:sp>
        <p:nvSpPr>
          <p:cNvPr id="57457" name="Rectangle 113">
            <a:extLst>
              <a:ext uri="{FF2B5EF4-FFF2-40B4-BE49-F238E27FC236}">
                <a16:creationId xmlns:a16="http://schemas.microsoft.com/office/drawing/2014/main" xmlns="" id="{5341FAC7-7F73-131A-9657-4E5B5D6B20E3}"/>
              </a:ext>
            </a:extLst>
          </p:cNvPr>
          <p:cNvSpPr>
            <a:spLocks noChangeArrowheads="1"/>
          </p:cNvSpPr>
          <p:nvPr/>
        </p:nvSpPr>
        <p:spPr bwMode="auto">
          <a:xfrm>
            <a:off x="931334" y="2311400"/>
            <a:ext cx="5888567" cy="214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vi-VN" altLang="en-US" sz="3333" b="1">
                <a:solidFill>
                  <a:schemeClr val="bg1"/>
                </a:solidFill>
                <a:sym typeface="Lexend Deca" charset="0"/>
              </a:rPr>
              <a:t>Trách nhiệm của công dân trong việc phòng ngừa tai nạn vũ khí, cháy, nổ và các chất độc hại</a:t>
            </a:r>
            <a:r>
              <a:rPr lang="vi-VN" altLang="en-US" sz="3333">
                <a:solidFill>
                  <a:schemeClr val="bg1"/>
                </a:solidFill>
                <a:sym typeface="Lexend Deca" charset="0"/>
              </a:rPr>
              <a:t> </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Google Shape;378;p36">
            <a:extLst>
              <a:ext uri="{FF2B5EF4-FFF2-40B4-BE49-F238E27FC236}">
                <a16:creationId xmlns:a16="http://schemas.microsoft.com/office/drawing/2014/main" xmlns="" id="{F06F97BD-64A1-C25B-62B1-2669326EE0D2}"/>
              </a:ext>
            </a:extLst>
          </p:cNvPr>
          <p:cNvSpPr txBox="1">
            <a:spLocks/>
          </p:cNvSpPr>
          <p:nvPr/>
        </p:nvSpPr>
        <p:spPr bwMode="auto">
          <a:xfrm>
            <a:off x="537633" y="177800"/>
            <a:ext cx="11404600" cy="736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FFFFF"/>
              </a:buClr>
              <a:buSzPts val="3200"/>
              <a:buFont typeface="Lexend Deca" charset="0"/>
              <a:buNone/>
            </a:pPr>
            <a:r>
              <a:rPr lang="vi-VN" altLang="en-US" sz="2667">
                <a:solidFill>
                  <a:schemeClr val="bg1"/>
                </a:solidFill>
                <a:sym typeface="Lexend Deca" charset="0"/>
              </a:rPr>
              <a:t>Em hãy nhận xét thái độ, hành vi của anh M trong trường hợp trên. </a:t>
            </a:r>
          </a:p>
        </p:txBody>
      </p:sp>
      <p:sp>
        <p:nvSpPr>
          <p:cNvPr id="5130" name="Google Shape;5130;p51">
            <a:extLst>
              <a:ext uri="{FF2B5EF4-FFF2-40B4-BE49-F238E27FC236}">
                <a16:creationId xmlns:a16="http://schemas.microsoft.com/office/drawing/2014/main" xmlns="" id="{131D19CA-4F45-AD26-9D3C-E6C35DAA72CD}"/>
              </a:ext>
            </a:extLst>
          </p:cNvPr>
          <p:cNvSpPr>
            <a:spLocks noChangeArrowheads="1"/>
          </p:cNvSpPr>
          <p:nvPr/>
        </p:nvSpPr>
        <p:spPr bwMode="auto">
          <a:xfrm>
            <a:off x="5907617" y="2089152"/>
            <a:ext cx="5814483" cy="4235449"/>
          </a:xfrm>
          <a:prstGeom prst="roundRect">
            <a:avLst>
              <a:gd name="adj" fmla="val 50000"/>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vi-VN" altLang="en-US" sz="1867" b="1"/>
          </a:p>
        </p:txBody>
      </p:sp>
      <p:sp>
        <p:nvSpPr>
          <p:cNvPr id="154633" name="Rectangle 9">
            <a:extLst>
              <a:ext uri="{FF2B5EF4-FFF2-40B4-BE49-F238E27FC236}">
                <a16:creationId xmlns:a16="http://schemas.microsoft.com/office/drawing/2014/main" xmlns="" id="{2AC0BABF-D1E6-875A-F46D-5C11F90290F5}"/>
              </a:ext>
            </a:extLst>
          </p:cNvPr>
          <p:cNvSpPr>
            <a:spLocks noChangeArrowheads="1"/>
          </p:cNvSpPr>
          <p:nvPr/>
        </p:nvSpPr>
        <p:spPr bwMode="auto">
          <a:xfrm>
            <a:off x="6529917" y="2502696"/>
            <a:ext cx="4434416" cy="325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933"/>
              <a:t>Anh M đã có thái độ và hành vi đúng đắn trong việc phòng, chống tai nạn cháy, nổ. Chúng ta cần khuyến khích, cổ vũ và học tập theo hành động của anh M. </a:t>
            </a:r>
          </a:p>
        </p:txBody>
      </p:sp>
      <p:sp>
        <p:nvSpPr>
          <p:cNvPr id="154636" name="Rectangle 12">
            <a:extLst>
              <a:ext uri="{FF2B5EF4-FFF2-40B4-BE49-F238E27FC236}">
                <a16:creationId xmlns:a16="http://schemas.microsoft.com/office/drawing/2014/main" xmlns="" id="{5938FC11-E6C9-E5C7-F4CF-212F40942B66}"/>
              </a:ext>
            </a:extLst>
          </p:cNvPr>
          <p:cNvSpPr>
            <a:spLocks noChangeArrowheads="1"/>
          </p:cNvSpPr>
          <p:nvPr/>
        </p:nvSpPr>
        <p:spPr bwMode="auto">
          <a:xfrm>
            <a:off x="256118" y="1187451"/>
            <a:ext cx="5262033" cy="5262979"/>
          </a:xfrm>
          <a:prstGeom prst="rect">
            <a:avLst/>
          </a:prstGeom>
          <a:noFill/>
          <a:ln w="9525">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800"/>
              <a:t>Anh M được giao nhiệm vụ là nhân viên bảo vệ khu giấy của Công ty X. Anh biết đây là công việc rất quan trọng vì liên quan đến tài sản của công ty và tính mạng của con người. Do đó để làm tốt công viên của mình, anh M đã nghiên cứu các quy định của pháp luật về phòng, chống cháy nổ và ghi lại thành một bảng nhiệm vụ để nhắc nhờ bản thân thực hiện đúng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blinds(horizontal)">
                                      <p:cBhvr>
                                        <p:cTn id="7" dur="500"/>
                                        <p:tgtEl>
                                          <p:spTgt spid="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4636"/>
                                        </p:tgtEl>
                                        <p:attrNameLst>
                                          <p:attrName>style.visibility</p:attrName>
                                        </p:attrNameLst>
                                      </p:cBhvr>
                                      <p:to>
                                        <p:strVal val="visible"/>
                                      </p:to>
                                    </p:set>
                                    <p:animEffect transition="in" filter="blinds(horizontal)">
                                      <p:cBhvr>
                                        <p:cTn id="12" dur="500"/>
                                        <p:tgtEl>
                                          <p:spTgt spid="1546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blinds(horizontal)">
                                      <p:cBhvr>
                                        <p:cTn id="17" dur="500"/>
                                        <p:tgtEl>
                                          <p:spTgt spid="513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54633"/>
                                        </p:tgtEl>
                                        <p:attrNameLst>
                                          <p:attrName>style.visibility</p:attrName>
                                        </p:attrNameLst>
                                      </p:cBhvr>
                                      <p:to>
                                        <p:strVal val="visible"/>
                                      </p:to>
                                    </p:set>
                                    <p:animEffect transition="in" filter="blinds(horizontal)">
                                      <p:cBhvr>
                                        <p:cTn id="20" dur="500"/>
                                        <p:tgtEl>
                                          <p:spTgt spid="154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animBg="1"/>
      <p:bldP spid="5130" grpId="0" animBg="1"/>
      <p:bldP spid="154633" grpId="0"/>
      <p:bldP spid="1546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Google Shape;378;p36">
            <a:extLst>
              <a:ext uri="{FF2B5EF4-FFF2-40B4-BE49-F238E27FC236}">
                <a16:creationId xmlns:a16="http://schemas.microsoft.com/office/drawing/2014/main" xmlns="" id="{8A452D74-5AE8-FE13-FF86-664382FCE1DD}"/>
              </a:ext>
            </a:extLst>
          </p:cNvPr>
          <p:cNvSpPr txBox="1">
            <a:spLocks/>
          </p:cNvSpPr>
          <p:nvPr/>
        </p:nvSpPr>
        <p:spPr bwMode="auto">
          <a:xfrm>
            <a:off x="960967" y="177800"/>
            <a:ext cx="10270067" cy="990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3200"/>
              <a:buFont typeface="Lexend Deca" charset="0"/>
              <a:buNone/>
            </a:pPr>
            <a:r>
              <a:rPr lang="vi-VN" altLang="en-US" sz="2667">
                <a:solidFill>
                  <a:schemeClr val="bg1"/>
                </a:solidFill>
                <a:sym typeface="Lexend Deca" charset="0"/>
              </a:rPr>
              <a:t>Nếu là K trong tình huống trên, em sẽ giải thích như thế nào để em của K hiểu và sử dụng ẩm điện an toàn? </a:t>
            </a:r>
          </a:p>
        </p:txBody>
      </p:sp>
      <p:sp>
        <p:nvSpPr>
          <p:cNvPr id="5130" name="Google Shape;5130;p51">
            <a:extLst>
              <a:ext uri="{FF2B5EF4-FFF2-40B4-BE49-F238E27FC236}">
                <a16:creationId xmlns:a16="http://schemas.microsoft.com/office/drawing/2014/main" xmlns="" id="{9091BA37-0A47-5644-A59B-2B6DA2ACA3C2}"/>
              </a:ext>
            </a:extLst>
          </p:cNvPr>
          <p:cNvSpPr>
            <a:spLocks noChangeArrowheads="1"/>
          </p:cNvSpPr>
          <p:nvPr/>
        </p:nvSpPr>
        <p:spPr bwMode="auto">
          <a:xfrm>
            <a:off x="319617" y="1771652"/>
            <a:ext cx="5814483" cy="4235449"/>
          </a:xfrm>
          <a:prstGeom prst="roundRect">
            <a:avLst>
              <a:gd name="adj" fmla="val 50000"/>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vi-VN" altLang="en-US" sz="1867" b="1"/>
          </a:p>
        </p:txBody>
      </p:sp>
      <p:sp>
        <p:nvSpPr>
          <p:cNvPr id="198661" name="Rectangle 5">
            <a:extLst>
              <a:ext uri="{FF2B5EF4-FFF2-40B4-BE49-F238E27FC236}">
                <a16:creationId xmlns:a16="http://schemas.microsoft.com/office/drawing/2014/main" xmlns="" id="{EC18C20C-2B67-8C43-AE25-D7A7E13D4BAF}"/>
              </a:ext>
            </a:extLst>
          </p:cNvPr>
          <p:cNvSpPr>
            <a:spLocks noChangeArrowheads="1"/>
          </p:cNvSpPr>
          <p:nvPr/>
        </p:nvSpPr>
        <p:spPr bwMode="auto">
          <a:xfrm>
            <a:off x="789517" y="2651069"/>
            <a:ext cx="4434416" cy="255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667"/>
              <a:t> Em của K, có thói quen cắm ấm điện đun nước và để đó đi chơi. K đã nhắc nhẹ nhưng em lại nói “Âm điện có chế độ tự ngắt khi sôi nên anh không phải lo”</a:t>
            </a:r>
          </a:p>
        </p:txBody>
      </p:sp>
      <p:sp>
        <p:nvSpPr>
          <p:cNvPr id="198663" name="Rectangle 7">
            <a:extLst>
              <a:ext uri="{FF2B5EF4-FFF2-40B4-BE49-F238E27FC236}">
                <a16:creationId xmlns:a16="http://schemas.microsoft.com/office/drawing/2014/main" xmlns="" id="{C3DA739F-0D9F-2B48-B8CE-F8107AD068DB}"/>
              </a:ext>
            </a:extLst>
          </p:cNvPr>
          <p:cNvSpPr>
            <a:spLocks noChangeArrowheads="1"/>
          </p:cNvSpPr>
          <p:nvPr/>
        </p:nvSpPr>
        <p:spPr bwMode="auto">
          <a:xfrm>
            <a:off x="6388100" y="1411304"/>
            <a:ext cx="5412317" cy="5017527"/>
          </a:xfrm>
          <a:prstGeom prst="rect">
            <a:avLst/>
          </a:prstGeom>
          <a:noFill/>
          <a:ln w="9525">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667"/>
              <a:t> Giải thích cho em trai hiểu: tuy ấm điện có chế độ tự ngắt khi sôi, nhưng vẫn có một số trường hợp rủi ro có thể xảy ra, chẳng hạn như:</a:t>
            </a:r>
          </a:p>
          <a:p>
            <a:r>
              <a:rPr lang="vi-VN" altLang="en-US" sz="2667"/>
              <a:t>+ Tính năng tự ngắt của ấm bị hỏng, không hoạt động.</a:t>
            </a:r>
          </a:p>
          <a:p>
            <a:r>
              <a:rPr lang="vi-VN" altLang="en-US" sz="2667"/>
              <a:t>+ Mực nước ở trong ấm vượt qua ngưỡng cho phép (ngưỡng max), khi đun sôi, nước sẽ trào ra, chảy vào các bộ phận bên trong ấm, gây chập mạch điện.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blinds(horizontal)">
                                      <p:cBhvr>
                                        <p:cTn id="7" dur="500"/>
                                        <p:tgtEl>
                                          <p:spTgt spid="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blinds(horizontal)">
                                      <p:cBhvr>
                                        <p:cTn id="12" dur="500"/>
                                        <p:tgtEl>
                                          <p:spTgt spid="513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98661"/>
                                        </p:tgtEl>
                                        <p:attrNameLst>
                                          <p:attrName>style.visibility</p:attrName>
                                        </p:attrNameLst>
                                      </p:cBhvr>
                                      <p:to>
                                        <p:strVal val="visible"/>
                                      </p:to>
                                    </p:set>
                                    <p:animEffect transition="in" filter="blinds(horizontal)">
                                      <p:cBhvr>
                                        <p:cTn id="15" dur="500"/>
                                        <p:tgtEl>
                                          <p:spTgt spid="1986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98663"/>
                                        </p:tgtEl>
                                        <p:attrNameLst>
                                          <p:attrName>style.visibility</p:attrName>
                                        </p:attrNameLst>
                                      </p:cBhvr>
                                      <p:to>
                                        <p:strVal val="visible"/>
                                      </p:to>
                                    </p:set>
                                    <p:animEffect transition="in" filter="blinds(horizontal)">
                                      <p:cBhvr>
                                        <p:cTn id="20" dur="500"/>
                                        <p:tgtEl>
                                          <p:spTgt spid="198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animBg="1"/>
      <p:bldP spid="5130" grpId="0" animBg="1"/>
      <p:bldP spid="198661" grpId="0"/>
      <p:bldP spid="1986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1294F8C6-80F5-A781-D222-12DDFD7F01A1}"/>
              </a:ext>
            </a:extLst>
          </p:cNvPr>
          <p:cNvSpPr/>
          <p:nvPr/>
        </p:nvSpPr>
        <p:spPr>
          <a:xfrm rot="18000000" flipV="1">
            <a:off x="6632576" y="1577976"/>
            <a:ext cx="16933" cy="14817"/>
          </a:xfrm>
          <a:custGeom>
            <a:avLst/>
            <a:gdLst>
              <a:gd name="connsiteX0" fmla="*/ 16592 w 16592"/>
              <a:gd name="connsiteY0" fmla="*/ 9578 h 14368"/>
              <a:gd name="connsiteX1" fmla="*/ 16591 w 16592"/>
              <a:gd name="connsiteY1" fmla="*/ 0 h 14368"/>
              <a:gd name="connsiteX2" fmla="*/ 0 w 16592"/>
              <a:gd name="connsiteY2" fmla="*/ 1 h 14368"/>
              <a:gd name="connsiteX3" fmla="*/ 8295 w 16592"/>
              <a:gd name="connsiteY3" fmla="*/ 14368 h 14368"/>
              <a:gd name="connsiteX4" fmla="*/ 16592 w 16592"/>
              <a:gd name="connsiteY4" fmla="*/ 9578 h 1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2" h="14368">
                <a:moveTo>
                  <a:pt x="16592" y="9578"/>
                </a:moveTo>
                <a:lnTo>
                  <a:pt x="16591" y="0"/>
                </a:lnTo>
                <a:lnTo>
                  <a:pt x="0" y="1"/>
                </a:lnTo>
                <a:lnTo>
                  <a:pt x="8295" y="14368"/>
                </a:lnTo>
                <a:lnTo>
                  <a:pt x="16592" y="957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3" name="Freeform: Shape 2">
            <a:extLst>
              <a:ext uri="{FF2B5EF4-FFF2-40B4-BE49-F238E27FC236}">
                <a16:creationId xmlns:a16="http://schemas.microsoft.com/office/drawing/2014/main" xmlns="" id="{5A3C0D47-5D03-A358-AF0B-49482CE87392}"/>
              </a:ext>
            </a:extLst>
          </p:cNvPr>
          <p:cNvSpPr/>
          <p:nvPr/>
        </p:nvSpPr>
        <p:spPr>
          <a:xfrm rot="18000000" flipV="1">
            <a:off x="5695951" y="5511801"/>
            <a:ext cx="38100" cy="21167"/>
          </a:xfrm>
          <a:custGeom>
            <a:avLst/>
            <a:gdLst>
              <a:gd name="connsiteX0" fmla="*/ 38369 w 38369"/>
              <a:gd name="connsiteY0" fmla="*/ 22152 h 22152"/>
              <a:gd name="connsiteX1" fmla="*/ 38369 w 38369"/>
              <a:gd name="connsiteY1" fmla="*/ 19642 h 22152"/>
              <a:gd name="connsiteX2" fmla="*/ 0 w 38369"/>
              <a:gd name="connsiteY2" fmla="*/ 0 h 22152"/>
              <a:gd name="connsiteX3" fmla="*/ 38369 w 38369"/>
              <a:gd name="connsiteY3" fmla="*/ 22152 h 22152"/>
            </a:gdLst>
            <a:ahLst/>
            <a:cxnLst>
              <a:cxn ang="0">
                <a:pos x="connsiteX0" y="connsiteY0"/>
              </a:cxn>
              <a:cxn ang="0">
                <a:pos x="connsiteX1" y="connsiteY1"/>
              </a:cxn>
              <a:cxn ang="0">
                <a:pos x="connsiteX2" y="connsiteY2"/>
              </a:cxn>
              <a:cxn ang="0">
                <a:pos x="connsiteX3" y="connsiteY3"/>
              </a:cxn>
            </a:cxnLst>
            <a:rect l="l" t="t" r="r" b="b"/>
            <a:pathLst>
              <a:path w="38369" h="22152">
                <a:moveTo>
                  <a:pt x="38369" y="22152"/>
                </a:moveTo>
                <a:lnTo>
                  <a:pt x="38369" y="19642"/>
                </a:lnTo>
                <a:lnTo>
                  <a:pt x="0" y="0"/>
                </a:lnTo>
                <a:lnTo>
                  <a:pt x="38369" y="2215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4" name="Freeform: Shape 3">
            <a:extLst>
              <a:ext uri="{FF2B5EF4-FFF2-40B4-BE49-F238E27FC236}">
                <a16:creationId xmlns:a16="http://schemas.microsoft.com/office/drawing/2014/main" xmlns="" id="{59906CA1-400F-AA5C-3B87-EA34184F7A0D}"/>
              </a:ext>
            </a:extLst>
          </p:cNvPr>
          <p:cNvSpPr/>
          <p:nvPr/>
        </p:nvSpPr>
        <p:spPr>
          <a:xfrm rot="18000000" flipV="1">
            <a:off x="6055784" y="167218"/>
            <a:ext cx="1354667" cy="1744133"/>
          </a:xfrm>
          <a:custGeom>
            <a:avLst/>
            <a:gdLst>
              <a:gd name="connsiteX0" fmla="*/ 777376 w 1355483"/>
              <a:gd name="connsiteY0" fmla="*/ 1663450 h 1742699"/>
              <a:gd name="connsiteX1" fmla="*/ 170012 w 1355483"/>
              <a:gd name="connsiteY1" fmla="*/ 1312788 h 1742699"/>
              <a:gd name="connsiteX2" fmla="*/ 167477 w 1355483"/>
              <a:gd name="connsiteY2" fmla="*/ 1311647 h 1742699"/>
              <a:gd name="connsiteX3" fmla="*/ 167477 w 1355483"/>
              <a:gd name="connsiteY3" fmla="*/ 1550610 h 1742699"/>
              <a:gd name="connsiteX4" fmla="*/ 162564 w 1355483"/>
              <a:gd name="connsiteY4" fmla="*/ 1550609 h 1742699"/>
              <a:gd name="connsiteX5" fmla="*/ 165020 w 1355483"/>
              <a:gd name="connsiteY5" fmla="*/ 1554863 h 1742699"/>
              <a:gd name="connsiteX6" fmla="*/ 0 w 1355483"/>
              <a:gd name="connsiteY6" fmla="*/ 1650138 h 1742699"/>
              <a:gd name="connsiteX7" fmla="*/ 18666 w 1355483"/>
              <a:gd name="connsiteY7" fmla="*/ 1659694 h 1742699"/>
              <a:gd name="connsiteX8" fmla="*/ 652134 w 1355483"/>
              <a:gd name="connsiteY8" fmla="*/ 1710213 h 1742699"/>
              <a:gd name="connsiteX9" fmla="*/ 1228218 w 1355483"/>
              <a:gd name="connsiteY9" fmla="*/ 1268169 h 1742699"/>
              <a:gd name="connsiteX10" fmla="*/ 962512 w 1355483"/>
              <a:gd name="connsiteY10" fmla="*/ 24905 h 1742699"/>
              <a:gd name="connsiteX11" fmla="*/ 924001 w 1355483"/>
              <a:gd name="connsiteY11" fmla="*/ 0 h 1742699"/>
              <a:gd name="connsiteX12" fmla="*/ 924001 w 1355483"/>
              <a:gd name="connsiteY12" fmla="*/ 240271 h 1742699"/>
              <a:gd name="connsiteX13" fmla="*/ 919088 w 1355483"/>
              <a:gd name="connsiteY13" fmla="*/ 240270 h 1742699"/>
              <a:gd name="connsiteX14" fmla="*/ 921545 w 1355483"/>
              <a:gd name="connsiteY14" fmla="*/ 244524 h 1742699"/>
              <a:gd name="connsiteX15" fmla="*/ 754102 w 1355483"/>
              <a:gd name="connsiteY15" fmla="*/ 341197 h 1742699"/>
              <a:gd name="connsiteX16" fmla="*/ 787435 w 1355483"/>
              <a:gd name="connsiteY16" fmla="*/ 365199 h 1742699"/>
              <a:gd name="connsiteX17" fmla="*/ 903030 w 1355483"/>
              <a:gd name="connsiteY17" fmla="*/ 1080422 h 1742699"/>
              <a:gd name="connsiteX18" fmla="*/ 225831 w 1355483"/>
              <a:gd name="connsiteY18" fmla="*/ 1337925 h 1742699"/>
              <a:gd name="connsiteX19" fmla="*/ 170012 w 1355483"/>
              <a:gd name="connsiteY19" fmla="*/ 1312788 h 1742699"/>
              <a:gd name="connsiteX20" fmla="*/ 777376 w 1355483"/>
              <a:gd name="connsiteY20" fmla="*/ 1663450 h 1742699"/>
              <a:gd name="connsiteX21" fmla="*/ 822669 w 1355483"/>
              <a:gd name="connsiteY21" fmla="*/ 1646539 h 1742699"/>
              <a:gd name="connsiteX22" fmla="*/ 1228218 w 1355483"/>
              <a:gd name="connsiteY22" fmla="*/ 1268169 h 174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55483" h="1742699">
                <a:moveTo>
                  <a:pt x="777376" y="1663450"/>
                </a:moveTo>
                <a:lnTo>
                  <a:pt x="170012" y="1312788"/>
                </a:lnTo>
                <a:lnTo>
                  <a:pt x="167477" y="1311647"/>
                </a:lnTo>
                <a:lnTo>
                  <a:pt x="167477" y="1550610"/>
                </a:lnTo>
                <a:lnTo>
                  <a:pt x="162564" y="1550609"/>
                </a:lnTo>
                <a:lnTo>
                  <a:pt x="165020" y="1554863"/>
                </a:lnTo>
                <a:lnTo>
                  <a:pt x="0" y="1650138"/>
                </a:lnTo>
                <a:lnTo>
                  <a:pt x="18666" y="1659694"/>
                </a:lnTo>
                <a:cubicBezTo>
                  <a:pt x="223350" y="1751687"/>
                  <a:pt x="446919" y="1765201"/>
                  <a:pt x="652134" y="1710213"/>
                </a:cubicBezTo>
                <a:close/>
                <a:moveTo>
                  <a:pt x="1228218" y="1268169"/>
                </a:moveTo>
                <a:cubicBezTo>
                  <a:pt x="1473832" y="842753"/>
                  <a:pt x="1352534" y="306186"/>
                  <a:pt x="962512" y="24905"/>
                </a:cubicBezTo>
                <a:lnTo>
                  <a:pt x="924001" y="0"/>
                </a:lnTo>
                <a:lnTo>
                  <a:pt x="924001" y="240271"/>
                </a:lnTo>
                <a:lnTo>
                  <a:pt x="919088" y="240270"/>
                </a:lnTo>
                <a:lnTo>
                  <a:pt x="921545" y="244524"/>
                </a:lnTo>
                <a:lnTo>
                  <a:pt x="754102" y="341197"/>
                </a:lnTo>
                <a:lnTo>
                  <a:pt x="787435" y="365199"/>
                </a:lnTo>
                <a:cubicBezTo>
                  <a:pt x="986931" y="542101"/>
                  <a:pt x="1041541" y="840514"/>
                  <a:pt x="903030" y="1080422"/>
                </a:cubicBezTo>
                <a:cubicBezTo>
                  <a:pt x="764519" y="1320331"/>
                  <a:pt x="478781" y="1422243"/>
                  <a:pt x="225831" y="1337925"/>
                </a:cubicBezTo>
                <a:lnTo>
                  <a:pt x="170012" y="1312788"/>
                </a:lnTo>
                <a:lnTo>
                  <a:pt x="777376" y="1663450"/>
                </a:lnTo>
                <a:lnTo>
                  <a:pt x="822669" y="1646539"/>
                </a:lnTo>
                <a:cubicBezTo>
                  <a:pt x="986972" y="1566554"/>
                  <a:pt x="1129972" y="1438336"/>
                  <a:pt x="1228218" y="1268169"/>
                </a:cubicBezTo>
                <a:close/>
              </a:path>
            </a:pathLst>
          </a:custGeom>
          <a:gradFill flip="none" rotWithShape="1">
            <a:gsLst>
              <a:gs pos="0">
                <a:srgbClr val="F6BD07"/>
              </a:gs>
              <a:gs pos="100000">
                <a:srgbClr val="E97A17"/>
              </a:gs>
            </a:gsLst>
            <a:lin ang="16200000" scaled="0"/>
            <a:tileRect/>
          </a:gradFill>
          <a:ln>
            <a:noFill/>
          </a:ln>
          <a:effectLst>
            <a:outerShdw blurRad="101600" dist="38100" dir="2700000" sx="103000" sy="103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5" name="Freeform: Shape 4">
            <a:extLst>
              <a:ext uri="{FF2B5EF4-FFF2-40B4-BE49-F238E27FC236}">
                <a16:creationId xmlns:a16="http://schemas.microsoft.com/office/drawing/2014/main" xmlns="" id="{969E3A34-31A5-0F1B-F4B6-82F3FB42957B}"/>
              </a:ext>
            </a:extLst>
          </p:cNvPr>
          <p:cNvSpPr/>
          <p:nvPr/>
        </p:nvSpPr>
        <p:spPr>
          <a:xfrm rot="18000000" flipV="1">
            <a:off x="6094942" y="1260476"/>
            <a:ext cx="2116" cy="0"/>
          </a:xfrm>
          <a:custGeom>
            <a:avLst/>
            <a:gdLst>
              <a:gd name="connsiteX0" fmla="*/ 2535 w 2535"/>
              <a:gd name="connsiteY0" fmla="*/ 1464 h 1464"/>
              <a:gd name="connsiteX1" fmla="*/ 0 w 2535"/>
              <a:gd name="connsiteY1" fmla="*/ 0 h 1464"/>
              <a:gd name="connsiteX2" fmla="*/ 0 w 2535"/>
              <a:gd name="connsiteY2" fmla="*/ 323 h 1464"/>
              <a:gd name="connsiteX3" fmla="*/ 2535 w 2535"/>
              <a:gd name="connsiteY3" fmla="*/ 1464 h 1464"/>
            </a:gdLst>
            <a:ahLst/>
            <a:cxnLst>
              <a:cxn ang="0">
                <a:pos x="connsiteX0" y="connsiteY0"/>
              </a:cxn>
              <a:cxn ang="0">
                <a:pos x="connsiteX1" y="connsiteY1"/>
              </a:cxn>
              <a:cxn ang="0">
                <a:pos x="connsiteX2" y="connsiteY2"/>
              </a:cxn>
              <a:cxn ang="0">
                <a:pos x="connsiteX3" y="connsiteY3"/>
              </a:cxn>
            </a:cxnLst>
            <a:rect l="l" t="t" r="r" b="b"/>
            <a:pathLst>
              <a:path w="2535" h="1464">
                <a:moveTo>
                  <a:pt x="2535" y="1464"/>
                </a:moveTo>
                <a:lnTo>
                  <a:pt x="0" y="0"/>
                </a:lnTo>
                <a:lnTo>
                  <a:pt x="0" y="323"/>
                </a:lnTo>
                <a:lnTo>
                  <a:pt x="2535" y="146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 name="Freeform: Shape 5">
            <a:extLst>
              <a:ext uri="{FF2B5EF4-FFF2-40B4-BE49-F238E27FC236}">
                <a16:creationId xmlns:a16="http://schemas.microsoft.com/office/drawing/2014/main" xmlns="" id="{6B484676-5DBE-76F3-28C5-B192DF5AEF52}"/>
              </a:ext>
            </a:extLst>
          </p:cNvPr>
          <p:cNvSpPr/>
          <p:nvPr/>
        </p:nvSpPr>
        <p:spPr>
          <a:xfrm rot="18000000" flipV="1">
            <a:off x="6072718" y="982134"/>
            <a:ext cx="1339849" cy="1394884"/>
          </a:xfrm>
          <a:custGeom>
            <a:avLst/>
            <a:gdLst>
              <a:gd name="connsiteX0" fmla="*/ 1340377 w 1340377"/>
              <a:gd name="connsiteY0" fmla="*/ 325499 h 1393716"/>
              <a:gd name="connsiteX1" fmla="*/ 1340377 w 1340377"/>
              <a:gd name="connsiteY1" fmla="*/ 84829 h 1393716"/>
              <a:gd name="connsiteX2" fmla="*/ 1336817 w 1340377"/>
              <a:gd name="connsiteY2" fmla="*/ 83007 h 1393716"/>
              <a:gd name="connsiteX3" fmla="*/ 127266 w 1340377"/>
              <a:gd name="connsiteY3" fmla="*/ 474531 h 1393716"/>
              <a:gd name="connsiteX4" fmla="*/ 2363 w 1340377"/>
              <a:gd name="connsiteY4" fmla="*/ 1014932 h 1393716"/>
              <a:gd name="connsiteX5" fmla="*/ 10363 w 1340377"/>
              <a:gd name="connsiteY5" fmla="*/ 1062612 h 1393716"/>
              <a:gd name="connsiteX6" fmla="*/ 583852 w 1340377"/>
              <a:gd name="connsiteY6" fmla="*/ 1393716 h 1393716"/>
              <a:gd name="connsiteX7" fmla="*/ 583852 w 1340377"/>
              <a:gd name="connsiteY7" fmla="*/ 1388882 h 1393716"/>
              <a:gd name="connsiteX8" fmla="*/ 568048 w 1340377"/>
              <a:gd name="connsiteY8" fmla="*/ 1377501 h 1393716"/>
              <a:gd name="connsiteX9" fmla="*/ 452453 w 1340377"/>
              <a:gd name="connsiteY9" fmla="*/ 662278 h 1393716"/>
              <a:gd name="connsiteX10" fmla="*/ 1129652 w 1340377"/>
              <a:gd name="connsiteY10" fmla="*/ 404775 h 1393716"/>
              <a:gd name="connsiteX11" fmla="*/ 1170896 w 1340377"/>
              <a:gd name="connsiteY11" fmla="*/ 423348 h 1393716"/>
              <a:gd name="connsiteX12" fmla="*/ 1340377 w 1340377"/>
              <a:gd name="connsiteY12" fmla="*/ 325499 h 139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0377" h="1393716">
                <a:moveTo>
                  <a:pt x="1340377" y="325499"/>
                </a:moveTo>
                <a:lnTo>
                  <a:pt x="1340377" y="84829"/>
                </a:lnTo>
                <a:lnTo>
                  <a:pt x="1336817" y="83007"/>
                </a:lnTo>
                <a:cubicBezTo>
                  <a:pt x="898210" y="-114122"/>
                  <a:pt x="372880" y="49115"/>
                  <a:pt x="127266" y="474531"/>
                </a:cubicBezTo>
                <a:cubicBezTo>
                  <a:pt x="29020" y="644698"/>
                  <a:pt x="-10520" y="832648"/>
                  <a:pt x="2363" y="1014932"/>
                </a:cubicBezTo>
                <a:lnTo>
                  <a:pt x="10363" y="1062612"/>
                </a:lnTo>
                <a:lnTo>
                  <a:pt x="583852" y="1393716"/>
                </a:lnTo>
                <a:lnTo>
                  <a:pt x="583852" y="1388882"/>
                </a:lnTo>
                <a:lnTo>
                  <a:pt x="568048" y="1377501"/>
                </a:lnTo>
                <a:cubicBezTo>
                  <a:pt x="368552" y="1200599"/>
                  <a:pt x="313942" y="902187"/>
                  <a:pt x="452453" y="662278"/>
                </a:cubicBezTo>
                <a:cubicBezTo>
                  <a:pt x="590964" y="422370"/>
                  <a:pt x="876702" y="320457"/>
                  <a:pt x="1129652" y="404775"/>
                </a:cubicBezTo>
                <a:lnTo>
                  <a:pt x="1170896" y="423348"/>
                </a:lnTo>
                <a:lnTo>
                  <a:pt x="1340377" y="325499"/>
                </a:lnTo>
                <a:close/>
              </a:path>
            </a:pathLst>
          </a:custGeom>
          <a:gradFill flip="none" rotWithShape="1">
            <a:gsLst>
              <a:gs pos="0">
                <a:srgbClr val="184150"/>
              </a:gs>
              <a:gs pos="100000">
                <a:srgbClr val="1C2832"/>
              </a:gs>
            </a:gsLst>
            <a:lin ang="10800000" scaled="1"/>
            <a:tileRect/>
          </a:gradFill>
          <a:ln>
            <a:noFill/>
          </a:ln>
          <a:effectLst>
            <a:outerShdw blurRad="101600" dist="38100" dir="2700000" sx="103000" sy="103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 name="Freeform: Shape 6">
            <a:extLst>
              <a:ext uri="{FF2B5EF4-FFF2-40B4-BE49-F238E27FC236}">
                <a16:creationId xmlns:a16="http://schemas.microsoft.com/office/drawing/2014/main" xmlns="" id="{090016D6-B963-9D61-F18F-E5ACBC46F32B}"/>
              </a:ext>
            </a:extLst>
          </p:cNvPr>
          <p:cNvSpPr/>
          <p:nvPr/>
        </p:nvSpPr>
        <p:spPr>
          <a:xfrm rot="18000000" flipV="1">
            <a:off x="4413251" y="2357968"/>
            <a:ext cx="1331383" cy="1411817"/>
          </a:xfrm>
          <a:custGeom>
            <a:avLst/>
            <a:gdLst>
              <a:gd name="connsiteX0" fmla="*/ 1205424 w 1332689"/>
              <a:gd name="connsiteY0" fmla="*/ 938737 h 1413267"/>
              <a:gd name="connsiteX1" fmla="*/ 1330327 w 1332689"/>
              <a:gd name="connsiteY1" fmla="*/ 398336 h 1413267"/>
              <a:gd name="connsiteX2" fmla="*/ 1322326 w 1332689"/>
              <a:gd name="connsiteY2" fmla="*/ 350658 h 1413267"/>
              <a:gd name="connsiteX3" fmla="*/ 714970 w 1332689"/>
              <a:gd name="connsiteY3" fmla="*/ 0 h 1413267"/>
              <a:gd name="connsiteX4" fmla="*/ 764641 w 1332689"/>
              <a:gd name="connsiteY4" fmla="*/ 35767 h 1413267"/>
              <a:gd name="connsiteX5" fmla="*/ 880236 w 1332689"/>
              <a:gd name="connsiteY5" fmla="*/ 750990 h 1413267"/>
              <a:gd name="connsiteX6" fmla="*/ 203037 w 1332689"/>
              <a:gd name="connsiteY6" fmla="*/ 1008493 h 1413267"/>
              <a:gd name="connsiteX7" fmla="*/ 159750 w 1332689"/>
              <a:gd name="connsiteY7" fmla="*/ 989000 h 1413267"/>
              <a:gd name="connsiteX8" fmla="*/ 159751 w 1332689"/>
              <a:gd name="connsiteY8" fmla="*/ 1236806 h 1413267"/>
              <a:gd name="connsiteX9" fmla="*/ 154838 w 1332689"/>
              <a:gd name="connsiteY9" fmla="*/ 1236805 h 1413267"/>
              <a:gd name="connsiteX10" fmla="*/ 157294 w 1332689"/>
              <a:gd name="connsiteY10" fmla="*/ 1241059 h 1413267"/>
              <a:gd name="connsiteX11" fmla="*/ 0 w 1332689"/>
              <a:gd name="connsiteY11" fmla="*/ 1331873 h 1413267"/>
              <a:gd name="connsiteX12" fmla="*/ 84641 w 1332689"/>
              <a:gd name="connsiteY12" fmla="*/ 1364911 h 1413267"/>
              <a:gd name="connsiteX13" fmla="*/ 1205424 w 1332689"/>
              <a:gd name="connsiteY13" fmla="*/ 938737 h 141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2689" h="1413267">
                <a:moveTo>
                  <a:pt x="1205424" y="938737"/>
                </a:moveTo>
                <a:cubicBezTo>
                  <a:pt x="1303669" y="768570"/>
                  <a:pt x="1343209" y="580620"/>
                  <a:pt x="1330327" y="398336"/>
                </a:cubicBezTo>
                <a:lnTo>
                  <a:pt x="1322326" y="350658"/>
                </a:lnTo>
                <a:lnTo>
                  <a:pt x="714970" y="0"/>
                </a:lnTo>
                <a:lnTo>
                  <a:pt x="764641" y="35767"/>
                </a:lnTo>
                <a:cubicBezTo>
                  <a:pt x="964137" y="212669"/>
                  <a:pt x="1018748" y="511081"/>
                  <a:pt x="880236" y="750990"/>
                </a:cubicBezTo>
                <a:cubicBezTo>
                  <a:pt x="741725" y="990898"/>
                  <a:pt x="455987" y="1092811"/>
                  <a:pt x="203037" y="1008493"/>
                </a:cubicBezTo>
                <a:lnTo>
                  <a:pt x="159750" y="989000"/>
                </a:lnTo>
                <a:lnTo>
                  <a:pt x="159751" y="1236806"/>
                </a:lnTo>
                <a:lnTo>
                  <a:pt x="154838" y="1236805"/>
                </a:lnTo>
                <a:lnTo>
                  <a:pt x="157294" y="1241059"/>
                </a:lnTo>
                <a:lnTo>
                  <a:pt x="0" y="1331873"/>
                </a:lnTo>
                <a:lnTo>
                  <a:pt x="84641" y="1364911"/>
                </a:lnTo>
                <a:cubicBezTo>
                  <a:pt x="503281" y="1504460"/>
                  <a:pt x="976184" y="1335792"/>
                  <a:pt x="1205424" y="938737"/>
                </a:cubicBezTo>
                <a:close/>
              </a:path>
            </a:pathLst>
          </a:custGeom>
          <a:gradFill flip="none" rotWithShape="1">
            <a:gsLst>
              <a:gs pos="0">
                <a:srgbClr val="47B5C4"/>
              </a:gs>
              <a:gs pos="68000">
                <a:srgbClr val="3FA3B0"/>
              </a:gs>
              <a:gs pos="89000">
                <a:srgbClr val="2A737C"/>
              </a:gs>
            </a:gsLst>
            <a:lin ang="18000000" scaled="0"/>
            <a:tileRect/>
          </a:gradFill>
          <a:ln>
            <a:noFill/>
          </a:ln>
          <a:effectLst>
            <a:outerShdw blurRad="101600" dist="38100" dir="2700000" sx="103000" sy="103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8" name="Freeform: Shape 7">
            <a:extLst>
              <a:ext uri="{FF2B5EF4-FFF2-40B4-BE49-F238E27FC236}">
                <a16:creationId xmlns:a16="http://schemas.microsoft.com/office/drawing/2014/main" xmlns="" id="{18AC9832-02BB-12D0-05C4-6F1197BBFD21}"/>
              </a:ext>
            </a:extLst>
          </p:cNvPr>
          <p:cNvSpPr/>
          <p:nvPr/>
        </p:nvSpPr>
        <p:spPr>
          <a:xfrm rot="18000000" flipV="1">
            <a:off x="5667376" y="3402542"/>
            <a:ext cx="95251" cy="55033"/>
          </a:xfrm>
          <a:custGeom>
            <a:avLst/>
            <a:gdLst>
              <a:gd name="connsiteX0" fmla="*/ 94622 w 94622"/>
              <a:gd name="connsiteY0" fmla="*/ 54630 h 54630"/>
              <a:gd name="connsiteX1" fmla="*/ 50064 w 94622"/>
              <a:gd name="connsiteY1" fmla="*/ 22546 h 54630"/>
              <a:gd name="connsiteX2" fmla="*/ 0 w 94622"/>
              <a:gd name="connsiteY2" fmla="*/ 0 h 54630"/>
              <a:gd name="connsiteX3" fmla="*/ 47311 w 94622"/>
              <a:gd name="connsiteY3" fmla="*/ 27315 h 54630"/>
              <a:gd name="connsiteX4" fmla="*/ 94622 w 94622"/>
              <a:gd name="connsiteY4" fmla="*/ 54630 h 54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22" h="54630">
                <a:moveTo>
                  <a:pt x="94622" y="54630"/>
                </a:moveTo>
                <a:lnTo>
                  <a:pt x="50064" y="22546"/>
                </a:lnTo>
                <a:lnTo>
                  <a:pt x="0" y="0"/>
                </a:lnTo>
                <a:lnTo>
                  <a:pt x="47311" y="27315"/>
                </a:lnTo>
                <a:lnTo>
                  <a:pt x="94622" y="5463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9" name="Freeform: Shape 8">
            <a:extLst>
              <a:ext uri="{FF2B5EF4-FFF2-40B4-BE49-F238E27FC236}">
                <a16:creationId xmlns:a16="http://schemas.microsoft.com/office/drawing/2014/main" xmlns="" id="{ABFE1A18-000D-C219-D6B4-130A73E59128}"/>
              </a:ext>
            </a:extLst>
          </p:cNvPr>
          <p:cNvSpPr/>
          <p:nvPr/>
        </p:nvSpPr>
        <p:spPr>
          <a:xfrm rot="18000000" flipV="1">
            <a:off x="3944409" y="2041526"/>
            <a:ext cx="3175000" cy="1746249"/>
          </a:xfrm>
          <a:custGeom>
            <a:avLst/>
            <a:gdLst>
              <a:gd name="connsiteX0" fmla="*/ 1725153 w 3174980"/>
              <a:gd name="connsiteY0" fmla="*/ 404683 h 1745571"/>
              <a:gd name="connsiteX1" fmla="*/ 1630214 w 3174980"/>
              <a:gd name="connsiteY1" fmla="*/ 288301 h 1745571"/>
              <a:gd name="connsiteX2" fmla="*/ 1630214 w 3174980"/>
              <a:gd name="connsiteY2" fmla="*/ 288301 h 1745571"/>
              <a:gd name="connsiteX3" fmla="*/ 3007175 w 3174980"/>
              <a:gd name="connsiteY3" fmla="*/ 1477618 h 1745571"/>
              <a:gd name="connsiteX4" fmla="*/ 2984098 w 3174980"/>
              <a:gd name="connsiteY4" fmla="*/ 1462694 h 1745571"/>
              <a:gd name="connsiteX5" fmla="*/ 2623613 w 3174980"/>
              <a:gd name="connsiteY5" fmla="*/ 939354 h 1745571"/>
              <a:gd name="connsiteX6" fmla="*/ 2601490 w 3174980"/>
              <a:gd name="connsiteY6" fmla="*/ 807510 h 1745571"/>
              <a:gd name="connsiteX7" fmla="*/ 1423300 w 3174980"/>
              <a:gd name="connsiteY7" fmla="*/ 127281 h 1745571"/>
              <a:gd name="connsiteX8" fmla="*/ 1423292 w 3174980"/>
              <a:gd name="connsiteY8" fmla="*/ 127276 h 1745571"/>
              <a:gd name="connsiteX9" fmla="*/ 1423275 w 3174980"/>
              <a:gd name="connsiteY9" fmla="*/ 127266 h 1745571"/>
              <a:gd name="connsiteX10" fmla="*/ 1423258 w 3174980"/>
              <a:gd name="connsiteY10" fmla="*/ 127256 h 1745571"/>
              <a:gd name="connsiteX11" fmla="*/ 1336818 w 3174980"/>
              <a:gd name="connsiteY11" fmla="*/ 83005 h 1745571"/>
              <a:gd name="connsiteX12" fmla="*/ 703350 w 3174980"/>
              <a:gd name="connsiteY12" fmla="*/ 32486 h 1745571"/>
              <a:gd name="connsiteX13" fmla="*/ 578107 w 3174980"/>
              <a:gd name="connsiteY13" fmla="*/ 79250 h 1745571"/>
              <a:gd name="connsiteX14" fmla="*/ 1185464 w 3174980"/>
              <a:gd name="connsiteY14" fmla="*/ 429907 h 1745571"/>
              <a:gd name="connsiteX15" fmla="*/ 578107 w 3174980"/>
              <a:gd name="connsiteY15" fmla="*/ 79250 h 1745571"/>
              <a:gd name="connsiteX16" fmla="*/ 532816 w 3174980"/>
              <a:gd name="connsiteY16" fmla="*/ 96160 h 1745571"/>
              <a:gd name="connsiteX17" fmla="*/ 127267 w 3174980"/>
              <a:gd name="connsiteY17" fmla="*/ 474530 h 1745571"/>
              <a:gd name="connsiteX18" fmla="*/ 392972 w 3174980"/>
              <a:gd name="connsiteY18" fmla="*/ 1717795 h 1745571"/>
              <a:gd name="connsiteX19" fmla="*/ 435924 w 3174980"/>
              <a:gd name="connsiteY19" fmla="*/ 1745571 h 1745571"/>
              <a:gd name="connsiteX20" fmla="*/ 598921 w 3174980"/>
              <a:gd name="connsiteY20" fmla="*/ 1651465 h 1745571"/>
              <a:gd name="connsiteX21" fmla="*/ 598921 w 3174980"/>
              <a:gd name="connsiteY21" fmla="*/ 1399730 h 1745571"/>
              <a:gd name="connsiteX22" fmla="*/ 568049 w 3174980"/>
              <a:gd name="connsiteY22" fmla="*/ 1377500 h 1745571"/>
              <a:gd name="connsiteX23" fmla="*/ 452454 w 3174980"/>
              <a:gd name="connsiteY23" fmla="*/ 662277 h 1745571"/>
              <a:gd name="connsiteX24" fmla="*/ 1129653 w 3174980"/>
              <a:gd name="connsiteY24" fmla="*/ 404774 h 1745571"/>
              <a:gd name="connsiteX25" fmla="*/ 1185464 w 3174980"/>
              <a:gd name="connsiteY25" fmla="*/ 429907 h 1745571"/>
              <a:gd name="connsiteX26" fmla="*/ 1185464 w 3174980"/>
              <a:gd name="connsiteY26" fmla="*/ 429907 h 1745571"/>
              <a:gd name="connsiteX27" fmla="*/ 1235528 w 3174980"/>
              <a:gd name="connsiteY27" fmla="*/ 452453 h 1745571"/>
              <a:gd name="connsiteX28" fmla="*/ 1280086 w 3174980"/>
              <a:gd name="connsiteY28" fmla="*/ 484537 h 1745571"/>
              <a:gd name="connsiteX29" fmla="*/ 1887442 w 3174980"/>
              <a:gd name="connsiteY29" fmla="*/ 835195 h 1745571"/>
              <a:gd name="connsiteX30" fmla="*/ 1865319 w 3174980"/>
              <a:gd name="connsiteY30" fmla="*/ 703349 h 1745571"/>
              <a:gd name="connsiteX31" fmla="*/ 1811391 w 3174980"/>
              <a:gd name="connsiteY31" fmla="*/ 553461 h 1745571"/>
              <a:gd name="connsiteX32" fmla="*/ 1802784 w 3174980"/>
              <a:gd name="connsiteY32" fmla="*/ 538200 h 1745571"/>
              <a:gd name="connsiteX33" fmla="*/ 1732710 w 3174980"/>
              <a:gd name="connsiteY33" fmla="*/ 413948 h 1745571"/>
              <a:gd name="connsiteX34" fmla="*/ 1732711 w 3174980"/>
              <a:gd name="connsiteY34" fmla="*/ 413949 h 1745571"/>
              <a:gd name="connsiteX35" fmla="*/ 1802784 w 3174980"/>
              <a:gd name="connsiteY35" fmla="*/ 538200 h 1745571"/>
              <a:gd name="connsiteX36" fmla="*/ 1811391 w 3174980"/>
              <a:gd name="connsiteY36" fmla="*/ 553461 h 1745571"/>
              <a:gd name="connsiteX37" fmla="*/ 1811391 w 3174980"/>
              <a:gd name="connsiteY37" fmla="*/ 553461 h 1745571"/>
              <a:gd name="connsiteX38" fmla="*/ 1811392 w 3174980"/>
              <a:gd name="connsiteY38" fmla="*/ 553463 h 1745571"/>
              <a:gd name="connsiteX39" fmla="*/ 1865320 w 3174980"/>
              <a:gd name="connsiteY39" fmla="*/ 703350 h 1745571"/>
              <a:gd name="connsiteX40" fmla="*/ 1887443 w 3174980"/>
              <a:gd name="connsiteY40" fmla="*/ 835196 h 1745571"/>
              <a:gd name="connsiteX41" fmla="*/ 3003663 w 3174980"/>
              <a:gd name="connsiteY41" fmla="*/ 1479645 h 1745571"/>
              <a:gd name="connsiteX42" fmla="*/ 3174980 w 3174980"/>
              <a:gd name="connsiteY42" fmla="*/ 1380735 h 1745571"/>
              <a:gd name="connsiteX43" fmla="*/ 3174980 w 3174980"/>
              <a:gd name="connsiteY43" fmla="*/ 1138613 h 1745571"/>
              <a:gd name="connsiteX44" fmla="*/ 2601491 w 3174980"/>
              <a:gd name="connsiteY44" fmla="*/ 807509 h 1745571"/>
              <a:gd name="connsiteX45" fmla="*/ 2623614 w 3174980"/>
              <a:gd name="connsiteY45" fmla="*/ 939353 h 1745571"/>
              <a:gd name="connsiteX46" fmla="*/ 2984099 w 3174980"/>
              <a:gd name="connsiteY46" fmla="*/ 1462693 h 1745571"/>
              <a:gd name="connsiteX47" fmla="*/ 3007176 w 3174980"/>
              <a:gd name="connsiteY47" fmla="*/ 1477617 h 174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74980" h="1745571">
                <a:moveTo>
                  <a:pt x="1725153" y="404683"/>
                </a:moveTo>
                <a:lnTo>
                  <a:pt x="1630214" y="288301"/>
                </a:lnTo>
                <a:lnTo>
                  <a:pt x="1630214" y="288301"/>
                </a:lnTo>
                <a:close/>
                <a:moveTo>
                  <a:pt x="3007175" y="1477618"/>
                </a:moveTo>
                <a:lnTo>
                  <a:pt x="2984098" y="1462694"/>
                </a:lnTo>
                <a:cubicBezTo>
                  <a:pt x="2802088" y="1331429"/>
                  <a:pt x="2678600" y="1144569"/>
                  <a:pt x="2623613" y="939354"/>
                </a:cubicBezTo>
                <a:lnTo>
                  <a:pt x="2601490" y="807510"/>
                </a:lnTo>
                <a:lnTo>
                  <a:pt x="1423300" y="127281"/>
                </a:lnTo>
                <a:lnTo>
                  <a:pt x="1423292" y="127276"/>
                </a:lnTo>
                <a:lnTo>
                  <a:pt x="1423275" y="127266"/>
                </a:lnTo>
                <a:lnTo>
                  <a:pt x="1423258" y="127256"/>
                </a:lnTo>
                <a:lnTo>
                  <a:pt x="1336818" y="83005"/>
                </a:lnTo>
                <a:cubicBezTo>
                  <a:pt x="1132135" y="-8988"/>
                  <a:pt x="908565" y="-22502"/>
                  <a:pt x="703350" y="32486"/>
                </a:cubicBezTo>
                <a:lnTo>
                  <a:pt x="578107" y="79250"/>
                </a:lnTo>
                <a:lnTo>
                  <a:pt x="1185464" y="429907"/>
                </a:lnTo>
                <a:lnTo>
                  <a:pt x="578107" y="79250"/>
                </a:lnTo>
                <a:lnTo>
                  <a:pt x="532816" y="96160"/>
                </a:lnTo>
                <a:cubicBezTo>
                  <a:pt x="368513" y="176145"/>
                  <a:pt x="225513" y="304363"/>
                  <a:pt x="127267" y="474530"/>
                </a:cubicBezTo>
                <a:cubicBezTo>
                  <a:pt x="-118347" y="899946"/>
                  <a:pt x="2950" y="1436513"/>
                  <a:pt x="392972" y="1717795"/>
                </a:cubicBezTo>
                <a:lnTo>
                  <a:pt x="435924" y="1745571"/>
                </a:lnTo>
                <a:lnTo>
                  <a:pt x="598921" y="1651465"/>
                </a:lnTo>
                <a:lnTo>
                  <a:pt x="598921" y="1399730"/>
                </a:lnTo>
                <a:lnTo>
                  <a:pt x="568049" y="1377500"/>
                </a:lnTo>
                <a:cubicBezTo>
                  <a:pt x="368553" y="1200598"/>
                  <a:pt x="313943" y="902185"/>
                  <a:pt x="452454" y="662277"/>
                </a:cubicBezTo>
                <a:cubicBezTo>
                  <a:pt x="590966" y="422368"/>
                  <a:pt x="876703" y="320456"/>
                  <a:pt x="1129653" y="404774"/>
                </a:cubicBezTo>
                <a:lnTo>
                  <a:pt x="1185464" y="429907"/>
                </a:lnTo>
                <a:lnTo>
                  <a:pt x="1185464" y="429907"/>
                </a:lnTo>
                <a:lnTo>
                  <a:pt x="1235528" y="452453"/>
                </a:lnTo>
                <a:lnTo>
                  <a:pt x="1280086" y="484537"/>
                </a:lnTo>
                <a:lnTo>
                  <a:pt x="1887442" y="835195"/>
                </a:lnTo>
                <a:lnTo>
                  <a:pt x="1865319" y="703349"/>
                </a:lnTo>
                <a:lnTo>
                  <a:pt x="1811391" y="553461"/>
                </a:lnTo>
                <a:lnTo>
                  <a:pt x="1802784" y="538200"/>
                </a:lnTo>
                <a:lnTo>
                  <a:pt x="1732710" y="413948"/>
                </a:lnTo>
                <a:lnTo>
                  <a:pt x="1732711" y="413949"/>
                </a:lnTo>
                <a:lnTo>
                  <a:pt x="1802784" y="538200"/>
                </a:lnTo>
                <a:lnTo>
                  <a:pt x="1811391" y="553461"/>
                </a:lnTo>
                <a:lnTo>
                  <a:pt x="1811391" y="553461"/>
                </a:lnTo>
                <a:lnTo>
                  <a:pt x="1811392" y="553463"/>
                </a:lnTo>
                <a:cubicBezTo>
                  <a:pt x="1833545" y="601890"/>
                  <a:pt x="1851573" y="652046"/>
                  <a:pt x="1865320" y="703350"/>
                </a:cubicBezTo>
                <a:lnTo>
                  <a:pt x="1887443" y="835196"/>
                </a:lnTo>
                <a:lnTo>
                  <a:pt x="3003663" y="1479645"/>
                </a:lnTo>
                <a:close/>
                <a:moveTo>
                  <a:pt x="3174980" y="1380735"/>
                </a:moveTo>
                <a:lnTo>
                  <a:pt x="3174980" y="1138613"/>
                </a:lnTo>
                <a:lnTo>
                  <a:pt x="2601491" y="807509"/>
                </a:lnTo>
                <a:lnTo>
                  <a:pt x="2623614" y="939353"/>
                </a:lnTo>
                <a:cubicBezTo>
                  <a:pt x="2678601" y="1144568"/>
                  <a:pt x="2802089" y="1331428"/>
                  <a:pt x="2984099" y="1462693"/>
                </a:cubicBezTo>
                <a:lnTo>
                  <a:pt x="3007176" y="1477617"/>
                </a:lnTo>
                <a:close/>
              </a:path>
            </a:pathLst>
          </a:custGeom>
          <a:gradFill flip="none" rotWithShape="1">
            <a:gsLst>
              <a:gs pos="0">
                <a:srgbClr val="B0CF23"/>
              </a:gs>
              <a:gs pos="100000">
                <a:srgbClr val="6B7F15"/>
              </a:gs>
            </a:gsLst>
            <a:lin ang="12600000" scaled="0"/>
            <a:tileRect/>
          </a:gradFill>
          <a:ln>
            <a:noFill/>
          </a:ln>
          <a:effectLst>
            <a:outerShdw blurRad="101600" dist="38100" dir="2700000" sx="103000" sy="103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0" name="Freeform: Shape 9">
            <a:extLst>
              <a:ext uri="{FF2B5EF4-FFF2-40B4-BE49-F238E27FC236}">
                <a16:creationId xmlns:a16="http://schemas.microsoft.com/office/drawing/2014/main" xmlns="" id="{54DE7D53-2402-7C68-F612-5F94ED11B32F}"/>
              </a:ext>
            </a:extLst>
          </p:cNvPr>
          <p:cNvSpPr/>
          <p:nvPr/>
        </p:nvSpPr>
        <p:spPr>
          <a:xfrm rot="18000000" flipV="1">
            <a:off x="5057776" y="4029076"/>
            <a:ext cx="1985433" cy="1039283"/>
          </a:xfrm>
          <a:custGeom>
            <a:avLst/>
            <a:gdLst>
              <a:gd name="connsiteX0" fmla="*/ 1984978 w 1984978"/>
              <a:gd name="connsiteY0" fmla="*/ 1038732 h 1038732"/>
              <a:gd name="connsiteX1" fmla="*/ 806781 w 1984978"/>
              <a:gd name="connsiteY1" fmla="*/ 358500 h 1038732"/>
              <a:gd name="connsiteX2" fmla="*/ 199425 w 1984978"/>
              <a:gd name="connsiteY2" fmla="*/ 7843 h 1038732"/>
              <a:gd name="connsiteX3" fmla="*/ 182009 w 1984978"/>
              <a:gd name="connsiteY3" fmla="*/ 0 h 1038732"/>
              <a:gd name="connsiteX4" fmla="*/ 0 w 1984978"/>
              <a:gd name="connsiteY4" fmla="*/ 105083 h 1038732"/>
              <a:gd name="connsiteX5" fmla="*/ 0 w 1984978"/>
              <a:gd name="connsiteY5" fmla="*/ 330136 h 1038732"/>
              <a:gd name="connsiteX6" fmla="*/ 48070 w 1984978"/>
              <a:gd name="connsiteY6" fmla="*/ 354745 h 1038732"/>
              <a:gd name="connsiteX7" fmla="*/ 0 w 1984978"/>
              <a:gd name="connsiteY7" fmla="*/ 330136 h 1038732"/>
              <a:gd name="connsiteX8" fmla="*/ 0 w 1984978"/>
              <a:gd name="connsiteY8" fmla="*/ 332646 h 1038732"/>
              <a:gd name="connsiteX9" fmla="*/ 1139827 w 1984978"/>
              <a:gd name="connsiteY9" fmla="*/ 990726 h 1038732"/>
              <a:gd name="connsiteX10" fmla="*/ 1265070 w 1984978"/>
              <a:gd name="connsiteY10" fmla="*/ 943962 h 1038732"/>
              <a:gd name="connsiteX11" fmla="*/ 1898538 w 1984978"/>
              <a:gd name="connsiteY11" fmla="*/ 994481 h 103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4978" h="1038732">
                <a:moveTo>
                  <a:pt x="1984978" y="1038732"/>
                </a:moveTo>
                <a:lnTo>
                  <a:pt x="806781" y="358500"/>
                </a:lnTo>
                <a:lnTo>
                  <a:pt x="199425" y="7843"/>
                </a:lnTo>
                <a:lnTo>
                  <a:pt x="182009" y="0"/>
                </a:lnTo>
                <a:lnTo>
                  <a:pt x="0" y="105083"/>
                </a:lnTo>
                <a:lnTo>
                  <a:pt x="0" y="330136"/>
                </a:lnTo>
                <a:lnTo>
                  <a:pt x="48070" y="354745"/>
                </a:lnTo>
                <a:lnTo>
                  <a:pt x="0" y="330136"/>
                </a:lnTo>
                <a:lnTo>
                  <a:pt x="0" y="332646"/>
                </a:lnTo>
                <a:lnTo>
                  <a:pt x="1139827" y="990726"/>
                </a:lnTo>
                <a:lnTo>
                  <a:pt x="1265070" y="943962"/>
                </a:lnTo>
                <a:cubicBezTo>
                  <a:pt x="1470285" y="888974"/>
                  <a:pt x="1693855" y="902488"/>
                  <a:pt x="1898538" y="994481"/>
                </a:cubicBezTo>
                <a:close/>
              </a:path>
            </a:pathLst>
          </a:custGeom>
          <a:gradFill flip="none" rotWithShape="1">
            <a:gsLst>
              <a:gs pos="0">
                <a:schemeClr val="tx1">
                  <a:lumMod val="75000"/>
                  <a:lumOff val="25000"/>
                </a:schemeClr>
              </a:gs>
              <a:gs pos="100000">
                <a:schemeClr val="tx1"/>
              </a:gs>
            </a:gsLst>
            <a:lin ang="5400000" scaled="0"/>
            <a:tileRect/>
          </a:gradFill>
          <a:ln>
            <a:noFill/>
          </a:ln>
          <a:effectLst>
            <a:outerShdw blurRad="101600" dist="38100" dir="2700000" sx="103000" sy="103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1" name="Freeform: Shape 10">
            <a:extLst>
              <a:ext uri="{FF2B5EF4-FFF2-40B4-BE49-F238E27FC236}">
                <a16:creationId xmlns:a16="http://schemas.microsoft.com/office/drawing/2014/main" xmlns="" id="{67A88595-A177-E4EE-6E0F-A9F32570A14B}"/>
              </a:ext>
            </a:extLst>
          </p:cNvPr>
          <p:cNvSpPr/>
          <p:nvPr/>
        </p:nvSpPr>
        <p:spPr>
          <a:xfrm rot="18000000" flipV="1">
            <a:off x="6206068" y="4394201"/>
            <a:ext cx="1185333" cy="1638300"/>
          </a:xfrm>
          <a:custGeom>
            <a:avLst/>
            <a:gdLst>
              <a:gd name="connsiteX0" fmla="*/ 1058196 w 1185462"/>
              <a:gd name="connsiteY0" fmla="*/ 1244462 h 1639742"/>
              <a:gd name="connsiteX1" fmla="*/ 792491 w 1185462"/>
              <a:gd name="connsiteY1" fmla="*/ 1197 h 1639742"/>
              <a:gd name="connsiteX2" fmla="*/ 790638 w 1185462"/>
              <a:gd name="connsiteY2" fmla="*/ 0 h 1639742"/>
              <a:gd name="connsiteX3" fmla="*/ 790639 w 1185462"/>
              <a:gd name="connsiteY3" fmla="*/ 237727 h 1639742"/>
              <a:gd name="connsiteX4" fmla="*/ 785726 w 1185462"/>
              <a:gd name="connsiteY4" fmla="*/ 237727 h 1639742"/>
              <a:gd name="connsiteX5" fmla="*/ 788182 w 1185462"/>
              <a:gd name="connsiteY5" fmla="*/ 241981 h 1639742"/>
              <a:gd name="connsiteX6" fmla="*/ 616706 w 1185462"/>
              <a:gd name="connsiteY6" fmla="*/ 340982 h 1639742"/>
              <a:gd name="connsiteX7" fmla="*/ 617414 w 1185462"/>
              <a:gd name="connsiteY7" fmla="*/ 341492 h 1639742"/>
              <a:gd name="connsiteX8" fmla="*/ 733009 w 1185462"/>
              <a:gd name="connsiteY8" fmla="*/ 1056715 h 1639742"/>
              <a:gd name="connsiteX9" fmla="*/ 55810 w 1185462"/>
              <a:gd name="connsiteY9" fmla="*/ 1314218 h 1639742"/>
              <a:gd name="connsiteX10" fmla="*/ 0 w 1185462"/>
              <a:gd name="connsiteY10" fmla="*/ 1289085 h 1639742"/>
              <a:gd name="connsiteX11" fmla="*/ 607356 w 1185462"/>
              <a:gd name="connsiteY11" fmla="*/ 1639742 h 1639742"/>
              <a:gd name="connsiteX12" fmla="*/ 652647 w 1185462"/>
              <a:gd name="connsiteY12" fmla="*/ 1622831 h 1639742"/>
              <a:gd name="connsiteX13" fmla="*/ 1058196 w 1185462"/>
              <a:gd name="connsiteY13" fmla="*/ 1244462 h 163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462" h="1639742">
                <a:moveTo>
                  <a:pt x="1058196" y="1244462"/>
                </a:moveTo>
                <a:cubicBezTo>
                  <a:pt x="1303811" y="819046"/>
                  <a:pt x="1182513" y="282478"/>
                  <a:pt x="792491" y="1197"/>
                </a:cubicBezTo>
                <a:lnTo>
                  <a:pt x="790638" y="0"/>
                </a:lnTo>
                <a:lnTo>
                  <a:pt x="790639" y="237727"/>
                </a:lnTo>
                <a:lnTo>
                  <a:pt x="785726" y="237727"/>
                </a:lnTo>
                <a:lnTo>
                  <a:pt x="788182" y="241981"/>
                </a:lnTo>
                <a:lnTo>
                  <a:pt x="616706" y="340982"/>
                </a:lnTo>
                <a:lnTo>
                  <a:pt x="617414" y="341492"/>
                </a:lnTo>
                <a:cubicBezTo>
                  <a:pt x="816910" y="518394"/>
                  <a:pt x="871520" y="816806"/>
                  <a:pt x="733009" y="1056715"/>
                </a:cubicBezTo>
                <a:cubicBezTo>
                  <a:pt x="594498" y="1296624"/>
                  <a:pt x="308760" y="1398536"/>
                  <a:pt x="55810" y="1314218"/>
                </a:cubicBezTo>
                <a:lnTo>
                  <a:pt x="0" y="1289085"/>
                </a:lnTo>
                <a:lnTo>
                  <a:pt x="607356" y="1639742"/>
                </a:lnTo>
                <a:lnTo>
                  <a:pt x="652647" y="1622831"/>
                </a:lnTo>
                <a:cubicBezTo>
                  <a:pt x="816950" y="1542846"/>
                  <a:pt x="959951" y="1414629"/>
                  <a:pt x="1058196" y="1244462"/>
                </a:cubicBezTo>
                <a:close/>
              </a:path>
            </a:pathLst>
          </a:custGeom>
          <a:gradFill flip="none" rotWithShape="1">
            <a:gsLst>
              <a:gs pos="0">
                <a:srgbClr val="AA1B6F"/>
              </a:gs>
              <a:gs pos="100000">
                <a:srgbClr val="E0107C"/>
              </a:gs>
            </a:gsLst>
            <a:lin ang="600000" scaled="0"/>
            <a:tileRect/>
          </a:gradFill>
          <a:ln>
            <a:noFill/>
          </a:ln>
          <a:effectLst>
            <a:outerShdw blurRad="101600" dist="38100" dir="2700000" sx="103000" sy="103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2" name="Freeform: Shape 11">
            <a:extLst>
              <a:ext uri="{FF2B5EF4-FFF2-40B4-BE49-F238E27FC236}">
                <a16:creationId xmlns:a16="http://schemas.microsoft.com/office/drawing/2014/main" xmlns="" id="{A32DE28D-E130-E610-5D75-1B43591FD995}"/>
              </a:ext>
            </a:extLst>
          </p:cNvPr>
          <p:cNvSpPr/>
          <p:nvPr/>
        </p:nvSpPr>
        <p:spPr>
          <a:xfrm rot="18000000" flipV="1">
            <a:off x="5925610" y="4960409"/>
            <a:ext cx="1377949" cy="1714500"/>
          </a:xfrm>
          <a:custGeom>
            <a:avLst/>
            <a:gdLst>
              <a:gd name="connsiteX0" fmla="*/ 1377034 w 1377034"/>
              <a:gd name="connsiteY0" fmla="*/ 346662 h 1712992"/>
              <a:gd name="connsiteX1" fmla="*/ 1377034 w 1377034"/>
              <a:gd name="connsiteY1" fmla="*/ 103594 h 1712992"/>
              <a:gd name="connsiteX2" fmla="*/ 1336816 w 1377034"/>
              <a:gd name="connsiteY2" fmla="*/ 83005 h 1712992"/>
              <a:gd name="connsiteX3" fmla="*/ 127265 w 1377034"/>
              <a:gd name="connsiteY3" fmla="*/ 474530 h 1712992"/>
              <a:gd name="connsiteX4" fmla="*/ 2362 w 1377034"/>
              <a:gd name="connsiteY4" fmla="*/ 1014930 h 1712992"/>
              <a:gd name="connsiteX5" fmla="*/ 10362 w 1377034"/>
              <a:gd name="connsiteY5" fmla="*/ 1062609 h 1712992"/>
              <a:gd name="connsiteX6" fmla="*/ 10364 w 1377034"/>
              <a:gd name="connsiteY6" fmla="*/ 1062610 h 1712992"/>
              <a:gd name="connsiteX7" fmla="*/ 32487 w 1377034"/>
              <a:gd name="connsiteY7" fmla="*/ 1194455 h 1712992"/>
              <a:gd name="connsiteX8" fmla="*/ 318579 w 1377034"/>
              <a:gd name="connsiteY8" fmla="*/ 1658243 h 1712992"/>
              <a:gd name="connsiteX9" fmla="*/ 386973 w 1377034"/>
              <a:gd name="connsiteY9" fmla="*/ 1712992 h 1712992"/>
              <a:gd name="connsiteX10" fmla="*/ 386973 w 1377034"/>
              <a:gd name="connsiteY10" fmla="*/ 1495258 h 1712992"/>
              <a:gd name="connsiteX11" fmla="*/ 391885 w 1377034"/>
              <a:gd name="connsiteY11" fmla="*/ 1495258 h 1712992"/>
              <a:gd name="connsiteX12" fmla="*/ 389429 w 1377034"/>
              <a:gd name="connsiteY12" fmla="*/ 1491004 h 1712992"/>
              <a:gd name="connsiteX13" fmla="*/ 570896 w 1377034"/>
              <a:gd name="connsiteY13" fmla="*/ 1386233 h 1712992"/>
              <a:gd name="connsiteX14" fmla="*/ 570896 w 1377034"/>
              <a:gd name="connsiteY14" fmla="*/ 1386233 h 1712992"/>
              <a:gd name="connsiteX15" fmla="*/ 576046 w 1377034"/>
              <a:gd name="connsiteY15" fmla="*/ 1383260 h 1712992"/>
              <a:gd name="connsiteX16" fmla="*/ 568047 w 1377034"/>
              <a:gd name="connsiteY16" fmla="*/ 1377500 h 1712992"/>
              <a:gd name="connsiteX17" fmla="*/ 452452 w 1377034"/>
              <a:gd name="connsiteY17" fmla="*/ 662277 h 1712992"/>
              <a:gd name="connsiteX18" fmla="*/ 1129651 w 1377034"/>
              <a:gd name="connsiteY18" fmla="*/ 404774 h 1712992"/>
              <a:gd name="connsiteX19" fmla="*/ 1212083 w 1377034"/>
              <a:gd name="connsiteY19" fmla="*/ 441896 h 171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7034" h="1712992">
                <a:moveTo>
                  <a:pt x="1377034" y="346662"/>
                </a:moveTo>
                <a:lnTo>
                  <a:pt x="1377034" y="103594"/>
                </a:lnTo>
                <a:lnTo>
                  <a:pt x="1336816" y="83005"/>
                </a:lnTo>
                <a:cubicBezTo>
                  <a:pt x="898209" y="-114123"/>
                  <a:pt x="372879" y="49114"/>
                  <a:pt x="127265" y="474530"/>
                </a:cubicBezTo>
                <a:cubicBezTo>
                  <a:pt x="29019" y="644697"/>
                  <a:pt x="-10521" y="832647"/>
                  <a:pt x="2362" y="1014930"/>
                </a:cubicBezTo>
                <a:lnTo>
                  <a:pt x="10362" y="1062609"/>
                </a:lnTo>
                <a:lnTo>
                  <a:pt x="10364" y="1062610"/>
                </a:lnTo>
                <a:lnTo>
                  <a:pt x="32487" y="1194455"/>
                </a:lnTo>
                <a:cubicBezTo>
                  <a:pt x="79619" y="1370354"/>
                  <a:pt x="177078" y="1532767"/>
                  <a:pt x="318579" y="1658243"/>
                </a:cubicBezTo>
                <a:lnTo>
                  <a:pt x="386973" y="1712992"/>
                </a:lnTo>
                <a:lnTo>
                  <a:pt x="386973" y="1495258"/>
                </a:lnTo>
                <a:lnTo>
                  <a:pt x="391885" y="1495258"/>
                </a:lnTo>
                <a:lnTo>
                  <a:pt x="389429" y="1491004"/>
                </a:lnTo>
                <a:lnTo>
                  <a:pt x="570896" y="1386233"/>
                </a:lnTo>
                <a:lnTo>
                  <a:pt x="570896" y="1386233"/>
                </a:lnTo>
                <a:lnTo>
                  <a:pt x="576046" y="1383260"/>
                </a:lnTo>
                <a:lnTo>
                  <a:pt x="568047" y="1377500"/>
                </a:lnTo>
                <a:cubicBezTo>
                  <a:pt x="368551" y="1200598"/>
                  <a:pt x="313941" y="902186"/>
                  <a:pt x="452452" y="662277"/>
                </a:cubicBezTo>
                <a:cubicBezTo>
                  <a:pt x="590963" y="422368"/>
                  <a:pt x="876701" y="320456"/>
                  <a:pt x="1129651" y="404774"/>
                </a:cubicBezTo>
                <a:lnTo>
                  <a:pt x="1212083" y="441896"/>
                </a:lnTo>
                <a:close/>
              </a:path>
            </a:pathLst>
          </a:custGeom>
          <a:gradFill>
            <a:gsLst>
              <a:gs pos="0">
                <a:schemeClr val="tx1">
                  <a:lumMod val="75000"/>
                  <a:lumOff val="25000"/>
                </a:schemeClr>
              </a:gs>
              <a:gs pos="100000">
                <a:schemeClr val="tx1">
                  <a:lumMod val="75000"/>
                  <a:lumOff val="25000"/>
                </a:schemeClr>
              </a:gs>
            </a:gsLst>
            <a:lin ang="5400000" scaled="0"/>
          </a:gradFill>
          <a:ln>
            <a:noFill/>
          </a:ln>
          <a:effectLst>
            <a:outerShdw blurRad="101600" dist="38100" dir="2700000" sx="103000" sy="103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3" name="Freeform: Shape 12">
            <a:extLst>
              <a:ext uri="{FF2B5EF4-FFF2-40B4-BE49-F238E27FC236}">
                <a16:creationId xmlns:a16="http://schemas.microsoft.com/office/drawing/2014/main" xmlns="" id="{7C6FDBA5-2873-6687-C032-B2D1CD088CA2}"/>
              </a:ext>
            </a:extLst>
          </p:cNvPr>
          <p:cNvSpPr/>
          <p:nvPr/>
        </p:nvSpPr>
        <p:spPr>
          <a:xfrm rot="18000000" flipV="1">
            <a:off x="6086475" y="5495925"/>
            <a:ext cx="19051" cy="8467"/>
          </a:xfrm>
          <a:custGeom>
            <a:avLst/>
            <a:gdLst>
              <a:gd name="connsiteX0" fmla="*/ 17416 w 17416"/>
              <a:gd name="connsiteY0" fmla="*/ 8949 h 8949"/>
              <a:gd name="connsiteX1" fmla="*/ 1916 w 17416"/>
              <a:gd name="connsiteY1" fmla="*/ 0 h 8949"/>
              <a:gd name="connsiteX2" fmla="*/ 0 w 17416"/>
              <a:gd name="connsiteY2" fmla="*/ 1106 h 8949"/>
              <a:gd name="connsiteX3" fmla="*/ 17416 w 17416"/>
              <a:gd name="connsiteY3" fmla="*/ 8949 h 8949"/>
            </a:gdLst>
            <a:ahLst/>
            <a:cxnLst>
              <a:cxn ang="0">
                <a:pos x="connsiteX0" y="connsiteY0"/>
              </a:cxn>
              <a:cxn ang="0">
                <a:pos x="connsiteX1" y="connsiteY1"/>
              </a:cxn>
              <a:cxn ang="0">
                <a:pos x="connsiteX2" y="connsiteY2"/>
              </a:cxn>
              <a:cxn ang="0">
                <a:pos x="connsiteX3" y="connsiteY3"/>
              </a:cxn>
            </a:cxnLst>
            <a:rect l="l" t="t" r="r" b="b"/>
            <a:pathLst>
              <a:path w="17416" h="8949">
                <a:moveTo>
                  <a:pt x="17416" y="8949"/>
                </a:moveTo>
                <a:lnTo>
                  <a:pt x="1916" y="0"/>
                </a:lnTo>
                <a:lnTo>
                  <a:pt x="0" y="1106"/>
                </a:lnTo>
                <a:lnTo>
                  <a:pt x="17416" y="894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378" name="Google Shape;378;p36">
            <a:extLst>
              <a:ext uri="{FF2B5EF4-FFF2-40B4-BE49-F238E27FC236}">
                <a16:creationId xmlns:a16="http://schemas.microsoft.com/office/drawing/2014/main" xmlns="" id="{1634D0CC-739D-E0F9-ADF1-90D4E7881BD0}"/>
              </a:ext>
            </a:extLst>
          </p:cNvPr>
          <p:cNvSpPr txBox="1">
            <a:spLocks/>
          </p:cNvSpPr>
          <p:nvPr/>
        </p:nvSpPr>
        <p:spPr bwMode="auto">
          <a:xfrm>
            <a:off x="300567" y="224367"/>
            <a:ext cx="4910667" cy="14859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3200"/>
              <a:buFont typeface="Lexend Deca" charset="0"/>
              <a:buNone/>
            </a:pPr>
            <a:r>
              <a:rPr lang="en-US" altLang="en-US" sz="3733" b="1">
                <a:solidFill>
                  <a:srgbClr val="FFFFFF"/>
                </a:solidFill>
                <a:sym typeface="Lexend Deca" charset="0"/>
              </a:rPr>
              <a:t>TRÁCH NHIỆM CỦA </a:t>
            </a:r>
            <a:br>
              <a:rPr lang="en-US" altLang="en-US" sz="3733" b="1">
                <a:solidFill>
                  <a:srgbClr val="FFFFFF"/>
                </a:solidFill>
                <a:sym typeface="Lexend Deca" charset="0"/>
              </a:rPr>
            </a:br>
            <a:r>
              <a:rPr lang="en-US" altLang="en-US" sz="3733" b="1">
                <a:solidFill>
                  <a:srgbClr val="FFFFFF"/>
                </a:solidFill>
                <a:sym typeface="Lexend Deca" charset="0"/>
              </a:rPr>
              <a:t>HỌC SINH</a:t>
            </a:r>
            <a:endParaRPr lang="vi-VN" altLang="en-US" sz="3733" b="1">
              <a:solidFill>
                <a:srgbClr val="FFFFFF"/>
              </a:solidFill>
              <a:sym typeface="Lexend Deca" charset="0"/>
            </a:endParaRPr>
          </a:p>
        </p:txBody>
      </p:sp>
      <p:sp>
        <p:nvSpPr>
          <p:cNvPr id="170011" name="Rectangle 27">
            <a:extLst>
              <a:ext uri="{FF2B5EF4-FFF2-40B4-BE49-F238E27FC236}">
                <a16:creationId xmlns:a16="http://schemas.microsoft.com/office/drawing/2014/main" xmlns="" id="{B4224192-BE11-1D94-560C-405784B3E176}"/>
              </a:ext>
            </a:extLst>
          </p:cNvPr>
          <p:cNvSpPr>
            <a:spLocks noChangeArrowheads="1"/>
          </p:cNvSpPr>
          <p:nvPr/>
        </p:nvSpPr>
        <p:spPr bwMode="auto">
          <a:xfrm>
            <a:off x="433917" y="2574868"/>
            <a:ext cx="3426883" cy="2554930"/>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667"/>
              <a:t>Tố cáo các hành vi vi phạm quy định của pháp luật về phòng ngừa tai nạn vũ khí, cháy, nổ và các chất độc hại. </a:t>
            </a:r>
          </a:p>
        </p:txBody>
      </p:sp>
      <p:sp>
        <p:nvSpPr>
          <p:cNvPr id="170012" name="Rectangle 28">
            <a:extLst>
              <a:ext uri="{FF2B5EF4-FFF2-40B4-BE49-F238E27FC236}">
                <a16:creationId xmlns:a16="http://schemas.microsoft.com/office/drawing/2014/main" xmlns="" id="{FDFCA0E0-E04D-480D-8C69-4115D7F5FE94}"/>
              </a:ext>
            </a:extLst>
          </p:cNvPr>
          <p:cNvSpPr>
            <a:spLocks noChangeArrowheads="1"/>
          </p:cNvSpPr>
          <p:nvPr/>
        </p:nvSpPr>
        <p:spPr bwMode="auto">
          <a:xfrm>
            <a:off x="7914218" y="232255"/>
            <a:ext cx="3718983" cy="2308324"/>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400"/>
              <a:t>Chủ động, tích cực tìm hiểu và thực hiện nghiêm chỉnh các quy định của pháp luật về phòng ngừa tai nạn vũ khí, cháy, nổ và các chất độc hại. </a:t>
            </a:r>
          </a:p>
        </p:txBody>
      </p:sp>
      <p:sp>
        <p:nvSpPr>
          <p:cNvPr id="170013" name="Rectangle 29">
            <a:extLst>
              <a:ext uri="{FF2B5EF4-FFF2-40B4-BE49-F238E27FC236}">
                <a16:creationId xmlns:a16="http://schemas.microsoft.com/office/drawing/2014/main" xmlns="" id="{F178A3D0-2F8F-9A90-DB93-CD52A83A27C5}"/>
              </a:ext>
            </a:extLst>
          </p:cNvPr>
          <p:cNvSpPr>
            <a:spLocks noChangeArrowheads="1"/>
          </p:cNvSpPr>
          <p:nvPr/>
        </p:nvSpPr>
        <p:spPr bwMode="auto">
          <a:xfrm>
            <a:off x="8030634" y="3882968"/>
            <a:ext cx="3674533" cy="255493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667"/>
              <a:t>Tuyên truyền và nhắc nhở cho người thân, bạn bè chủ động phòng ngừa tai nạn vũ khí, cháy, nổ và các chất độc hại.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blinds(horizontal)">
                                      <p:cBhvr>
                                        <p:cTn id="7" dur="500"/>
                                        <p:tgtEl>
                                          <p:spTgt spid="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par>
                                <p:cTn id="30" presetID="3"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linds(horizontal)">
                                      <p:cBhvr>
                                        <p:cTn id="43" dur="500"/>
                                        <p:tgtEl>
                                          <p:spTgt spid="9"/>
                                        </p:tgtEl>
                                      </p:cBhvr>
                                    </p:animEffect>
                                  </p:childTnLst>
                                </p:cTn>
                              </p:par>
                              <p:par>
                                <p:cTn id="44" presetID="3" presetClass="entr" presetSubtype="1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linds(horizontal)">
                                      <p:cBhvr>
                                        <p:cTn id="46" dur="500"/>
                                        <p:tgtEl>
                                          <p:spTgt spid="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70011"/>
                                        </p:tgtEl>
                                        <p:attrNameLst>
                                          <p:attrName>style.visibility</p:attrName>
                                        </p:attrNameLst>
                                      </p:cBhvr>
                                      <p:to>
                                        <p:strVal val="visible"/>
                                      </p:to>
                                    </p:set>
                                    <p:animEffect transition="in" filter="blinds(horizontal)">
                                      <p:cBhvr>
                                        <p:cTn id="51" dur="500"/>
                                        <p:tgtEl>
                                          <p:spTgt spid="1700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70012"/>
                                        </p:tgtEl>
                                        <p:attrNameLst>
                                          <p:attrName>style.visibility</p:attrName>
                                        </p:attrNameLst>
                                      </p:cBhvr>
                                      <p:to>
                                        <p:strVal val="visible"/>
                                      </p:to>
                                    </p:set>
                                    <p:animEffect transition="in" filter="blinds(horizontal)">
                                      <p:cBhvr>
                                        <p:cTn id="56" dur="500"/>
                                        <p:tgtEl>
                                          <p:spTgt spid="17001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70013"/>
                                        </p:tgtEl>
                                        <p:attrNameLst>
                                          <p:attrName>style.visibility</p:attrName>
                                        </p:attrNameLst>
                                      </p:cBhvr>
                                      <p:to>
                                        <p:strVal val="visible"/>
                                      </p:to>
                                    </p:set>
                                    <p:animEffect transition="in" filter="blinds(horizontal)">
                                      <p:cBhvr>
                                        <p:cTn id="61" dur="500"/>
                                        <p:tgtEl>
                                          <p:spTgt spid="170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animBg="1"/>
      <p:bldP spid="170011" grpId="0" animBg="1"/>
      <p:bldP spid="170012" grpId="0" animBg="1"/>
      <p:bldP spid="1700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37" name="Rectangle 33">
            <a:extLst>
              <a:ext uri="{FF2B5EF4-FFF2-40B4-BE49-F238E27FC236}">
                <a16:creationId xmlns:a16="http://schemas.microsoft.com/office/drawing/2014/main" xmlns="" id="{68E830F9-6E95-8C17-9256-61CC7BE2981A}"/>
              </a:ext>
            </a:extLst>
          </p:cNvPr>
          <p:cNvSpPr>
            <a:spLocks noChangeArrowheads="1"/>
          </p:cNvSpPr>
          <p:nvPr/>
        </p:nvSpPr>
        <p:spPr bwMode="auto">
          <a:xfrm>
            <a:off x="294218" y="173567"/>
            <a:ext cx="11686116" cy="108555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buClr>
                <a:srgbClr val="000000"/>
              </a:buClr>
              <a:buFont typeface="Arial" panose="020B0604020202020204" pitchFamily="34" charset="0"/>
              <a:buNone/>
            </a:pPr>
            <a:r>
              <a:rPr lang="en-US" altLang="en-US" sz="2267" b="1">
                <a:solidFill>
                  <a:schemeClr val="bg1"/>
                </a:solidFill>
              </a:rPr>
              <a:t>Câu 1: </a:t>
            </a:r>
            <a:r>
              <a:rPr lang="vi-VN" altLang="en-US" sz="2267" b="1">
                <a:solidFill>
                  <a:schemeClr val="bg1"/>
                </a:solidFill>
              </a:rPr>
              <a:t>Theo em, hành vi nào sau đây vi phạm quy định của pháp luật về phòng ngừa tai nạn vũ khí, cháy, nổ và các chất độc hại? Vì sao? </a:t>
            </a:r>
            <a:endParaRPr lang="en-US" altLang="en-US" sz="2267" b="1">
              <a:solidFill>
                <a:schemeClr val="bg1"/>
              </a:solidFill>
            </a:endParaRPr>
          </a:p>
        </p:txBody>
      </p:sp>
      <p:graphicFrame>
        <p:nvGraphicFramePr>
          <p:cNvPr id="98533" name="Group 229">
            <a:extLst>
              <a:ext uri="{FF2B5EF4-FFF2-40B4-BE49-F238E27FC236}">
                <a16:creationId xmlns:a16="http://schemas.microsoft.com/office/drawing/2014/main" xmlns="" id="{46EEFF82-6948-C88B-2F9E-E001146FD40A}"/>
              </a:ext>
            </a:extLst>
          </p:cNvPr>
          <p:cNvGraphicFramePr>
            <a:graphicFrameLocks noGrp="1"/>
          </p:cNvGraphicFramePr>
          <p:nvPr/>
        </p:nvGraphicFramePr>
        <p:xfrm>
          <a:off x="592667" y="1684867"/>
          <a:ext cx="11277600" cy="4648200"/>
        </p:xfrm>
        <a:graphic>
          <a:graphicData uri="http://schemas.openxmlformats.org/drawingml/2006/table">
            <a:tbl>
              <a:tblPr/>
              <a:tblGrid>
                <a:gridCol w="11277600">
                  <a:extLst>
                    <a:ext uri="{9D8B030D-6E8A-4147-A177-3AD203B41FA5}">
                      <a16:colId xmlns:a16="http://schemas.microsoft.com/office/drawing/2014/main" xmlns="" val="1313829461"/>
                    </a:ext>
                  </a:extLst>
                </a:gridCol>
              </a:tblGrid>
              <a:tr h="7112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39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A. Chị Y đã đốt phá rừng làm nương rẫy canh tác.</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3871795050"/>
                  </a:ext>
                </a:extLst>
              </a:tr>
              <a:tr h="130048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39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B. Ông T không sử dụng chất nổ trong đánh bắt cá.</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3491398656"/>
                  </a:ext>
                </a:extLst>
              </a:tr>
              <a:tr h="130048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39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C. Bà C ngâm trái cây trong chất bảo quản không rõ nguồn gốc và bán cho khách hàng.</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435899036"/>
                  </a:ext>
                </a:extLst>
              </a:tr>
              <a:tr h="130048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pPr>
                      <a:r>
                        <a:rPr kumimoji="0" lang="vi-VN" altLang="en-US" sz="39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D. Bạn M tham gia hoạt động tuyên truyền về phòng, chống cháy nổ ở địa phương.</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xmlns="" val="121367761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xmlns="" id="{39EA5DCA-D692-320D-6278-E2638C2459A6}"/>
              </a:ext>
            </a:extLst>
          </p:cNvPr>
          <p:cNvSpPr>
            <a:spLocks noChangeArrowheads="1"/>
          </p:cNvSpPr>
          <p:nvPr/>
        </p:nvSpPr>
        <p:spPr bwMode="auto">
          <a:xfrm>
            <a:off x="294218" y="173567"/>
            <a:ext cx="11686116" cy="108555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buClr>
                <a:srgbClr val="000000"/>
              </a:buClr>
              <a:buFont typeface="Arial" panose="020B0604020202020204" pitchFamily="34" charset="0"/>
              <a:buNone/>
            </a:pPr>
            <a:r>
              <a:rPr lang="en-US" altLang="en-US" sz="2267" b="1">
                <a:solidFill>
                  <a:schemeClr val="bg1"/>
                </a:solidFill>
              </a:rPr>
              <a:t>Câu 1: </a:t>
            </a:r>
            <a:r>
              <a:rPr lang="vi-VN" altLang="en-US" sz="2267" b="1">
                <a:solidFill>
                  <a:schemeClr val="bg1"/>
                </a:solidFill>
              </a:rPr>
              <a:t>Theo em, hành vi nào sau đây vi phạm quy định của pháp luật về phòng ngừa tai nạn vũ khí, cháy, nổ và các chất độc hại? Vì sao? </a:t>
            </a:r>
            <a:endParaRPr lang="en-US" altLang="en-US" sz="2267" b="1">
              <a:solidFill>
                <a:schemeClr val="bg1"/>
              </a:solidFill>
            </a:endParaRPr>
          </a:p>
        </p:txBody>
      </p:sp>
      <p:graphicFrame>
        <p:nvGraphicFramePr>
          <p:cNvPr id="234550" name="Group 54">
            <a:extLst>
              <a:ext uri="{FF2B5EF4-FFF2-40B4-BE49-F238E27FC236}">
                <a16:creationId xmlns:a16="http://schemas.microsoft.com/office/drawing/2014/main" xmlns="" id="{E03881F3-74BF-EE93-4E67-E621E3723997}"/>
              </a:ext>
            </a:extLst>
          </p:cNvPr>
          <p:cNvGraphicFramePr>
            <a:graphicFrameLocks noGrp="1"/>
          </p:cNvGraphicFramePr>
          <p:nvPr/>
        </p:nvGraphicFramePr>
        <p:xfrm>
          <a:off x="262467" y="1758951"/>
          <a:ext cx="11415184" cy="4307840"/>
        </p:xfrm>
        <a:graphic>
          <a:graphicData uri="http://schemas.openxmlformats.org/drawingml/2006/table">
            <a:tbl>
              <a:tblPr/>
              <a:tblGrid>
                <a:gridCol w="3998384">
                  <a:extLst>
                    <a:ext uri="{9D8B030D-6E8A-4147-A177-3AD203B41FA5}">
                      <a16:colId xmlns:a16="http://schemas.microsoft.com/office/drawing/2014/main" xmlns="" val="1450190268"/>
                    </a:ext>
                  </a:extLst>
                </a:gridCol>
                <a:gridCol w="7416800">
                  <a:extLst>
                    <a:ext uri="{9D8B030D-6E8A-4147-A177-3AD203B41FA5}">
                      <a16:colId xmlns:a16="http://schemas.microsoft.com/office/drawing/2014/main" xmlns="" val="3462111399"/>
                    </a:ext>
                  </a:extLst>
                </a:gridCol>
              </a:tblGrid>
              <a:tr h="164592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en-US" sz="3300" b="0" i="0" u="none" strike="noStrike" cap="none" normalizeH="0" baseline="0">
                          <a:ln>
                            <a:noFill/>
                          </a:ln>
                          <a:solidFill>
                            <a:schemeClr val="tx1"/>
                          </a:solidFill>
                          <a:effectLst/>
                          <a:latin typeface="Arial" panose="020B0604020202020204" pitchFamily="34" charset="0"/>
                          <a:cs typeface="Times New Roman" panose="02020603050405020304" pitchFamily="18" charset="0"/>
                          <a:sym typeface="Arial" panose="020B0604020202020204" pitchFamily="34" charset="0"/>
                        </a:rPr>
                        <a:t> </a:t>
                      </a:r>
                      <a:r>
                        <a:rPr kumimoji="0" lang="vi-VN" altLang="en-US" sz="33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A. Chị Y đã đốt phá rừng làm nương rẫy canh tác. </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en-US" sz="3300" b="0" i="0" u="none" strike="noStrike" cap="none" normalizeH="0" baseline="0">
                          <a:ln>
                            <a:noFill/>
                          </a:ln>
                          <a:solidFill>
                            <a:schemeClr val="tx1"/>
                          </a:solidFill>
                          <a:effectLst/>
                          <a:latin typeface="Arial" panose="020B0604020202020204" pitchFamily="34" charset="0"/>
                          <a:cs typeface="Times New Roman" panose="02020603050405020304" pitchFamily="18" charset="0"/>
                          <a:sym typeface="Arial" panose="020B0604020202020204" pitchFamily="34" charset="0"/>
                        </a:rPr>
                        <a:t> </a:t>
                      </a:r>
                      <a:endParaRPr kumimoji="0" lang="vi-VN" altLang="en-US" sz="33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2659337656"/>
                  </a:ext>
                </a:extLst>
              </a:tr>
              <a:tr h="266192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en-US" sz="3300" b="0" i="0" u="none" strike="noStrike" cap="none" normalizeH="0" baseline="0">
                          <a:ln>
                            <a:noFill/>
                          </a:ln>
                          <a:solidFill>
                            <a:schemeClr val="tx1"/>
                          </a:solidFill>
                          <a:effectLst/>
                          <a:latin typeface="Arial" panose="020B0604020202020204" pitchFamily="34" charset="0"/>
                          <a:cs typeface="Times New Roman" panose="02020603050405020304" pitchFamily="18" charset="0"/>
                          <a:sym typeface="Arial" panose="020B0604020202020204" pitchFamily="34" charset="0"/>
                        </a:rPr>
                        <a:t> </a:t>
                      </a:r>
                      <a:r>
                        <a:rPr kumimoji="0" lang="vi-VN" altLang="en-US" sz="33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C. Bà C ngâm trái cây trong chất bảo quản không rõ nguồn gốc và bán cho khách hàng. </a:t>
                      </a: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en-US" sz="3300" b="0" i="0" u="none" strike="noStrike" cap="none" normalizeH="0" baseline="0">
                          <a:ln>
                            <a:noFill/>
                          </a:ln>
                          <a:solidFill>
                            <a:schemeClr val="tx1"/>
                          </a:solidFill>
                          <a:effectLst/>
                          <a:latin typeface="Arial" panose="020B0604020202020204" pitchFamily="34" charset="0"/>
                          <a:cs typeface="Times New Roman" panose="02020603050405020304" pitchFamily="18" charset="0"/>
                          <a:sym typeface="Arial" panose="020B0604020202020204" pitchFamily="34" charset="0"/>
                        </a:rPr>
                        <a:t> </a:t>
                      </a:r>
                      <a:endParaRPr kumimoji="0" lang="vi-VN" altLang="en-US" sz="33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L="121920" marR="121920" marT="60960" marB="6096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4242407808"/>
                  </a:ext>
                </a:extLst>
              </a:tr>
            </a:tbl>
          </a:graphicData>
        </a:graphic>
      </p:graphicFrame>
      <p:sp>
        <p:nvSpPr>
          <p:cNvPr id="234551" name="Rectangle 55">
            <a:extLst>
              <a:ext uri="{FF2B5EF4-FFF2-40B4-BE49-F238E27FC236}">
                <a16:creationId xmlns:a16="http://schemas.microsoft.com/office/drawing/2014/main" xmlns="" id="{70A8EAF0-5967-8C8C-E002-B41727E0D3D8}"/>
              </a:ext>
            </a:extLst>
          </p:cNvPr>
          <p:cNvSpPr>
            <a:spLocks noChangeArrowheads="1"/>
          </p:cNvSpPr>
          <p:nvPr/>
        </p:nvSpPr>
        <p:spPr bwMode="auto">
          <a:xfrm>
            <a:off x="4400551" y="2097281"/>
            <a:ext cx="7372349" cy="14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933"/>
              <a:t>Hành vi của chị Y đã gây nhiều hậu quả nghiêm trọng đến các cá nhân, cộng đồng và môi trường sinh thái </a:t>
            </a:r>
          </a:p>
        </p:txBody>
      </p:sp>
      <p:sp>
        <p:nvSpPr>
          <p:cNvPr id="234552" name="Rectangle 56">
            <a:extLst>
              <a:ext uri="{FF2B5EF4-FFF2-40B4-BE49-F238E27FC236}">
                <a16:creationId xmlns:a16="http://schemas.microsoft.com/office/drawing/2014/main" xmlns="" id="{78E921FE-9418-9803-8146-F0908708D84F}"/>
              </a:ext>
            </a:extLst>
          </p:cNvPr>
          <p:cNvSpPr>
            <a:spLocks noChangeArrowheads="1"/>
          </p:cNvSpPr>
          <p:nvPr/>
        </p:nvSpPr>
        <p:spPr bwMode="auto">
          <a:xfrm>
            <a:off x="4461933" y="4270852"/>
            <a:ext cx="6877051" cy="189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933"/>
              <a:t>Hành vi của bà C đã vi phạm pháp luật. Mặt khác, hành vi này cũng gây nhiều hậu quả nghiêm trọng đến sức khỏe của người tiêu dùng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4551"/>
                                        </p:tgtEl>
                                        <p:attrNameLst>
                                          <p:attrName>style.visibility</p:attrName>
                                        </p:attrNameLst>
                                      </p:cBhvr>
                                      <p:to>
                                        <p:strVal val="visible"/>
                                      </p:to>
                                    </p:set>
                                    <p:animEffect transition="in" filter="blinds(horizontal)">
                                      <p:cBhvr>
                                        <p:cTn id="7" dur="500"/>
                                        <p:tgtEl>
                                          <p:spTgt spid="2345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4552"/>
                                        </p:tgtEl>
                                        <p:attrNameLst>
                                          <p:attrName>style.visibility</p:attrName>
                                        </p:attrNameLst>
                                      </p:cBhvr>
                                      <p:to>
                                        <p:strVal val="visible"/>
                                      </p:to>
                                    </p:set>
                                    <p:animEffect transition="in" filter="blinds(horizontal)">
                                      <p:cBhvr>
                                        <p:cTn id="12" dur="500"/>
                                        <p:tgtEl>
                                          <p:spTgt spid="234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51" grpId="0"/>
      <p:bldP spid="2345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85" name="Rectangle 33">
            <a:extLst>
              <a:ext uri="{FF2B5EF4-FFF2-40B4-BE49-F238E27FC236}">
                <a16:creationId xmlns:a16="http://schemas.microsoft.com/office/drawing/2014/main" xmlns="" id="{FEF5E731-ED6B-F048-CAE4-FF5DD1648F33}"/>
              </a:ext>
            </a:extLst>
          </p:cNvPr>
          <p:cNvSpPr>
            <a:spLocks noChangeArrowheads="1"/>
          </p:cNvSpPr>
          <p:nvPr/>
        </p:nvSpPr>
        <p:spPr bwMode="auto">
          <a:xfrm>
            <a:off x="221519" y="140644"/>
            <a:ext cx="6410729"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buClr>
                <a:srgbClr val="000000"/>
              </a:buClr>
              <a:buFont typeface="Arial" panose="020B0604020202020204" pitchFamily="34" charset="0"/>
              <a:buNone/>
            </a:pPr>
            <a:r>
              <a:rPr lang="vi-VN" altLang="en-US" sz="2400">
                <a:solidFill>
                  <a:schemeClr val="bg1"/>
                </a:solidFill>
              </a:rPr>
              <a:t>Câu 2: Em hãy xử lí các tình huống dưới đây </a:t>
            </a:r>
          </a:p>
        </p:txBody>
      </p:sp>
      <p:sp>
        <p:nvSpPr>
          <p:cNvPr id="100386" name="Rectangle 34">
            <a:extLst>
              <a:ext uri="{FF2B5EF4-FFF2-40B4-BE49-F238E27FC236}">
                <a16:creationId xmlns:a16="http://schemas.microsoft.com/office/drawing/2014/main" xmlns="" id="{9BA5EC00-FFE3-BF55-EEBC-6137C06AF53B}"/>
              </a:ext>
            </a:extLst>
          </p:cNvPr>
          <p:cNvSpPr>
            <a:spLocks noChangeArrowheads="1"/>
          </p:cNvSpPr>
          <p:nvPr/>
        </p:nvSpPr>
        <p:spPr bwMode="auto">
          <a:xfrm>
            <a:off x="461433" y="906835"/>
            <a:ext cx="11303000" cy="2144498"/>
          </a:xfrm>
          <a:prstGeom prst="rect">
            <a:avLst/>
          </a:prstGeom>
          <a:noFill/>
          <a:ln w="9525">
            <a:solidFill>
              <a:srgbClr val="99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667"/>
              <a:t>Gia đình H đã nhập một số hoá chất để phục vụ việc sản xuất kinh doanh. Các hoá chất này dễ cháy, nổ có thể gây nguy hiểm cho mọi người. Tuy nhiên, sau khi mua về, mẹ H lại để các hoá chất gần khu vực bếp. Thấy vậy, H đã khuyên mẹ nên đưa các hoá chất ra chỗ khác để tránh nguy cơ cháy nổ. </a:t>
            </a:r>
          </a:p>
        </p:txBody>
      </p:sp>
      <p:sp>
        <p:nvSpPr>
          <p:cNvPr id="100391" name="Rectangle 39">
            <a:extLst>
              <a:ext uri="{FF2B5EF4-FFF2-40B4-BE49-F238E27FC236}">
                <a16:creationId xmlns:a16="http://schemas.microsoft.com/office/drawing/2014/main" xmlns="" id="{A5AECA89-861A-88BF-AB0E-10D72A8CC458}"/>
              </a:ext>
            </a:extLst>
          </p:cNvPr>
          <p:cNvSpPr>
            <a:spLocks noChangeArrowheads="1"/>
          </p:cNvSpPr>
          <p:nvPr/>
        </p:nvSpPr>
        <p:spPr bwMode="auto">
          <a:xfrm>
            <a:off x="556685" y="3357541"/>
            <a:ext cx="3814233" cy="304698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400"/>
              <a:t>a) Theo em, việc sắp xếp các hoá chất gần khu vực bếp của mẹ bạn H có thể gây ra những hậu quả gì và có vi phạm quy định của pháp luật về phòng ngừa tai nạn cháy, nổ, các chất độc hại không? </a:t>
            </a:r>
          </a:p>
        </p:txBody>
      </p:sp>
      <p:sp>
        <p:nvSpPr>
          <p:cNvPr id="100392" name="Rectangle 40">
            <a:extLst>
              <a:ext uri="{FF2B5EF4-FFF2-40B4-BE49-F238E27FC236}">
                <a16:creationId xmlns:a16="http://schemas.microsoft.com/office/drawing/2014/main" xmlns="" id="{27661BA6-2DC0-088A-8019-9B1ED8739687}"/>
              </a:ext>
            </a:extLst>
          </p:cNvPr>
          <p:cNvSpPr>
            <a:spLocks noChangeArrowheads="1"/>
          </p:cNvSpPr>
          <p:nvPr/>
        </p:nvSpPr>
        <p:spPr bwMode="auto">
          <a:xfrm>
            <a:off x="4728633" y="3311613"/>
            <a:ext cx="7120467" cy="1487843"/>
          </a:xfrm>
          <a:prstGeom prst="rect">
            <a:avLst/>
          </a:prstGeom>
          <a:noFill/>
          <a:ln w="9525">
            <a:solidFill>
              <a:srgbClr val="99336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267"/>
              <a:t>Có thể gây ra tai nạn cháy, nổ. Để lại nhiều hậu quả nghiêm trọng, như: nguy hiểm đến sức khỏe, tính mạng của gia đình bạn H và những người xung quanh; </a:t>
            </a:r>
          </a:p>
        </p:txBody>
      </p:sp>
      <p:sp>
        <p:nvSpPr>
          <p:cNvPr id="100393" name="Rectangle 41">
            <a:extLst>
              <a:ext uri="{FF2B5EF4-FFF2-40B4-BE49-F238E27FC236}">
                <a16:creationId xmlns:a16="http://schemas.microsoft.com/office/drawing/2014/main" xmlns="" id="{A73BD977-F296-AAF3-4769-CD3C9FB37982}"/>
              </a:ext>
            </a:extLst>
          </p:cNvPr>
          <p:cNvSpPr>
            <a:spLocks noChangeArrowheads="1"/>
          </p:cNvSpPr>
          <p:nvPr/>
        </p:nvSpPr>
        <p:spPr bwMode="auto">
          <a:xfrm>
            <a:off x="4692651" y="5197375"/>
            <a:ext cx="7211483" cy="1138966"/>
          </a:xfrm>
          <a:prstGeom prst="rect">
            <a:avLst/>
          </a:prstGeom>
          <a:noFill/>
          <a:ln w="9525">
            <a:solidFill>
              <a:srgbClr val="99336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267"/>
              <a:t>Vi phạm quy định tại khoản 5 điều 13 Luật phòng cháy và chữa cháy năm 2001, sửa đổi và bổ sung năm 2013.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385"/>
                                        </p:tgtEl>
                                        <p:attrNameLst>
                                          <p:attrName>style.visibility</p:attrName>
                                        </p:attrNameLst>
                                      </p:cBhvr>
                                      <p:to>
                                        <p:strVal val="visible"/>
                                      </p:to>
                                    </p:set>
                                    <p:animEffect transition="in" filter="blinds(horizontal)">
                                      <p:cBhvr>
                                        <p:cTn id="7" dur="500"/>
                                        <p:tgtEl>
                                          <p:spTgt spid="1003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386"/>
                                        </p:tgtEl>
                                        <p:attrNameLst>
                                          <p:attrName>style.visibility</p:attrName>
                                        </p:attrNameLst>
                                      </p:cBhvr>
                                      <p:to>
                                        <p:strVal val="visible"/>
                                      </p:to>
                                    </p:set>
                                    <p:animEffect transition="in" filter="blinds(horizontal)">
                                      <p:cBhvr>
                                        <p:cTn id="12" dur="500"/>
                                        <p:tgtEl>
                                          <p:spTgt spid="1003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0391"/>
                                        </p:tgtEl>
                                        <p:attrNameLst>
                                          <p:attrName>style.visibility</p:attrName>
                                        </p:attrNameLst>
                                      </p:cBhvr>
                                      <p:to>
                                        <p:strVal val="visible"/>
                                      </p:to>
                                    </p:set>
                                    <p:animEffect transition="in" filter="blinds(horizontal)">
                                      <p:cBhvr>
                                        <p:cTn id="17" dur="500"/>
                                        <p:tgtEl>
                                          <p:spTgt spid="1003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0392"/>
                                        </p:tgtEl>
                                        <p:attrNameLst>
                                          <p:attrName>style.visibility</p:attrName>
                                        </p:attrNameLst>
                                      </p:cBhvr>
                                      <p:to>
                                        <p:strVal val="visible"/>
                                      </p:to>
                                    </p:set>
                                    <p:animEffect transition="in" filter="blinds(horizontal)">
                                      <p:cBhvr>
                                        <p:cTn id="22" dur="500"/>
                                        <p:tgtEl>
                                          <p:spTgt spid="1003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0393"/>
                                        </p:tgtEl>
                                        <p:attrNameLst>
                                          <p:attrName>style.visibility</p:attrName>
                                        </p:attrNameLst>
                                      </p:cBhvr>
                                      <p:to>
                                        <p:strVal val="visible"/>
                                      </p:to>
                                    </p:set>
                                    <p:animEffect transition="in" filter="blinds(horizontal)">
                                      <p:cBhvr>
                                        <p:cTn id="27" dur="500"/>
                                        <p:tgtEl>
                                          <p:spTgt spid="100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5" grpId="0" animBg="1"/>
      <p:bldP spid="100386" grpId="0" animBg="1"/>
      <p:bldP spid="100391" grpId="0" animBg="1"/>
      <p:bldP spid="100392" grpId="0" animBg="1"/>
      <p:bldP spid="10039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Google Shape;378;p36">
            <a:extLst>
              <a:ext uri="{FF2B5EF4-FFF2-40B4-BE49-F238E27FC236}">
                <a16:creationId xmlns:a16="http://schemas.microsoft.com/office/drawing/2014/main" xmlns="" id="{6FCC3BDA-AAD9-BE0F-2A1E-58C12CB52F42}"/>
              </a:ext>
            </a:extLst>
          </p:cNvPr>
          <p:cNvSpPr txBox="1">
            <a:spLocks/>
          </p:cNvSpPr>
          <p:nvPr/>
        </p:nvSpPr>
        <p:spPr bwMode="auto">
          <a:xfrm>
            <a:off x="977900" y="262467"/>
            <a:ext cx="1027006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3200"/>
              <a:buFont typeface="Lexend Deca" charset="0"/>
              <a:buNone/>
            </a:pPr>
            <a:r>
              <a:rPr lang="vi-VN" altLang="en-US" sz="2267" b="1">
                <a:solidFill>
                  <a:schemeClr val="bg1"/>
                </a:solidFill>
                <a:sym typeface="Lexend Deca" charset="0"/>
              </a:rPr>
              <a:t> </a:t>
            </a:r>
            <a:r>
              <a:rPr lang="vi-VN" altLang="en-US" sz="2267">
                <a:solidFill>
                  <a:schemeClr val="bg1"/>
                </a:solidFill>
                <a:sym typeface="Lexend Deca" charset="0"/>
              </a:rPr>
              <a:t>Em hãy xác định các nguy cơ có thể dẫn đến tai nạn trong từng hình ảnh trên </a:t>
            </a:r>
          </a:p>
        </p:txBody>
      </p:sp>
      <p:pic>
        <p:nvPicPr>
          <p:cNvPr id="28685" name="Picture 13">
            <a:extLst>
              <a:ext uri="{FF2B5EF4-FFF2-40B4-BE49-F238E27FC236}">
                <a16:creationId xmlns:a16="http://schemas.microsoft.com/office/drawing/2014/main" xmlns="" id="{7E6CE21F-3F0F-8503-8D60-1BBACBB327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18" y="1096434"/>
            <a:ext cx="5575300" cy="5575300"/>
          </a:xfrm>
          <a:prstGeom prst="rect">
            <a:avLst/>
          </a:prstGeom>
          <a:noFill/>
          <a:extLst>
            <a:ext uri="{909E8E84-426E-40DD-AFC4-6F175D3DCCD1}">
              <a14:hiddenFill xmlns:a14="http://schemas.microsoft.com/office/drawing/2010/main">
                <a:solidFill>
                  <a:srgbClr val="FFFFFF"/>
                </a:solidFill>
              </a14:hiddenFill>
            </a:ext>
          </a:extLst>
        </p:spPr>
      </p:pic>
      <p:pic>
        <p:nvPicPr>
          <p:cNvPr id="28686" name="Picture 14">
            <a:extLst>
              <a:ext uri="{FF2B5EF4-FFF2-40B4-BE49-F238E27FC236}">
                <a16:creationId xmlns:a16="http://schemas.microsoft.com/office/drawing/2014/main" xmlns="" id="{A7EDF7D7-26BF-60F1-527B-C2B431B5C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201" y="1253067"/>
            <a:ext cx="2434167" cy="2167467"/>
          </a:xfrm>
          <a:prstGeom prst="rect">
            <a:avLst/>
          </a:prstGeom>
          <a:noFill/>
          <a:extLst>
            <a:ext uri="{909E8E84-426E-40DD-AFC4-6F175D3DCCD1}">
              <a14:hiddenFill xmlns:a14="http://schemas.microsoft.com/office/drawing/2010/main">
                <a:solidFill>
                  <a:srgbClr val="FFFFFF"/>
                </a:solidFill>
              </a14:hiddenFill>
            </a:ext>
          </a:extLst>
        </p:spPr>
      </p:pic>
      <p:sp>
        <p:nvSpPr>
          <p:cNvPr id="28687" name="Rectangle 15">
            <a:extLst>
              <a:ext uri="{FF2B5EF4-FFF2-40B4-BE49-F238E27FC236}">
                <a16:creationId xmlns:a16="http://schemas.microsoft.com/office/drawing/2014/main" xmlns="" id="{6CDC547F-20C0-9E4A-0648-7A0BA492C438}"/>
              </a:ext>
            </a:extLst>
          </p:cNvPr>
          <p:cNvSpPr>
            <a:spLocks noChangeArrowheads="1"/>
          </p:cNvSpPr>
          <p:nvPr/>
        </p:nvSpPr>
        <p:spPr bwMode="auto">
          <a:xfrm>
            <a:off x="6373285" y="3953339"/>
            <a:ext cx="5355167" cy="1631024"/>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3333"/>
              <a:t> (nghe điện thoại tại trạm bơm xăng, dầu) =&gt; có thể dẫn đến tai nạn cháy, nổ.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86"/>
                                        </p:tgtEl>
                                        <p:attrNameLst>
                                          <p:attrName>style.visibility</p:attrName>
                                        </p:attrNameLst>
                                      </p:cBhvr>
                                      <p:to>
                                        <p:strVal val="visible"/>
                                      </p:to>
                                    </p:set>
                                    <p:animEffect transition="in" filter="blinds(horizontal)">
                                      <p:cBhvr>
                                        <p:cTn id="7" dur="500"/>
                                        <p:tgtEl>
                                          <p:spTgt spid="286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87"/>
                                        </p:tgtEl>
                                        <p:attrNameLst>
                                          <p:attrName>style.visibility</p:attrName>
                                        </p:attrNameLst>
                                      </p:cBhvr>
                                      <p:to>
                                        <p:strVal val="visible"/>
                                      </p:to>
                                    </p:set>
                                    <p:animEffect transition="in" filter="blinds(horizontal)">
                                      <p:cBhvr>
                                        <p:cTn id="12" dur="5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xmlns="" id="{DA83EAB3-2043-3418-3B27-6EC4FE678D8B}"/>
              </a:ext>
            </a:extLst>
          </p:cNvPr>
          <p:cNvSpPr>
            <a:spLocks noChangeArrowheads="1"/>
          </p:cNvSpPr>
          <p:nvPr/>
        </p:nvSpPr>
        <p:spPr bwMode="auto">
          <a:xfrm>
            <a:off x="221519" y="140644"/>
            <a:ext cx="6410729"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buClr>
                <a:srgbClr val="000000"/>
              </a:buClr>
              <a:buFont typeface="Arial" panose="020B0604020202020204" pitchFamily="34" charset="0"/>
              <a:buNone/>
            </a:pPr>
            <a:r>
              <a:rPr lang="vi-VN" altLang="en-US" sz="2400">
                <a:solidFill>
                  <a:schemeClr val="bg1"/>
                </a:solidFill>
              </a:rPr>
              <a:t>Câu 2: Em hãy xử lí các tình huống dưới đây </a:t>
            </a:r>
          </a:p>
        </p:txBody>
      </p:sp>
      <p:sp>
        <p:nvSpPr>
          <p:cNvPr id="235523" name="Rectangle 3">
            <a:extLst>
              <a:ext uri="{FF2B5EF4-FFF2-40B4-BE49-F238E27FC236}">
                <a16:creationId xmlns:a16="http://schemas.microsoft.com/office/drawing/2014/main" xmlns="" id="{12B8DC02-5CC4-9A4D-06CE-ECF56C4B0450}"/>
              </a:ext>
            </a:extLst>
          </p:cNvPr>
          <p:cNvSpPr>
            <a:spLocks noChangeArrowheads="1"/>
          </p:cNvSpPr>
          <p:nvPr/>
        </p:nvSpPr>
        <p:spPr bwMode="auto">
          <a:xfrm>
            <a:off x="461433" y="906835"/>
            <a:ext cx="11303000" cy="2144498"/>
          </a:xfrm>
          <a:prstGeom prst="rect">
            <a:avLst/>
          </a:prstGeom>
          <a:noFill/>
          <a:ln w="9525">
            <a:solidFill>
              <a:srgbClr val="99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667"/>
              <a:t>Gia đình H đã nhập một số hoá chất để phục vụ việc sản xuất kinh doanh. Các hoá chất này dễ cháy, nổ có thể gây nguy hiểm cho mọi người. Tuy nhiên, sau khi mua về, mẹ H lại để các hoá chất gần khu vực bếp. Thấy vậy, H đã khuyên mẹ nên đưa các hoá chất ra chỗ khác để tránh nguy cơ cháy nổ. </a:t>
            </a:r>
          </a:p>
        </p:txBody>
      </p:sp>
      <p:sp>
        <p:nvSpPr>
          <p:cNvPr id="235524" name="Rectangle 4">
            <a:extLst>
              <a:ext uri="{FF2B5EF4-FFF2-40B4-BE49-F238E27FC236}">
                <a16:creationId xmlns:a16="http://schemas.microsoft.com/office/drawing/2014/main" xmlns="" id="{2B1E90FB-D57A-D985-62BB-FED548B4665B}"/>
              </a:ext>
            </a:extLst>
          </p:cNvPr>
          <p:cNvSpPr>
            <a:spLocks noChangeArrowheads="1"/>
          </p:cNvSpPr>
          <p:nvPr/>
        </p:nvSpPr>
        <p:spPr bwMode="auto">
          <a:xfrm>
            <a:off x="556685" y="3193136"/>
            <a:ext cx="3814233" cy="3375796"/>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667" i="1"/>
              <a:t>Em hãy cho biết việc làm của bạn H đã thực hiện trách nhiệm nào của công dân trong phòng ngừa tai nạn cháy, nổ và các chất độc hại theo quy định của pháp luật.</a:t>
            </a:r>
            <a:r>
              <a:rPr lang="vi-VN" altLang="en-US" sz="2667"/>
              <a:t> </a:t>
            </a:r>
          </a:p>
        </p:txBody>
      </p:sp>
      <p:sp>
        <p:nvSpPr>
          <p:cNvPr id="235525" name="Rectangle 5">
            <a:extLst>
              <a:ext uri="{FF2B5EF4-FFF2-40B4-BE49-F238E27FC236}">
                <a16:creationId xmlns:a16="http://schemas.microsoft.com/office/drawing/2014/main" xmlns="" id="{614366C4-B272-9743-B8E5-44809F25D963}"/>
              </a:ext>
            </a:extLst>
          </p:cNvPr>
          <p:cNvSpPr>
            <a:spLocks noChangeArrowheads="1"/>
          </p:cNvSpPr>
          <p:nvPr/>
        </p:nvSpPr>
        <p:spPr bwMode="auto">
          <a:xfrm>
            <a:off x="4728633" y="3456427"/>
            <a:ext cx="7120467" cy="1200329"/>
          </a:xfrm>
          <a:prstGeom prst="rect">
            <a:avLst/>
          </a:prstGeom>
          <a:noFill/>
          <a:ln w="9525">
            <a:solidFill>
              <a:srgbClr val="99336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400"/>
              <a:t>Chủ động, tích cực tìm hiểu và thực hiện nghiêm chỉnh các quy định của pháp luật về phòng ngừa tai nạn vũ khí, cháy, nổ và các chất độc hại. </a:t>
            </a:r>
          </a:p>
        </p:txBody>
      </p:sp>
      <p:sp>
        <p:nvSpPr>
          <p:cNvPr id="235526" name="Rectangle 6">
            <a:extLst>
              <a:ext uri="{FF2B5EF4-FFF2-40B4-BE49-F238E27FC236}">
                <a16:creationId xmlns:a16="http://schemas.microsoft.com/office/drawing/2014/main" xmlns="" id="{97298427-18AF-8CFB-F8C4-51E6F4B36CAB}"/>
              </a:ext>
            </a:extLst>
          </p:cNvPr>
          <p:cNvSpPr>
            <a:spLocks noChangeArrowheads="1"/>
          </p:cNvSpPr>
          <p:nvPr/>
        </p:nvSpPr>
        <p:spPr bwMode="auto">
          <a:xfrm>
            <a:off x="4692651" y="5197375"/>
            <a:ext cx="7211483" cy="1138966"/>
          </a:xfrm>
          <a:prstGeom prst="rect">
            <a:avLst/>
          </a:prstGeom>
          <a:noFill/>
          <a:ln w="9525">
            <a:solidFill>
              <a:srgbClr val="99336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267"/>
              <a:t>Tuyên truyền và nhắc nhở cho người thân, bạn bè chủ động phòng ngừa tai nạn vũ khí, cháy, nổ và các chất độc hại.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24"/>
                                        </p:tgtEl>
                                        <p:attrNameLst>
                                          <p:attrName>style.visibility</p:attrName>
                                        </p:attrNameLst>
                                      </p:cBhvr>
                                      <p:to>
                                        <p:strVal val="visible"/>
                                      </p:to>
                                    </p:set>
                                    <p:animEffect transition="in" filter="blinds(horizontal)">
                                      <p:cBhvr>
                                        <p:cTn id="7" dur="500"/>
                                        <p:tgtEl>
                                          <p:spTgt spid="2355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25"/>
                                        </p:tgtEl>
                                        <p:attrNameLst>
                                          <p:attrName>style.visibility</p:attrName>
                                        </p:attrNameLst>
                                      </p:cBhvr>
                                      <p:to>
                                        <p:strVal val="visible"/>
                                      </p:to>
                                    </p:set>
                                    <p:animEffect transition="in" filter="blinds(horizontal)">
                                      <p:cBhvr>
                                        <p:cTn id="12" dur="500"/>
                                        <p:tgtEl>
                                          <p:spTgt spid="2355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26"/>
                                        </p:tgtEl>
                                        <p:attrNameLst>
                                          <p:attrName>style.visibility</p:attrName>
                                        </p:attrNameLst>
                                      </p:cBhvr>
                                      <p:to>
                                        <p:strVal val="visible"/>
                                      </p:to>
                                    </p:set>
                                    <p:animEffect transition="in" filter="blinds(horizontal)">
                                      <p:cBhvr>
                                        <p:cTn id="17" dur="500"/>
                                        <p:tgtEl>
                                          <p:spTgt spid="235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animBg="1"/>
      <p:bldP spid="235525" grpId="0" animBg="1"/>
      <p:bldP spid="2355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Google Shape;378;p36">
            <a:extLst>
              <a:ext uri="{FF2B5EF4-FFF2-40B4-BE49-F238E27FC236}">
                <a16:creationId xmlns:a16="http://schemas.microsoft.com/office/drawing/2014/main" xmlns="" id="{ECFDC225-52E9-1479-5F44-D30E719D40CC}"/>
              </a:ext>
            </a:extLst>
          </p:cNvPr>
          <p:cNvSpPr txBox="1">
            <a:spLocks/>
          </p:cNvSpPr>
          <p:nvPr/>
        </p:nvSpPr>
        <p:spPr bwMode="auto">
          <a:xfrm>
            <a:off x="723900" y="237067"/>
            <a:ext cx="11201400" cy="108373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FFFFF"/>
              </a:buClr>
              <a:buSzPts val="3200"/>
              <a:buFont typeface="Lexend Deca" charset="0"/>
              <a:buNone/>
            </a:pPr>
            <a:r>
              <a:rPr lang="vi-VN" altLang="en-US" sz="2667">
                <a:solidFill>
                  <a:schemeClr val="bg1"/>
                </a:solidFill>
                <a:sym typeface="Lexend Deca" charset="0"/>
              </a:rPr>
              <a:t>Câu 3: S và K cùng nhau tự chế súng đi săn. Tuy nhiên, do sơ suất, K đã làm nổ súng khiến S bị thương phải đưa đi cấp cứu. </a:t>
            </a:r>
          </a:p>
        </p:txBody>
      </p:sp>
      <p:pic>
        <p:nvPicPr>
          <p:cNvPr id="236550" name="Picture 6">
            <a:extLst>
              <a:ext uri="{FF2B5EF4-FFF2-40B4-BE49-F238E27FC236}">
                <a16:creationId xmlns:a16="http://schemas.microsoft.com/office/drawing/2014/main" xmlns="" id="{3DC4F96C-B952-01C3-B88D-7086F0981F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951" y="1536701"/>
            <a:ext cx="3596216" cy="4703233"/>
          </a:xfrm>
          <a:prstGeom prst="rect">
            <a:avLst/>
          </a:prstGeom>
          <a:noFill/>
          <a:extLst>
            <a:ext uri="{909E8E84-426E-40DD-AFC4-6F175D3DCCD1}">
              <a14:hiddenFill xmlns:a14="http://schemas.microsoft.com/office/drawing/2010/main">
                <a:solidFill>
                  <a:srgbClr val="FFFFFF"/>
                </a:solidFill>
              </a14:hiddenFill>
            </a:ext>
          </a:extLst>
        </p:spPr>
      </p:pic>
      <p:sp>
        <p:nvSpPr>
          <p:cNvPr id="236551" name="Rectangle 7">
            <a:extLst>
              <a:ext uri="{FF2B5EF4-FFF2-40B4-BE49-F238E27FC236}">
                <a16:creationId xmlns:a16="http://schemas.microsoft.com/office/drawing/2014/main" xmlns="" id="{A43F1FAE-7774-BF31-C18F-BC9015F32BA8}"/>
              </a:ext>
            </a:extLst>
          </p:cNvPr>
          <p:cNvSpPr>
            <a:spLocks noChangeArrowheads="1"/>
          </p:cNvSpPr>
          <p:nvPr/>
        </p:nvSpPr>
        <p:spPr bwMode="auto">
          <a:xfrm>
            <a:off x="5422900" y="1593760"/>
            <a:ext cx="6411384" cy="1200329"/>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400"/>
              <a:t>Theo em, hành vi của K và S đã vi phạm quy định nào của pháp luật về phòng ngừa tai nạn vũ khí, cháy nổ? </a:t>
            </a:r>
          </a:p>
        </p:txBody>
      </p:sp>
      <p:sp>
        <p:nvSpPr>
          <p:cNvPr id="236552" name="AutoShape 8">
            <a:extLst>
              <a:ext uri="{FF2B5EF4-FFF2-40B4-BE49-F238E27FC236}">
                <a16:creationId xmlns:a16="http://schemas.microsoft.com/office/drawing/2014/main" xmlns="" id="{7BEF2CA9-E00E-47A5-36B5-64538F2A0E10}"/>
              </a:ext>
            </a:extLst>
          </p:cNvPr>
          <p:cNvSpPr>
            <a:spLocks noChangeArrowheads="1"/>
          </p:cNvSpPr>
          <p:nvPr/>
        </p:nvSpPr>
        <p:spPr bwMode="auto">
          <a:xfrm>
            <a:off x="7772400" y="2827867"/>
            <a:ext cx="1524000" cy="1117600"/>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236553" name="Rectangle 9">
            <a:extLst>
              <a:ext uri="{FF2B5EF4-FFF2-40B4-BE49-F238E27FC236}">
                <a16:creationId xmlns:a16="http://schemas.microsoft.com/office/drawing/2014/main" xmlns="" id="{4466C503-DAE2-5568-48FB-6943059FC9C9}"/>
              </a:ext>
            </a:extLst>
          </p:cNvPr>
          <p:cNvSpPr>
            <a:spLocks noChangeArrowheads="1"/>
          </p:cNvSpPr>
          <p:nvPr/>
        </p:nvSpPr>
        <p:spPr bwMode="auto">
          <a:xfrm>
            <a:off x="5655733" y="4235903"/>
            <a:ext cx="6131984" cy="1569660"/>
          </a:xfrm>
          <a:prstGeom prst="rect">
            <a:avLst/>
          </a:prstGeom>
          <a:noFill/>
          <a:ln w="9525">
            <a:solidFill>
              <a:srgbClr val="99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2400"/>
              <a:t>Hành vi tự chế tạo vũ khí của K và S đã vi phạm quy định tại khoản 2 điều 5 Luật quản lí, sử dụng vũ khí, vật liệu nổ và công cụ hỗ trợ năm 2017.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blinds(horizontal)">
                                      <p:cBhvr>
                                        <p:cTn id="7" dur="500"/>
                                        <p:tgtEl>
                                          <p:spTgt spid="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6550"/>
                                        </p:tgtEl>
                                        <p:attrNameLst>
                                          <p:attrName>style.visibility</p:attrName>
                                        </p:attrNameLst>
                                      </p:cBhvr>
                                      <p:to>
                                        <p:strVal val="visible"/>
                                      </p:to>
                                    </p:set>
                                    <p:animEffect transition="in" filter="blinds(horizontal)">
                                      <p:cBhvr>
                                        <p:cTn id="12" dur="500"/>
                                        <p:tgtEl>
                                          <p:spTgt spid="2365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6551"/>
                                        </p:tgtEl>
                                        <p:attrNameLst>
                                          <p:attrName>style.visibility</p:attrName>
                                        </p:attrNameLst>
                                      </p:cBhvr>
                                      <p:to>
                                        <p:strVal val="visible"/>
                                      </p:to>
                                    </p:set>
                                    <p:animEffect transition="in" filter="blinds(horizontal)">
                                      <p:cBhvr>
                                        <p:cTn id="17" dur="500"/>
                                        <p:tgtEl>
                                          <p:spTgt spid="2365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6552"/>
                                        </p:tgtEl>
                                        <p:attrNameLst>
                                          <p:attrName>style.visibility</p:attrName>
                                        </p:attrNameLst>
                                      </p:cBhvr>
                                      <p:to>
                                        <p:strVal val="visible"/>
                                      </p:to>
                                    </p:set>
                                    <p:animEffect transition="in" filter="blinds(horizontal)">
                                      <p:cBhvr>
                                        <p:cTn id="22" dur="500"/>
                                        <p:tgtEl>
                                          <p:spTgt spid="23655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36553"/>
                                        </p:tgtEl>
                                        <p:attrNameLst>
                                          <p:attrName>style.visibility</p:attrName>
                                        </p:attrNameLst>
                                      </p:cBhvr>
                                      <p:to>
                                        <p:strVal val="visible"/>
                                      </p:to>
                                    </p:set>
                                    <p:animEffect transition="in" filter="blinds(horizontal)">
                                      <p:cBhvr>
                                        <p:cTn id="25" dur="500"/>
                                        <p:tgtEl>
                                          <p:spTgt spid="236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animBg="1"/>
      <p:bldP spid="236551" grpId="0" animBg="1"/>
      <p:bldP spid="23655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xmlns="" id="{7B9D519A-ECB6-F05A-D115-03AB1A7BB08C}"/>
              </a:ext>
            </a:extLst>
          </p:cNvPr>
          <p:cNvSpPr>
            <a:spLocks noChangeArrowheads="1"/>
          </p:cNvSpPr>
          <p:nvPr/>
        </p:nvSpPr>
        <p:spPr bwMode="auto">
          <a:xfrm>
            <a:off x="221519" y="140644"/>
            <a:ext cx="6410729"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buClr>
                <a:srgbClr val="000000"/>
              </a:buClr>
              <a:buFont typeface="Arial" panose="020B0604020202020204" pitchFamily="34" charset="0"/>
              <a:buNone/>
            </a:pPr>
            <a:r>
              <a:rPr lang="vi-VN" altLang="en-US" sz="2400">
                <a:solidFill>
                  <a:schemeClr val="bg1"/>
                </a:solidFill>
              </a:rPr>
              <a:t>Câu 4: Em hãy xử lí các tình huống dưới đây </a:t>
            </a:r>
          </a:p>
        </p:txBody>
      </p:sp>
      <p:sp>
        <p:nvSpPr>
          <p:cNvPr id="205827" name="Rectangle 3">
            <a:extLst>
              <a:ext uri="{FF2B5EF4-FFF2-40B4-BE49-F238E27FC236}">
                <a16:creationId xmlns:a16="http://schemas.microsoft.com/office/drawing/2014/main" xmlns="" id="{BFCEB55A-519C-E0A4-0208-F2BD22DF9B72}"/>
              </a:ext>
            </a:extLst>
          </p:cNvPr>
          <p:cNvSpPr>
            <a:spLocks noChangeArrowheads="1"/>
          </p:cNvSpPr>
          <p:nvPr/>
        </p:nvSpPr>
        <p:spPr bwMode="auto">
          <a:xfrm>
            <a:off x="325967" y="877343"/>
            <a:ext cx="11523133" cy="2800382"/>
          </a:xfrm>
          <a:prstGeom prst="rect">
            <a:avLst/>
          </a:prstGeom>
          <a:noFill/>
          <a:ln w="9525">
            <a:solidFill>
              <a:srgbClr val="99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933"/>
              <a:t>Anh A là công nhân làm việc tại tổ cơ khí của Công ty X. Khi tiến hành dùng máy hàn thổi lửa để cắt sắt, do không sử dụng các thiết bị bảo đảm an toàn phòng cháy nên lửa vảy hàn bắn vào các vật dụng dễ cháy và lan nhanh ra cả xưởng thiết bị của công ty.</a:t>
            </a:r>
            <a:endParaRPr lang="vi-VN" altLang="en-US" sz="2933" i="1"/>
          </a:p>
          <a:p>
            <a:r>
              <a:rPr lang="vi-VN" altLang="en-US" sz="2933" i="1"/>
              <a:t>Căn cứ vào các quy định của pháp luật về phòng ngừa tai nạn cháy, nổ, em hãy nhận xét hành vi của anh A.</a:t>
            </a:r>
          </a:p>
        </p:txBody>
      </p:sp>
      <p:sp>
        <p:nvSpPr>
          <p:cNvPr id="205835" name="AutoShape 11">
            <a:extLst>
              <a:ext uri="{FF2B5EF4-FFF2-40B4-BE49-F238E27FC236}">
                <a16:creationId xmlns:a16="http://schemas.microsoft.com/office/drawing/2014/main" xmlns="" id="{0F6C1C81-E1DF-B56E-FF91-570178405005}"/>
              </a:ext>
            </a:extLst>
          </p:cNvPr>
          <p:cNvSpPr>
            <a:spLocks noChangeArrowheads="1"/>
          </p:cNvSpPr>
          <p:nvPr/>
        </p:nvSpPr>
        <p:spPr bwMode="auto">
          <a:xfrm>
            <a:off x="508000" y="4182533"/>
            <a:ext cx="2556933" cy="2235200"/>
          </a:xfrm>
          <a:prstGeom prst="rightArrow">
            <a:avLst>
              <a:gd name="adj1" fmla="val 50000"/>
              <a:gd name="adj2" fmla="val 2859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205836" name="Rectangle 12">
            <a:extLst>
              <a:ext uri="{FF2B5EF4-FFF2-40B4-BE49-F238E27FC236}">
                <a16:creationId xmlns:a16="http://schemas.microsoft.com/office/drawing/2014/main" xmlns="" id="{C247DF2E-8C90-591A-60A8-27EAE28CDD45}"/>
              </a:ext>
            </a:extLst>
          </p:cNvPr>
          <p:cNvSpPr>
            <a:spLocks noChangeArrowheads="1"/>
          </p:cNvSpPr>
          <p:nvPr/>
        </p:nvSpPr>
        <p:spPr bwMode="auto">
          <a:xfrm>
            <a:off x="3570817" y="4270508"/>
            <a:ext cx="8219016" cy="214392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3333"/>
              <a:t>- Hành vi của anh A đã vi phạm quy định tại khoản 5 điều 13 Luật phòng cháy và chữa cháy năm 2001, sửa đổi và bổ sung năm 2013.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826"/>
                                        </p:tgtEl>
                                        <p:attrNameLst>
                                          <p:attrName>style.visibility</p:attrName>
                                        </p:attrNameLst>
                                      </p:cBhvr>
                                      <p:to>
                                        <p:strVal val="visible"/>
                                      </p:to>
                                    </p:set>
                                    <p:animEffect transition="in" filter="blinds(horizontal)">
                                      <p:cBhvr>
                                        <p:cTn id="7" dur="500"/>
                                        <p:tgtEl>
                                          <p:spTgt spid="205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827"/>
                                        </p:tgtEl>
                                        <p:attrNameLst>
                                          <p:attrName>style.visibility</p:attrName>
                                        </p:attrNameLst>
                                      </p:cBhvr>
                                      <p:to>
                                        <p:strVal val="visible"/>
                                      </p:to>
                                    </p:set>
                                    <p:animEffect transition="in" filter="blinds(horizontal)">
                                      <p:cBhvr>
                                        <p:cTn id="12" dur="500"/>
                                        <p:tgtEl>
                                          <p:spTgt spid="2058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5835"/>
                                        </p:tgtEl>
                                        <p:attrNameLst>
                                          <p:attrName>style.visibility</p:attrName>
                                        </p:attrNameLst>
                                      </p:cBhvr>
                                      <p:to>
                                        <p:strVal val="visible"/>
                                      </p:to>
                                    </p:set>
                                    <p:animEffect transition="in" filter="blinds(horizontal)">
                                      <p:cBhvr>
                                        <p:cTn id="17" dur="500"/>
                                        <p:tgtEl>
                                          <p:spTgt spid="20583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05836"/>
                                        </p:tgtEl>
                                        <p:attrNameLst>
                                          <p:attrName>style.visibility</p:attrName>
                                        </p:attrNameLst>
                                      </p:cBhvr>
                                      <p:to>
                                        <p:strVal val="visible"/>
                                      </p:to>
                                    </p:set>
                                    <p:animEffect transition="in" filter="blinds(horizontal)">
                                      <p:cBhvr>
                                        <p:cTn id="20" dur="500"/>
                                        <p:tgtEl>
                                          <p:spTgt spid="205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animBg="1"/>
      <p:bldP spid="205827" grpId="0" animBg="1"/>
      <p:bldP spid="2058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1" name="Rectangle 9">
            <a:extLst>
              <a:ext uri="{FF2B5EF4-FFF2-40B4-BE49-F238E27FC236}">
                <a16:creationId xmlns:a16="http://schemas.microsoft.com/office/drawing/2014/main" xmlns="" id="{43156E86-D5B1-2296-A2FC-15C9E38E1F63}"/>
              </a:ext>
            </a:extLst>
          </p:cNvPr>
          <p:cNvSpPr>
            <a:spLocks noChangeArrowheads="1"/>
          </p:cNvSpPr>
          <p:nvPr/>
        </p:nvSpPr>
        <p:spPr bwMode="auto">
          <a:xfrm>
            <a:off x="6392334" y="2688167"/>
            <a:ext cx="3877733" cy="255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Font typeface="Arial" panose="020B0604020202020204" pitchFamily="34" charset="0"/>
              <a:buNone/>
            </a:pPr>
            <a:r>
              <a:rPr lang="vi-VN" altLang="en-US" sz="2667">
                <a:solidFill>
                  <a:schemeClr val="bg1"/>
                </a:solidFill>
              </a:rPr>
              <a:t>Câu 4: Theo em, học sinh có trách nhiệm như thế nào trong việc thực hiện quyền và nghĩa vụ của công dân về khiếu nại, tố cáo?</a:t>
            </a:r>
            <a:r>
              <a:rPr lang="vi-VN" altLang="en-US" sz="2667"/>
              <a:t> </a:t>
            </a:r>
          </a:p>
        </p:txBody>
      </p:sp>
      <p:sp>
        <p:nvSpPr>
          <p:cNvPr id="172043" name="Rectangle 11">
            <a:extLst>
              <a:ext uri="{FF2B5EF4-FFF2-40B4-BE49-F238E27FC236}">
                <a16:creationId xmlns:a16="http://schemas.microsoft.com/office/drawing/2014/main" xmlns="" id="{53ECC6CD-A63A-80A5-F2DB-C1883CEA6001}"/>
              </a:ext>
            </a:extLst>
          </p:cNvPr>
          <p:cNvSpPr>
            <a:spLocks noChangeArrowheads="1"/>
          </p:cNvSpPr>
          <p:nvPr/>
        </p:nvSpPr>
        <p:spPr bwMode="auto">
          <a:xfrm>
            <a:off x="222251" y="202605"/>
            <a:ext cx="11734800" cy="163102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3333">
                <a:solidFill>
                  <a:schemeClr val="bg1"/>
                </a:solidFill>
              </a:rPr>
              <a:t>Em hãy sưu tầm và kể về một tấm gương dũng cảm trong công tác phòng ngừa cháy nổ. Em học tập được gì từ tấm gương đó? </a:t>
            </a:r>
          </a:p>
        </p:txBody>
      </p:sp>
      <p:pic>
        <p:nvPicPr>
          <p:cNvPr id="172048" name="Picture 16" descr="Hành động dũng cảm cứu người trong đám cháy của anh Trung Văn Nam sẽ in đậm  mãi' | Báo điện tử An ninh Thủ đô">
            <a:extLst>
              <a:ext uri="{FF2B5EF4-FFF2-40B4-BE49-F238E27FC236}">
                <a16:creationId xmlns:a16="http://schemas.microsoft.com/office/drawing/2014/main" xmlns="" id="{BB7F5F5F-0695-5ED8-F8D2-7A2DE864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2216151"/>
            <a:ext cx="6316133" cy="4207933"/>
          </a:xfrm>
          <a:prstGeom prst="rect">
            <a:avLst/>
          </a:prstGeom>
          <a:noFill/>
          <a:extLst>
            <a:ext uri="{909E8E84-426E-40DD-AFC4-6F175D3DCCD1}">
              <a14:hiddenFill xmlns:a14="http://schemas.microsoft.com/office/drawing/2010/main">
                <a:solidFill>
                  <a:srgbClr val="FFFFFF"/>
                </a:solidFill>
              </a14:hiddenFill>
            </a:ext>
          </a:extLst>
        </p:spPr>
      </p:pic>
      <p:pic>
        <p:nvPicPr>
          <p:cNvPr id="172050" name="Picture 18" descr="Người hùng” cứu bé gái trong hỏa hoạn: Tôi chỉ là người bình thường!">
            <a:extLst>
              <a:ext uri="{FF2B5EF4-FFF2-40B4-BE49-F238E27FC236}">
                <a16:creationId xmlns:a16="http://schemas.microsoft.com/office/drawing/2014/main" xmlns="" id="{15BA0A84-E91F-9533-0E31-4331D5D96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018" y="2209800"/>
            <a:ext cx="5166783" cy="41931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A0A29EE-FD51-5B46-5B48-904FEEE9BDCD}"/>
              </a:ext>
            </a:extLst>
          </p:cNvPr>
          <p:cNvSpPr/>
          <p:nvPr/>
        </p:nvSpPr>
        <p:spPr>
          <a:xfrm>
            <a:off x="848785" y="1409700"/>
            <a:ext cx="10543116" cy="51244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5760" tIns="121920" rIns="365760" bIns="243840" anchor="b"/>
          <a:lstStyle>
            <a:lvl1pPr marL="3429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lnSpc>
                <a:spcPct val="150000"/>
              </a:lnSpc>
            </a:pPr>
            <a:r>
              <a:rPr lang="vi-VN" altLang="en-US" sz="2933" b="1"/>
              <a:t>Vận dụng 1 : </a:t>
            </a:r>
            <a:r>
              <a:rPr lang="vi-VN" altLang="en-US" sz="2933"/>
              <a:t>Em hãy cùng các bạn vẽ tranh tuyên truyền hưởng ứng Ngày toàn dân phòng cháy, chữa cháy (4/10). </a:t>
            </a:r>
            <a:endParaRPr lang="en-US" altLang="en-US" sz="2933"/>
          </a:p>
          <a:p>
            <a:pPr algn="just">
              <a:lnSpc>
                <a:spcPct val="150000"/>
              </a:lnSpc>
            </a:pPr>
            <a:r>
              <a:rPr lang="vi-VN" altLang="en-US" sz="2933" b="1"/>
              <a:t>Vận dụng 2 : </a:t>
            </a:r>
            <a:r>
              <a:rPr lang="vi-VN" altLang="en-US" sz="2933"/>
              <a:t>Em hãy chia sẻ những việc làm của bản thân trong phòng ngừa tai nạn vũ khí cháy, nổ và các chất độc hại theo quy định của pháp luật. </a:t>
            </a:r>
            <a:endParaRPr lang="en-US" altLang="en-US" sz="2933"/>
          </a:p>
        </p:txBody>
      </p:sp>
      <p:sp>
        <p:nvSpPr>
          <p:cNvPr id="4" name="Rectangle 3">
            <a:extLst>
              <a:ext uri="{FF2B5EF4-FFF2-40B4-BE49-F238E27FC236}">
                <a16:creationId xmlns:a16="http://schemas.microsoft.com/office/drawing/2014/main" xmlns="" id="{CF1E5328-A28F-E249-DB28-12405A385906}"/>
              </a:ext>
            </a:extLst>
          </p:cNvPr>
          <p:cNvSpPr/>
          <p:nvPr/>
        </p:nvSpPr>
        <p:spPr>
          <a:xfrm>
            <a:off x="4167718" y="897467"/>
            <a:ext cx="3587749" cy="1026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3733" b="1">
                <a:solidFill>
                  <a:srgbClr val="FFFFFF"/>
                </a:solidFill>
              </a:rPr>
              <a:t>VẬN DỤNG</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Google Shape;378;p36">
            <a:extLst>
              <a:ext uri="{FF2B5EF4-FFF2-40B4-BE49-F238E27FC236}">
                <a16:creationId xmlns:a16="http://schemas.microsoft.com/office/drawing/2014/main" xmlns="" id="{189A88DC-0F63-D9A3-3BCD-6D75E7AD0912}"/>
              </a:ext>
            </a:extLst>
          </p:cNvPr>
          <p:cNvSpPr txBox="1">
            <a:spLocks/>
          </p:cNvSpPr>
          <p:nvPr/>
        </p:nvSpPr>
        <p:spPr bwMode="auto">
          <a:xfrm>
            <a:off x="977900" y="262467"/>
            <a:ext cx="1027006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3200"/>
              <a:buFont typeface="Lexend Deca" charset="0"/>
              <a:buNone/>
            </a:pPr>
            <a:r>
              <a:rPr lang="vi-VN" altLang="en-US" sz="2267" b="1">
                <a:solidFill>
                  <a:schemeClr val="bg1"/>
                </a:solidFill>
                <a:sym typeface="Lexend Deca" charset="0"/>
              </a:rPr>
              <a:t> </a:t>
            </a:r>
            <a:r>
              <a:rPr lang="vi-VN" altLang="en-US" sz="2267">
                <a:solidFill>
                  <a:schemeClr val="bg1"/>
                </a:solidFill>
                <a:sym typeface="Lexend Deca" charset="0"/>
              </a:rPr>
              <a:t>Em hãy xác định các nguy cơ có thể dẫn đến tai nạn trong từng hình ảnh trên </a:t>
            </a:r>
          </a:p>
        </p:txBody>
      </p:sp>
      <p:pic>
        <p:nvPicPr>
          <p:cNvPr id="207876" name="Picture 4">
            <a:extLst>
              <a:ext uri="{FF2B5EF4-FFF2-40B4-BE49-F238E27FC236}">
                <a16:creationId xmlns:a16="http://schemas.microsoft.com/office/drawing/2014/main" xmlns="" id="{BFE2A2F8-1E37-3778-9357-C7F52BCA2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201" y="1253067"/>
            <a:ext cx="2434167" cy="2167467"/>
          </a:xfrm>
          <a:prstGeom prst="rect">
            <a:avLst/>
          </a:prstGeom>
          <a:noFill/>
          <a:extLst>
            <a:ext uri="{909E8E84-426E-40DD-AFC4-6F175D3DCCD1}">
              <a14:hiddenFill xmlns:a14="http://schemas.microsoft.com/office/drawing/2010/main">
                <a:solidFill>
                  <a:srgbClr val="FFFFFF"/>
                </a:solidFill>
              </a14:hiddenFill>
            </a:ext>
          </a:extLst>
        </p:spPr>
      </p:pic>
      <p:sp>
        <p:nvSpPr>
          <p:cNvPr id="207877" name="Rectangle 5">
            <a:extLst>
              <a:ext uri="{FF2B5EF4-FFF2-40B4-BE49-F238E27FC236}">
                <a16:creationId xmlns:a16="http://schemas.microsoft.com/office/drawing/2014/main" xmlns="" id="{5ADCE3FF-094D-A743-F566-984D95989582}"/>
              </a:ext>
            </a:extLst>
          </p:cNvPr>
          <p:cNvSpPr>
            <a:spLocks noChangeArrowheads="1"/>
          </p:cNvSpPr>
          <p:nvPr/>
        </p:nvSpPr>
        <p:spPr bwMode="auto">
          <a:xfrm>
            <a:off x="6695018" y="3616806"/>
            <a:ext cx="5033433" cy="2308324"/>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3600"/>
              <a:t>(thu mua và cưa các loại bom, mìn) =&gt; có thể dẫn đến tai nạn cháy, nổ. </a:t>
            </a:r>
          </a:p>
        </p:txBody>
      </p:sp>
      <p:pic>
        <p:nvPicPr>
          <p:cNvPr id="207878" name="Picture 6">
            <a:extLst>
              <a:ext uri="{FF2B5EF4-FFF2-40B4-BE49-F238E27FC236}">
                <a16:creationId xmlns:a16="http://schemas.microsoft.com/office/drawing/2014/main" xmlns="" id="{DF9C5DAB-9C5E-AE9C-ABD9-D6F0130FF2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051" y="1090084"/>
            <a:ext cx="6144683" cy="5323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7876"/>
                                        </p:tgtEl>
                                        <p:attrNameLst>
                                          <p:attrName>style.visibility</p:attrName>
                                        </p:attrNameLst>
                                      </p:cBhvr>
                                      <p:to>
                                        <p:strVal val="visible"/>
                                      </p:to>
                                    </p:set>
                                    <p:animEffect transition="in" filter="blinds(horizontal)">
                                      <p:cBhvr>
                                        <p:cTn id="7" dur="500"/>
                                        <p:tgtEl>
                                          <p:spTgt spid="207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7877"/>
                                        </p:tgtEl>
                                        <p:attrNameLst>
                                          <p:attrName>style.visibility</p:attrName>
                                        </p:attrNameLst>
                                      </p:cBhvr>
                                      <p:to>
                                        <p:strVal val="visible"/>
                                      </p:to>
                                    </p:set>
                                    <p:animEffect transition="in" filter="blinds(horizontal)">
                                      <p:cBhvr>
                                        <p:cTn id="12" dur="500"/>
                                        <p:tgtEl>
                                          <p:spTgt spid="207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Google Shape;378;p36">
            <a:extLst>
              <a:ext uri="{FF2B5EF4-FFF2-40B4-BE49-F238E27FC236}">
                <a16:creationId xmlns:a16="http://schemas.microsoft.com/office/drawing/2014/main" xmlns="" id="{76D5FDBE-35E6-493E-97FF-99AC58D6513E}"/>
              </a:ext>
            </a:extLst>
          </p:cNvPr>
          <p:cNvSpPr txBox="1">
            <a:spLocks/>
          </p:cNvSpPr>
          <p:nvPr/>
        </p:nvSpPr>
        <p:spPr bwMode="auto">
          <a:xfrm>
            <a:off x="977900" y="262467"/>
            <a:ext cx="1027006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3200"/>
              <a:buFont typeface="Lexend Deca" charset="0"/>
              <a:buNone/>
            </a:pPr>
            <a:r>
              <a:rPr lang="vi-VN" altLang="en-US" sz="2267" b="1">
                <a:solidFill>
                  <a:schemeClr val="bg1"/>
                </a:solidFill>
                <a:sym typeface="Lexend Deca" charset="0"/>
              </a:rPr>
              <a:t> </a:t>
            </a:r>
            <a:r>
              <a:rPr lang="vi-VN" altLang="en-US" sz="2267">
                <a:solidFill>
                  <a:schemeClr val="bg1"/>
                </a:solidFill>
                <a:sym typeface="Lexend Deca" charset="0"/>
              </a:rPr>
              <a:t>Em hãy xác định các nguy cơ có thể dẫn đến tai nạn trong từng hình ảnh trên </a:t>
            </a:r>
          </a:p>
        </p:txBody>
      </p:sp>
      <p:pic>
        <p:nvPicPr>
          <p:cNvPr id="209923" name="Picture 3">
            <a:extLst>
              <a:ext uri="{FF2B5EF4-FFF2-40B4-BE49-F238E27FC236}">
                <a16:creationId xmlns:a16="http://schemas.microsoft.com/office/drawing/2014/main" xmlns="" id="{0FC1CA0C-BD6D-4ACF-B015-66AA1FC4A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201" y="1253067"/>
            <a:ext cx="2434167" cy="2167467"/>
          </a:xfrm>
          <a:prstGeom prst="rect">
            <a:avLst/>
          </a:prstGeom>
          <a:noFill/>
          <a:extLst>
            <a:ext uri="{909E8E84-426E-40DD-AFC4-6F175D3DCCD1}">
              <a14:hiddenFill xmlns:a14="http://schemas.microsoft.com/office/drawing/2010/main">
                <a:solidFill>
                  <a:srgbClr val="FFFFFF"/>
                </a:solidFill>
              </a14:hiddenFill>
            </a:ext>
          </a:extLst>
        </p:spPr>
      </p:pic>
      <p:sp>
        <p:nvSpPr>
          <p:cNvPr id="209924" name="Rectangle 4">
            <a:extLst>
              <a:ext uri="{FF2B5EF4-FFF2-40B4-BE49-F238E27FC236}">
                <a16:creationId xmlns:a16="http://schemas.microsoft.com/office/drawing/2014/main" xmlns="" id="{702DC7FB-FF96-6A46-56B8-F77CDC772600}"/>
              </a:ext>
            </a:extLst>
          </p:cNvPr>
          <p:cNvSpPr>
            <a:spLocks noChangeArrowheads="1"/>
          </p:cNvSpPr>
          <p:nvPr/>
        </p:nvSpPr>
        <p:spPr bwMode="auto">
          <a:xfrm>
            <a:off x="6695018" y="4294123"/>
            <a:ext cx="5033433" cy="1631024"/>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3333"/>
              <a:t>(sử dụng điện thoại khi đang sạc) =&gt; có thể dẫn đến tai nạn cháy, nổ. </a:t>
            </a:r>
          </a:p>
        </p:txBody>
      </p:sp>
      <p:pic>
        <p:nvPicPr>
          <p:cNvPr id="209926" name="Picture 6">
            <a:extLst>
              <a:ext uri="{FF2B5EF4-FFF2-40B4-BE49-F238E27FC236}">
                <a16:creationId xmlns:a16="http://schemas.microsoft.com/office/drawing/2014/main" xmlns="" id="{950C5BFF-5AD6-7D39-77EF-9339662427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01" y="1265767"/>
            <a:ext cx="6201833" cy="48683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9923"/>
                                        </p:tgtEl>
                                        <p:attrNameLst>
                                          <p:attrName>style.visibility</p:attrName>
                                        </p:attrNameLst>
                                      </p:cBhvr>
                                      <p:to>
                                        <p:strVal val="visible"/>
                                      </p:to>
                                    </p:set>
                                    <p:animEffect transition="in" filter="blinds(horizontal)">
                                      <p:cBhvr>
                                        <p:cTn id="7" dur="500"/>
                                        <p:tgtEl>
                                          <p:spTgt spid="209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9924"/>
                                        </p:tgtEl>
                                        <p:attrNameLst>
                                          <p:attrName>style.visibility</p:attrName>
                                        </p:attrNameLst>
                                      </p:cBhvr>
                                      <p:to>
                                        <p:strVal val="visible"/>
                                      </p:to>
                                    </p:set>
                                    <p:animEffect transition="in" filter="blinds(horizontal)">
                                      <p:cBhvr>
                                        <p:cTn id="12" dur="500"/>
                                        <p:tgtEl>
                                          <p:spTgt spid="209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Google Shape;378;p36">
            <a:extLst>
              <a:ext uri="{FF2B5EF4-FFF2-40B4-BE49-F238E27FC236}">
                <a16:creationId xmlns:a16="http://schemas.microsoft.com/office/drawing/2014/main" xmlns="" id="{692BCBB8-1C57-F636-C5E2-D13CADBED5B1}"/>
              </a:ext>
            </a:extLst>
          </p:cNvPr>
          <p:cNvSpPr txBox="1">
            <a:spLocks/>
          </p:cNvSpPr>
          <p:nvPr/>
        </p:nvSpPr>
        <p:spPr bwMode="auto">
          <a:xfrm>
            <a:off x="977900" y="262467"/>
            <a:ext cx="1027006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3200"/>
              <a:buFont typeface="Lexend Deca" charset="0"/>
              <a:buNone/>
            </a:pPr>
            <a:r>
              <a:rPr lang="vi-VN" altLang="en-US" sz="2267" b="1">
                <a:solidFill>
                  <a:schemeClr val="bg1"/>
                </a:solidFill>
                <a:sym typeface="Lexend Deca" charset="0"/>
              </a:rPr>
              <a:t> </a:t>
            </a:r>
            <a:r>
              <a:rPr lang="vi-VN" altLang="en-US" sz="2267">
                <a:solidFill>
                  <a:schemeClr val="bg1"/>
                </a:solidFill>
                <a:sym typeface="Lexend Deca" charset="0"/>
              </a:rPr>
              <a:t>Em hãy xác định các nguy cơ có thể dẫn đến tai nạn trong từng hình ảnh trên </a:t>
            </a:r>
          </a:p>
        </p:txBody>
      </p:sp>
      <p:pic>
        <p:nvPicPr>
          <p:cNvPr id="211971" name="Picture 3">
            <a:extLst>
              <a:ext uri="{FF2B5EF4-FFF2-40B4-BE49-F238E27FC236}">
                <a16:creationId xmlns:a16="http://schemas.microsoft.com/office/drawing/2014/main" xmlns="" id="{62306E52-4CAF-8A60-C195-5A952E33D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201" y="1253067"/>
            <a:ext cx="2434167" cy="2167467"/>
          </a:xfrm>
          <a:prstGeom prst="rect">
            <a:avLst/>
          </a:prstGeom>
          <a:noFill/>
          <a:extLst>
            <a:ext uri="{909E8E84-426E-40DD-AFC4-6F175D3DCCD1}">
              <a14:hiddenFill xmlns:a14="http://schemas.microsoft.com/office/drawing/2010/main">
                <a:solidFill>
                  <a:srgbClr val="FFFFFF"/>
                </a:solidFill>
              </a14:hiddenFill>
            </a:ext>
          </a:extLst>
        </p:spPr>
      </p:pic>
      <p:sp>
        <p:nvSpPr>
          <p:cNvPr id="211972" name="Rectangle 4">
            <a:extLst>
              <a:ext uri="{FF2B5EF4-FFF2-40B4-BE49-F238E27FC236}">
                <a16:creationId xmlns:a16="http://schemas.microsoft.com/office/drawing/2014/main" xmlns="" id="{2D6ACA0B-BA50-B901-4DF2-76AE5BADF662}"/>
              </a:ext>
            </a:extLst>
          </p:cNvPr>
          <p:cNvSpPr>
            <a:spLocks noChangeArrowheads="1"/>
          </p:cNvSpPr>
          <p:nvPr/>
        </p:nvSpPr>
        <p:spPr bwMode="auto">
          <a:xfrm>
            <a:off x="6695018" y="4037675"/>
            <a:ext cx="5033433" cy="214392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3333"/>
              <a:t>(thực hiện thí nghiệm với các chất dễ cháy) =&gt; có thể dẫn đến tai nạn cháy, nổ. </a:t>
            </a:r>
          </a:p>
        </p:txBody>
      </p:sp>
      <p:pic>
        <p:nvPicPr>
          <p:cNvPr id="211974" name="Picture 6">
            <a:extLst>
              <a:ext uri="{FF2B5EF4-FFF2-40B4-BE49-F238E27FC236}">
                <a16:creationId xmlns:a16="http://schemas.microsoft.com/office/drawing/2014/main" xmlns="" id="{C8504386-50D4-15AD-3F84-F9BA736C31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018" y="1208618"/>
            <a:ext cx="5702300" cy="4806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1971"/>
                                        </p:tgtEl>
                                        <p:attrNameLst>
                                          <p:attrName>style.visibility</p:attrName>
                                        </p:attrNameLst>
                                      </p:cBhvr>
                                      <p:to>
                                        <p:strVal val="visible"/>
                                      </p:to>
                                    </p:set>
                                    <p:animEffect transition="in" filter="blinds(horizontal)">
                                      <p:cBhvr>
                                        <p:cTn id="7" dur="500"/>
                                        <p:tgtEl>
                                          <p:spTgt spid="2119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1972"/>
                                        </p:tgtEl>
                                        <p:attrNameLst>
                                          <p:attrName>style.visibility</p:attrName>
                                        </p:attrNameLst>
                                      </p:cBhvr>
                                      <p:to>
                                        <p:strVal val="visible"/>
                                      </p:to>
                                    </p:set>
                                    <p:animEffect transition="in" filter="blinds(horizontal)">
                                      <p:cBhvr>
                                        <p:cTn id="12" dur="500"/>
                                        <p:tgtEl>
                                          <p:spTgt spid="211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Google Shape;378;p36">
            <a:extLst>
              <a:ext uri="{FF2B5EF4-FFF2-40B4-BE49-F238E27FC236}">
                <a16:creationId xmlns:a16="http://schemas.microsoft.com/office/drawing/2014/main" xmlns="" id="{74AF04C6-04F2-2F28-C310-A60DB7E0CA74}"/>
              </a:ext>
            </a:extLst>
          </p:cNvPr>
          <p:cNvSpPr txBox="1">
            <a:spLocks/>
          </p:cNvSpPr>
          <p:nvPr/>
        </p:nvSpPr>
        <p:spPr bwMode="auto">
          <a:xfrm>
            <a:off x="977900" y="262467"/>
            <a:ext cx="1027006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3200"/>
              <a:buFont typeface="Lexend Deca" charset="0"/>
              <a:buNone/>
            </a:pPr>
            <a:r>
              <a:rPr lang="vi-VN" altLang="en-US" sz="2267" b="1">
                <a:solidFill>
                  <a:schemeClr val="bg1"/>
                </a:solidFill>
                <a:sym typeface="Lexend Deca" charset="0"/>
              </a:rPr>
              <a:t> </a:t>
            </a:r>
            <a:r>
              <a:rPr lang="vi-VN" altLang="en-US" sz="2267">
                <a:solidFill>
                  <a:schemeClr val="bg1"/>
                </a:solidFill>
                <a:sym typeface="Lexend Deca" charset="0"/>
              </a:rPr>
              <a:t>Em hãy xác định các nguy cơ có thể dẫn đến tai nạn trong từng hình ảnh trên </a:t>
            </a:r>
          </a:p>
        </p:txBody>
      </p:sp>
      <p:pic>
        <p:nvPicPr>
          <p:cNvPr id="214022" name="Picture 6">
            <a:extLst>
              <a:ext uri="{FF2B5EF4-FFF2-40B4-BE49-F238E27FC236}">
                <a16:creationId xmlns:a16="http://schemas.microsoft.com/office/drawing/2014/main" xmlns="" id="{F64FC9BC-8743-998B-DFF5-DAD77C54E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18" y="1176868"/>
            <a:ext cx="11146367" cy="4459817"/>
          </a:xfrm>
          <a:prstGeom prst="rect">
            <a:avLst/>
          </a:prstGeom>
          <a:noFill/>
          <a:extLst>
            <a:ext uri="{909E8E84-426E-40DD-AFC4-6F175D3DCCD1}">
              <a14:hiddenFill xmlns:a14="http://schemas.microsoft.com/office/drawing/2010/main">
                <a:solidFill>
                  <a:srgbClr val="FFFFFF"/>
                </a:solidFill>
              </a14:hiddenFill>
            </a:ext>
          </a:extLst>
        </p:spPr>
      </p:pic>
      <p:sp>
        <p:nvSpPr>
          <p:cNvPr id="214023" name="Rectangle 7">
            <a:extLst>
              <a:ext uri="{FF2B5EF4-FFF2-40B4-BE49-F238E27FC236}">
                <a16:creationId xmlns:a16="http://schemas.microsoft.com/office/drawing/2014/main" xmlns="" id="{1F4168CA-6AE8-A1F5-6CC6-BF60410FEAED}"/>
              </a:ext>
            </a:extLst>
          </p:cNvPr>
          <p:cNvSpPr>
            <a:spLocks noChangeArrowheads="1"/>
          </p:cNvSpPr>
          <p:nvPr/>
        </p:nvSpPr>
        <p:spPr bwMode="auto">
          <a:xfrm>
            <a:off x="514351" y="5636055"/>
            <a:ext cx="11404600" cy="103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buClr>
                <a:srgbClr val="000000"/>
              </a:buClr>
              <a:buFont typeface="Arial" panose="020B0604020202020204" pitchFamily="34" charset="0"/>
              <a:buNone/>
            </a:pPr>
            <a:r>
              <a:rPr lang="vi-VN" altLang="en-US" sz="3067" dirty="0"/>
              <a:t>(vứt đầu thuốc lá vừa hút trong rừng) =&gt; có thể dẫn đến cháy rừng.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4022"/>
                                        </p:tgtEl>
                                        <p:attrNameLst>
                                          <p:attrName>style.visibility</p:attrName>
                                        </p:attrNameLst>
                                      </p:cBhvr>
                                      <p:to>
                                        <p:strVal val="visible"/>
                                      </p:to>
                                    </p:set>
                                    <p:animEffect transition="in" filter="blinds(horizontal)">
                                      <p:cBhvr>
                                        <p:cTn id="7" dur="500"/>
                                        <p:tgtEl>
                                          <p:spTgt spid="2140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4023"/>
                                        </p:tgtEl>
                                        <p:attrNameLst>
                                          <p:attrName>style.visibility</p:attrName>
                                        </p:attrNameLst>
                                      </p:cBhvr>
                                      <p:to>
                                        <p:strVal val="visible"/>
                                      </p:to>
                                    </p:set>
                                    <p:animEffect transition="in" filter="blinds(horizontal)">
                                      <p:cBhvr>
                                        <p:cTn id="12" dur="500"/>
                                        <p:tgtEl>
                                          <p:spTgt spid="214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ải hình nền Powerpoint đơn giản tinh tế dễ thương">
            <a:extLst>
              <a:ext uri="{FF2B5EF4-FFF2-40B4-BE49-F238E27FC236}">
                <a16:creationId xmlns:a16="http://schemas.microsoft.com/office/drawing/2014/main" xmlns="" id="{7637F8EF-2826-220C-30FA-95486D6FA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9365"/>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Process 2">
            <a:extLst>
              <a:ext uri="{FF2B5EF4-FFF2-40B4-BE49-F238E27FC236}">
                <a16:creationId xmlns:a16="http://schemas.microsoft.com/office/drawing/2014/main" xmlns="" id="{58CC2760-F19A-9587-1EB8-4743B472ADDF}"/>
              </a:ext>
            </a:extLst>
          </p:cNvPr>
          <p:cNvSpPr/>
          <p:nvPr/>
        </p:nvSpPr>
        <p:spPr>
          <a:xfrm>
            <a:off x="3082413" y="0"/>
            <a:ext cx="6327058" cy="1504337"/>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600" dirty="0">
                <a:latin typeface="+mj-lt"/>
              </a:rPr>
              <a:t>Một số tai nạn vũ khí, cháy nổ và chất độc hại thường xảy ra trong đời sống</a:t>
            </a:r>
            <a:endParaRPr lang="en-US" sz="3600" dirty="0">
              <a:latin typeface="+mj-lt"/>
            </a:endParaRPr>
          </a:p>
        </p:txBody>
      </p:sp>
      <p:cxnSp>
        <p:nvCxnSpPr>
          <p:cNvPr id="5" name="Straight Arrow Connector 4">
            <a:extLst>
              <a:ext uri="{FF2B5EF4-FFF2-40B4-BE49-F238E27FC236}">
                <a16:creationId xmlns:a16="http://schemas.microsoft.com/office/drawing/2014/main" xmlns="" id="{B42C7735-E761-95C7-A4CC-A879E6770A6D}"/>
              </a:ext>
            </a:extLst>
          </p:cNvPr>
          <p:cNvCxnSpPr>
            <a:cxnSpLocks/>
          </p:cNvCxnSpPr>
          <p:nvPr/>
        </p:nvCxnSpPr>
        <p:spPr>
          <a:xfrm flipH="1">
            <a:off x="1730478" y="1533832"/>
            <a:ext cx="4365522" cy="12536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Rectangle: Rounded Corners 5">
            <a:extLst>
              <a:ext uri="{FF2B5EF4-FFF2-40B4-BE49-F238E27FC236}">
                <a16:creationId xmlns:a16="http://schemas.microsoft.com/office/drawing/2014/main" xmlns="" id="{B90FC83E-9A85-4EA5-0C51-846057EA9BD2}"/>
              </a:ext>
            </a:extLst>
          </p:cNvPr>
          <p:cNvSpPr/>
          <p:nvPr/>
        </p:nvSpPr>
        <p:spPr>
          <a:xfrm>
            <a:off x="530943" y="2729490"/>
            <a:ext cx="2433483" cy="38040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latin typeface="+mj-lt"/>
              </a:rPr>
              <a:t>Nổ súng, nổ bơm, nổ mìn, nổ pháo.</a:t>
            </a:r>
            <a:endParaRPr lang="en-US" sz="3600" dirty="0">
              <a:latin typeface="+mj-lt"/>
            </a:endParaRPr>
          </a:p>
        </p:txBody>
      </p:sp>
      <p:cxnSp>
        <p:nvCxnSpPr>
          <p:cNvPr id="8" name="Straight Arrow Connector 7">
            <a:extLst>
              <a:ext uri="{FF2B5EF4-FFF2-40B4-BE49-F238E27FC236}">
                <a16:creationId xmlns:a16="http://schemas.microsoft.com/office/drawing/2014/main" xmlns="" id="{3B4B9BEC-521F-A15F-A1B1-1CA2DFAC7864}"/>
              </a:ext>
            </a:extLst>
          </p:cNvPr>
          <p:cNvCxnSpPr>
            <a:cxnSpLocks/>
          </p:cNvCxnSpPr>
          <p:nvPr/>
        </p:nvCxnSpPr>
        <p:spPr>
          <a:xfrm flipH="1">
            <a:off x="4793226" y="1533832"/>
            <a:ext cx="1302774" cy="12241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Rounded Corners 8">
            <a:extLst>
              <a:ext uri="{FF2B5EF4-FFF2-40B4-BE49-F238E27FC236}">
                <a16:creationId xmlns:a16="http://schemas.microsoft.com/office/drawing/2014/main" xmlns="" id="{08EFC2D3-2DF8-EC5E-5F6B-19769A4589F5}"/>
              </a:ext>
            </a:extLst>
          </p:cNvPr>
          <p:cNvSpPr/>
          <p:nvPr/>
        </p:nvSpPr>
        <p:spPr>
          <a:xfrm>
            <a:off x="3687096" y="2712313"/>
            <a:ext cx="2408903" cy="39097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latin typeface="+mj-lt"/>
              </a:rPr>
              <a:t>Cháy nhà, cháy rừng.</a:t>
            </a:r>
            <a:endParaRPr lang="en-US" sz="3600" dirty="0">
              <a:latin typeface="+mj-lt"/>
            </a:endParaRPr>
          </a:p>
        </p:txBody>
      </p:sp>
      <p:cxnSp>
        <p:nvCxnSpPr>
          <p:cNvPr id="11" name="Straight Arrow Connector 10">
            <a:extLst>
              <a:ext uri="{FF2B5EF4-FFF2-40B4-BE49-F238E27FC236}">
                <a16:creationId xmlns:a16="http://schemas.microsoft.com/office/drawing/2014/main" xmlns="" id="{1D9B0D99-A110-DDED-5B14-BFE0D0755429}"/>
              </a:ext>
            </a:extLst>
          </p:cNvPr>
          <p:cNvCxnSpPr>
            <a:cxnSpLocks/>
            <a:endCxn id="12" idx="0"/>
          </p:cNvCxnSpPr>
          <p:nvPr/>
        </p:nvCxnSpPr>
        <p:spPr>
          <a:xfrm>
            <a:off x="6096000" y="1533832"/>
            <a:ext cx="1809135" cy="11805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Rounded Corners 11">
            <a:extLst>
              <a:ext uri="{FF2B5EF4-FFF2-40B4-BE49-F238E27FC236}">
                <a16:creationId xmlns:a16="http://schemas.microsoft.com/office/drawing/2014/main" xmlns="" id="{0FC74479-1EB8-9885-FDEF-C71BABC0F179}"/>
              </a:ext>
            </a:extLst>
          </p:cNvPr>
          <p:cNvSpPr/>
          <p:nvPr/>
        </p:nvSpPr>
        <p:spPr>
          <a:xfrm>
            <a:off x="6857999" y="2714396"/>
            <a:ext cx="2094271" cy="3819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a:latin typeface="+mj-lt"/>
              </a:rPr>
              <a:t>Nổ bình ga</a:t>
            </a:r>
            <a:endParaRPr lang="en-US" sz="3600" dirty="0">
              <a:latin typeface="+mj-lt"/>
            </a:endParaRPr>
          </a:p>
        </p:txBody>
      </p:sp>
      <p:cxnSp>
        <p:nvCxnSpPr>
          <p:cNvPr id="14" name="Straight Arrow Connector 13">
            <a:extLst>
              <a:ext uri="{FF2B5EF4-FFF2-40B4-BE49-F238E27FC236}">
                <a16:creationId xmlns:a16="http://schemas.microsoft.com/office/drawing/2014/main" xmlns="" id="{A3FA8B38-16EF-1931-71A3-7E193C297B13}"/>
              </a:ext>
            </a:extLst>
          </p:cNvPr>
          <p:cNvCxnSpPr>
            <a:cxnSpLocks/>
            <a:stCxn id="3" idx="2"/>
          </p:cNvCxnSpPr>
          <p:nvPr/>
        </p:nvCxnSpPr>
        <p:spPr>
          <a:xfrm>
            <a:off x="6245942" y="1504337"/>
            <a:ext cx="4215580" cy="12978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xmlns="" id="{DEFE8406-0AAA-0D38-988C-309492B59664}"/>
              </a:ext>
            </a:extLst>
          </p:cNvPr>
          <p:cNvSpPr/>
          <p:nvPr/>
        </p:nvSpPr>
        <p:spPr>
          <a:xfrm>
            <a:off x="9409471" y="2729491"/>
            <a:ext cx="2212258" cy="38040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latin typeface="+mj-lt"/>
              </a:rPr>
              <a:t>Ngộ độc thuốc trừ sâu, thủy ngân...</a:t>
            </a:r>
            <a:endParaRPr lang="en-US" sz="3600" dirty="0">
              <a:latin typeface="+mj-lt"/>
            </a:endParaRPr>
          </a:p>
        </p:txBody>
      </p:sp>
    </p:spTree>
    <p:extLst>
      <p:ext uri="{BB962C8B-B14F-4D97-AF65-F5344CB8AC3E}">
        <p14:creationId xmlns:p14="http://schemas.microsoft.com/office/powerpoint/2010/main" val="258098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6A93B237-6F1A-958A-560D-C08E0C8F0817}"/>
              </a:ext>
            </a:extLst>
          </p:cNvPr>
          <p:cNvSpPr/>
          <p:nvPr/>
        </p:nvSpPr>
        <p:spPr>
          <a:xfrm>
            <a:off x="4259488" y="0"/>
            <a:ext cx="4158418" cy="159282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latin typeface="+mj-lt"/>
              </a:rPr>
              <a:t>Nguy cơ gây ra:</a:t>
            </a:r>
            <a:endParaRPr lang="en-US" sz="3600" dirty="0">
              <a:latin typeface="+mj-lt"/>
            </a:endParaRPr>
          </a:p>
        </p:txBody>
      </p:sp>
      <p:cxnSp>
        <p:nvCxnSpPr>
          <p:cNvPr id="4" name="Straight Arrow Connector 3">
            <a:extLst>
              <a:ext uri="{FF2B5EF4-FFF2-40B4-BE49-F238E27FC236}">
                <a16:creationId xmlns:a16="http://schemas.microsoft.com/office/drawing/2014/main" xmlns="" id="{24CE9F50-BB94-211C-B6C8-4D0FF0C17786}"/>
              </a:ext>
            </a:extLst>
          </p:cNvPr>
          <p:cNvCxnSpPr>
            <a:cxnSpLocks/>
            <a:stCxn id="2" idx="4"/>
            <a:endCxn id="5" idx="0"/>
          </p:cNvCxnSpPr>
          <p:nvPr/>
        </p:nvCxnSpPr>
        <p:spPr>
          <a:xfrm flipH="1">
            <a:off x="2177183" y="1592826"/>
            <a:ext cx="4161514" cy="486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Rectangle: Rounded Corners 4">
            <a:extLst>
              <a:ext uri="{FF2B5EF4-FFF2-40B4-BE49-F238E27FC236}">
                <a16:creationId xmlns:a16="http://schemas.microsoft.com/office/drawing/2014/main" xmlns="" id="{B40B91A3-6590-5DD4-5CD9-77E566899170}"/>
              </a:ext>
            </a:extLst>
          </p:cNvPr>
          <p:cNvSpPr/>
          <p:nvPr/>
        </p:nvSpPr>
        <p:spPr>
          <a:xfrm>
            <a:off x="0" y="2079523"/>
            <a:ext cx="4354366" cy="47784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latin typeface="+mj-lt"/>
              </a:rPr>
              <a:t>Bom, mìn còn sót lại sau chiến tranh và việc tàng trữ, sử dụng, buôn bán, vận chuyển trái phép bom, mìn, vũ khí, đạn, pháo.</a:t>
            </a:r>
            <a:endParaRPr lang="en-US" sz="3600" dirty="0">
              <a:latin typeface="+mj-lt"/>
            </a:endParaRPr>
          </a:p>
        </p:txBody>
      </p:sp>
      <p:cxnSp>
        <p:nvCxnSpPr>
          <p:cNvPr id="9" name="Straight Arrow Connector 8">
            <a:extLst>
              <a:ext uri="{FF2B5EF4-FFF2-40B4-BE49-F238E27FC236}">
                <a16:creationId xmlns:a16="http://schemas.microsoft.com/office/drawing/2014/main" xmlns="" id="{FB8F8103-0731-C487-1D28-B01E0F2FC159}"/>
              </a:ext>
            </a:extLst>
          </p:cNvPr>
          <p:cNvCxnSpPr>
            <a:cxnSpLocks/>
            <a:stCxn id="2" idx="4"/>
            <a:endCxn id="12" idx="0"/>
          </p:cNvCxnSpPr>
          <p:nvPr/>
        </p:nvCxnSpPr>
        <p:spPr>
          <a:xfrm>
            <a:off x="6338697" y="1592826"/>
            <a:ext cx="12534" cy="486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Rounded Corners 11">
            <a:extLst>
              <a:ext uri="{FF2B5EF4-FFF2-40B4-BE49-F238E27FC236}">
                <a16:creationId xmlns:a16="http://schemas.microsoft.com/office/drawing/2014/main" xmlns="" id="{D1323022-80D8-7F1C-775F-D3E457526C4F}"/>
              </a:ext>
            </a:extLst>
          </p:cNvPr>
          <p:cNvSpPr/>
          <p:nvPr/>
        </p:nvSpPr>
        <p:spPr>
          <a:xfrm>
            <a:off x="4465695" y="2079523"/>
            <a:ext cx="3771071" cy="47784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latin typeface="+mj-lt"/>
              </a:rPr>
              <a:t>Cách bảo quản hóa chất và sử dụng các hóa chất độc hại...không đúng quy định.</a:t>
            </a:r>
            <a:endParaRPr lang="en-US" sz="3600" dirty="0">
              <a:latin typeface="+mj-lt"/>
            </a:endParaRPr>
          </a:p>
        </p:txBody>
      </p:sp>
      <p:cxnSp>
        <p:nvCxnSpPr>
          <p:cNvPr id="18" name="Straight Arrow Connector 17">
            <a:extLst>
              <a:ext uri="{FF2B5EF4-FFF2-40B4-BE49-F238E27FC236}">
                <a16:creationId xmlns:a16="http://schemas.microsoft.com/office/drawing/2014/main" xmlns="" id="{45D307F6-77EE-5770-4511-0E2C5B2E63F0}"/>
              </a:ext>
            </a:extLst>
          </p:cNvPr>
          <p:cNvCxnSpPr>
            <a:cxnSpLocks/>
            <a:stCxn id="2" idx="4"/>
            <a:endCxn id="19" idx="0"/>
          </p:cNvCxnSpPr>
          <p:nvPr/>
        </p:nvCxnSpPr>
        <p:spPr>
          <a:xfrm>
            <a:off x="6338697" y="1592826"/>
            <a:ext cx="3924673" cy="486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Rectangle: Rounded Corners 18">
            <a:extLst>
              <a:ext uri="{FF2B5EF4-FFF2-40B4-BE49-F238E27FC236}">
                <a16:creationId xmlns:a16="http://schemas.microsoft.com/office/drawing/2014/main" xmlns="" id="{438F23C6-E0B8-FA31-9F51-9C9447B7B9FB}"/>
              </a:ext>
            </a:extLst>
          </p:cNvPr>
          <p:cNvSpPr/>
          <p:nvPr/>
        </p:nvSpPr>
        <p:spPr>
          <a:xfrm>
            <a:off x="8334740" y="2079523"/>
            <a:ext cx="3857260" cy="47784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latin typeface="+mj-lt"/>
              </a:rPr>
              <a:t>Vứt tàn thuốc lá bừa bãi; chập điện; hàn, khò các vật liệu dễ cháy; đốt hương ( nhang), vàng mã, sang chiết ga....không an toàn.</a:t>
            </a:r>
            <a:endParaRPr lang="en-US" sz="3600" dirty="0">
              <a:latin typeface="+mj-lt"/>
            </a:endParaRPr>
          </a:p>
        </p:txBody>
      </p:sp>
    </p:spTree>
    <p:extLst>
      <p:ext uri="{BB962C8B-B14F-4D97-AF65-F5344CB8AC3E}">
        <p14:creationId xmlns:p14="http://schemas.microsoft.com/office/powerpoint/2010/main" val="3232796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157</TotalTime>
  <Words>3158</Words>
  <Application>Microsoft Office PowerPoint</Application>
  <PresentationFormat>Custom</PresentationFormat>
  <Paragraphs>124</Paragraphs>
  <Slides>34</Slides>
  <Notes>22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PHÒNG NGỪA TAI NẠN VŨ KHÍ CHÁY, NỔ VÀ CÁC CHẤT ĐỘC HẠI</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Quy định cơ bản của pháp luật về phòng ngừa tai nạn vũ khí, cháy, và các chất độc hại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7</cp:revision>
  <dcterms:created xsi:type="dcterms:W3CDTF">2025-03-16T13:14:52Z</dcterms:created>
  <dcterms:modified xsi:type="dcterms:W3CDTF">2025-09-29T08:56:01Z</dcterms:modified>
</cp:coreProperties>
</file>