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17"/>
  </p:notesMasterIdLst>
  <p:sldIdLst>
    <p:sldId id="256" r:id="rId3"/>
    <p:sldId id="307" r:id="rId4"/>
    <p:sldId id="293" r:id="rId5"/>
    <p:sldId id="400" r:id="rId6"/>
    <p:sldId id="356" r:id="rId7"/>
    <p:sldId id="401" r:id="rId8"/>
    <p:sldId id="402" r:id="rId9"/>
    <p:sldId id="403" r:id="rId10"/>
    <p:sldId id="404" r:id="rId11"/>
    <p:sldId id="405" r:id="rId12"/>
    <p:sldId id="358" r:id="rId13"/>
    <p:sldId id="376" r:id="rId14"/>
    <p:sldId id="406" r:id="rId15"/>
    <p:sldId id="37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FF"/>
    <a:srgbClr val="8AFEF0"/>
    <a:srgbClr val="FAD2E3"/>
    <a:srgbClr val="F5A84D"/>
    <a:srgbClr val="FF5050"/>
    <a:srgbClr val="F9C7DC"/>
    <a:srgbClr val="018F7F"/>
    <a:srgbClr val="66BAE8"/>
    <a:srgbClr val="F39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86545" autoAdjust="0"/>
  </p:normalViewPr>
  <p:slideViewPr>
    <p:cSldViewPr snapToGrid="0" showGuides="1">
      <p:cViewPr varScale="1">
        <p:scale>
          <a:sx n="111" d="100"/>
          <a:sy n="111" d="100"/>
        </p:scale>
        <p:origin x="486" y="10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3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2A659B-6247-B0FD-79B1-9F5CD4012E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886" y="93891"/>
            <a:ext cx="1758100" cy="17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C22CF52-35DD-B292-F6A9-D9BB4CAF38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87DB7-BCD6-5576-7E18-083D06A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2C7E-FF25-05CC-405F-BD31B28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F48C-DD94-0A23-8FE7-C0DF0698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5995-64BD-2E5D-1707-8F9E30AB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9AFD-F8DD-2BD7-5404-C78A5E33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4.gif"/><Relationship Id="rId5" Type="http://schemas.openxmlformats.org/officeDocument/2006/relationships/image" Target="../media/image3.emf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4018" y="-481707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19253" y="-133600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831" y="-606203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265" y="-321875"/>
            <a:ext cx="4102964" cy="2743438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2" y="3867330"/>
            <a:ext cx="2763261" cy="27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16" y="3867329"/>
            <a:ext cx="3016564" cy="30543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21">
            <a:extLst>
              <a:ext uri="{FF2B5EF4-FFF2-40B4-BE49-F238E27FC236}">
                <a16:creationId xmlns:a16="http://schemas.microsoft.com/office/drawing/2014/main" id="{7E94B0A0-105B-BA51-6073-6B68F70600BA}"/>
              </a:ext>
            </a:extLst>
          </p:cNvPr>
          <p:cNvSpPr txBox="1"/>
          <p:nvPr/>
        </p:nvSpPr>
        <p:spPr>
          <a:xfrm>
            <a:off x="2595244" y="948577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Thứ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ngày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tháng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năm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</a:t>
            </a:r>
            <a:endParaRPr lang="zh-CN" altLang="en-US" sz="4000" b="1" dirty="0">
              <a:ln w="12700">
                <a:noFill/>
              </a:ln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3B60AE-9F4E-38C9-1D84-393F074653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6887" y="1536136"/>
            <a:ext cx="3889585" cy="128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77C51-5FAA-F920-3B02-1579300020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6266" y="2549040"/>
            <a:ext cx="7712108" cy="2389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25182E-A998-EE52-61B9-5F34F6FFD8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8462" y="4707076"/>
            <a:ext cx="225571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8229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2" y="2250791"/>
              <a:ext cx="4983839" cy="873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4: Kiểm tra hoạt động của mô hình.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DE151C-C908-D6C5-FA13-8CB56288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42" y="1053147"/>
            <a:ext cx="89058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20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7B28EB-CFA6-DD95-D6D6-741A66CD3F2F}"/>
              </a:ext>
            </a:extLst>
          </p:cNvPr>
          <p:cNvGrpSpPr/>
          <p:nvPr/>
        </p:nvGrpSpPr>
        <p:grpSpPr>
          <a:xfrm>
            <a:off x="2052320" y="5249099"/>
            <a:ext cx="8406660" cy="1559392"/>
            <a:chOff x="631238" y="2069273"/>
            <a:chExt cx="5452855" cy="193795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8BA567-541A-0054-21A0-87B3770D5D99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1EA23E-A21A-F368-5604-B8D2E4A71623}"/>
                </a:ext>
              </a:extLst>
            </p:cNvPr>
            <p:cNvSpPr txBox="1"/>
            <p:nvPr/>
          </p:nvSpPr>
          <p:spPr>
            <a:xfrm>
              <a:off x="998362" y="2111900"/>
              <a:ext cx="4694826" cy="1735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59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lắp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endParaRPr lang="en-US" sz="44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4995B0A-0A7A-D4E3-3845-5F1E23027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266" y="1427358"/>
            <a:ext cx="4200508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39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6">
            <a:extLst>
              <a:ext uri="{FF2B5EF4-FFF2-40B4-BE49-F238E27FC236}">
                <a16:creationId xmlns:a16="http://schemas.microsoft.com/office/drawing/2014/main" id="{554C2B46-16B8-5C87-A9D8-C8371DDA44E2}"/>
              </a:ext>
            </a:extLst>
          </p:cNvPr>
          <p:cNvGrpSpPr/>
          <p:nvPr/>
        </p:nvGrpSpPr>
        <p:grpSpPr>
          <a:xfrm>
            <a:off x="1840876" y="974500"/>
            <a:ext cx="8603603" cy="2276700"/>
            <a:chOff x="1311965" y="1"/>
            <a:chExt cx="6053592" cy="1456840"/>
          </a:xfrm>
        </p:grpSpPr>
        <p:pic>
          <p:nvPicPr>
            <p:cNvPr id="4" name="Picture 9" descr="Shape&#10;&#10;Description automatically generated">
              <a:extLst>
                <a:ext uri="{FF2B5EF4-FFF2-40B4-BE49-F238E27FC236}">
                  <a16:creationId xmlns:a16="http://schemas.microsoft.com/office/drawing/2014/main" id="{F47E92EB-14E1-4F5C-DE76-6688A43E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65" y="1"/>
              <a:ext cx="6053592" cy="1456840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8A7B13EA-43BE-E482-4E73-6DF8D5A272AD}"/>
                </a:ext>
              </a:extLst>
            </p:cNvPr>
            <p:cNvSpPr txBox="1"/>
            <p:nvPr/>
          </p:nvSpPr>
          <p:spPr>
            <a:xfrm>
              <a:off x="1906292" y="377626"/>
              <a:ext cx="4780140" cy="76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ráp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  <a:endPara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Hình ảnh 8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C73A6F0-AB84-EEC7-57F7-0397AF4A6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2" b="99728" l="286" r="97429">
                        <a14:foregroundMark x1="4714" y1="19346" x2="5429" y2="39237"/>
                        <a14:foregroundMark x1="5571" y1="71390" x2="10286" y2="82289"/>
                        <a14:foregroundMark x1="10286" y1="82289" x2="17857" y2="91008"/>
                        <a14:foregroundMark x1="17857" y1="91008" x2="19000" y2="91281"/>
                        <a14:foregroundMark x1="17000" y1="92098" x2="24857" y2="93188"/>
                        <a14:foregroundMark x1="24857" y1="93188" x2="41429" y2="92643"/>
                        <a14:foregroundMark x1="41429" y1="92643" x2="45571" y2="92916"/>
                        <a14:foregroundMark x1="50571" y1="94278" x2="70571" y2="95368"/>
                        <a14:foregroundMark x1="41429" y1="21798" x2="55000" y2="26431"/>
                        <a14:foregroundMark x1="36000" y1="9809" x2="46429" y2="9537"/>
                        <a14:foregroundMark x1="46429" y1="9537" x2="58000" y2="19891"/>
                        <a14:foregroundMark x1="58000" y1="19891" x2="84143" y2="31063"/>
                        <a14:foregroundMark x1="84143" y1="31063" x2="92286" y2="47411"/>
                        <a14:foregroundMark x1="92286" y1="47411" x2="97571" y2="46049"/>
                        <a14:foregroundMark x1="15429" y1="11444" x2="26143" y2="26975"/>
                        <a14:foregroundMark x1="11429" y1="40599" x2="29143" y2="30790"/>
                        <a14:foregroundMark x1="29143" y1="30790" x2="29286" y2="30790"/>
                        <a14:foregroundMark x1="17429" y1="50409" x2="25143" y2="44414"/>
                        <a14:foregroundMark x1="21000" y1="46049" x2="15143" y2="50409"/>
                        <a14:foregroundMark x1="19143" y1="50681" x2="24000" y2="46866"/>
                        <a14:foregroundMark x1="22286" y1="28338" x2="26000" y2="38147"/>
                        <a14:foregroundMark x1="22429" y1="24796" x2="30000" y2="37330"/>
                        <a14:foregroundMark x1="38714" y1="26703" x2="39714" y2="38147"/>
                        <a14:foregroundMark x1="41571" y1="30790" x2="46000" y2="46049"/>
                        <a14:foregroundMark x1="50714" y1="32425" x2="54429" y2="42234"/>
                        <a14:foregroundMark x1="51857" y1="31063" x2="52714" y2="44414"/>
                        <a14:foregroundMark x1="50286" y1="29700" x2="55571" y2="35422"/>
                        <a14:foregroundMark x1="39714" y1="47139" x2="46571" y2="49046"/>
                        <a14:foregroundMark x1="39571" y1="6540" x2="45286" y2="3815"/>
                        <a14:foregroundMark x1="91714" y1="33515" x2="91857" y2="39782"/>
                        <a14:foregroundMark x1="89857" y1="35150" x2="91857" y2="37330"/>
                        <a14:foregroundMark x1="12714" y1="93188" x2="24857" y2="96185"/>
                        <a14:foregroundMark x1="13571" y1="96458" x2="15286" y2="99728"/>
                        <a14:foregroundMark x1="34286" y1="98638" x2="41429" y2="99183"/>
                        <a14:foregroundMark x1="41429" y1="99183" x2="53714" y2="98093"/>
                        <a14:foregroundMark x1="45571" y1="91826" x2="70286" y2="91281"/>
                        <a14:foregroundMark x1="70286" y1="91281" x2="70286" y2="91281"/>
                        <a14:foregroundMark x1="70429" y1="89646" x2="76857" y2="92916"/>
                        <a14:foregroundMark x1="72143" y1="96730" x2="79000" y2="97548"/>
                        <a14:foregroundMark x1="78000" y1="88828" x2="79571" y2="99455"/>
                        <a14:foregroundMark x1="78714" y1="89918" x2="80286" y2="97548"/>
                        <a14:foregroundMark x1="79286" y1="88283" x2="79857" y2="96185"/>
                        <a14:foregroundMark x1="79857" y1="89373" x2="79857" y2="91826"/>
                        <a14:foregroundMark x1="79286" y1="89373" x2="80286" y2="88283"/>
                        <a14:foregroundMark x1="80143" y1="96458" x2="81429" y2="95640"/>
                        <a14:foregroundMark x1="80429" y1="98093" x2="80429" y2="98093"/>
                        <a14:foregroundMark x1="80000" y1="89646" x2="80429" y2="88556"/>
                        <a14:foregroundMark x1="16714" y1="3815" x2="19286" y2="2180"/>
                        <a14:foregroundMark x1="286" y1="70845" x2="1000" y2="72480"/>
                        <a14:foregroundMark x1="37857" y1="1362" x2="40286" y2="3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947" y="3802545"/>
            <a:ext cx="5379526" cy="28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3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ợn sóng Kép 5">
            <a:extLst>
              <a:ext uri="{FF2B5EF4-FFF2-40B4-BE49-F238E27FC236}">
                <a16:creationId xmlns:a16="http://schemas.microsoft.com/office/drawing/2014/main" id="{DE0DF059-D9D3-D1B4-AA9A-376BD3B69A20}"/>
              </a:ext>
            </a:extLst>
          </p:cNvPr>
          <p:cNvSpPr/>
          <p:nvPr/>
        </p:nvSpPr>
        <p:spPr>
          <a:xfrm>
            <a:off x="720499" y="670560"/>
            <a:ext cx="10567261" cy="5201920"/>
          </a:xfrm>
          <a:prstGeom prst="doubleWave">
            <a:avLst>
              <a:gd name="adj1" fmla="val 6250"/>
              <a:gd name="adj2" fmla="val -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0D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91D82-7093-45FA-8267-0E6403F4ACAE}"/>
              </a:ext>
            </a:extLst>
          </p:cNvPr>
          <p:cNvSpPr txBox="1"/>
          <p:nvPr/>
        </p:nvSpPr>
        <p:spPr>
          <a:xfrm>
            <a:off x="2682240" y="1564640"/>
            <a:ext cx="695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khung xe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động cơ và giá pin vào khung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hệ thống truyền động vào trục và bánh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Kiểm tra hoạt động của mô hình.</a:t>
            </a:r>
          </a:p>
        </p:txBody>
      </p:sp>
    </p:spTree>
    <p:extLst>
      <p:ext uri="{BB962C8B-B14F-4D97-AF65-F5344CB8AC3E}">
        <p14:creationId xmlns:p14="http://schemas.microsoft.com/office/powerpoint/2010/main" val="33637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E 官方貼圖 - Doraemon Animated Stickers Example with GIF Animation |  Doraemon cartoon, Doraemon, Doraemon wallpapers">
            <a:extLst>
              <a:ext uri="{FF2B5EF4-FFF2-40B4-BE49-F238E27FC236}">
                <a16:creationId xmlns:a16="http://schemas.microsoft.com/office/drawing/2014/main" id="{30B386CA-F164-46D5-B3AD-590C0EFA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6" y="3509594"/>
            <a:ext cx="347471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4A705-242E-DE24-D882-2F997C61E4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610" y="1256632"/>
            <a:ext cx="769381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8A4CD-57BA-C83E-14E8-FDE9CF238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365" y="733301"/>
            <a:ext cx="6937849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7DE8A8-744C-42E7-B853-98E2DA16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B04DAB-40B4-131B-1644-6771CD1049FE}"/>
              </a:ext>
            </a:extLst>
          </p:cNvPr>
          <p:cNvSpPr/>
          <p:nvPr/>
        </p:nvSpPr>
        <p:spPr>
          <a:xfrm>
            <a:off x="294640" y="1779638"/>
            <a:ext cx="6593840" cy="480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Đầu tiên, GV nói: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cần”.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đó, HS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cần gì?”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nói: “Tôi cần + (tên gọi 1 chi tiết trong bộ lắp ghép mô hình kĩ thuật dùng để lắp xe điện chạy bằng pin)”.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Trong vòng 5 giây, HS cần tìm thật nhanh và giơ cao chi tiết đó lên.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tiếp tục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có bao nhiêu?”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Cả lớp trả lời đồng thanh: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có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(số lượng cần thiết của chi tiết đó)”</a:t>
            </a:r>
          </a:p>
        </p:txBody>
      </p:sp>
      <p:pic>
        <p:nvPicPr>
          <p:cNvPr id="8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426ED910-15E9-0A4F-6581-5057732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3608" y="3068319"/>
            <a:ext cx="4931976" cy="39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468EC-3343-39CE-3FCF-44EC1FE2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64515"/>
            <a:ext cx="1177849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BAB72-A787-70B5-ED23-0B19C9A99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39" y="648972"/>
            <a:ext cx="6846401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670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86A8C-1534-7ADE-566F-7757FF048584}"/>
              </a:ext>
            </a:extLst>
          </p:cNvPr>
          <p:cNvSpPr txBox="1"/>
          <p:nvPr/>
        </p:nvSpPr>
        <p:spPr>
          <a:xfrm>
            <a:off x="489105" y="334455"/>
            <a:ext cx="11123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3594AF19-B47B-2FEC-F8D9-0BF9B4BED7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4640" y="1371600"/>
            <a:ext cx="906272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9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2550160" y="0"/>
            <a:ext cx="6797040" cy="867221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841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khung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endPara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2D9A1D-B8DD-AB75-1AA1-09F9DFA8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4" y="1250950"/>
            <a:ext cx="9666955" cy="46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7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2: Lắp động cơ và giá pin vào khung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FF3545F-E4C3-873C-3274-82B8E397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2" y="1643062"/>
            <a:ext cx="8076248" cy="46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6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7B044-4029-EF4F-42FE-CE9EB1B631F3}"/>
              </a:ext>
            </a:extLst>
          </p:cNvPr>
          <p:cNvSpPr txBox="1"/>
          <p:nvPr/>
        </p:nvSpPr>
        <p:spPr>
          <a:xfrm>
            <a:off x="985520" y="335280"/>
            <a:ext cx="1056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băng</a:t>
            </a:r>
            <a:r>
              <a:rPr lang="en-US" sz="2800" dirty="0"/>
              <a:t> </a:t>
            </a:r>
            <a:r>
              <a:rPr lang="en-US" sz="2800" dirty="0" err="1"/>
              <a:t>dính</a:t>
            </a:r>
            <a:r>
              <a:rPr lang="en-US" sz="2800" dirty="0"/>
              <a:t> 2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2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2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C3F09B-5146-70B8-826E-36C7E29B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20" y="1383011"/>
            <a:ext cx="7081202" cy="50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7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3: Lắp hệ thống truyền động vào trục và bánh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AC25752-62A1-0362-0B5F-57A0A313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476421"/>
            <a:ext cx="7065010" cy="49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8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1169</TotalTime>
  <Words>292</Words>
  <Application>Microsoft Office PowerPoint</Application>
  <PresentationFormat>Widescreen</PresentationFormat>
  <Paragraphs>20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Calibri Light</vt:lpstr>
      <vt:lpstr>Cambria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42</cp:revision>
  <dcterms:created xsi:type="dcterms:W3CDTF">2017-05-26T02:40:49Z</dcterms:created>
  <dcterms:modified xsi:type="dcterms:W3CDTF">2026-01-15T08:18:40Z</dcterms:modified>
  <cp:category>9Slide.vn</cp:category>
</cp:coreProperties>
</file>