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31"/>
  </p:notesMasterIdLst>
  <p:sldIdLst>
    <p:sldId id="256" r:id="rId3"/>
    <p:sldId id="321" r:id="rId4"/>
    <p:sldId id="982" r:id="rId5"/>
    <p:sldId id="791" r:id="rId6"/>
    <p:sldId id="984" r:id="rId7"/>
    <p:sldId id="967" r:id="rId8"/>
    <p:sldId id="968" r:id="rId9"/>
    <p:sldId id="969" r:id="rId10"/>
    <p:sldId id="972" r:id="rId11"/>
    <p:sldId id="975" r:id="rId12"/>
    <p:sldId id="978" r:id="rId13"/>
    <p:sldId id="290" r:id="rId14"/>
    <p:sldId id="260" r:id="rId15"/>
    <p:sldId id="990" r:id="rId16"/>
    <p:sldId id="780" r:id="rId17"/>
    <p:sldId id="673" r:id="rId18"/>
    <p:sldId id="690" r:id="rId19"/>
    <p:sldId id="692" r:id="rId20"/>
    <p:sldId id="986" r:id="rId21"/>
    <p:sldId id="987" r:id="rId22"/>
    <p:sldId id="693" r:id="rId23"/>
    <p:sldId id="988" r:id="rId24"/>
    <p:sldId id="989" r:id="rId25"/>
    <p:sldId id="699" r:id="rId26"/>
    <p:sldId id="472" r:id="rId27"/>
    <p:sldId id="981" r:id="rId28"/>
    <p:sldId id="991" r:id="rId29"/>
    <p:sldId id="2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26F"/>
    <a:srgbClr val="D9A0A3"/>
    <a:srgbClr val="F6A8C0"/>
    <a:srgbClr val="8F5500"/>
    <a:srgbClr val="DBA2A3"/>
    <a:srgbClr val="F7A160"/>
    <a:srgbClr val="92D050"/>
    <a:srgbClr val="569F9D"/>
    <a:srgbClr val="66D7DD"/>
    <a:srgbClr val="E8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2668" autoAdjust="0"/>
  </p:normalViewPr>
  <p:slideViewPr>
    <p:cSldViewPr snapToGrid="0">
      <p:cViewPr varScale="1">
        <p:scale>
          <a:sx n="79" d="100"/>
          <a:sy n="79" d="100"/>
        </p:scale>
        <p:origin x="2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Click on a random card to reveal the number behind it</a:t>
            </a:r>
          </a:p>
          <a:p>
            <a:pPr marL="171450" indent="-171450">
              <a:buFontTx/>
              <a:buChar char="-"/>
            </a:pPr>
            <a:r>
              <a:rPr lang="en-SG" dirty="0"/>
              <a:t>Ask students “What number is it?” – “Number …”</a:t>
            </a:r>
          </a:p>
          <a:p>
            <a:pPr marL="171450" indent="-171450">
              <a:buFontTx/>
              <a:buChar char="-"/>
            </a:pPr>
            <a:r>
              <a:rPr lang="en-SG" dirty="0"/>
              <a:t>Click on the balloon to reveal the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16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scene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birthday cake &amp; ask “What is it?”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pictures of Mai &amp; Minh and ask “Who is it?”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speech bubbles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47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SG" dirty="0"/>
              <a:t>Show the structures</a:t>
            </a:r>
          </a:p>
          <a:p>
            <a:pPr marL="171450" indent="-171450">
              <a:buFontTx/>
              <a:buChar char="-"/>
            </a:pPr>
            <a:r>
              <a:rPr lang="en-SG" dirty="0"/>
              <a:t>Challenge students to fill in the ages</a:t>
            </a:r>
          </a:p>
          <a:p>
            <a:pPr marL="171450" indent="-171450">
              <a:buFontTx/>
              <a:buChar char="-"/>
            </a:pPr>
            <a:r>
              <a:rPr lang="en-SG" dirty="0"/>
              <a:t>Click on the names to reveal the 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00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Call out 2 students and model the structures with them in front of class</a:t>
            </a:r>
          </a:p>
          <a:p>
            <a:pPr marL="171450" indent="-171450">
              <a:buFontTx/>
              <a:buChar char="-"/>
            </a:pPr>
            <a:r>
              <a:rPr lang="en-US" dirty="0"/>
              <a:t>Students practice in pairs in 1 minute</a:t>
            </a:r>
          </a:p>
          <a:p>
            <a:pPr marL="171450" indent="-171450">
              <a:buFontTx/>
              <a:buChar char="-"/>
            </a:pPr>
            <a:r>
              <a:rPr lang="en-US" dirty="0"/>
              <a:t>Call out 3-4 pairs to say aloud their conversation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61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4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51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27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24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20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1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66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9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the question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pictures and have students say aloud </a:t>
            </a:r>
            <a:r>
              <a:rPr lang="en-US"/>
              <a:t>the answer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2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19fef0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19fef0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99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719fef0afa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719fef0afa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990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19fef0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19fef0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034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19fef0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19fef0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2402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19fef0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19fef0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682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19fef0af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19fef0af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7433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71e8cc8f6d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71e8cc8f6d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38CE-EF5F-4D80-B93F-A3C547F9F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2B99E-4C49-41FF-9BA9-57154F97D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223-49AE-4039-9AD9-56DC8191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8C782-8A5A-4869-AAE5-A00785A2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7B437-B984-43D8-AC37-DCDAC8B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4095-5339-4785-B244-8B02F999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D34E3-2908-4861-9333-D37400614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04B9-988C-4ED5-AEE7-15E7FBD6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27BC-CFDE-4C5C-83A7-10159448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A1B06-4301-4B84-B124-4EAFAAA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5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6ADD04-602F-4684-8201-C3CCECEF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4EEAA-C732-4D2D-8D15-5D3894BF5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413A1-6930-4086-BFEB-6BAB6046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7475-0F29-48F7-A107-A5C4B581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13893-7DA2-4AF9-B8B7-632E9F6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473" y="4869227"/>
            <a:ext cx="12187851" cy="1988735"/>
          </a:xfrm>
          <a:custGeom>
            <a:avLst/>
            <a:gdLst/>
            <a:ahLst/>
            <a:cxnLst/>
            <a:rect l="l" t="t" r="r" b="b"/>
            <a:pathLst>
              <a:path w="129856" h="25105" extrusionOk="0">
                <a:moveTo>
                  <a:pt x="174" y="1"/>
                </a:moveTo>
                <a:lnTo>
                  <a:pt x="1" y="25104"/>
                </a:lnTo>
                <a:lnTo>
                  <a:pt x="129856" y="25104"/>
                </a:lnTo>
                <a:lnTo>
                  <a:pt x="129856" y="3649"/>
                </a:lnTo>
                <a:cubicBezTo>
                  <a:pt x="112618" y="10125"/>
                  <a:pt x="94207" y="12447"/>
                  <a:pt x="76653" y="12447"/>
                </a:cubicBezTo>
                <a:cubicBezTo>
                  <a:pt x="43596" y="12447"/>
                  <a:pt x="13581" y="4215"/>
                  <a:pt x="1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474" y="2193156"/>
            <a:ext cx="12188415" cy="2384659"/>
          </a:xfrm>
          <a:custGeom>
            <a:avLst/>
            <a:gdLst/>
            <a:ahLst/>
            <a:cxnLst/>
            <a:rect l="l" t="t" r="r" b="b"/>
            <a:pathLst>
              <a:path w="129862" h="30103" extrusionOk="0">
                <a:moveTo>
                  <a:pt x="129862" y="0"/>
                </a:moveTo>
                <a:lnTo>
                  <a:pt x="129857" y="2"/>
                </a:lnTo>
                <a:cubicBezTo>
                  <a:pt x="119952" y="447"/>
                  <a:pt x="111155" y="5362"/>
                  <a:pt x="101671" y="8633"/>
                </a:cubicBezTo>
                <a:cubicBezTo>
                  <a:pt x="94674" y="11046"/>
                  <a:pt x="87398" y="12578"/>
                  <a:pt x="80103" y="13847"/>
                </a:cubicBezTo>
                <a:cubicBezTo>
                  <a:pt x="73530" y="14992"/>
                  <a:pt x="66893" y="15931"/>
                  <a:pt x="60222" y="15931"/>
                </a:cubicBezTo>
                <a:cubicBezTo>
                  <a:pt x="60122" y="15931"/>
                  <a:pt x="60023" y="15931"/>
                  <a:pt x="59923" y="15931"/>
                </a:cubicBezTo>
                <a:cubicBezTo>
                  <a:pt x="53208" y="15900"/>
                  <a:pt x="46540" y="14905"/>
                  <a:pt x="39912" y="13834"/>
                </a:cubicBezTo>
                <a:cubicBezTo>
                  <a:pt x="26293" y="11638"/>
                  <a:pt x="12401" y="8981"/>
                  <a:pt x="174" y="2808"/>
                </a:cubicBezTo>
                <a:lnTo>
                  <a:pt x="1" y="14808"/>
                </a:lnTo>
                <a:cubicBezTo>
                  <a:pt x="11891" y="19268"/>
                  <a:pt x="44189" y="30103"/>
                  <a:pt x="73969" y="30103"/>
                </a:cubicBezTo>
                <a:cubicBezTo>
                  <a:pt x="74579" y="30103"/>
                  <a:pt x="75188" y="30098"/>
                  <a:pt x="75796" y="30089"/>
                </a:cubicBezTo>
                <a:cubicBezTo>
                  <a:pt x="103056" y="29672"/>
                  <a:pt x="121410" y="21708"/>
                  <a:pt x="129856" y="17112"/>
                </a:cubicBezTo>
                <a:lnTo>
                  <a:pt x="129856" y="15419"/>
                </a:lnTo>
                <a:lnTo>
                  <a:pt x="129857" y="13581"/>
                </a:lnTo>
                <a:lnTo>
                  <a:pt x="12986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473" y="1"/>
            <a:ext cx="12187851" cy="1774849"/>
          </a:xfrm>
          <a:custGeom>
            <a:avLst/>
            <a:gdLst/>
            <a:ahLst/>
            <a:cxnLst/>
            <a:rect l="l" t="t" r="r" b="b"/>
            <a:pathLst>
              <a:path w="129856" h="22405" extrusionOk="0">
                <a:moveTo>
                  <a:pt x="1" y="0"/>
                </a:moveTo>
                <a:lnTo>
                  <a:pt x="1" y="8728"/>
                </a:lnTo>
                <a:cubicBezTo>
                  <a:pt x="7460" y="13310"/>
                  <a:pt x="25482" y="22404"/>
                  <a:pt x="55880" y="22404"/>
                </a:cubicBezTo>
                <a:cubicBezTo>
                  <a:pt x="59198" y="22404"/>
                  <a:pt x="62662" y="22296"/>
                  <a:pt x="66277" y="22062"/>
                </a:cubicBezTo>
                <a:cubicBezTo>
                  <a:pt x="104263" y="19597"/>
                  <a:pt x="123321" y="10900"/>
                  <a:pt x="129856" y="7241"/>
                </a:cubicBezTo>
                <a:lnTo>
                  <a:pt x="129856" y="21"/>
                </a:lnTo>
                <a:lnTo>
                  <a:pt x="1" y="0"/>
                </a:lnTo>
                <a:close/>
              </a:path>
            </a:pathLst>
          </a:custGeom>
          <a:solidFill>
            <a:srgbClr val="66D7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-110116" y="-244399"/>
            <a:ext cx="12412227" cy="5129940"/>
            <a:chOff x="-82587" y="-183300"/>
            <a:chExt cx="9309170" cy="3847455"/>
          </a:xfrm>
        </p:grpSpPr>
        <p:sp>
          <p:nvSpPr>
            <p:cNvPr id="14" name="Google Shape;14;p2"/>
            <p:cNvSpPr/>
            <p:nvPr/>
          </p:nvSpPr>
          <p:spPr>
            <a:xfrm>
              <a:off x="-82587" y="-183300"/>
              <a:ext cx="9309170" cy="3847455"/>
            </a:xfrm>
            <a:custGeom>
              <a:avLst/>
              <a:gdLst/>
              <a:ahLst/>
              <a:cxnLst/>
              <a:rect l="l" t="t" r="r" b="b"/>
              <a:pathLst>
                <a:path w="91041" h="34988" extrusionOk="0">
                  <a:moveTo>
                    <a:pt x="3749" y="1"/>
                  </a:moveTo>
                  <a:cubicBezTo>
                    <a:pt x="950" y="3293"/>
                    <a:pt x="0" y="7970"/>
                    <a:pt x="1196" y="12204"/>
                  </a:cubicBezTo>
                  <a:cubicBezTo>
                    <a:pt x="2958" y="18449"/>
                    <a:pt x="8626" y="22563"/>
                    <a:pt x="14685" y="24088"/>
                  </a:cubicBezTo>
                  <a:cubicBezTo>
                    <a:pt x="18326" y="25005"/>
                    <a:pt x="21842" y="25676"/>
                    <a:pt x="25203" y="27421"/>
                  </a:cubicBezTo>
                  <a:cubicBezTo>
                    <a:pt x="28708" y="29238"/>
                    <a:pt x="31955" y="31535"/>
                    <a:pt x="35576" y="33132"/>
                  </a:cubicBezTo>
                  <a:cubicBezTo>
                    <a:pt x="38351" y="34357"/>
                    <a:pt x="41323" y="34988"/>
                    <a:pt x="44289" y="34988"/>
                  </a:cubicBezTo>
                  <a:cubicBezTo>
                    <a:pt x="47525" y="34988"/>
                    <a:pt x="50753" y="34237"/>
                    <a:pt x="53709" y="32686"/>
                  </a:cubicBezTo>
                  <a:cubicBezTo>
                    <a:pt x="57838" y="30520"/>
                    <a:pt x="61160" y="27392"/>
                    <a:pt x="65751" y="26132"/>
                  </a:cubicBezTo>
                  <a:cubicBezTo>
                    <a:pt x="70582" y="24805"/>
                    <a:pt x="75725" y="24630"/>
                    <a:pt x="80262" y="22328"/>
                  </a:cubicBezTo>
                  <a:cubicBezTo>
                    <a:pt x="84265" y="20298"/>
                    <a:pt x="87732" y="16964"/>
                    <a:pt x="89395" y="12743"/>
                  </a:cubicBezTo>
                  <a:cubicBezTo>
                    <a:pt x="91040" y="8567"/>
                    <a:pt x="90720" y="3737"/>
                    <a:pt x="88355" y="16"/>
                  </a:cubicBezTo>
                  <a:lnTo>
                    <a:pt x="37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950" y="-15675"/>
              <a:ext cx="9154800" cy="69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023084" y="1468300"/>
            <a:ext cx="8149200" cy="12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904000" y="4960167"/>
            <a:ext cx="23840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ondrina Solid"/>
              <a:buNone/>
              <a:defRPr sz="3733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815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639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 rot="-2212271" flipH="1">
            <a:off x="6941781" y="2488065"/>
            <a:ext cx="9156208" cy="4264952"/>
          </a:xfrm>
          <a:custGeom>
            <a:avLst/>
            <a:gdLst/>
            <a:ahLst/>
            <a:cxnLst/>
            <a:rect l="l" t="t" r="r" b="b"/>
            <a:pathLst>
              <a:path w="77386" h="35418" extrusionOk="0">
                <a:moveTo>
                  <a:pt x="9118" y="0"/>
                </a:moveTo>
                <a:cubicBezTo>
                  <a:pt x="8417" y="0"/>
                  <a:pt x="7719" y="80"/>
                  <a:pt x="7048" y="276"/>
                </a:cubicBezTo>
                <a:cubicBezTo>
                  <a:pt x="1" y="2341"/>
                  <a:pt x="3792" y="9901"/>
                  <a:pt x="6076" y="14064"/>
                </a:cubicBezTo>
                <a:cubicBezTo>
                  <a:pt x="7987" y="17527"/>
                  <a:pt x="10795" y="20412"/>
                  <a:pt x="13778" y="23012"/>
                </a:cubicBezTo>
                <a:cubicBezTo>
                  <a:pt x="17547" y="26290"/>
                  <a:pt x="21677" y="29174"/>
                  <a:pt x="26200" y="31261"/>
                </a:cubicBezTo>
                <a:cubicBezTo>
                  <a:pt x="32498" y="34160"/>
                  <a:pt x="39402" y="35417"/>
                  <a:pt x="46355" y="35417"/>
                </a:cubicBezTo>
                <a:cubicBezTo>
                  <a:pt x="50981" y="35417"/>
                  <a:pt x="55629" y="34861"/>
                  <a:pt x="60134" y="33861"/>
                </a:cubicBezTo>
                <a:cubicBezTo>
                  <a:pt x="65980" y="32561"/>
                  <a:pt x="72251" y="30059"/>
                  <a:pt x="74829" y="24651"/>
                </a:cubicBezTo>
                <a:cubicBezTo>
                  <a:pt x="77386" y="19297"/>
                  <a:pt x="74906" y="12119"/>
                  <a:pt x="69585" y="9486"/>
                </a:cubicBezTo>
                <a:cubicBezTo>
                  <a:pt x="67586" y="8492"/>
                  <a:pt x="65335" y="8099"/>
                  <a:pt x="63095" y="8055"/>
                </a:cubicBezTo>
                <a:cubicBezTo>
                  <a:pt x="62924" y="8051"/>
                  <a:pt x="62754" y="8050"/>
                  <a:pt x="62583" y="8050"/>
                </a:cubicBezTo>
                <a:cubicBezTo>
                  <a:pt x="57191" y="8050"/>
                  <a:pt x="51934" y="9844"/>
                  <a:pt x="46554" y="10459"/>
                </a:cubicBezTo>
                <a:cubicBezTo>
                  <a:pt x="45177" y="10614"/>
                  <a:pt x="43797" y="10691"/>
                  <a:pt x="42420" y="10691"/>
                </a:cubicBezTo>
                <a:cubicBezTo>
                  <a:pt x="37196" y="10691"/>
                  <a:pt x="32015" y="9583"/>
                  <a:pt x="27216" y="7421"/>
                </a:cubicBezTo>
                <a:cubicBezTo>
                  <a:pt x="21906" y="5018"/>
                  <a:pt x="17077" y="1325"/>
                  <a:pt x="11352" y="232"/>
                </a:cubicBezTo>
                <a:cubicBezTo>
                  <a:pt x="10620" y="92"/>
                  <a:pt x="9866" y="0"/>
                  <a:pt x="91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027485" y="1759828"/>
            <a:ext cx="4758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14856" rtl="0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 rtl="0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6405715" y="1759828"/>
            <a:ext cx="4758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14856" rtl="0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 rtl="0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2911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654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997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8"/>
          <p:cNvGrpSpPr/>
          <p:nvPr/>
        </p:nvGrpSpPr>
        <p:grpSpPr>
          <a:xfrm rot="-9712166">
            <a:off x="5262434" y="-966337"/>
            <a:ext cx="9708751" cy="9030641"/>
            <a:chOff x="-1000319" y="-363278"/>
            <a:chExt cx="7281179" cy="6419995"/>
          </a:xfrm>
        </p:grpSpPr>
        <p:sp>
          <p:nvSpPr>
            <p:cNvPr id="42" name="Google Shape;42;p8"/>
            <p:cNvSpPr/>
            <p:nvPr/>
          </p:nvSpPr>
          <p:spPr>
            <a:xfrm rot="2124644">
              <a:off x="-729977" y="1304226"/>
              <a:ext cx="6740494" cy="3084987"/>
            </a:xfrm>
            <a:custGeom>
              <a:avLst/>
              <a:gdLst/>
              <a:ahLst/>
              <a:cxnLst/>
              <a:rect l="l" t="t" r="r" b="b"/>
              <a:pathLst>
                <a:path w="77386" h="35418" extrusionOk="0">
                  <a:moveTo>
                    <a:pt x="9118" y="0"/>
                  </a:moveTo>
                  <a:cubicBezTo>
                    <a:pt x="8417" y="0"/>
                    <a:pt x="7719" y="80"/>
                    <a:pt x="7048" y="276"/>
                  </a:cubicBezTo>
                  <a:cubicBezTo>
                    <a:pt x="1" y="2341"/>
                    <a:pt x="3792" y="9901"/>
                    <a:pt x="6076" y="14064"/>
                  </a:cubicBezTo>
                  <a:cubicBezTo>
                    <a:pt x="7987" y="17527"/>
                    <a:pt x="10795" y="20412"/>
                    <a:pt x="13778" y="23012"/>
                  </a:cubicBezTo>
                  <a:cubicBezTo>
                    <a:pt x="17547" y="26290"/>
                    <a:pt x="21677" y="29174"/>
                    <a:pt x="26200" y="31261"/>
                  </a:cubicBezTo>
                  <a:cubicBezTo>
                    <a:pt x="32498" y="34160"/>
                    <a:pt x="39402" y="35417"/>
                    <a:pt x="46355" y="35417"/>
                  </a:cubicBezTo>
                  <a:cubicBezTo>
                    <a:pt x="50981" y="35417"/>
                    <a:pt x="55629" y="34861"/>
                    <a:pt x="60134" y="33861"/>
                  </a:cubicBezTo>
                  <a:cubicBezTo>
                    <a:pt x="65980" y="32561"/>
                    <a:pt x="72251" y="30059"/>
                    <a:pt x="74829" y="24651"/>
                  </a:cubicBezTo>
                  <a:cubicBezTo>
                    <a:pt x="77386" y="19297"/>
                    <a:pt x="74906" y="12119"/>
                    <a:pt x="69585" y="9486"/>
                  </a:cubicBezTo>
                  <a:cubicBezTo>
                    <a:pt x="67586" y="8492"/>
                    <a:pt x="65335" y="8099"/>
                    <a:pt x="63095" y="8055"/>
                  </a:cubicBezTo>
                  <a:cubicBezTo>
                    <a:pt x="62924" y="8051"/>
                    <a:pt x="62754" y="8050"/>
                    <a:pt x="62583" y="8050"/>
                  </a:cubicBezTo>
                  <a:cubicBezTo>
                    <a:pt x="57191" y="8050"/>
                    <a:pt x="51934" y="9844"/>
                    <a:pt x="46554" y="10459"/>
                  </a:cubicBezTo>
                  <a:cubicBezTo>
                    <a:pt x="45177" y="10614"/>
                    <a:pt x="43797" y="10691"/>
                    <a:pt x="42420" y="10691"/>
                  </a:cubicBezTo>
                  <a:cubicBezTo>
                    <a:pt x="37196" y="10691"/>
                    <a:pt x="32015" y="9583"/>
                    <a:pt x="27216" y="7421"/>
                  </a:cubicBezTo>
                  <a:cubicBezTo>
                    <a:pt x="21906" y="5018"/>
                    <a:pt x="17077" y="1325"/>
                    <a:pt x="11352" y="232"/>
                  </a:cubicBezTo>
                  <a:cubicBezTo>
                    <a:pt x="10620" y="92"/>
                    <a:pt x="9866" y="0"/>
                    <a:pt x="91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8"/>
            <p:cNvSpPr/>
            <p:nvPr/>
          </p:nvSpPr>
          <p:spPr>
            <a:xfrm>
              <a:off x="-27647" y="-61351"/>
              <a:ext cx="4023550" cy="5810474"/>
            </a:xfrm>
            <a:custGeom>
              <a:avLst/>
              <a:gdLst/>
              <a:ahLst/>
              <a:cxnLst/>
              <a:rect l="l" t="t" r="r" b="b"/>
              <a:pathLst>
                <a:path w="160942" h="213483" extrusionOk="0">
                  <a:moveTo>
                    <a:pt x="0" y="1106"/>
                  </a:moveTo>
                  <a:lnTo>
                    <a:pt x="0" y="213483"/>
                  </a:lnTo>
                  <a:lnTo>
                    <a:pt x="160942" y="213483"/>
                  </a:lnTo>
                  <a:lnTo>
                    <a:pt x="160389" y="193572"/>
                  </a:lnTo>
                  <a:lnTo>
                    <a:pt x="409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7757733" y="701800"/>
            <a:ext cx="3206000" cy="54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8112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rot="9921259" flipH="1">
            <a:off x="7318757" y="1318666"/>
            <a:ext cx="8315121" cy="6344287"/>
          </a:xfrm>
          <a:custGeom>
            <a:avLst/>
            <a:gdLst/>
            <a:ahLst/>
            <a:cxnLst/>
            <a:rect l="l" t="t" r="r" b="b"/>
            <a:pathLst>
              <a:path w="44489" h="29163" extrusionOk="0">
                <a:moveTo>
                  <a:pt x="15430" y="0"/>
                </a:moveTo>
                <a:cubicBezTo>
                  <a:pt x="9906" y="0"/>
                  <a:pt x="4387" y="3454"/>
                  <a:pt x="1803" y="8453"/>
                </a:cubicBezTo>
                <a:cubicBezTo>
                  <a:pt x="645" y="10703"/>
                  <a:pt x="1" y="13358"/>
                  <a:pt x="798" y="15762"/>
                </a:cubicBezTo>
                <a:cubicBezTo>
                  <a:pt x="1891" y="19083"/>
                  <a:pt x="5431" y="21017"/>
                  <a:pt x="8883" y="21596"/>
                </a:cubicBezTo>
                <a:cubicBezTo>
                  <a:pt x="14914" y="22623"/>
                  <a:pt x="21294" y="20809"/>
                  <a:pt x="26724" y="24480"/>
                </a:cubicBezTo>
                <a:cubicBezTo>
                  <a:pt x="29916" y="26636"/>
                  <a:pt x="33253" y="29163"/>
                  <a:pt x="37049" y="29163"/>
                </a:cubicBezTo>
                <a:cubicBezTo>
                  <a:pt x="38256" y="29163"/>
                  <a:pt x="39509" y="28907"/>
                  <a:pt x="40818" y="28304"/>
                </a:cubicBezTo>
                <a:cubicBezTo>
                  <a:pt x="42796" y="27386"/>
                  <a:pt x="44391" y="25431"/>
                  <a:pt x="44434" y="23246"/>
                </a:cubicBezTo>
                <a:cubicBezTo>
                  <a:pt x="44489" y="21148"/>
                  <a:pt x="43167" y="19236"/>
                  <a:pt x="41561" y="17892"/>
                </a:cubicBezTo>
                <a:cubicBezTo>
                  <a:pt x="39955" y="16548"/>
                  <a:pt x="38032" y="15631"/>
                  <a:pt x="36306" y="14451"/>
                </a:cubicBezTo>
                <a:cubicBezTo>
                  <a:pt x="30155" y="10244"/>
                  <a:pt x="26211" y="2695"/>
                  <a:pt x="19076" y="532"/>
                </a:cubicBezTo>
                <a:cubicBezTo>
                  <a:pt x="17882" y="170"/>
                  <a:pt x="16656" y="0"/>
                  <a:pt x="154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535767" y="1833600"/>
            <a:ext cx="6424000" cy="1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1535767" y="2854800"/>
            <a:ext cx="5116000" cy="3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740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67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B6F-D8C2-493F-A2D6-2C4D2B5D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7803D-6C87-4FD4-8BA3-42DF66B1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47BC-052A-4F2B-A9D9-79C0BC17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5BA30-84C3-4C82-AE85-7193C03D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AAF9D-4428-486D-826F-7BA68A39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/>
          <p:nvPr/>
        </p:nvSpPr>
        <p:spPr>
          <a:xfrm>
            <a:off x="3473" y="4869227"/>
            <a:ext cx="12187851" cy="1988735"/>
          </a:xfrm>
          <a:custGeom>
            <a:avLst/>
            <a:gdLst/>
            <a:ahLst/>
            <a:cxnLst/>
            <a:rect l="l" t="t" r="r" b="b"/>
            <a:pathLst>
              <a:path w="129856" h="25105" extrusionOk="0">
                <a:moveTo>
                  <a:pt x="174" y="1"/>
                </a:moveTo>
                <a:lnTo>
                  <a:pt x="1" y="25104"/>
                </a:lnTo>
                <a:lnTo>
                  <a:pt x="129856" y="25104"/>
                </a:lnTo>
                <a:lnTo>
                  <a:pt x="129856" y="3649"/>
                </a:lnTo>
                <a:cubicBezTo>
                  <a:pt x="112618" y="10125"/>
                  <a:pt x="94207" y="12447"/>
                  <a:pt x="76653" y="12447"/>
                </a:cubicBezTo>
                <a:cubicBezTo>
                  <a:pt x="43596" y="12447"/>
                  <a:pt x="13581" y="4215"/>
                  <a:pt x="1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11"/>
          <p:cNvSpPr/>
          <p:nvPr/>
        </p:nvSpPr>
        <p:spPr>
          <a:xfrm>
            <a:off x="3474" y="2193156"/>
            <a:ext cx="12188415" cy="2384659"/>
          </a:xfrm>
          <a:custGeom>
            <a:avLst/>
            <a:gdLst/>
            <a:ahLst/>
            <a:cxnLst/>
            <a:rect l="l" t="t" r="r" b="b"/>
            <a:pathLst>
              <a:path w="129862" h="30103" extrusionOk="0">
                <a:moveTo>
                  <a:pt x="129862" y="0"/>
                </a:moveTo>
                <a:lnTo>
                  <a:pt x="129857" y="2"/>
                </a:lnTo>
                <a:cubicBezTo>
                  <a:pt x="119952" y="447"/>
                  <a:pt x="111155" y="5362"/>
                  <a:pt x="101671" y="8633"/>
                </a:cubicBezTo>
                <a:cubicBezTo>
                  <a:pt x="94674" y="11046"/>
                  <a:pt x="87398" y="12578"/>
                  <a:pt x="80103" y="13847"/>
                </a:cubicBezTo>
                <a:cubicBezTo>
                  <a:pt x="73530" y="14992"/>
                  <a:pt x="66893" y="15931"/>
                  <a:pt x="60222" y="15931"/>
                </a:cubicBezTo>
                <a:cubicBezTo>
                  <a:pt x="60122" y="15931"/>
                  <a:pt x="60023" y="15931"/>
                  <a:pt x="59923" y="15931"/>
                </a:cubicBezTo>
                <a:cubicBezTo>
                  <a:pt x="53208" y="15900"/>
                  <a:pt x="46540" y="14905"/>
                  <a:pt x="39912" y="13834"/>
                </a:cubicBezTo>
                <a:cubicBezTo>
                  <a:pt x="26293" y="11638"/>
                  <a:pt x="12401" y="8981"/>
                  <a:pt x="174" y="2808"/>
                </a:cubicBezTo>
                <a:lnTo>
                  <a:pt x="1" y="14808"/>
                </a:lnTo>
                <a:cubicBezTo>
                  <a:pt x="11891" y="19268"/>
                  <a:pt x="44189" y="30103"/>
                  <a:pt x="73969" y="30103"/>
                </a:cubicBezTo>
                <a:cubicBezTo>
                  <a:pt x="74579" y="30103"/>
                  <a:pt x="75188" y="30098"/>
                  <a:pt x="75796" y="30089"/>
                </a:cubicBezTo>
                <a:cubicBezTo>
                  <a:pt x="103056" y="29672"/>
                  <a:pt x="121410" y="21708"/>
                  <a:pt x="129856" y="17112"/>
                </a:cubicBezTo>
                <a:lnTo>
                  <a:pt x="129856" y="15419"/>
                </a:lnTo>
                <a:lnTo>
                  <a:pt x="129857" y="13581"/>
                </a:lnTo>
                <a:lnTo>
                  <a:pt x="12986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1"/>
          <p:cNvSpPr/>
          <p:nvPr/>
        </p:nvSpPr>
        <p:spPr>
          <a:xfrm>
            <a:off x="3473" y="1"/>
            <a:ext cx="12187851" cy="1774849"/>
          </a:xfrm>
          <a:custGeom>
            <a:avLst/>
            <a:gdLst/>
            <a:ahLst/>
            <a:cxnLst/>
            <a:rect l="l" t="t" r="r" b="b"/>
            <a:pathLst>
              <a:path w="129856" h="22405" extrusionOk="0">
                <a:moveTo>
                  <a:pt x="1" y="0"/>
                </a:moveTo>
                <a:lnTo>
                  <a:pt x="1" y="8728"/>
                </a:lnTo>
                <a:cubicBezTo>
                  <a:pt x="7460" y="13310"/>
                  <a:pt x="25482" y="22404"/>
                  <a:pt x="55880" y="22404"/>
                </a:cubicBezTo>
                <a:cubicBezTo>
                  <a:pt x="59198" y="22404"/>
                  <a:pt x="62662" y="22296"/>
                  <a:pt x="66277" y="22062"/>
                </a:cubicBezTo>
                <a:cubicBezTo>
                  <a:pt x="104263" y="19597"/>
                  <a:pt x="123321" y="10900"/>
                  <a:pt x="129856" y="7241"/>
                </a:cubicBezTo>
                <a:lnTo>
                  <a:pt x="129856" y="21"/>
                </a:lnTo>
                <a:lnTo>
                  <a:pt x="1" y="0"/>
                </a:lnTo>
                <a:close/>
              </a:path>
            </a:pathLst>
          </a:custGeom>
          <a:solidFill>
            <a:srgbClr val="66D7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11"/>
          <p:cNvSpPr/>
          <p:nvPr/>
        </p:nvSpPr>
        <p:spPr>
          <a:xfrm rot="-9900002">
            <a:off x="2169178" y="179783"/>
            <a:ext cx="8248228" cy="6498419"/>
          </a:xfrm>
          <a:custGeom>
            <a:avLst/>
            <a:gdLst/>
            <a:ahLst/>
            <a:cxnLst/>
            <a:rect l="l" t="t" r="r" b="b"/>
            <a:pathLst>
              <a:path w="10238" h="8066" extrusionOk="0">
                <a:moveTo>
                  <a:pt x="5570" y="0"/>
                </a:moveTo>
                <a:cubicBezTo>
                  <a:pt x="4215" y="0"/>
                  <a:pt x="2810" y="534"/>
                  <a:pt x="1825" y="1409"/>
                </a:cubicBezTo>
                <a:cubicBezTo>
                  <a:pt x="568" y="2523"/>
                  <a:pt x="0" y="4184"/>
                  <a:pt x="1082" y="6030"/>
                </a:cubicBezTo>
                <a:cubicBezTo>
                  <a:pt x="1846" y="7319"/>
                  <a:pt x="3352" y="8066"/>
                  <a:pt x="4858" y="8066"/>
                </a:cubicBezTo>
                <a:cubicBezTo>
                  <a:pt x="5075" y="8066"/>
                  <a:pt x="5292" y="8050"/>
                  <a:pt x="5507" y="8018"/>
                </a:cubicBezTo>
                <a:cubicBezTo>
                  <a:pt x="7200" y="7767"/>
                  <a:pt x="8686" y="6609"/>
                  <a:pt x="9538" y="5123"/>
                </a:cubicBezTo>
                <a:cubicBezTo>
                  <a:pt x="9953" y="4402"/>
                  <a:pt x="10237" y="3550"/>
                  <a:pt x="10052" y="2741"/>
                </a:cubicBezTo>
                <a:cubicBezTo>
                  <a:pt x="9746" y="1430"/>
                  <a:pt x="8358" y="709"/>
                  <a:pt x="7091" y="250"/>
                </a:cubicBezTo>
                <a:cubicBezTo>
                  <a:pt x="6610" y="80"/>
                  <a:pt x="6094" y="0"/>
                  <a:pt x="55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907000" y="1801100"/>
            <a:ext cx="6378000" cy="23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3206397" y="4054333"/>
            <a:ext cx="57792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523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956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Design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-110116" y="-244399"/>
            <a:ext cx="12412227" cy="5129940"/>
          </a:xfrm>
          <a:custGeom>
            <a:avLst/>
            <a:gdLst/>
            <a:ahLst/>
            <a:cxnLst/>
            <a:rect l="l" t="t" r="r" b="b"/>
            <a:pathLst>
              <a:path w="91041" h="34988" extrusionOk="0">
                <a:moveTo>
                  <a:pt x="3749" y="1"/>
                </a:moveTo>
                <a:cubicBezTo>
                  <a:pt x="950" y="3293"/>
                  <a:pt x="0" y="7970"/>
                  <a:pt x="1196" y="12204"/>
                </a:cubicBezTo>
                <a:cubicBezTo>
                  <a:pt x="2958" y="18449"/>
                  <a:pt x="8626" y="22563"/>
                  <a:pt x="14685" y="24088"/>
                </a:cubicBezTo>
                <a:cubicBezTo>
                  <a:pt x="18326" y="25005"/>
                  <a:pt x="21842" y="25676"/>
                  <a:pt x="25203" y="27421"/>
                </a:cubicBezTo>
                <a:cubicBezTo>
                  <a:pt x="28708" y="29238"/>
                  <a:pt x="31955" y="31535"/>
                  <a:pt x="35576" y="33132"/>
                </a:cubicBezTo>
                <a:cubicBezTo>
                  <a:pt x="38351" y="34357"/>
                  <a:pt x="41323" y="34988"/>
                  <a:pt x="44289" y="34988"/>
                </a:cubicBezTo>
                <a:cubicBezTo>
                  <a:pt x="47525" y="34988"/>
                  <a:pt x="50753" y="34237"/>
                  <a:pt x="53709" y="32686"/>
                </a:cubicBezTo>
                <a:cubicBezTo>
                  <a:pt x="57838" y="30520"/>
                  <a:pt x="61160" y="27392"/>
                  <a:pt x="65751" y="26132"/>
                </a:cubicBezTo>
                <a:cubicBezTo>
                  <a:pt x="70582" y="24805"/>
                  <a:pt x="75725" y="24630"/>
                  <a:pt x="80262" y="22328"/>
                </a:cubicBezTo>
                <a:cubicBezTo>
                  <a:pt x="84265" y="20298"/>
                  <a:pt x="87732" y="16964"/>
                  <a:pt x="89395" y="12743"/>
                </a:cubicBezTo>
                <a:cubicBezTo>
                  <a:pt x="91040" y="8567"/>
                  <a:pt x="90720" y="3737"/>
                  <a:pt x="88355" y="16"/>
                </a:cubicBezTo>
                <a:lnTo>
                  <a:pt x="37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4"/>
          <p:cNvSpPr/>
          <p:nvPr/>
        </p:nvSpPr>
        <p:spPr>
          <a:xfrm>
            <a:off x="-14600" y="-20900"/>
            <a:ext cx="12206400" cy="92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6222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3471" y="3318266"/>
            <a:ext cx="12382775" cy="3353373"/>
          </a:xfrm>
          <a:custGeom>
            <a:avLst/>
            <a:gdLst/>
            <a:ahLst/>
            <a:cxnLst/>
            <a:rect l="l" t="t" r="r" b="b"/>
            <a:pathLst>
              <a:path w="129862" h="30103" extrusionOk="0">
                <a:moveTo>
                  <a:pt x="129862" y="0"/>
                </a:moveTo>
                <a:lnTo>
                  <a:pt x="129857" y="2"/>
                </a:lnTo>
                <a:cubicBezTo>
                  <a:pt x="119952" y="447"/>
                  <a:pt x="111155" y="5362"/>
                  <a:pt x="101671" y="8633"/>
                </a:cubicBezTo>
                <a:cubicBezTo>
                  <a:pt x="94674" y="11046"/>
                  <a:pt x="87398" y="12578"/>
                  <a:pt x="80103" y="13847"/>
                </a:cubicBezTo>
                <a:cubicBezTo>
                  <a:pt x="73530" y="14992"/>
                  <a:pt x="66893" y="15931"/>
                  <a:pt x="60222" y="15931"/>
                </a:cubicBezTo>
                <a:cubicBezTo>
                  <a:pt x="60122" y="15931"/>
                  <a:pt x="60023" y="15931"/>
                  <a:pt x="59923" y="15931"/>
                </a:cubicBezTo>
                <a:cubicBezTo>
                  <a:pt x="53208" y="15900"/>
                  <a:pt x="46540" y="14905"/>
                  <a:pt x="39912" y="13834"/>
                </a:cubicBezTo>
                <a:cubicBezTo>
                  <a:pt x="26293" y="11638"/>
                  <a:pt x="12401" y="8981"/>
                  <a:pt x="174" y="2808"/>
                </a:cubicBezTo>
                <a:lnTo>
                  <a:pt x="1" y="14808"/>
                </a:lnTo>
                <a:cubicBezTo>
                  <a:pt x="11891" y="19268"/>
                  <a:pt x="44189" y="30103"/>
                  <a:pt x="73969" y="30103"/>
                </a:cubicBezTo>
                <a:cubicBezTo>
                  <a:pt x="74579" y="30103"/>
                  <a:pt x="75188" y="30098"/>
                  <a:pt x="75796" y="30089"/>
                </a:cubicBezTo>
                <a:cubicBezTo>
                  <a:pt x="103056" y="29672"/>
                  <a:pt x="121410" y="21708"/>
                  <a:pt x="129856" y="17112"/>
                </a:cubicBezTo>
                <a:lnTo>
                  <a:pt x="129856" y="15419"/>
                </a:lnTo>
                <a:lnTo>
                  <a:pt x="129857" y="13581"/>
                </a:lnTo>
                <a:lnTo>
                  <a:pt x="1298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5"/>
          <p:cNvSpPr/>
          <p:nvPr/>
        </p:nvSpPr>
        <p:spPr>
          <a:xfrm>
            <a:off x="3473" y="4869227"/>
            <a:ext cx="12187851" cy="1988735"/>
          </a:xfrm>
          <a:custGeom>
            <a:avLst/>
            <a:gdLst/>
            <a:ahLst/>
            <a:cxnLst/>
            <a:rect l="l" t="t" r="r" b="b"/>
            <a:pathLst>
              <a:path w="129856" h="25105" extrusionOk="0">
                <a:moveTo>
                  <a:pt x="174" y="1"/>
                </a:moveTo>
                <a:lnTo>
                  <a:pt x="1" y="25104"/>
                </a:lnTo>
                <a:lnTo>
                  <a:pt x="129856" y="25104"/>
                </a:lnTo>
                <a:lnTo>
                  <a:pt x="129856" y="3649"/>
                </a:lnTo>
                <a:cubicBezTo>
                  <a:pt x="112618" y="10125"/>
                  <a:pt x="94207" y="12447"/>
                  <a:pt x="76653" y="12447"/>
                </a:cubicBezTo>
                <a:cubicBezTo>
                  <a:pt x="43596" y="12447"/>
                  <a:pt x="13581" y="4215"/>
                  <a:pt x="174" y="1"/>
                </a:cubicBezTo>
                <a:close/>
              </a:path>
            </a:pathLst>
          </a:custGeom>
          <a:solidFill>
            <a:srgbClr val="66D7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399200" y="265200"/>
            <a:ext cx="5393600" cy="11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 idx="2"/>
          </p:nvPr>
        </p:nvSpPr>
        <p:spPr>
          <a:xfrm>
            <a:off x="1055200" y="2125927"/>
            <a:ext cx="24432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3"/>
          </p:nvPr>
        </p:nvSpPr>
        <p:spPr>
          <a:xfrm>
            <a:off x="4874400" y="2125927"/>
            <a:ext cx="24432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title" idx="4"/>
          </p:nvPr>
        </p:nvSpPr>
        <p:spPr>
          <a:xfrm>
            <a:off x="8693600" y="2125927"/>
            <a:ext cx="24432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idx="5"/>
          </p:nvPr>
        </p:nvSpPr>
        <p:spPr>
          <a:xfrm>
            <a:off x="1055200" y="4066461"/>
            <a:ext cx="24432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 idx="6"/>
          </p:nvPr>
        </p:nvSpPr>
        <p:spPr>
          <a:xfrm>
            <a:off x="4874400" y="4066461"/>
            <a:ext cx="24432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 idx="7"/>
          </p:nvPr>
        </p:nvSpPr>
        <p:spPr>
          <a:xfrm>
            <a:off x="8693600" y="4066461"/>
            <a:ext cx="24432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79" name="Google Shape;79;p15"/>
          <p:cNvGrpSpPr/>
          <p:nvPr/>
        </p:nvGrpSpPr>
        <p:grpSpPr>
          <a:xfrm>
            <a:off x="0" y="5965533"/>
            <a:ext cx="12192000" cy="203200"/>
            <a:chOff x="0" y="4474150"/>
            <a:chExt cx="9144000" cy="152400"/>
          </a:xfrm>
        </p:grpSpPr>
        <p:sp>
          <p:nvSpPr>
            <p:cNvPr id="80" name="Google Shape;80;p15"/>
            <p:cNvSpPr/>
            <p:nvPr/>
          </p:nvSpPr>
          <p:spPr>
            <a:xfrm>
              <a:off x="30735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25612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20490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5367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10245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122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89916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84793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79671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74548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69426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643035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5918100" y="4474150"/>
              <a:ext cx="152400" cy="152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94784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rgbClr val="799C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956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Design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-110116" y="-244399"/>
            <a:ext cx="12412227" cy="5129940"/>
          </a:xfrm>
          <a:custGeom>
            <a:avLst/>
            <a:gdLst/>
            <a:ahLst/>
            <a:cxnLst/>
            <a:rect l="l" t="t" r="r" b="b"/>
            <a:pathLst>
              <a:path w="91041" h="34988" extrusionOk="0">
                <a:moveTo>
                  <a:pt x="3749" y="1"/>
                </a:moveTo>
                <a:cubicBezTo>
                  <a:pt x="950" y="3293"/>
                  <a:pt x="0" y="7970"/>
                  <a:pt x="1196" y="12204"/>
                </a:cubicBezTo>
                <a:cubicBezTo>
                  <a:pt x="2958" y="18449"/>
                  <a:pt x="8626" y="22563"/>
                  <a:pt x="14685" y="24088"/>
                </a:cubicBezTo>
                <a:cubicBezTo>
                  <a:pt x="18326" y="25005"/>
                  <a:pt x="21842" y="25676"/>
                  <a:pt x="25203" y="27421"/>
                </a:cubicBezTo>
                <a:cubicBezTo>
                  <a:pt x="28708" y="29238"/>
                  <a:pt x="31955" y="31535"/>
                  <a:pt x="35576" y="33132"/>
                </a:cubicBezTo>
                <a:cubicBezTo>
                  <a:pt x="38351" y="34357"/>
                  <a:pt x="41323" y="34988"/>
                  <a:pt x="44289" y="34988"/>
                </a:cubicBezTo>
                <a:cubicBezTo>
                  <a:pt x="47525" y="34988"/>
                  <a:pt x="50753" y="34237"/>
                  <a:pt x="53709" y="32686"/>
                </a:cubicBezTo>
                <a:cubicBezTo>
                  <a:pt x="57838" y="30520"/>
                  <a:pt x="61160" y="27392"/>
                  <a:pt x="65751" y="26132"/>
                </a:cubicBezTo>
                <a:cubicBezTo>
                  <a:pt x="70582" y="24805"/>
                  <a:pt x="75725" y="24630"/>
                  <a:pt x="80262" y="22328"/>
                </a:cubicBezTo>
                <a:cubicBezTo>
                  <a:pt x="84265" y="20298"/>
                  <a:pt x="87732" y="16964"/>
                  <a:pt x="89395" y="12743"/>
                </a:cubicBezTo>
                <a:cubicBezTo>
                  <a:pt x="91040" y="8567"/>
                  <a:pt x="90720" y="3737"/>
                  <a:pt x="88355" y="16"/>
                </a:cubicBezTo>
                <a:lnTo>
                  <a:pt x="374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17"/>
          <p:cNvSpPr/>
          <p:nvPr/>
        </p:nvSpPr>
        <p:spPr>
          <a:xfrm>
            <a:off x="-14600" y="-20900"/>
            <a:ext cx="12206400" cy="92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5492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rgbClr val="F4E4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837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3">
  <p:cSld name="Design 3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-110116" y="-244399"/>
            <a:ext cx="12412227" cy="5129940"/>
          </a:xfrm>
          <a:custGeom>
            <a:avLst/>
            <a:gdLst/>
            <a:ahLst/>
            <a:cxnLst/>
            <a:rect l="l" t="t" r="r" b="b"/>
            <a:pathLst>
              <a:path w="91041" h="34988" extrusionOk="0">
                <a:moveTo>
                  <a:pt x="3749" y="1"/>
                </a:moveTo>
                <a:cubicBezTo>
                  <a:pt x="950" y="3293"/>
                  <a:pt x="0" y="7970"/>
                  <a:pt x="1196" y="12204"/>
                </a:cubicBezTo>
                <a:cubicBezTo>
                  <a:pt x="2958" y="18449"/>
                  <a:pt x="8626" y="22563"/>
                  <a:pt x="14685" y="24088"/>
                </a:cubicBezTo>
                <a:cubicBezTo>
                  <a:pt x="18326" y="25005"/>
                  <a:pt x="21842" y="25676"/>
                  <a:pt x="25203" y="27421"/>
                </a:cubicBezTo>
                <a:cubicBezTo>
                  <a:pt x="28708" y="29238"/>
                  <a:pt x="31955" y="31535"/>
                  <a:pt x="35576" y="33132"/>
                </a:cubicBezTo>
                <a:cubicBezTo>
                  <a:pt x="38351" y="34357"/>
                  <a:pt x="41323" y="34988"/>
                  <a:pt x="44289" y="34988"/>
                </a:cubicBezTo>
                <a:cubicBezTo>
                  <a:pt x="47525" y="34988"/>
                  <a:pt x="50753" y="34237"/>
                  <a:pt x="53709" y="32686"/>
                </a:cubicBezTo>
                <a:cubicBezTo>
                  <a:pt x="57838" y="30520"/>
                  <a:pt x="61160" y="27392"/>
                  <a:pt x="65751" y="26132"/>
                </a:cubicBezTo>
                <a:cubicBezTo>
                  <a:pt x="70582" y="24805"/>
                  <a:pt x="75725" y="24630"/>
                  <a:pt x="80262" y="22328"/>
                </a:cubicBezTo>
                <a:cubicBezTo>
                  <a:pt x="84265" y="20298"/>
                  <a:pt x="87732" y="16964"/>
                  <a:pt x="89395" y="12743"/>
                </a:cubicBezTo>
                <a:cubicBezTo>
                  <a:pt x="91040" y="8567"/>
                  <a:pt x="90720" y="3737"/>
                  <a:pt x="88355" y="16"/>
                </a:cubicBezTo>
                <a:lnTo>
                  <a:pt x="37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9"/>
          <p:cNvSpPr/>
          <p:nvPr/>
        </p:nvSpPr>
        <p:spPr>
          <a:xfrm>
            <a:off x="-14600" y="-20900"/>
            <a:ext cx="12206400" cy="92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0045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rgbClr val="F2A6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41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4">
  <p:cSld name="Design 4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/>
          <p:nvPr/>
        </p:nvSpPr>
        <p:spPr>
          <a:xfrm>
            <a:off x="-110116" y="-244399"/>
            <a:ext cx="12412227" cy="5129940"/>
          </a:xfrm>
          <a:custGeom>
            <a:avLst/>
            <a:gdLst/>
            <a:ahLst/>
            <a:cxnLst/>
            <a:rect l="l" t="t" r="r" b="b"/>
            <a:pathLst>
              <a:path w="91041" h="34988" extrusionOk="0">
                <a:moveTo>
                  <a:pt x="3749" y="1"/>
                </a:moveTo>
                <a:cubicBezTo>
                  <a:pt x="950" y="3293"/>
                  <a:pt x="0" y="7970"/>
                  <a:pt x="1196" y="12204"/>
                </a:cubicBezTo>
                <a:cubicBezTo>
                  <a:pt x="2958" y="18449"/>
                  <a:pt x="8626" y="22563"/>
                  <a:pt x="14685" y="24088"/>
                </a:cubicBezTo>
                <a:cubicBezTo>
                  <a:pt x="18326" y="25005"/>
                  <a:pt x="21842" y="25676"/>
                  <a:pt x="25203" y="27421"/>
                </a:cubicBezTo>
                <a:cubicBezTo>
                  <a:pt x="28708" y="29238"/>
                  <a:pt x="31955" y="31535"/>
                  <a:pt x="35576" y="33132"/>
                </a:cubicBezTo>
                <a:cubicBezTo>
                  <a:pt x="38351" y="34357"/>
                  <a:pt x="41323" y="34988"/>
                  <a:pt x="44289" y="34988"/>
                </a:cubicBezTo>
                <a:cubicBezTo>
                  <a:pt x="47525" y="34988"/>
                  <a:pt x="50753" y="34237"/>
                  <a:pt x="53709" y="32686"/>
                </a:cubicBezTo>
                <a:cubicBezTo>
                  <a:pt x="57838" y="30520"/>
                  <a:pt x="61160" y="27392"/>
                  <a:pt x="65751" y="26132"/>
                </a:cubicBezTo>
                <a:cubicBezTo>
                  <a:pt x="70582" y="24805"/>
                  <a:pt x="75725" y="24630"/>
                  <a:pt x="80262" y="22328"/>
                </a:cubicBezTo>
                <a:cubicBezTo>
                  <a:pt x="84265" y="20298"/>
                  <a:pt x="87732" y="16964"/>
                  <a:pt x="89395" y="12743"/>
                </a:cubicBezTo>
                <a:cubicBezTo>
                  <a:pt x="91040" y="8567"/>
                  <a:pt x="90720" y="3737"/>
                  <a:pt x="88355" y="16"/>
                </a:cubicBezTo>
                <a:lnTo>
                  <a:pt x="374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1"/>
          <p:cNvSpPr/>
          <p:nvPr/>
        </p:nvSpPr>
        <p:spPr>
          <a:xfrm>
            <a:off x="-14600" y="-20900"/>
            <a:ext cx="12206400" cy="9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505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A202-BE50-47EF-AE9E-DCD15CE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918C4-2B38-481F-9DF1-5E5CB406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D91A-1907-4680-989B-6159EEF0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947DE-8CD5-4ECC-8423-8B44337E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3ED8-9D6B-48B1-8E0B-5DEB0DEB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7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rgbClr val="A7E8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340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5">
  <p:cSld name="Design 5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/>
          <p:nvPr/>
        </p:nvSpPr>
        <p:spPr>
          <a:xfrm>
            <a:off x="-110116" y="-244399"/>
            <a:ext cx="12412227" cy="5129940"/>
          </a:xfrm>
          <a:custGeom>
            <a:avLst/>
            <a:gdLst/>
            <a:ahLst/>
            <a:cxnLst/>
            <a:rect l="l" t="t" r="r" b="b"/>
            <a:pathLst>
              <a:path w="91041" h="34988" extrusionOk="0">
                <a:moveTo>
                  <a:pt x="3749" y="1"/>
                </a:moveTo>
                <a:cubicBezTo>
                  <a:pt x="950" y="3293"/>
                  <a:pt x="0" y="7970"/>
                  <a:pt x="1196" y="12204"/>
                </a:cubicBezTo>
                <a:cubicBezTo>
                  <a:pt x="2958" y="18449"/>
                  <a:pt x="8626" y="22563"/>
                  <a:pt x="14685" y="24088"/>
                </a:cubicBezTo>
                <a:cubicBezTo>
                  <a:pt x="18326" y="25005"/>
                  <a:pt x="21842" y="25676"/>
                  <a:pt x="25203" y="27421"/>
                </a:cubicBezTo>
                <a:cubicBezTo>
                  <a:pt x="28708" y="29238"/>
                  <a:pt x="31955" y="31535"/>
                  <a:pt x="35576" y="33132"/>
                </a:cubicBezTo>
                <a:cubicBezTo>
                  <a:pt x="38351" y="34357"/>
                  <a:pt x="41323" y="34988"/>
                  <a:pt x="44289" y="34988"/>
                </a:cubicBezTo>
                <a:cubicBezTo>
                  <a:pt x="47525" y="34988"/>
                  <a:pt x="50753" y="34237"/>
                  <a:pt x="53709" y="32686"/>
                </a:cubicBezTo>
                <a:cubicBezTo>
                  <a:pt x="57838" y="30520"/>
                  <a:pt x="61160" y="27392"/>
                  <a:pt x="65751" y="26132"/>
                </a:cubicBezTo>
                <a:cubicBezTo>
                  <a:pt x="70582" y="24805"/>
                  <a:pt x="75725" y="24630"/>
                  <a:pt x="80262" y="22328"/>
                </a:cubicBezTo>
                <a:cubicBezTo>
                  <a:pt x="84265" y="20298"/>
                  <a:pt x="87732" y="16964"/>
                  <a:pt x="89395" y="12743"/>
                </a:cubicBezTo>
                <a:cubicBezTo>
                  <a:pt x="91040" y="8567"/>
                  <a:pt x="90720" y="3737"/>
                  <a:pt x="88355" y="16"/>
                </a:cubicBezTo>
                <a:lnTo>
                  <a:pt x="37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3"/>
          <p:cNvSpPr/>
          <p:nvPr/>
        </p:nvSpPr>
        <p:spPr>
          <a:xfrm>
            <a:off x="-14600" y="-20900"/>
            <a:ext cx="12206400" cy="92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0877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l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/>
          <p:nvPr/>
        </p:nvSpPr>
        <p:spPr>
          <a:xfrm>
            <a:off x="3473" y="4869227"/>
            <a:ext cx="12187851" cy="1988735"/>
          </a:xfrm>
          <a:custGeom>
            <a:avLst/>
            <a:gdLst/>
            <a:ahLst/>
            <a:cxnLst/>
            <a:rect l="l" t="t" r="r" b="b"/>
            <a:pathLst>
              <a:path w="129856" h="25105" extrusionOk="0">
                <a:moveTo>
                  <a:pt x="174" y="1"/>
                </a:moveTo>
                <a:lnTo>
                  <a:pt x="1" y="25104"/>
                </a:lnTo>
                <a:lnTo>
                  <a:pt x="129856" y="25104"/>
                </a:lnTo>
                <a:lnTo>
                  <a:pt x="129856" y="3649"/>
                </a:lnTo>
                <a:cubicBezTo>
                  <a:pt x="112618" y="10125"/>
                  <a:pt x="94207" y="12447"/>
                  <a:pt x="76653" y="12447"/>
                </a:cubicBezTo>
                <a:cubicBezTo>
                  <a:pt x="43596" y="12447"/>
                  <a:pt x="13581" y="4215"/>
                  <a:pt x="1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4"/>
          <p:cNvSpPr/>
          <p:nvPr/>
        </p:nvSpPr>
        <p:spPr>
          <a:xfrm>
            <a:off x="3474" y="2193156"/>
            <a:ext cx="12188415" cy="2384659"/>
          </a:xfrm>
          <a:custGeom>
            <a:avLst/>
            <a:gdLst/>
            <a:ahLst/>
            <a:cxnLst/>
            <a:rect l="l" t="t" r="r" b="b"/>
            <a:pathLst>
              <a:path w="129862" h="30103" extrusionOk="0">
                <a:moveTo>
                  <a:pt x="129862" y="0"/>
                </a:moveTo>
                <a:lnTo>
                  <a:pt x="129857" y="2"/>
                </a:lnTo>
                <a:cubicBezTo>
                  <a:pt x="119952" y="447"/>
                  <a:pt x="111155" y="5362"/>
                  <a:pt x="101671" y="8633"/>
                </a:cubicBezTo>
                <a:cubicBezTo>
                  <a:pt x="94674" y="11046"/>
                  <a:pt x="87398" y="12578"/>
                  <a:pt x="80103" y="13847"/>
                </a:cubicBezTo>
                <a:cubicBezTo>
                  <a:pt x="73530" y="14992"/>
                  <a:pt x="66893" y="15931"/>
                  <a:pt x="60222" y="15931"/>
                </a:cubicBezTo>
                <a:cubicBezTo>
                  <a:pt x="60122" y="15931"/>
                  <a:pt x="60023" y="15931"/>
                  <a:pt x="59923" y="15931"/>
                </a:cubicBezTo>
                <a:cubicBezTo>
                  <a:pt x="53208" y="15900"/>
                  <a:pt x="46540" y="14905"/>
                  <a:pt x="39912" y="13834"/>
                </a:cubicBezTo>
                <a:cubicBezTo>
                  <a:pt x="26293" y="11638"/>
                  <a:pt x="12401" y="8981"/>
                  <a:pt x="174" y="2808"/>
                </a:cubicBezTo>
                <a:lnTo>
                  <a:pt x="1" y="14808"/>
                </a:lnTo>
                <a:cubicBezTo>
                  <a:pt x="11891" y="19268"/>
                  <a:pt x="44189" y="30103"/>
                  <a:pt x="73969" y="30103"/>
                </a:cubicBezTo>
                <a:cubicBezTo>
                  <a:pt x="74579" y="30103"/>
                  <a:pt x="75188" y="30098"/>
                  <a:pt x="75796" y="30089"/>
                </a:cubicBezTo>
                <a:cubicBezTo>
                  <a:pt x="103056" y="29672"/>
                  <a:pt x="121410" y="21708"/>
                  <a:pt x="129856" y="17112"/>
                </a:cubicBezTo>
                <a:lnTo>
                  <a:pt x="129856" y="15419"/>
                </a:lnTo>
                <a:lnTo>
                  <a:pt x="129857" y="13581"/>
                </a:lnTo>
                <a:lnTo>
                  <a:pt x="12986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4"/>
          <p:cNvSpPr/>
          <p:nvPr/>
        </p:nvSpPr>
        <p:spPr>
          <a:xfrm>
            <a:off x="3473" y="1"/>
            <a:ext cx="12187851" cy="1774849"/>
          </a:xfrm>
          <a:custGeom>
            <a:avLst/>
            <a:gdLst/>
            <a:ahLst/>
            <a:cxnLst/>
            <a:rect l="l" t="t" r="r" b="b"/>
            <a:pathLst>
              <a:path w="129856" h="22405" extrusionOk="0">
                <a:moveTo>
                  <a:pt x="1" y="0"/>
                </a:moveTo>
                <a:lnTo>
                  <a:pt x="1" y="8728"/>
                </a:lnTo>
                <a:cubicBezTo>
                  <a:pt x="7460" y="13310"/>
                  <a:pt x="25482" y="22404"/>
                  <a:pt x="55880" y="22404"/>
                </a:cubicBezTo>
                <a:cubicBezTo>
                  <a:pt x="59198" y="22404"/>
                  <a:pt x="62662" y="22296"/>
                  <a:pt x="66277" y="22062"/>
                </a:cubicBezTo>
                <a:cubicBezTo>
                  <a:pt x="104263" y="19597"/>
                  <a:pt x="123321" y="10900"/>
                  <a:pt x="129856" y="7241"/>
                </a:cubicBezTo>
                <a:lnTo>
                  <a:pt x="129856" y="21"/>
                </a:lnTo>
                <a:lnTo>
                  <a:pt x="1" y="0"/>
                </a:lnTo>
                <a:close/>
              </a:path>
            </a:pathLst>
          </a:custGeom>
          <a:solidFill>
            <a:srgbClr val="66D7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24"/>
          <p:cNvGrpSpPr/>
          <p:nvPr/>
        </p:nvGrpSpPr>
        <p:grpSpPr>
          <a:xfrm rot="10800000">
            <a:off x="-108434" y="1973501"/>
            <a:ext cx="12412227" cy="5129940"/>
            <a:chOff x="-82587" y="-183300"/>
            <a:chExt cx="9309170" cy="3847455"/>
          </a:xfrm>
        </p:grpSpPr>
        <p:sp>
          <p:nvSpPr>
            <p:cNvPr id="127" name="Google Shape;127;p24"/>
            <p:cNvSpPr/>
            <p:nvPr/>
          </p:nvSpPr>
          <p:spPr>
            <a:xfrm>
              <a:off x="-82587" y="-183300"/>
              <a:ext cx="9309170" cy="3847455"/>
            </a:xfrm>
            <a:custGeom>
              <a:avLst/>
              <a:gdLst/>
              <a:ahLst/>
              <a:cxnLst/>
              <a:rect l="l" t="t" r="r" b="b"/>
              <a:pathLst>
                <a:path w="91041" h="34988" extrusionOk="0">
                  <a:moveTo>
                    <a:pt x="3749" y="1"/>
                  </a:moveTo>
                  <a:cubicBezTo>
                    <a:pt x="950" y="3293"/>
                    <a:pt x="0" y="7970"/>
                    <a:pt x="1196" y="12204"/>
                  </a:cubicBezTo>
                  <a:cubicBezTo>
                    <a:pt x="2958" y="18449"/>
                    <a:pt x="8626" y="22563"/>
                    <a:pt x="14685" y="24088"/>
                  </a:cubicBezTo>
                  <a:cubicBezTo>
                    <a:pt x="18326" y="25005"/>
                    <a:pt x="21842" y="25676"/>
                    <a:pt x="25203" y="27421"/>
                  </a:cubicBezTo>
                  <a:cubicBezTo>
                    <a:pt x="28708" y="29238"/>
                    <a:pt x="31955" y="31535"/>
                    <a:pt x="35576" y="33132"/>
                  </a:cubicBezTo>
                  <a:cubicBezTo>
                    <a:pt x="38351" y="34357"/>
                    <a:pt x="41323" y="34988"/>
                    <a:pt x="44289" y="34988"/>
                  </a:cubicBezTo>
                  <a:cubicBezTo>
                    <a:pt x="47525" y="34988"/>
                    <a:pt x="50753" y="34237"/>
                    <a:pt x="53709" y="32686"/>
                  </a:cubicBezTo>
                  <a:cubicBezTo>
                    <a:pt x="57838" y="30520"/>
                    <a:pt x="61160" y="27392"/>
                    <a:pt x="65751" y="26132"/>
                  </a:cubicBezTo>
                  <a:cubicBezTo>
                    <a:pt x="70582" y="24805"/>
                    <a:pt x="75725" y="24630"/>
                    <a:pt x="80262" y="22328"/>
                  </a:cubicBezTo>
                  <a:cubicBezTo>
                    <a:pt x="84265" y="20298"/>
                    <a:pt x="87732" y="16964"/>
                    <a:pt x="89395" y="12743"/>
                  </a:cubicBezTo>
                  <a:cubicBezTo>
                    <a:pt x="91040" y="8567"/>
                    <a:pt x="90720" y="3737"/>
                    <a:pt x="88355" y="16"/>
                  </a:cubicBezTo>
                  <a:lnTo>
                    <a:pt x="37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-10950" y="-15675"/>
              <a:ext cx="9154800" cy="69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" name="Google Shape;129;p24"/>
          <p:cNvSpPr txBox="1">
            <a:spLocks noGrp="1"/>
          </p:cNvSpPr>
          <p:nvPr>
            <p:ph type="ctrTitle"/>
          </p:nvPr>
        </p:nvSpPr>
        <p:spPr>
          <a:xfrm rot="-506">
            <a:off x="2022979" y="1726769"/>
            <a:ext cx="8149200" cy="12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3128684" y="3228867"/>
            <a:ext cx="5938000" cy="2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40980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4"/>
          <p:cNvSpPr/>
          <p:nvPr/>
        </p:nvSpPr>
        <p:spPr>
          <a:xfrm>
            <a:off x="34150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4"/>
          <p:cNvSpPr/>
          <p:nvPr/>
        </p:nvSpPr>
        <p:spPr>
          <a:xfrm>
            <a:off x="27320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4"/>
          <p:cNvSpPr/>
          <p:nvPr/>
        </p:nvSpPr>
        <p:spPr>
          <a:xfrm>
            <a:off x="20490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4"/>
          <p:cNvSpPr/>
          <p:nvPr/>
        </p:nvSpPr>
        <p:spPr>
          <a:xfrm>
            <a:off x="13660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4"/>
          <p:cNvSpPr/>
          <p:nvPr/>
        </p:nvSpPr>
        <p:spPr>
          <a:xfrm>
            <a:off x="6830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4"/>
          <p:cNvSpPr/>
          <p:nvPr/>
        </p:nvSpPr>
        <p:spPr>
          <a:xfrm>
            <a:off x="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4"/>
          <p:cNvSpPr/>
          <p:nvPr/>
        </p:nvSpPr>
        <p:spPr>
          <a:xfrm>
            <a:off x="119888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4"/>
          <p:cNvSpPr/>
          <p:nvPr/>
        </p:nvSpPr>
        <p:spPr>
          <a:xfrm>
            <a:off x="113058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4"/>
          <p:cNvSpPr/>
          <p:nvPr/>
        </p:nvSpPr>
        <p:spPr>
          <a:xfrm>
            <a:off x="106228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4"/>
          <p:cNvSpPr/>
          <p:nvPr/>
        </p:nvSpPr>
        <p:spPr>
          <a:xfrm>
            <a:off x="99398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4"/>
          <p:cNvSpPr/>
          <p:nvPr/>
        </p:nvSpPr>
        <p:spPr>
          <a:xfrm>
            <a:off x="92568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4"/>
          <p:cNvSpPr/>
          <p:nvPr/>
        </p:nvSpPr>
        <p:spPr>
          <a:xfrm>
            <a:off x="85738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4"/>
          <p:cNvSpPr/>
          <p:nvPr/>
        </p:nvSpPr>
        <p:spPr>
          <a:xfrm>
            <a:off x="7890800" y="5965533"/>
            <a:ext cx="203200" cy="20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5046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6">
  <p:cSld name="Design 6">
    <p:bg>
      <p:bgPr>
        <a:solidFill>
          <a:schemeClr val="accent5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25"/>
          <p:cNvGrpSpPr/>
          <p:nvPr/>
        </p:nvGrpSpPr>
        <p:grpSpPr>
          <a:xfrm>
            <a:off x="0" y="3191108"/>
            <a:ext cx="12255792" cy="3666905"/>
            <a:chOff x="238125" y="3030018"/>
            <a:chExt cx="7142625" cy="2137057"/>
          </a:xfrm>
        </p:grpSpPr>
        <p:sp>
          <p:nvSpPr>
            <p:cNvPr id="147" name="Google Shape;147;p25"/>
            <p:cNvSpPr/>
            <p:nvPr/>
          </p:nvSpPr>
          <p:spPr>
            <a:xfrm>
              <a:off x="238125" y="3722625"/>
              <a:ext cx="7142625" cy="1444450"/>
            </a:xfrm>
            <a:custGeom>
              <a:avLst/>
              <a:gdLst/>
              <a:ahLst/>
              <a:cxnLst/>
              <a:rect l="l" t="t" r="r" b="b"/>
              <a:pathLst>
                <a:path w="285705" h="57778" extrusionOk="0">
                  <a:moveTo>
                    <a:pt x="285704" y="57778"/>
                  </a:moveTo>
                  <a:lnTo>
                    <a:pt x="0" y="57778"/>
                  </a:lnTo>
                  <a:lnTo>
                    <a:pt x="0" y="2623"/>
                  </a:lnTo>
                  <a:cubicBezTo>
                    <a:pt x="26217" y="1"/>
                    <a:pt x="54247" y="1"/>
                    <a:pt x="71641" y="8320"/>
                  </a:cubicBezTo>
                  <a:cubicBezTo>
                    <a:pt x="111973" y="27629"/>
                    <a:pt x="165362" y="23949"/>
                    <a:pt x="218552" y="18504"/>
                  </a:cubicBezTo>
                  <a:cubicBezTo>
                    <a:pt x="237255" y="16588"/>
                    <a:pt x="261808" y="14824"/>
                    <a:pt x="285704" y="133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5"/>
            <p:cNvSpPr/>
            <p:nvPr/>
          </p:nvSpPr>
          <p:spPr>
            <a:xfrm>
              <a:off x="238125" y="3030018"/>
              <a:ext cx="7142625" cy="1470925"/>
            </a:xfrm>
            <a:custGeom>
              <a:avLst/>
              <a:gdLst/>
              <a:ahLst/>
              <a:cxnLst/>
              <a:rect l="l" t="t" r="r" b="b"/>
              <a:pathLst>
                <a:path w="285705" h="58837" extrusionOk="0">
                  <a:moveTo>
                    <a:pt x="0" y="58836"/>
                  </a:moveTo>
                  <a:lnTo>
                    <a:pt x="0" y="1"/>
                  </a:lnTo>
                  <a:cubicBezTo>
                    <a:pt x="5042" y="505"/>
                    <a:pt x="10386" y="1513"/>
                    <a:pt x="15981" y="3077"/>
                  </a:cubicBezTo>
                  <a:cubicBezTo>
                    <a:pt x="57675" y="14924"/>
                    <a:pt x="54549" y="23496"/>
                    <a:pt x="101235" y="25260"/>
                  </a:cubicBezTo>
                  <a:cubicBezTo>
                    <a:pt x="147919" y="27025"/>
                    <a:pt x="193141" y="9580"/>
                    <a:pt x="231507" y="8824"/>
                  </a:cubicBezTo>
                  <a:cubicBezTo>
                    <a:pt x="249506" y="8471"/>
                    <a:pt x="269521" y="11294"/>
                    <a:pt x="285704" y="14370"/>
                  </a:cubicBezTo>
                  <a:lnTo>
                    <a:pt x="285704" y="57978"/>
                  </a:lnTo>
                  <a:lnTo>
                    <a:pt x="195310" y="51979"/>
                  </a:lnTo>
                  <a:cubicBezTo>
                    <a:pt x="195310" y="51979"/>
                    <a:pt x="61255" y="56618"/>
                    <a:pt x="0" y="58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5"/>
            <p:cNvSpPr/>
            <p:nvPr/>
          </p:nvSpPr>
          <p:spPr>
            <a:xfrm>
              <a:off x="238125" y="4863275"/>
              <a:ext cx="7142625" cy="303800"/>
            </a:xfrm>
            <a:custGeom>
              <a:avLst/>
              <a:gdLst/>
              <a:ahLst/>
              <a:cxnLst/>
              <a:rect l="l" t="t" r="r" b="b"/>
              <a:pathLst>
                <a:path w="285705" h="12152" extrusionOk="0">
                  <a:moveTo>
                    <a:pt x="285704" y="12152"/>
                  </a:moveTo>
                  <a:lnTo>
                    <a:pt x="0" y="12152"/>
                  </a:lnTo>
                  <a:lnTo>
                    <a:pt x="0" y="4942"/>
                  </a:lnTo>
                  <a:lnTo>
                    <a:pt x="4488" y="3530"/>
                  </a:lnTo>
                  <a:lnTo>
                    <a:pt x="10940" y="9328"/>
                  </a:lnTo>
                  <a:lnTo>
                    <a:pt x="26267" y="2874"/>
                  </a:lnTo>
                  <a:cubicBezTo>
                    <a:pt x="26267" y="2874"/>
                    <a:pt x="40938" y="7866"/>
                    <a:pt x="40938" y="9984"/>
                  </a:cubicBezTo>
                  <a:cubicBezTo>
                    <a:pt x="40938" y="12152"/>
                    <a:pt x="52029" y="4438"/>
                    <a:pt x="52029" y="4438"/>
                  </a:cubicBezTo>
                  <a:lnTo>
                    <a:pt x="62163" y="8672"/>
                  </a:lnTo>
                  <a:lnTo>
                    <a:pt x="70834" y="3782"/>
                  </a:lnTo>
                  <a:lnTo>
                    <a:pt x="76278" y="9328"/>
                  </a:lnTo>
                  <a:lnTo>
                    <a:pt x="83640" y="5546"/>
                  </a:lnTo>
                  <a:lnTo>
                    <a:pt x="87824" y="8976"/>
                  </a:lnTo>
                  <a:lnTo>
                    <a:pt x="96747" y="4538"/>
                  </a:lnTo>
                  <a:lnTo>
                    <a:pt x="102293" y="9228"/>
                  </a:lnTo>
                  <a:lnTo>
                    <a:pt x="109856" y="3682"/>
                  </a:lnTo>
                  <a:lnTo>
                    <a:pt x="114847" y="8420"/>
                  </a:lnTo>
                  <a:lnTo>
                    <a:pt x="121098" y="3430"/>
                  </a:lnTo>
                  <a:lnTo>
                    <a:pt x="126190" y="7664"/>
                  </a:lnTo>
                  <a:lnTo>
                    <a:pt x="131988" y="4338"/>
                  </a:lnTo>
                  <a:lnTo>
                    <a:pt x="137433" y="8674"/>
                  </a:lnTo>
                  <a:lnTo>
                    <a:pt x="144743" y="4338"/>
                  </a:lnTo>
                  <a:lnTo>
                    <a:pt x="150187" y="8674"/>
                  </a:lnTo>
                  <a:lnTo>
                    <a:pt x="158305" y="4086"/>
                  </a:lnTo>
                  <a:lnTo>
                    <a:pt x="164002" y="9126"/>
                  </a:lnTo>
                  <a:lnTo>
                    <a:pt x="171312" y="3530"/>
                  </a:lnTo>
                  <a:lnTo>
                    <a:pt x="177008" y="8874"/>
                  </a:lnTo>
                  <a:lnTo>
                    <a:pt x="184975" y="2976"/>
                  </a:lnTo>
                  <a:lnTo>
                    <a:pt x="188453" y="7766"/>
                  </a:lnTo>
                  <a:lnTo>
                    <a:pt x="194201" y="3228"/>
                  </a:lnTo>
                  <a:lnTo>
                    <a:pt x="197579" y="7210"/>
                  </a:lnTo>
                  <a:lnTo>
                    <a:pt x="203326" y="2674"/>
                  </a:lnTo>
                  <a:lnTo>
                    <a:pt x="209326" y="7766"/>
                  </a:lnTo>
                  <a:lnTo>
                    <a:pt x="217996" y="2422"/>
                  </a:lnTo>
                  <a:lnTo>
                    <a:pt x="228685" y="8018"/>
                  </a:lnTo>
                  <a:lnTo>
                    <a:pt x="238011" y="1110"/>
                  </a:lnTo>
                  <a:lnTo>
                    <a:pt x="247136" y="6000"/>
                  </a:lnTo>
                  <a:lnTo>
                    <a:pt x="261808" y="1"/>
                  </a:lnTo>
                  <a:lnTo>
                    <a:pt x="267605" y="6000"/>
                  </a:lnTo>
                  <a:lnTo>
                    <a:pt x="275269" y="454"/>
                  </a:lnTo>
                  <a:cubicBezTo>
                    <a:pt x="275269" y="454"/>
                    <a:pt x="281773" y="4336"/>
                    <a:pt x="285704" y="62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0" name="Google Shape;150;p25"/>
          <p:cNvSpPr/>
          <p:nvPr/>
        </p:nvSpPr>
        <p:spPr>
          <a:xfrm>
            <a:off x="2424918" y="287200"/>
            <a:ext cx="7342167" cy="6021333"/>
          </a:xfrm>
          <a:custGeom>
            <a:avLst/>
            <a:gdLst/>
            <a:ahLst/>
            <a:cxnLst/>
            <a:rect l="l" t="t" r="r" b="b"/>
            <a:pathLst>
              <a:path w="220265" h="180640" extrusionOk="0">
                <a:moveTo>
                  <a:pt x="156793" y="9075"/>
                </a:moveTo>
                <a:cubicBezTo>
                  <a:pt x="132795" y="11344"/>
                  <a:pt x="102242" y="16689"/>
                  <a:pt x="87774" y="16689"/>
                </a:cubicBezTo>
                <a:cubicBezTo>
                  <a:pt x="54752" y="16689"/>
                  <a:pt x="18300" y="0"/>
                  <a:pt x="11242" y="37006"/>
                </a:cubicBezTo>
                <a:cubicBezTo>
                  <a:pt x="9782" y="44720"/>
                  <a:pt x="15024" y="67305"/>
                  <a:pt x="15074" y="90900"/>
                </a:cubicBezTo>
                <a:cubicBezTo>
                  <a:pt x="15176" y="113687"/>
                  <a:pt x="1" y="166018"/>
                  <a:pt x="31509" y="172875"/>
                </a:cubicBezTo>
                <a:cubicBezTo>
                  <a:pt x="51474" y="177210"/>
                  <a:pt x="79707" y="172422"/>
                  <a:pt x="107083" y="171110"/>
                </a:cubicBezTo>
                <a:cubicBezTo>
                  <a:pt x="130577" y="170000"/>
                  <a:pt x="215829" y="180639"/>
                  <a:pt x="218753" y="144641"/>
                </a:cubicBezTo>
                <a:cubicBezTo>
                  <a:pt x="219710" y="133096"/>
                  <a:pt x="215980" y="109351"/>
                  <a:pt x="215980" y="83186"/>
                </a:cubicBezTo>
                <a:cubicBezTo>
                  <a:pt x="215980" y="70329"/>
                  <a:pt x="220265" y="49962"/>
                  <a:pt x="219862" y="43710"/>
                </a:cubicBezTo>
                <a:cubicBezTo>
                  <a:pt x="217997" y="13965"/>
                  <a:pt x="180740" y="6856"/>
                  <a:pt x="156793" y="907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4189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26"/>
          <p:cNvGrpSpPr/>
          <p:nvPr/>
        </p:nvGrpSpPr>
        <p:grpSpPr>
          <a:xfrm>
            <a:off x="3474" y="1"/>
            <a:ext cx="12188415" cy="6857961"/>
            <a:chOff x="2605" y="0"/>
            <a:chExt cx="9141311" cy="5143471"/>
          </a:xfrm>
        </p:grpSpPr>
        <p:sp>
          <p:nvSpPr>
            <p:cNvPr id="153" name="Google Shape;153;p26"/>
            <p:cNvSpPr/>
            <p:nvPr/>
          </p:nvSpPr>
          <p:spPr>
            <a:xfrm>
              <a:off x="2605" y="3651920"/>
              <a:ext cx="9140888" cy="1491551"/>
            </a:xfrm>
            <a:custGeom>
              <a:avLst/>
              <a:gdLst/>
              <a:ahLst/>
              <a:cxnLst/>
              <a:rect l="l" t="t" r="r" b="b"/>
              <a:pathLst>
                <a:path w="129856" h="25105" extrusionOk="0">
                  <a:moveTo>
                    <a:pt x="174" y="1"/>
                  </a:moveTo>
                  <a:lnTo>
                    <a:pt x="1" y="25104"/>
                  </a:lnTo>
                  <a:lnTo>
                    <a:pt x="129856" y="25104"/>
                  </a:lnTo>
                  <a:lnTo>
                    <a:pt x="129856" y="3649"/>
                  </a:lnTo>
                  <a:cubicBezTo>
                    <a:pt x="112618" y="10125"/>
                    <a:pt x="94207" y="12447"/>
                    <a:pt x="76653" y="12447"/>
                  </a:cubicBezTo>
                  <a:cubicBezTo>
                    <a:pt x="43596" y="12447"/>
                    <a:pt x="13581" y="4215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2605" y="0"/>
              <a:ext cx="9140888" cy="1331137"/>
            </a:xfrm>
            <a:custGeom>
              <a:avLst/>
              <a:gdLst/>
              <a:ahLst/>
              <a:cxnLst/>
              <a:rect l="l" t="t" r="r" b="b"/>
              <a:pathLst>
                <a:path w="129856" h="22405" extrusionOk="0">
                  <a:moveTo>
                    <a:pt x="1" y="0"/>
                  </a:moveTo>
                  <a:lnTo>
                    <a:pt x="1" y="8728"/>
                  </a:lnTo>
                  <a:cubicBezTo>
                    <a:pt x="7460" y="13310"/>
                    <a:pt x="25482" y="22404"/>
                    <a:pt x="55880" y="22404"/>
                  </a:cubicBezTo>
                  <a:cubicBezTo>
                    <a:pt x="59198" y="22404"/>
                    <a:pt x="62662" y="22296"/>
                    <a:pt x="66277" y="22062"/>
                  </a:cubicBezTo>
                  <a:cubicBezTo>
                    <a:pt x="104263" y="19597"/>
                    <a:pt x="123321" y="10900"/>
                    <a:pt x="129856" y="7241"/>
                  </a:cubicBezTo>
                  <a:lnTo>
                    <a:pt x="129856" y="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6D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6"/>
            <p:cNvSpPr/>
            <p:nvPr/>
          </p:nvSpPr>
          <p:spPr>
            <a:xfrm>
              <a:off x="2605" y="1644867"/>
              <a:ext cx="9141311" cy="1788494"/>
            </a:xfrm>
            <a:custGeom>
              <a:avLst/>
              <a:gdLst/>
              <a:ahLst/>
              <a:cxnLst/>
              <a:rect l="l" t="t" r="r" b="b"/>
              <a:pathLst>
                <a:path w="129862" h="30103" extrusionOk="0">
                  <a:moveTo>
                    <a:pt x="129862" y="0"/>
                  </a:moveTo>
                  <a:lnTo>
                    <a:pt x="129857" y="2"/>
                  </a:lnTo>
                  <a:cubicBezTo>
                    <a:pt x="119952" y="447"/>
                    <a:pt x="111155" y="5362"/>
                    <a:pt x="101671" y="8633"/>
                  </a:cubicBezTo>
                  <a:cubicBezTo>
                    <a:pt x="94674" y="11046"/>
                    <a:pt x="87398" y="12578"/>
                    <a:pt x="80103" y="13847"/>
                  </a:cubicBezTo>
                  <a:cubicBezTo>
                    <a:pt x="73530" y="14992"/>
                    <a:pt x="66893" y="15931"/>
                    <a:pt x="60222" y="15931"/>
                  </a:cubicBezTo>
                  <a:cubicBezTo>
                    <a:pt x="60122" y="15931"/>
                    <a:pt x="60023" y="15931"/>
                    <a:pt x="59923" y="15931"/>
                  </a:cubicBezTo>
                  <a:cubicBezTo>
                    <a:pt x="53208" y="15900"/>
                    <a:pt x="46540" y="14905"/>
                    <a:pt x="39912" y="13834"/>
                  </a:cubicBezTo>
                  <a:cubicBezTo>
                    <a:pt x="26293" y="11638"/>
                    <a:pt x="12401" y="8981"/>
                    <a:pt x="174" y="2808"/>
                  </a:cubicBezTo>
                  <a:lnTo>
                    <a:pt x="1" y="14808"/>
                  </a:lnTo>
                  <a:cubicBezTo>
                    <a:pt x="11891" y="19268"/>
                    <a:pt x="44189" y="30103"/>
                    <a:pt x="73969" y="30103"/>
                  </a:cubicBezTo>
                  <a:cubicBezTo>
                    <a:pt x="74579" y="30103"/>
                    <a:pt x="75188" y="30098"/>
                    <a:pt x="75796" y="30089"/>
                  </a:cubicBezTo>
                  <a:cubicBezTo>
                    <a:pt x="103056" y="29672"/>
                    <a:pt x="121410" y="21708"/>
                    <a:pt x="129856" y="17112"/>
                  </a:cubicBezTo>
                  <a:lnTo>
                    <a:pt x="129856" y="15419"/>
                  </a:lnTo>
                  <a:lnTo>
                    <a:pt x="129857" y="13581"/>
                  </a:lnTo>
                  <a:lnTo>
                    <a:pt x="129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26"/>
          <p:cNvSpPr/>
          <p:nvPr/>
        </p:nvSpPr>
        <p:spPr>
          <a:xfrm rot="-9900002">
            <a:off x="2166617" y="-733605"/>
            <a:ext cx="8248228" cy="8344135"/>
          </a:xfrm>
          <a:custGeom>
            <a:avLst/>
            <a:gdLst/>
            <a:ahLst/>
            <a:cxnLst/>
            <a:rect l="l" t="t" r="r" b="b"/>
            <a:pathLst>
              <a:path w="10238" h="8066" extrusionOk="0">
                <a:moveTo>
                  <a:pt x="5570" y="0"/>
                </a:moveTo>
                <a:cubicBezTo>
                  <a:pt x="4215" y="0"/>
                  <a:pt x="2810" y="534"/>
                  <a:pt x="1825" y="1409"/>
                </a:cubicBezTo>
                <a:cubicBezTo>
                  <a:pt x="568" y="2523"/>
                  <a:pt x="0" y="4184"/>
                  <a:pt x="1082" y="6030"/>
                </a:cubicBezTo>
                <a:cubicBezTo>
                  <a:pt x="1846" y="7319"/>
                  <a:pt x="3352" y="8066"/>
                  <a:pt x="4858" y="8066"/>
                </a:cubicBezTo>
                <a:cubicBezTo>
                  <a:pt x="5075" y="8066"/>
                  <a:pt x="5292" y="8050"/>
                  <a:pt x="5507" y="8018"/>
                </a:cubicBezTo>
                <a:cubicBezTo>
                  <a:pt x="7200" y="7767"/>
                  <a:pt x="8686" y="6609"/>
                  <a:pt x="9538" y="5123"/>
                </a:cubicBezTo>
                <a:cubicBezTo>
                  <a:pt x="9953" y="4402"/>
                  <a:pt x="10237" y="3550"/>
                  <a:pt x="10052" y="2741"/>
                </a:cubicBezTo>
                <a:cubicBezTo>
                  <a:pt x="9746" y="1430"/>
                  <a:pt x="8358" y="709"/>
                  <a:pt x="7091" y="250"/>
                </a:cubicBezTo>
                <a:cubicBezTo>
                  <a:pt x="6610" y="80"/>
                  <a:pt x="6094" y="0"/>
                  <a:pt x="55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6"/>
          <p:cNvSpPr txBox="1">
            <a:spLocks noGrp="1"/>
          </p:cNvSpPr>
          <p:nvPr>
            <p:ph type="ctrTitle"/>
          </p:nvPr>
        </p:nvSpPr>
        <p:spPr>
          <a:xfrm rot="-506">
            <a:off x="2021412" y="917836"/>
            <a:ext cx="8149200" cy="12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subTitle" idx="1"/>
          </p:nvPr>
        </p:nvSpPr>
        <p:spPr>
          <a:xfrm>
            <a:off x="3127000" y="2473867"/>
            <a:ext cx="5938000" cy="12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26"/>
          <p:cNvSpPr txBox="1"/>
          <p:nvPr/>
        </p:nvSpPr>
        <p:spPr>
          <a:xfrm>
            <a:off x="3678400" y="5010133"/>
            <a:ext cx="4835200" cy="10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/>
              </a:rPr>
              <a:t>Slidesgo</a:t>
            </a:r>
            <a:r>
              <a:rPr lang="en"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/>
              </a:rPr>
              <a:t>Flaticon</a:t>
            </a:r>
            <a:r>
              <a:rPr lang="en"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/>
              </a:rPr>
              <a:t>Freepik</a:t>
            </a:r>
            <a:r>
              <a:rPr lang="en"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endParaRPr sz="1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540847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Title + Two Columns 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1954139" y="4103433"/>
            <a:ext cx="3313600" cy="92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subTitle" idx="1"/>
          </p:nvPr>
        </p:nvSpPr>
        <p:spPr>
          <a:xfrm>
            <a:off x="1954139" y="4995827"/>
            <a:ext cx="33136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title" idx="2"/>
          </p:nvPr>
        </p:nvSpPr>
        <p:spPr>
          <a:xfrm>
            <a:off x="6924261" y="4103433"/>
            <a:ext cx="3313600" cy="92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subTitle" idx="3"/>
          </p:nvPr>
        </p:nvSpPr>
        <p:spPr>
          <a:xfrm>
            <a:off x="6924261" y="4995827"/>
            <a:ext cx="33136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27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rgbClr val="A7E8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 idx="4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2204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Title + Six Columns 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1292500" y="4608533"/>
            <a:ext cx="28368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subTitle" idx="1"/>
          </p:nvPr>
        </p:nvSpPr>
        <p:spPr>
          <a:xfrm>
            <a:off x="1292484" y="5112527"/>
            <a:ext cx="28368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title" idx="2"/>
          </p:nvPr>
        </p:nvSpPr>
        <p:spPr>
          <a:xfrm>
            <a:off x="4677617" y="4608533"/>
            <a:ext cx="28368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subTitle" idx="3"/>
          </p:nvPr>
        </p:nvSpPr>
        <p:spPr>
          <a:xfrm>
            <a:off x="4677600" y="5112527"/>
            <a:ext cx="28368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title" idx="4"/>
          </p:nvPr>
        </p:nvSpPr>
        <p:spPr>
          <a:xfrm>
            <a:off x="8062733" y="4608533"/>
            <a:ext cx="28368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subTitle" idx="5"/>
          </p:nvPr>
        </p:nvSpPr>
        <p:spPr>
          <a:xfrm>
            <a:off x="8062717" y="5112527"/>
            <a:ext cx="28368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title" idx="6"/>
          </p:nvPr>
        </p:nvSpPr>
        <p:spPr>
          <a:xfrm>
            <a:off x="1292484" y="2389167"/>
            <a:ext cx="28368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subTitle" idx="7"/>
          </p:nvPr>
        </p:nvSpPr>
        <p:spPr>
          <a:xfrm>
            <a:off x="1292467" y="2893160"/>
            <a:ext cx="28368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title" idx="8"/>
          </p:nvPr>
        </p:nvSpPr>
        <p:spPr>
          <a:xfrm>
            <a:off x="4677600" y="2389167"/>
            <a:ext cx="28368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ubTitle" idx="9"/>
          </p:nvPr>
        </p:nvSpPr>
        <p:spPr>
          <a:xfrm>
            <a:off x="4677584" y="2893160"/>
            <a:ext cx="28368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title" idx="13"/>
          </p:nvPr>
        </p:nvSpPr>
        <p:spPr>
          <a:xfrm>
            <a:off x="8062717" y="2389167"/>
            <a:ext cx="2836800" cy="6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subTitle" idx="14"/>
          </p:nvPr>
        </p:nvSpPr>
        <p:spPr>
          <a:xfrm>
            <a:off x="8062701" y="2893160"/>
            <a:ext cx="28368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80" name="Google Shape;180;p28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rgbClr val="F2A6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8"/>
          <p:cNvSpPr txBox="1">
            <a:spLocks noGrp="1"/>
          </p:cNvSpPr>
          <p:nvPr>
            <p:ph type="title" idx="15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220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Title + Four Columns 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2232033" y="4569900"/>
            <a:ext cx="3384400" cy="5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/>
          </p:nvPr>
        </p:nvSpPr>
        <p:spPr>
          <a:xfrm>
            <a:off x="2232033" y="5090897"/>
            <a:ext cx="33844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title" idx="2"/>
          </p:nvPr>
        </p:nvSpPr>
        <p:spPr>
          <a:xfrm>
            <a:off x="6575563" y="4569900"/>
            <a:ext cx="3384400" cy="5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subTitle" idx="3"/>
          </p:nvPr>
        </p:nvSpPr>
        <p:spPr>
          <a:xfrm>
            <a:off x="6575559" y="5090897"/>
            <a:ext cx="33844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title" idx="4"/>
          </p:nvPr>
        </p:nvSpPr>
        <p:spPr>
          <a:xfrm>
            <a:off x="2232033" y="2150200"/>
            <a:ext cx="3384400" cy="5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subTitle" idx="5"/>
          </p:nvPr>
        </p:nvSpPr>
        <p:spPr>
          <a:xfrm>
            <a:off x="2232033" y="2671197"/>
            <a:ext cx="33844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title" idx="6"/>
          </p:nvPr>
        </p:nvSpPr>
        <p:spPr>
          <a:xfrm>
            <a:off x="6575563" y="2150200"/>
            <a:ext cx="3384400" cy="5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subTitle" idx="7"/>
          </p:nvPr>
        </p:nvSpPr>
        <p:spPr>
          <a:xfrm>
            <a:off x="6575559" y="2671197"/>
            <a:ext cx="33844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9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rgbClr val="799C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29"/>
          <p:cNvSpPr txBox="1">
            <a:spLocks noGrp="1"/>
          </p:cNvSpPr>
          <p:nvPr>
            <p:ph type="title" idx="8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9"/>
          <p:cNvSpPr/>
          <p:nvPr/>
        </p:nvSpPr>
        <p:spPr>
          <a:xfrm rot="-4217942">
            <a:off x="8697594" y="3639241"/>
            <a:ext cx="6243169" cy="3385513"/>
          </a:xfrm>
          <a:custGeom>
            <a:avLst/>
            <a:gdLst/>
            <a:ahLst/>
            <a:cxnLst/>
            <a:rect l="l" t="t" r="r" b="b"/>
            <a:pathLst>
              <a:path w="77386" h="35418" extrusionOk="0">
                <a:moveTo>
                  <a:pt x="9118" y="0"/>
                </a:moveTo>
                <a:cubicBezTo>
                  <a:pt x="8417" y="0"/>
                  <a:pt x="7719" y="80"/>
                  <a:pt x="7048" y="276"/>
                </a:cubicBezTo>
                <a:cubicBezTo>
                  <a:pt x="1" y="2341"/>
                  <a:pt x="3792" y="9901"/>
                  <a:pt x="6076" y="14064"/>
                </a:cubicBezTo>
                <a:cubicBezTo>
                  <a:pt x="7987" y="17527"/>
                  <a:pt x="10795" y="20412"/>
                  <a:pt x="13778" y="23012"/>
                </a:cubicBezTo>
                <a:cubicBezTo>
                  <a:pt x="17547" y="26290"/>
                  <a:pt x="21677" y="29174"/>
                  <a:pt x="26200" y="31261"/>
                </a:cubicBezTo>
                <a:cubicBezTo>
                  <a:pt x="32498" y="34160"/>
                  <a:pt x="39402" y="35417"/>
                  <a:pt x="46355" y="35417"/>
                </a:cubicBezTo>
                <a:cubicBezTo>
                  <a:pt x="50981" y="35417"/>
                  <a:pt x="55629" y="34861"/>
                  <a:pt x="60134" y="33861"/>
                </a:cubicBezTo>
                <a:cubicBezTo>
                  <a:pt x="65980" y="32561"/>
                  <a:pt x="72251" y="30059"/>
                  <a:pt x="74829" y="24651"/>
                </a:cubicBezTo>
                <a:cubicBezTo>
                  <a:pt x="77386" y="19297"/>
                  <a:pt x="74906" y="12119"/>
                  <a:pt x="69585" y="9486"/>
                </a:cubicBezTo>
                <a:cubicBezTo>
                  <a:pt x="67586" y="8492"/>
                  <a:pt x="65335" y="8099"/>
                  <a:pt x="63095" y="8055"/>
                </a:cubicBezTo>
                <a:cubicBezTo>
                  <a:pt x="62924" y="8051"/>
                  <a:pt x="62754" y="8050"/>
                  <a:pt x="62583" y="8050"/>
                </a:cubicBezTo>
                <a:cubicBezTo>
                  <a:pt x="57191" y="8050"/>
                  <a:pt x="51934" y="9844"/>
                  <a:pt x="46554" y="10459"/>
                </a:cubicBezTo>
                <a:cubicBezTo>
                  <a:pt x="45177" y="10614"/>
                  <a:pt x="43797" y="10691"/>
                  <a:pt x="42420" y="10691"/>
                </a:cubicBezTo>
                <a:cubicBezTo>
                  <a:pt x="37196" y="10691"/>
                  <a:pt x="32015" y="9583"/>
                  <a:pt x="27216" y="7421"/>
                </a:cubicBezTo>
                <a:cubicBezTo>
                  <a:pt x="21906" y="5018"/>
                  <a:pt x="17077" y="1325"/>
                  <a:pt x="11352" y="232"/>
                </a:cubicBezTo>
                <a:cubicBezTo>
                  <a:pt x="10620" y="92"/>
                  <a:pt x="9866" y="0"/>
                  <a:pt x="91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5910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lt2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30"/>
          <p:cNvGrpSpPr/>
          <p:nvPr/>
        </p:nvGrpSpPr>
        <p:grpSpPr>
          <a:xfrm rot="10800000">
            <a:off x="-527413" y="1205453"/>
            <a:ext cx="13201644" cy="6114376"/>
            <a:chOff x="-82587" y="-183300"/>
            <a:chExt cx="9309170" cy="3847455"/>
          </a:xfrm>
        </p:grpSpPr>
        <p:sp>
          <p:nvSpPr>
            <p:cNvPr id="196" name="Google Shape;196;p30"/>
            <p:cNvSpPr/>
            <p:nvPr/>
          </p:nvSpPr>
          <p:spPr>
            <a:xfrm>
              <a:off x="-82587" y="-183300"/>
              <a:ext cx="9309170" cy="3847455"/>
            </a:xfrm>
            <a:custGeom>
              <a:avLst/>
              <a:gdLst/>
              <a:ahLst/>
              <a:cxnLst/>
              <a:rect l="l" t="t" r="r" b="b"/>
              <a:pathLst>
                <a:path w="91041" h="34988" extrusionOk="0">
                  <a:moveTo>
                    <a:pt x="3749" y="1"/>
                  </a:moveTo>
                  <a:cubicBezTo>
                    <a:pt x="950" y="3293"/>
                    <a:pt x="0" y="7970"/>
                    <a:pt x="1196" y="12204"/>
                  </a:cubicBezTo>
                  <a:cubicBezTo>
                    <a:pt x="2958" y="18449"/>
                    <a:pt x="8626" y="22563"/>
                    <a:pt x="14685" y="24088"/>
                  </a:cubicBezTo>
                  <a:cubicBezTo>
                    <a:pt x="18326" y="25005"/>
                    <a:pt x="21842" y="25676"/>
                    <a:pt x="25203" y="27421"/>
                  </a:cubicBezTo>
                  <a:cubicBezTo>
                    <a:pt x="28708" y="29238"/>
                    <a:pt x="31955" y="31535"/>
                    <a:pt x="35576" y="33132"/>
                  </a:cubicBezTo>
                  <a:cubicBezTo>
                    <a:pt x="38351" y="34357"/>
                    <a:pt x="41323" y="34988"/>
                    <a:pt x="44289" y="34988"/>
                  </a:cubicBezTo>
                  <a:cubicBezTo>
                    <a:pt x="47525" y="34988"/>
                    <a:pt x="50753" y="34237"/>
                    <a:pt x="53709" y="32686"/>
                  </a:cubicBezTo>
                  <a:cubicBezTo>
                    <a:pt x="57838" y="30520"/>
                    <a:pt x="61160" y="27392"/>
                    <a:pt x="65751" y="26132"/>
                  </a:cubicBezTo>
                  <a:cubicBezTo>
                    <a:pt x="70582" y="24805"/>
                    <a:pt x="75725" y="24630"/>
                    <a:pt x="80262" y="22328"/>
                  </a:cubicBezTo>
                  <a:cubicBezTo>
                    <a:pt x="84265" y="20298"/>
                    <a:pt x="87732" y="16964"/>
                    <a:pt x="89395" y="12743"/>
                  </a:cubicBezTo>
                  <a:cubicBezTo>
                    <a:pt x="91040" y="8567"/>
                    <a:pt x="90720" y="3737"/>
                    <a:pt x="88355" y="16"/>
                  </a:cubicBezTo>
                  <a:lnTo>
                    <a:pt x="37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-10950" y="-15675"/>
              <a:ext cx="9154800" cy="69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8" name="Google Shape;198;p30"/>
          <p:cNvSpPr txBox="1">
            <a:spLocks noGrp="1"/>
          </p:cNvSpPr>
          <p:nvPr>
            <p:ph type="title"/>
          </p:nvPr>
        </p:nvSpPr>
        <p:spPr>
          <a:xfrm>
            <a:off x="1229967" y="3798645"/>
            <a:ext cx="2873600" cy="92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subTitle" idx="1"/>
          </p:nvPr>
        </p:nvSpPr>
        <p:spPr>
          <a:xfrm>
            <a:off x="1229967" y="4691033"/>
            <a:ext cx="28736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 idx="2"/>
          </p:nvPr>
        </p:nvSpPr>
        <p:spPr>
          <a:xfrm>
            <a:off x="4659200" y="3798645"/>
            <a:ext cx="2873600" cy="92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subTitle" idx="3"/>
          </p:nvPr>
        </p:nvSpPr>
        <p:spPr>
          <a:xfrm>
            <a:off x="4659200" y="4691033"/>
            <a:ext cx="28736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title" idx="4"/>
          </p:nvPr>
        </p:nvSpPr>
        <p:spPr>
          <a:xfrm>
            <a:off x="8088433" y="3798645"/>
            <a:ext cx="2873600" cy="92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subTitle" idx="5"/>
          </p:nvPr>
        </p:nvSpPr>
        <p:spPr>
          <a:xfrm>
            <a:off x="8088433" y="4691033"/>
            <a:ext cx="2873600" cy="10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4" name="Google Shape;204;p30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0"/>
          <p:cNvSpPr txBox="1">
            <a:spLocks noGrp="1"/>
          </p:cNvSpPr>
          <p:nvPr>
            <p:ph type="title" idx="6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729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1_Title + 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/>
          <p:nvPr/>
        </p:nvSpPr>
        <p:spPr>
          <a:xfrm>
            <a:off x="-73600" y="1400"/>
            <a:ext cx="12294000" cy="96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1223633" y="1801500"/>
            <a:ext cx="5253200" cy="4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40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4FB3A-43FA-4EF4-9FE2-7D7C4D9F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25A6-60F0-485A-9DBB-FA8AA6B95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69250-3143-4E20-8706-60BADD0B8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1585-EA6A-4D42-9A84-1A65192E1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A9A4B-CA2B-4B6E-B042-7CE4F85C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DDEB0-57A9-46FE-A492-CCB07151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6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C57F-1CA6-4149-9AEB-BD331D5A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30148-411F-4EA9-9E06-8D4E287B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0CC9-3C9D-40ED-8BED-4DD11307A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99B8D-FDED-4223-9E60-C96C81322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90F32-8473-41B6-BE15-3C694FEC5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7B46D0-F56B-4F6A-9FAF-07BE9546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19FF5-68AC-4303-8D2A-EE1ACA3D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B0583-F17E-4614-8864-8AE06B67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1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86CC-B7CE-4B28-A630-6F0CADA1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DB22-E673-408B-9CC0-6FD5B39A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7E7A2-467D-4969-848D-7185CF9A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905E0-ADEC-4E18-888C-564BB5684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8B82CB-4E9C-4E12-9B3D-C8828C78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3FD12-853D-41AF-A431-7065F31A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0FF2-CEAB-4A65-9BB5-C4B9BC2F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2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5CEC-E79A-4D01-AE67-4C4CBA1A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CA8C-8DA0-4303-8CDA-36C3FAB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D1403-19E3-4820-B56B-7C55212CC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7C453-765C-4790-BA23-0B1A4900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ABB45-58E1-4CFD-B989-2DC8D69A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1A7E4-A457-4B93-9A70-15082763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8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CE80-A334-4C38-8688-C2CCAD68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CD1F-1DC9-4645-BE5A-E65C336A0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2B828-A9C0-4F3C-B6F5-FACE97054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D30C43-88A1-448E-ABCB-5B7DB7CE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2CECC-3533-4CCA-98CE-E202EF25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4100E-813E-42BD-B64D-47D7AE32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E13264-CD34-4A19-9296-3A9DFFAE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083D4-64E7-4D54-B605-A12103983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54156-417D-4385-A50C-5438B6006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26EE9-E1DE-4135-90F4-E67826E18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21F62-5A1E-4AA3-8D47-AE0A850E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2266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openxmlformats.org/officeDocument/2006/relationships/image" Target="../media/image13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6.wdp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7.wdp"/><Relationship Id="rId4" Type="http://schemas.openxmlformats.org/officeDocument/2006/relationships/image" Target="../media/image26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20.xml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microsoft.com/office/2007/relationships/hdphoto" Target="../media/hdphoto10.wdp"/><Relationship Id="rId4" Type="http://schemas.openxmlformats.org/officeDocument/2006/relationships/audio" Target="../media/audio1.wav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053688-771C-45D1-BD19-99761C69EC7E}"/>
              </a:ext>
            </a:extLst>
          </p:cNvPr>
          <p:cNvSpPr/>
          <p:nvPr/>
        </p:nvSpPr>
        <p:spPr>
          <a:xfrm>
            <a:off x="3910210" y="2290293"/>
            <a:ext cx="6449132" cy="1783995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UNIT 1: HELLO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Lesson 3B – Grammar</a:t>
            </a:r>
          </a:p>
        </p:txBody>
      </p:sp>
    </p:spTree>
    <p:extLst>
      <p:ext uri="{BB962C8B-B14F-4D97-AF65-F5344CB8AC3E}">
        <p14:creationId xmlns:p14="http://schemas.microsoft.com/office/powerpoint/2010/main" val="181497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95;p39">
            <a:extLst>
              <a:ext uri="{FF2B5EF4-FFF2-40B4-BE49-F238E27FC236}">
                <a16:creationId xmlns:a16="http://schemas.microsoft.com/office/drawing/2014/main" id="{725BA5A5-1A01-45B1-BDFE-2C76C188BBAD}"/>
              </a:ext>
            </a:extLst>
          </p:cNvPr>
          <p:cNvSpPr/>
          <p:nvPr/>
        </p:nvSpPr>
        <p:spPr>
          <a:xfrm>
            <a:off x="1353500" y="469033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US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L</a:t>
            </a:r>
            <a:endParaRPr lang="en-SG" sz="6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Londrina Solid"/>
            </a:endParaRPr>
          </a:p>
        </p:txBody>
      </p:sp>
      <p:sp>
        <p:nvSpPr>
          <p:cNvPr id="20" name="Google Shape;397;p39">
            <a:extLst>
              <a:ext uri="{FF2B5EF4-FFF2-40B4-BE49-F238E27FC236}">
                <a16:creationId xmlns:a16="http://schemas.microsoft.com/office/drawing/2014/main" id="{3EADE949-DBFB-94CD-2C07-9B062FC2541C}"/>
              </a:ext>
            </a:extLst>
          </p:cNvPr>
          <p:cNvSpPr/>
          <p:nvPr/>
        </p:nvSpPr>
        <p:spPr>
          <a:xfrm>
            <a:off x="4432300" y="469033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SG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G</a:t>
            </a:r>
          </a:p>
        </p:txBody>
      </p:sp>
      <p:sp>
        <p:nvSpPr>
          <p:cNvPr id="15" name="Google Shape;396;p39">
            <a:extLst>
              <a:ext uri="{FF2B5EF4-FFF2-40B4-BE49-F238E27FC236}">
                <a16:creationId xmlns:a16="http://schemas.microsoft.com/office/drawing/2014/main" id="{91F24C0E-BF7D-CEC0-252B-EDD58D7BA250}"/>
              </a:ext>
            </a:extLst>
          </p:cNvPr>
          <p:cNvSpPr/>
          <p:nvPr/>
        </p:nvSpPr>
        <p:spPr>
          <a:xfrm>
            <a:off x="2892900" y="469033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</a:t>
            </a:r>
            <a:endParaRPr kumimoji="0" sz="6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3" name="Google Shape;393;p39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What number is it?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lost letter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1" name="Google Shape;401;p39"/>
          <p:cNvSpPr txBox="1">
            <a:spLocks noGrp="1"/>
          </p:cNvSpPr>
          <p:nvPr>
            <p:ph type="title"/>
          </p:nvPr>
        </p:nvSpPr>
        <p:spPr>
          <a:xfrm>
            <a:off x="561370" y="2786647"/>
            <a:ext cx="1312400" cy="118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sz="6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2" name="Google Shape;402;p39"/>
          <p:cNvSpPr txBox="1">
            <a:spLocks noGrp="1"/>
          </p:cNvSpPr>
          <p:nvPr>
            <p:ph type="title"/>
          </p:nvPr>
        </p:nvSpPr>
        <p:spPr>
          <a:xfrm>
            <a:off x="2076872" y="2774247"/>
            <a:ext cx="1312400" cy="118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64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sz="6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3" name="Google Shape;403;p39"/>
          <p:cNvSpPr/>
          <p:nvPr/>
        </p:nvSpPr>
        <p:spPr>
          <a:xfrm>
            <a:off x="847770" y="3841847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4" name="Google Shape;404;p39"/>
          <p:cNvSpPr/>
          <p:nvPr/>
        </p:nvSpPr>
        <p:spPr>
          <a:xfrm>
            <a:off x="2387170" y="3841847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5" name="Google Shape;405;p39"/>
          <p:cNvSpPr/>
          <p:nvPr/>
        </p:nvSpPr>
        <p:spPr>
          <a:xfrm>
            <a:off x="3938970" y="3841847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405;p39">
            <a:extLst>
              <a:ext uri="{FF2B5EF4-FFF2-40B4-BE49-F238E27FC236}">
                <a16:creationId xmlns:a16="http://schemas.microsoft.com/office/drawing/2014/main" id="{3F54319D-784D-78D2-E65D-4241089F9170}"/>
              </a:ext>
            </a:extLst>
          </p:cNvPr>
          <p:cNvSpPr/>
          <p:nvPr/>
        </p:nvSpPr>
        <p:spPr>
          <a:xfrm>
            <a:off x="5447088" y="3841847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44D2E6-3AAD-7495-75DE-4AAD2882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652" y="2088236"/>
            <a:ext cx="3270767" cy="3785697"/>
          </a:xfrm>
          <a:prstGeom prst="rect">
            <a:avLst/>
          </a:prstGeom>
        </p:spPr>
      </p:pic>
      <p:sp>
        <p:nvSpPr>
          <p:cNvPr id="19" name="Google Shape;402;p39">
            <a:extLst>
              <a:ext uri="{FF2B5EF4-FFF2-40B4-BE49-F238E27FC236}">
                <a16:creationId xmlns:a16="http://schemas.microsoft.com/office/drawing/2014/main" id="{C352C4EC-D378-0710-62B2-E10C3D9FAE7E}"/>
              </a:ext>
            </a:extLst>
          </p:cNvPr>
          <p:cNvSpPr txBox="1">
            <a:spLocks/>
          </p:cNvSpPr>
          <p:nvPr/>
        </p:nvSpPr>
        <p:spPr>
          <a:xfrm>
            <a:off x="3651636" y="2774247"/>
            <a:ext cx="1312400" cy="1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kern="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</p:txBody>
      </p:sp>
      <p:sp>
        <p:nvSpPr>
          <p:cNvPr id="21" name="Google Shape;444;p40">
            <a:hlinkClick r:id="rId6" action="ppaction://hlinksldjump"/>
            <a:extLst>
              <a:ext uri="{FF2B5EF4-FFF2-40B4-BE49-F238E27FC236}">
                <a16:creationId xmlns:a16="http://schemas.microsoft.com/office/drawing/2014/main" id="{E1789137-6D90-57DB-3BDB-80192A61E093}"/>
              </a:ext>
            </a:extLst>
          </p:cNvPr>
          <p:cNvSpPr/>
          <p:nvPr/>
        </p:nvSpPr>
        <p:spPr>
          <a:xfrm>
            <a:off x="9530400" y="6026208"/>
            <a:ext cx="2661600" cy="763600"/>
          </a:xfrm>
          <a:prstGeom prst="roundRect">
            <a:avLst>
              <a:gd name="adj" fmla="val 30219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3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54167E-6 1.1601E-16 L 0.18307 -0.270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-134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0" grpId="1" animBg="1"/>
      <p:bldP spid="15" grpId="0" animBg="1"/>
      <p:bldP spid="15" grpId="1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97;p39">
            <a:extLst>
              <a:ext uri="{FF2B5EF4-FFF2-40B4-BE49-F238E27FC236}">
                <a16:creationId xmlns:a16="http://schemas.microsoft.com/office/drawing/2014/main" id="{8AA1019D-B90C-4C2A-ED99-E53CD0D3DDBA}"/>
              </a:ext>
            </a:extLst>
          </p:cNvPr>
          <p:cNvSpPr/>
          <p:nvPr/>
        </p:nvSpPr>
        <p:spPr>
          <a:xfrm>
            <a:off x="7126389" y="455698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SG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F</a:t>
            </a:r>
          </a:p>
        </p:txBody>
      </p:sp>
      <p:sp>
        <p:nvSpPr>
          <p:cNvPr id="19" name="Google Shape;396;p39">
            <a:extLst>
              <a:ext uri="{FF2B5EF4-FFF2-40B4-BE49-F238E27FC236}">
                <a16:creationId xmlns:a16="http://schemas.microsoft.com/office/drawing/2014/main" id="{F4752AE5-98DD-0E9D-84DC-74B63992EB6B}"/>
              </a:ext>
            </a:extLst>
          </p:cNvPr>
          <p:cNvSpPr/>
          <p:nvPr/>
        </p:nvSpPr>
        <p:spPr>
          <a:xfrm>
            <a:off x="8665789" y="455698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</a:t>
            </a:r>
            <a:endParaRPr kumimoji="0" sz="6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Google Shape;395;p39">
            <a:extLst>
              <a:ext uri="{FF2B5EF4-FFF2-40B4-BE49-F238E27FC236}">
                <a16:creationId xmlns:a16="http://schemas.microsoft.com/office/drawing/2014/main" id="{C9499CB7-ADA7-EC3D-E8B4-B8A5E3CEA0DF}"/>
              </a:ext>
            </a:extLst>
          </p:cNvPr>
          <p:cNvSpPr/>
          <p:nvPr/>
        </p:nvSpPr>
        <p:spPr>
          <a:xfrm>
            <a:off x="5586989" y="455698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US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D</a:t>
            </a:r>
            <a:endParaRPr lang="en-SG" sz="6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Londrina Solid"/>
            </a:endParaRPr>
          </a:p>
        </p:txBody>
      </p:sp>
      <p:sp>
        <p:nvSpPr>
          <p:cNvPr id="393" name="Google Shape;393;p39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What number is it?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lost letter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476;p42">
            <a:extLst>
              <a:ext uri="{FF2B5EF4-FFF2-40B4-BE49-F238E27FC236}">
                <a16:creationId xmlns:a16="http://schemas.microsoft.com/office/drawing/2014/main" id="{4E9E131D-D8E0-622E-4095-A82EA62BC914}"/>
              </a:ext>
            </a:extLst>
          </p:cNvPr>
          <p:cNvSpPr txBox="1">
            <a:spLocks/>
          </p:cNvSpPr>
          <p:nvPr/>
        </p:nvSpPr>
        <p:spPr>
          <a:xfrm>
            <a:off x="8680356" y="2756854"/>
            <a:ext cx="1312400" cy="1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kern="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SG" sz="6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Google Shape;477;p42">
            <a:extLst>
              <a:ext uri="{FF2B5EF4-FFF2-40B4-BE49-F238E27FC236}">
                <a16:creationId xmlns:a16="http://schemas.microsoft.com/office/drawing/2014/main" id="{CF375679-E4FF-4B06-C8C0-8A705FDE3CEE}"/>
              </a:ext>
            </a:extLst>
          </p:cNvPr>
          <p:cNvSpPr/>
          <p:nvPr/>
        </p:nvSpPr>
        <p:spPr>
          <a:xfrm>
            <a:off x="5900356" y="3824454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Google Shape;478;p42">
            <a:extLst>
              <a:ext uri="{FF2B5EF4-FFF2-40B4-BE49-F238E27FC236}">
                <a16:creationId xmlns:a16="http://schemas.microsoft.com/office/drawing/2014/main" id="{B78CA19A-373F-B6FE-5182-6D422AD54BD6}"/>
              </a:ext>
            </a:extLst>
          </p:cNvPr>
          <p:cNvSpPr/>
          <p:nvPr/>
        </p:nvSpPr>
        <p:spPr>
          <a:xfrm>
            <a:off x="7439756" y="3824454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Google Shape;479;p42">
            <a:extLst>
              <a:ext uri="{FF2B5EF4-FFF2-40B4-BE49-F238E27FC236}">
                <a16:creationId xmlns:a16="http://schemas.microsoft.com/office/drawing/2014/main" id="{9F72D98F-2EF3-EEC0-25E9-0CE807E49CC5}"/>
              </a:ext>
            </a:extLst>
          </p:cNvPr>
          <p:cNvSpPr/>
          <p:nvPr/>
        </p:nvSpPr>
        <p:spPr>
          <a:xfrm>
            <a:off x="8991556" y="3824454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Google Shape;482;p42">
            <a:extLst>
              <a:ext uri="{FF2B5EF4-FFF2-40B4-BE49-F238E27FC236}">
                <a16:creationId xmlns:a16="http://schemas.microsoft.com/office/drawing/2014/main" id="{B925F3E2-FE91-F0FD-B041-8E6D62AD3D62}"/>
              </a:ext>
            </a:extLst>
          </p:cNvPr>
          <p:cNvSpPr txBox="1">
            <a:spLocks/>
          </p:cNvSpPr>
          <p:nvPr/>
        </p:nvSpPr>
        <p:spPr>
          <a:xfrm>
            <a:off x="4062156" y="2769254"/>
            <a:ext cx="1312400" cy="1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kern="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SG" sz="6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483;p42">
            <a:extLst>
              <a:ext uri="{FF2B5EF4-FFF2-40B4-BE49-F238E27FC236}">
                <a16:creationId xmlns:a16="http://schemas.microsoft.com/office/drawing/2014/main" id="{8EF96D33-57ED-4837-D74B-51268E8AD291}"/>
              </a:ext>
            </a:extLst>
          </p:cNvPr>
          <p:cNvSpPr/>
          <p:nvPr/>
        </p:nvSpPr>
        <p:spPr>
          <a:xfrm>
            <a:off x="4348556" y="3824454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Google Shape;484;p42">
            <a:extLst>
              <a:ext uri="{FF2B5EF4-FFF2-40B4-BE49-F238E27FC236}">
                <a16:creationId xmlns:a16="http://schemas.microsoft.com/office/drawing/2014/main" id="{656E6EFD-690D-63AB-4CDC-42B3D5160972}"/>
              </a:ext>
            </a:extLst>
          </p:cNvPr>
          <p:cNvSpPr txBox="1">
            <a:spLocks/>
          </p:cNvSpPr>
          <p:nvPr/>
        </p:nvSpPr>
        <p:spPr>
          <a:xfrm>
            <a:off x="10242781" y="2756854"/>
            <a:ext cx="1312400" cy="1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kern="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SG" sz="6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Google Shape;479;p42">
            <a:extLst>
              <a:ext uri="{FF2B5EF4-FFF2-40B4-BE49-F238E27FC236}">
                <a16:creationId xmlns:a16="http://schemas.microsoft.com/office/drawing/2014/main" id="{720A6262-3583-45B5-AAFA-4DC4A813A4D6}"/>
              </a:ext>
            </a:extLst>
          </p:cNvPr>
          <p:cNvSpPr/>
          <p:nvPr/>
        </p:nvSpPr>
        <p:spPr>
          <a:xfrm>
            <a:off x="10553656" y="3824454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Google Shape;482;p42">
            <a:extLst>
              <a:ext uri="{FF2B5EF4-FFF2-40B4-BE49-F238E27FC236}">
                <a16:creationId xmlns:a16="http://schemas.microsoft.com/office/drawing/2014/main" id="{79D084FA-5DEB-1380-5556-6E0BB29B8D1F}"/>
              </a:ext>
            </a:extLst>
          </p:cNvPr>
          <p:cNvSpPr txBox="1">
            <a:spLocks/>
          </p:cNvSpPr>
          <p:nvPr/>
        </p:nvSpPr>
        <p:spPr>
          <a:xfrm>
            <a:off x="5604656" y="2798807"/>
            <a:ext cx="1312400" cy="1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kern="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SG" sz="6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895F8C-E1FF-FDB3-BCE0-9BA2091E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058" y="1904257"/>
            <a:ext cx="3084679" cy="3836326"/>
          </a:xfrm>
          <a:prstGeom prst="rect">
            <a:avLst/>
          </a:prstGeom>
        </p:spPr>
      </p:pic>
      <p:sp>
        <p:nvSpPr>
          <p:cNvPr id="26" name="Google Shape;444;p40">
            <a:hlinkClick r:id="rId6" action="ppaction://hlinksldjump"/>
            <a:extLst>
              <a:ext uri="{FF2B5EF4-FFF2-40B4-BE49-F238E27FC236}">
                <a16:creationId xmlns:a16="http://schemas.microsoft.com/office/drawing/2014/main" id="{81256C3F-6325-696D-1670-EAFE1091D2E2}"/>
              </a:ext>
            </a:extLst>
          </p:cNvPr>
          <p:cNvSpPr/>
          <p:nvPr/>
        </p:nvSpPr>
        <p:spPr>
          <a:xfrm>
            <a:off x="9530400" y="6026208"/>
            <a:ext cx="2661600" cy="763600"/>
          </a:xfrm>
          <a:prstGeom prst="roundRect">
            <a:avLst>
              <a:gd name="adj" fmla="val 30219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1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078 -4.44444E-6 L -0.12864 -0.25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254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5" grpId="0" animBg="1"/>
      <p:bldP spid="25" grpId="1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0A110D-4976-47CC-03CA-B0ED1D011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155" y="562222"/>
            <a:ext cx="6120914" cy="1609483"/>
          </a:xfrm>
          <a:prstGeom prst="rect">
            <a:avLst/>
          </a:prstGeom>
        </p:spPr>
      </p:pic>
      <p:grpSp>
        <p:nvGrpSpPr>
          <p:cNvPr id="45" name="Google Shape;1380;p67">
            <a:extLst>
              <a:ext uri="{FF2B5EF4-FFF2-40B4-BE49-F238E27FC236}">
                <a16:creationId xmlns:a16="http://schemas.microsoft.com/office/drawing/2014/main" id="{C899241C-41C0-9A44-7D08-7AFF797D5995}"/>
              </a:ext>
            </a:extLst>
          </p:cNvPr>
          <p:cNvGrpSpPr/>
          <p:nvPr/>
        </p:nvGrpSpPr>
        <p:grpSpPr>
          <a:xfrm>
            <a:off x="6501109" y="2276520"/>
            <a:ext cx="2263512" cy="3229336"/>
            <a:chOff x="-3039041" y="-2623358"/>
            <a:chExt cx="2915274" cy="3836219"/>
          </a:xfrm>
        </p:grpSpPr>
        <p:sp>
          <p:nvSpPr>
            <p:cNvPr id="46" name="Google Shape;1381;p67">
              <a:extLst>
                <a:ext uri="{FF2B5EF4-FFF2-40B4-BE49-F238E27FC236}">
                  <a16:creationId xmlns:a16="http://schemas.microsoft.com/office/drawing/2014/main" id="{A4461E5C-1774-D4AD-778E-0DEC01FF3BE0}"/>
                </a:ext>
              </a:extLst>
            </p:cNvPr>
            <p:cNvSpPr/>
            <p:nvPr/>
          </p:nvSpPr>
          <p:spPr>
            <a:xfrm>
              <a:off x="-3039041" y="-1057114"/>
              <a:ext cx="2245087" cy="2038722"/>
            </a:xfrm>
            <a:custGeom>
              <a:avLst/>
              <a:gdLst/>
              <a:ahLst/>
              <a:cxnLst/>
              <a:rect l="l" t="t" r="r" b="b"/>
              <a:pathLst>
                <a:path w="56289" h="51115" extrusionOk="0">
                  <a:moveTo>
                    <a:pt x="36885" y="0"/>
                  </a:moveTo>
                  <a:cubicBezTo>
                    <a:pt x="32350" y="0"/>
                    <a:pt x="28977" y="1547"/>
                    <a:pt x="28977" y="1547"/>
                  </a:cubicBezTo>
                  <a:cubicBezTo>
                    <a:pt x="28977" y="1547"/>
                    <a:pt x="8572" y="2762"/>
                    <a:pt x="0" y="14868"/>
                  </a:cubicBezTo>
                  <a:cubicBezTo>
                    <a:pt x="0" y="14868"/>
                    <a:pt x="7693" y="20613"/>
                    <a:pt x="7913" y="31096"/>
                  </a:cubicBezTo>
                  <a:cubicBezTo>
                    <a:pt x="8098" y="39962"/>
                    <a:pt x="19820" y="51114"/>
                    <a:pt x="32583" y="51114"/>
                  </a:cubicBezTo>
                  <a:cubicBezTo>
                    <a:pt x="34909" y="51114"/>
                    <a:pt x="37269" y="50744"/>
                    <a:pt x="39600" y="49922"/>
                  </a:cubicBezTo>
                  <a:cubicBezTo>
                    <a:pt x="54728" y="44591"/>
                    <a:pt x="56288" y="10028"/>
                    <a:pt x="47598" y="3511"/>
                  </a:cubicBezTo>
                  <a:cubicBezTo>
                    <a:pt x="43972" y="792"/>
                    <a:pt x="40131" y="0"/>
                    <a:pt x="36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82;p67">
              <a:extLst>
                <a:ext uri="{FF2B5EF4-FFF2-40B4-BE49-F238E27FC236}">
                  <a16:creationId xmlns:a16="http://schemas.microsoft.com/office/drawing/2014/main" id="{FDE34756-182F-8CBB-C9CD-14365CFD4ABE}"/>
                </a:ext>
              </a:extLst>
            </p:cNvPr>
            <p:cNvSpPr/>
            <p:nvPr/>
          </p:nvSpPr>
          <p:spPr>
            <a:xfrm>
              <a:off x="-2671859" y="-989350"/>
              <a:ext cx="1721118" cy="1644379"/>
            </a:xfrm>
            <a:custGeom>
              <a:avLst/>
              <a:gdLst/>
              <a:ahLst/>
              <a:cxnLst/>
              <a:rect l="l" t="t" r="r" b="b"/>
              <a:pathLst>
                <a:path w="43152" h="41228" extrusionOk="0">
                  <a:moveTo>
                    <a:pt x="28483" y="0"/>
                  </a:moveTo>
                  <a:cubicBezTo>
                    <a:pt x="26272" y="0"/>
                    <a:pt x="23612" y="805"/>
                    <a:pt x="20458" y="2641"/>
                  </a:cubicBezTo>
                  <a:cubicBezTo>
                    <a:pt x="20458" y="2641"/>
                    <a:pt x="3356" y="5154"/>
                    <a:pt x="1364" y="14607"/>
                  </a:cubicBezTo>
                  <a:cubicBezTo>
                    <a:pt x="1" y="21080"/>
                    <a:pt x="9353" y="26307"/>
                    <a:pt x="8010" y="32836"/>
                  </a:cubicBezTo>
                  <a:cubicBezTo>
                    <a:pt x="6996" y="37765"/>
                    <a:pt x="14056" y="41228"/>
                    <a:pt x="20872" y="41228"/>
                  </a:cubicBezTo>
                  <a:cubicBezTo>
                    <a:pt x="23085" y="41228"/>
                    <a:pt x="25273" y="40862"/>
                    <a:pt x="27150" y="40064"/>
                  </a:cubicBezTo>
                  <a:cubicBezTo>
                    <a:pt x="38120" y="35395"/>
                    <a:pt x="43152" y="0"/>
                    <a:pt x="28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83;p67">
              <a:extLst>
                <a:ext uri="{FF2B5EF4-FFF2-40B4-BE49-F238E27FC236}">
                  <a16:creationId xmlns:a16="http://schemas.microsoft.com/office/drawing/2014/main" id="{5F89D429-9E2D-08D1-7CE3-0EF13CC280AE}"/>
                </a:ext>
              </a:extLst>
            </p:cNvPr>
            <p:cNvSpPr/>
            <p:nvPr/>
          </p:nvSpPr>
          <p:spPr>
            <a:xfrm>
              <a:off x="-2275881" y="-2623358"/>
              <a:ext cx="1587662" cy="889595"/>
            </a:xfrm>
            <a:custGeom>
              <a:avLst/>
              <a:gdLst/>
              <a:ahLst/>
              <a:cxnLst/>
              <a:rect l="l" t="t" r="r" b="b"/>
              <a:pathLst>
                <a:path w="39806" h="22304" extrusionOk="0">
                  <a:moveTo>
                    <a:pt x="28823" y="0"/>
                  </a:moveTo>
                  <a:cubicBezTo>
                    <a:pt x="28822" y="0"/>
                    <a:pt x="5310" y="4244"/>
                    <a:pt x="2655" y="9900"/>
                  </a:cubicBezTo>
                  <a:cubicBezTo>
                    <a:pt x="1" y="15554"/>
                    <a:pt x="4460" y="22304"/>
                    <a:pt x="4460" y="22304"/>
                  </a:cubicBezTo>
                  <a:cubicBezTo>
                    <a:pt x="4460" y="22304"/>
                    <a:pt x="22984" y="19966"/>
                    <a:pt x="30153" y="17600"/>
                  </a:cubicBezTo>
                  <a:cubicBezTo>
                    <a:pt x="32479" y="16833"/>
                    <a:pt x="34311" y="16574"/>
                    <a:pt x="35726" y="16574"/>
                  </a:cubicBezTo>
                  <a:cubicBezTo>
                    <a:pt x="38672" y="16574"/>
                    <a:pt x="39805" y="17698"/>
                    <a:pt x="39805" y="17698"/>
                  </a:cubicBezTo>
                  <a:cubicBezTo>
                    <a:pt x="39459" y="10107"/>
                    <a:pt x="33423" y="9883"/>
                    <a:pt x="32711" y="9883"/>
                  </a:cubicBezTo>
                  <a:cubicBezTo>
                    <a:pt x="32667" y="9883"/>
                    <a:pt x="32643" y="9884"/>
                    <a:pt x="32643" y="9884"/>
                  </a:cubicBezTo>
                  <a:lnTo>
                    <a:pt x="39805" y="8554"/>
                  </a:lnTo>
                  <a:cubicBezTo>
                    <a:pt x="37213" y="4053"/>
                    <a:pt x="32910" y="3111"/>
                    <a:pt x="29761" y="3111"/>
                  </a:cubicBezTo>
                  <a:cubicBezTo>
                    <a:pt x="27494" y="3111"/>
                    <a:pt x="25826" y="3599"/>
                    <a:pt x="25826" y="3599"/>
                  </a:cubicBezTo>
                  <a:lnTo>
                    <a:pt x="28823" y="0"/>
                  </a:lnTo>
                  <a:close/>
                </a:path>
              </a:pathLst>
            </a:custGeom>
            <a:solidFill>
              <a:srgbClr val="8F5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84;p67">
              <a:extLst>
                <a:ext uri="{FF2B5EF4-FFF2-40B4-BE49-F238E27FC236}">
                  <a16:creationId xmlns:a16="http://schemas.microsoft.com/office/drawing/2014/main" id="{5F66D17F-87DC-3DAF-2A60-C17C42BA0CC8}"/>
                </a:ext>
              </a:extLst>
            </p:cNvPr>
            <p:cNvSpPr/>
            <p:nvPr/>
          </p:nvSpPr>
          <p:spPr>
            <a:xfrm>
              <a:off x="-1656387" y="-1487633"/>
              <a:ext cx="189214" cy="482489"/>
            </a:xfrm>
            <a:custGeom>
              <a:avLst/>
              <a:gdLst/>
              <a:ahLst/>
              <a:cxnLst/>
              <a:rect l="l" t="t" r="r" b="b"/>
              <a:pathLst>
                <a:path w="4744" h="12097" extrusionOk="0">
                  <a:moveTo>
                    <a:pt x="4041" y="1"/>
                  </a:moveTo>
                  <a:lnTo>
                    <a:pt x="0" y="1413"/>
                  </a:lnTo>
                  <a:lnTo>
                    <a:pt x="1455" y="12096"/>
                  </a:lnTo>
                  <a:lnTo>
                    <a:pt x="4743" y="12096"/>
                  </a:lnTo>
                  <a:lnTo>
                    <a:pt x="4041" y="1"/>
                  </a:lnTo>
                  <a:close/>
                </a:path>
              </a:pathLst>
            </a:custGeom>
            <a:solidFill>
              <a:srgbClr val="F5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85;p67">
              <a:extLst>
                <a:ext uri="{FF2B5EF4-FFF2-40B4-BE49-F238E27FC236}">
                  <a16:creationId xmlns:a16="http://schemas.microsoft.com/office/drawing/2014/main" id="{1E33CD6B-6F6F-2BE6-F861-8E3756C4C9EF}"/>
                </a:ext>
              </a:extLst>
            </p:cNvPr>
            <p:cNvSpPr/>
            <p:nvPr/>
          </p:nvSpPr>
          <p:spPr>
            <a:xfrm>
              <a:off x="-2123999" y="-2348391"/>
              <a:ext cx="1430675" cy="1181513"/>
            </a:xfrm>
            <a:custGeom>
              <a:avLst/>
              <a:gdLst/>
              <a:ahLst/>
              <a:cxnLst/>
              <a:rect l="l" t="t" r="r" b="b"/>
              <a:pathLst>
                <a:path w="35870" h="29623" extrusionOk="0">
                  <a:moveTo>
                    <a:pt x="18892" y="0"/>
                  </a:moveTo>
                  <a:cubicBezTo>
                    <a:pt x="11203" y="0"/>
                    <a:pt x="2325" y="8892"/>
                    <a:pt x="1220" y="17000"/>
                  </a:cubicBezTo>
                  <a:cubicBezTo>
                    <a:pt x="1" y="25955"/>
                    <a:pt x="8209" y="29622"/>
                    <a:pt x="16583" y="29622"/>
                  </a:cubicBezTo>
                  <a:cubicBezTo>
                    <a:pt x="19893" y="29622"/>
                    <a:pt x="23230" y="29049"/>
                    <a:pt x="26020" y="28003"/>
                  </a:cubicBezTo>
                  <a:cubicBezTo>
                    <a:pt x="35869" y="24311"/>
                    <a:pt x="28907" y="9338"/>
                    <a:pt x="28907" y="9338"/>
                  </a:cubicBezTo>
                  <a:cubicBezTo>
                    <a:pt x="26862" y="2602"/>
                    <a:pt x="23051" y="0"/>
                    <a:pt x="18892" y="0"/>
                  </a:cubicBezTo>
                  <a:close/>
                </a:path>
              </a:pathLst>
            </a:custGeom>
            <a:solidFill>
              <a:srgbClr val="F5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86;p67">
              <a:extLst>
                <a:ext uri="{FF2B5EF4-FFF2-40B4-BE49-F238E27FC236}">
                  <a16:creationId xmlns:a16="http://schemas.microsoft.com/office/drawing/2014/main" id="{C0F93E3C-E92B-0696-D536-126ED0305644}"/>
                </a:ext>
              </a:extLst>
            </p:cNvPr>
            <p:cNvSpPr/>
            <p:nvPr/>
          </p:nvSpPr>
          <p:spPr>
            <a:xfrm>
              <a:off x="-2384568" y="-1801647"/>
              <a:ext cx="356333" cy="279594"/>
            </a:xfrm>
            <a:custGeom>
              <a:avLst/>
              <a:gdLst/>
              <a:ahLst/>
              <a:cxnLst/>
              <a:rect l="l" t="t" r="r" b="b"/>
              <a:pathLst>
                <a:path w="8934" h="7010" extrusionOk="0">
                  <a:moveTo>
                    <a:pt x="5403" y="0"/>
                  </a:moveTo>
                  <a:cubicBezTo>
                    <a:pt x="4844" y="0"/>
                    <a:pt x="4200" y="202"/>
                    <a:pt x="3461" y="682"/>
                  </a:cubicBezTo>
                  <a:cubicBezTo>
                    <a:pt x="0" y="2927"/>
                    <a:pt x="2642" y="7010"/>
                    <a:pt x="5821" y="7010"/>
                  </a:cubicBezTo>
                  <a:cubicBezTo>
                    <a:pt x="6866" y="7010"/>
                    <a:pt x="7969" y="6569"/>
                    <a:pt x="8933" y="5476"/>
                  </a:cubicBezTo>
                  <a:cubicBezTo>
                    <a:pt x="8933" y="5476"/>
                    <a:pt x="8317" y="0"/>
                    <a:pt x="5403" y="0"/>
                  </a:cubicBezTo>
                  <a:close/>
                </a:path>
              </a:pathLst>
            </a:custGeom>
            <a:solidFill>
              <a:srgbClr val="F5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87;p67">
              <a:extLst>
                <a:ext uri="{FF2B5EF4-FFF2-40B4-BE49-F238E27FC236}">
                  <a16:creationId xmlns:a16="http://schemas.microsoft.com/office/drawing/2014/main" id="{E14AE05C-8316-B222-5CD8-141EE6A8321F}"/>
                </a:ext>
              </a:extLst>
            </p:cNvPr>
            <p:cNvSpPr/>
            <p:nvPr/>
          </p:nvSpPr>
          <p:spPr>
            <a:xfrm>
              <a:off x="-1850228" y="-1011286"/>
              <a:ext cx="715258" cy="1326256"/>
            </a:xfrm>
            <a:custGeom>
              <a:avLst/>
              <a:gdLst/>
              <a:ahLst/>
              <a:cxnLst/>
              <a:rect l="l" t="t" r="r" b="b"/>
              <a:pathLst>
                <a:path w="17933" h="33252" extrusionOk="0">
                  <a:moveTo>
                    <a:pt x="9025" y="0"/>
                  </a:moveTo>
                  <a:cubicBezTo>
                    <a:pt x="5441" y="0"/>
                    <a:pt x="1560" y="431"/>
                    <a:pt x="1560" y="431"/>
                  </a:cubicBezTo>
                  <a:cubicBezTo>
                    <a:pt x="1" y="2306"/>
                    <a:pt x="7" y="33252"/>
                    <a:pt x="7" y="33252"/>
                  </a:cubicBezTo>
                  <a:lnTo>
                    <a:pt x="17933" y="32117"/>
                  </a:lnTo>
                  <a:cubicBezTo>
                    <a:pt x="17933" y="32117"/>
                    <a:pt x="16790" y="2410"/>
                    <a:pt x="14551" y="824"/>
                  </a:cubicBezTo>
                  <a:cubicBezTo>
                    <a:pt x="13658" y="190"/>
                    <a:pt x="11407" y="0"/>
                    <a:pt x="9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88;p67">
              <a:extLst>
                <a:ext uri="{FF2B5EF4-FFF2-40B4-BE49-F238E27FC236}">
                  <a16:creationId xmlns:a16="http://schemas.microsoft.com/office/drawing/2014/main" id="{334840D8-FA28-A813-8E03-4A3791C2448E}"/>
                </a:ext>
              </a:extLst>
            </p:cNvPr>
            <p:cNvSpPr/>
            <p:nvPr/>
          </p:nvSpPr>
          <p:spPr>
            <a:xfrm>
              <a:off x="-1656387" y="-1123004"/>
              <a:ext cx="255503" cy="236319"/>
            </a:xfrm>
            <a:custGeom>
              <a:avLst/>
              <a:gdLst/>
              <a:ahLst/>
              <a:cxnLst/>
              <a:rect l="l" t="t" r="r" b="b"/>
              <a:pathLst>
                <a:path w="6406" h="5925" extrusionOk="0">
                  <a:moveTo>
                    <a:pt x="5707" y="0"/>
                  </a:moveTo>
                  <a:lnTo>
                    <a:pt x="450" y="228"/>
                  </a:lnTo>
                  <a:lnTo>
                    <a:pt x="0" y="5925"/>
                  </a:lnTo>
                  <a:lnTo>
                    <a:pt x="6405" y="5925"/>
                  </a:lnTo>
                  <a:lnTo>
                    <a:pt x="57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89;p67">
              <a:extLst>
                <a:ext uri="{FF2B5EF4-FFF2-40B4-BE49-F238E27FC236}">
                  <a16:creationId xmlns:a16="http://schemas.microsoft.com/office/drawing/2014/main" id="{D186FA52-157D-F23A-2BCF-1AEACBCB1142}"/>
                </a:ext>
              </a:extLst>
            </p:cNvPr>
            <p:cNvSpPr/>
            <p:nvPr/>
          </p:nvSpPr>
          <p:spPr>
            <a:xfrm>
              <a:off x="-2177564" y="-1774087"/>
              <a:ext cx="176571" cy="277320"/>
            </a:xfrm>
            <a:custGeom>
              <a:avLst/>
              <a:gdLst/>
              <a:ahLst/>
              <a:cxnLst/>
              <a:rect l="l" t="t" r="r" b="b"/>
              <a:pathLst>
                <a:path w="4427" h="6953" extrusionOk="0">
                  <a:moveTo>
                    <a:pt x="2442" y="0"/>
                  </a:moveTo>
                  <a:cubicBezTo>
                    <a:pt x="1" y="4521"/>
                    <a:pt x="4427" y="6952"/>
                    <a:pt x="4427" y="6952"/>
                  </a:cubicBezTo>
                  <a:lnTo>
                    <a:pt x="4427" y="692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rgbClr val="8F5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90;p67">
              <a:extLst>
                <a:ext uri="{FF2B5EF4-FFF2-40B4-BE49-F238E27FC236}">
                  <a16:creationId xmlns:a16="http://schemas.microsoft.com/office/drawing/2014/main" id="{82A43ACF-E602-5ECE-EB52-2C18504B6501}"/>
                </a:ext>
              </a:extLst>
            </p:cNvPr>
            <p:cNvSpPr/>
            <p:nvPr/>
          </p:nvSpPr>
          <p:spPr>
            <a:xfrm>
              <a:off x="-1898050" y="-1691605"/>
              <a:ext cx="231612" cy="231532"/>
            </a:xfrm>
            <a:custGeom>
              <a:avLst/>
              <a:gdLst/>
              <a:ahLst/>
              <a:cxnLst/>
              <a:rect l="l" t="t" r="r" b="b"/>
              <a:pathLst>
                <a:path w="5807" h="5805" extrusionOk="0">
                  <a:moveTo>
                    <a:pt x="2903" y="0"/>
                  </a:moveTo>
                  <a:cubicBezTo>
                    <a:pt x="1299" y="0"/>
                    <a:pt x="0" y="1300"/>
                    <a:pt x="0" y="2903"/>
                  </a:cubicBezTo>
                  <a:cubicBezTo>
                    <a:pt x="0" y="4506"/>
                    <a:pt x="1300" y="5805"/>
                    <a:pt x="2903" y="5805"/>
                  </a:cubicBezTo>
                  <a:cubicBezTo>
                    <a:pt x="4506" y="5805"/>
                    <a:pt x="5806" y="4506"/>
                    <a:pt x="5806" y="2903"/>
                  </a:cubicBezTo>
                  <a:cubicBezTo>
                    <a:pt x="5806" y="1300"/>
                    <a:pt x="4507" y="0"/>
                    <a:pt x="2903" y="0"/>
                  </a:cubicBezTo>
                  <a:close/>
                </a:path>
              </a:pathLst>
            </a:custGeom>
            <a:solidFill>
              <a:srgbClr val="F69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91;p67">
              <a:extLst>
                <a:ext uri="{FF2B5EF4-FFF2-40B4-BE49-F238E27FC236}">
                  <a16:creationId xmlns:a16="http://schemas.microsoft.com/office/drawing/2014/main" id="{412AD23C-6DE8-458E-D9AF-CDF6E58CAC2E}"/>
                </a:ext>
              </a:extLst>
            </p:cNvPr>
            <p:cNvSpPr/>
            <p:nvPr/>
          </p:nvSpPr>
          <p:spPr>
            <a:xfrm>
              <a:off x="-1172263" y="-1710710"/>
              <a:ext cx="231612" cy="231572"/>
            </a:xfrm>
            <a:custGeom>
              <a:avLst/>
              <a:gdLst/>
              <a:ahLst/>
              <a:cxnLst/>
              <a:rect l="l" t="t" r="r" b="b"/>
              <a:pathLst>
                <a:path w="5807" h="5806" extrusionOk="0">
                  <a:moveTo>
                    <a:pt x="2903" y="1"/>
                  </a:moveTo>
                  <a:cubicBezTo>
                    <a:pt x="1300" y="1"/>
                    <a:pt x="0" y="1299"/>
                    <a:pt x="0" y="2903"/>
                  </a:cubicBezTo>
                  <a:cubicBezTo>
                    <a:pt x="0" y="4508"/>
                    <a:pt x="1300" y="5805"/>
                    <a:pt x="2903" y="5805"/>
                  </a:cubicBezTo>
                  <a:cubicBezTo>
                    <a:pt x="4506" y="5805"/>
                    <a:pt x="5806" y="4507"/>
                    <a:pt x="5806" y="2903"/>
                  </a:cubicBezTo>
                  <a:cubicBezTo>
                    <a:pt x="5806" y="1299"/>
                    <a:pt x="4506" y="1"/>
                    <a:pt x="2903" y="1"/>
                  </a:cubicBezTo>
                  <a:close/>
                </a:path>
              </a:pathLst>
            </a:custGeom>
            <a:solidFill>
              <a:srgbClr val="F69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92;p67">
              <a:extLst>
                <a:ext uri="{FF2B5EF4-FFF2-40B4-BE49-F238E27FC236}">
                  <a16:creationId xmlns:a16="http://schemas.microsoft.com/office/drawing/2014/main" id="{8E92B9F9-C2FC-2153-3997-FF61268E7CAC}"/>
                </a:ext>
              </a:extLst>
            </p:cNvPr>
            <p:cNvSpPr/>
            <p:nvPr/>
          </p:nvSpPr>
          <p:spPr>
            <a:xfrm>
              <a:off x="-1880102" y="-1056995"/>
              <a:ext cx="699942" cy="114390"/>
            </a:xfrm>
            <a:custGeom>
              <a:avLst/>
              <a:gdLst/>
              <a:ahLst/>
              <a:cxnLst/>
              <a:rect l="l" t="t" r="r" b="b"/>
              <a:pathLst>
                <a:path w="17549" h="2868" extrusionOk="0">
                  <a:moveTo>
                    <a:pt x="8174" y="1"/>
                  </a:moveTo>
                  <a:cubicBezTo>
                    <a:pt x="5642" y="1"/>
                    <a:pt x="2820" y="647"/>
                    <a:pt x="1" y="2551"/>
                  </a:cubicBezTo>
                  <a:cubicBezTo>
                    <a:pt x="1" y="2551"/>
                    <a:pt x="4621" y="2506"/>
                    <a:pt x="8321" y="693"/>
                  </a:cubicBezTo>
                  <a:cubicBezTo>
                    <a:pt x="8321" y="693"/>
                    <a:pt x="13375" y="2506"/>
                    <a:pt x="17549" y="2867"/>
                  </a:cubicBezTo>
                  <a:cubicBezTo>
                    <a:pt x="17549" y="2867"/>
                    <a:pt x="13507" y="1"/>
                    <a:pt x="8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93;p67">
              <a:extLst>
                <a:ext uri="{FF2B5EF4-FFF2-40B4-BE49-F238E27FC236}">
                  <a16:creationId xmlns:a16="http://schemas.microsoft.com/office/drawing/2014/main" id="{55932A05-34F7-38B4-65E7-254A30F835D7}"/>
                </a:ext>
              </a:extLst>
            </p:cNvPr>
            <p:cNvSpPr/>
            <p:nvPr/>
          </p:nvSpPr>
          <p:spPr>
            <a:xfrm>
              <a:off x="-1717292" y="-1035417"/>
              <a:ext cx="182314" cy="310226"/>
            </a:xfrm>
            <a:custGeom>
              <a:avLst/>
              <a:gdLst/>
              <a:ahLst/>
              <a:cxnLst/>
              <a:rect l="l" t="t" r="r" b="b"/>
              <a:pathLst>
                <a:path w="4571" h="7778" extrusionOk="0">
                  <a:moveTo>
                    <a:pt x="4520" y="0"/>
                  </a:moveTo>
                  <a:cubicBezTo>
                    <a:pt x="1" y="1095"/>
                    <a:pt x="2318" y="7777"/>
                    <a:pt x="2318" y="7777"/>
                  </a:cubicBezTo>
                  <a:cubicBezTo>
                    <a:pt x="4571" y="4042"/>
                    <a:pt x="4520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94;p67">
              <a:extLst>
                <a:ext uri="{FF2B5EF4-FFF2-40B4-BE49-F238E27FC236}">
                  <a16:creationId xmlns:a16="http://schemas.microsoft.com/office/drawing/2014/main" id="{3E821A9E-638E-10F6-8599-1E5338CB68CE}"/>
                </a:ext>
              </a:extLst>
            </p:cNvPr>
            <p:cNvSpPr/>
            <p:nvPr/>
          </p:nvSpPr>
          <p:spPr>
            <a:xfrm>
              <a:off x="-1550293" y="-1035417"/>
              <a:ext cx="182314" cy="310226"/>
            </a:xfrm>
            <a:custGeom>
              <a:avLst/>
              <a:gdLst/>
              <a:ahLst/>
              <a:cxnLst/>
              <a:rect l="l" t="t" r="r" b="b"/>
              <a:pathLst>
                <a:path w="4571" h="7778" extrusionOk="0">
                  <a:moveTo>
                    <a:pt x="52" y="0"/>
                  </a:moveTo>
                  <a:lnTo>
                    <a:pt x="52" y="0"/>
                  </a:lnTo>
                  <a:cubicBezTo>
                    <a:pt x="52" y="0"/>
                    <a:pt x="1" y="4042"/>
                    <a:pt x="2254" y="7777"/>
                  </a:cubicBezTo>
                  <a:cubicBezTo>
                    <a:pt x="2254" y="7777"/>
                    <a:pt x="4571" y="1095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95;p67">
              <a:extLst>
                <a:ext uri="{FF2B5EF4-FFF2-40B4-BE49-F238E27FC236}">
                  <a16:creationId xmlns:a16="http://schemas.microsoft.com/office/drawing/2014/main" id="{713CCC75-6A6C-6E07-D38F-F1DAE7A4B2B8}"/>
                </a:ext>
              </a:extLst>
            </p:cNvPr>
            <p:cNvSpPr/>
            <p:nvPr/>
          </p:nvSpPr>
          <p:spPr>
            <a:xfrm>
              <a:off x="-1907383" y="-2454884"/>
              <a:ext cx="793592" cy="325182"/>
            </a:xfrm>
            <a:custGeom>
              <a:avLst/>
              <a:gdLst/>
              <a:ahLst/>
              <a:cxnLst/>
              <a:rect l="l" t="t" r="r" b="b"/>
              <a:pathLst>
                <a:path w="19897" h="8153" extrusionOk="0">
                  <a:moveTo>
                    <a:pt x="6571" y="0"/>
                  </a:moveTo>
                  <a:cubicBezTo>
                    <a:pt x="4036" y="0"/>
                    <a:pt x="894" y="1028"/>
                    <a:pt x="0" y="5807"/>
                  </a:cubicBezTo>
                  <a:cubicBezTo>
                    <a:pt x="0" y="5807"/>
                    <a:pt x="2607" y="5312"/>
                    <a:pt x="6041" y="5312"/>
                  </a:cubicBezTo>
                  <a:cubicBezTo>
                    <a:pt x="9677" y="5312"/>
                    <a:pt x="14240" y="5867"/>
                    <a:pt x="17615" y="8152"/>
                  </a:cubicBezTo>
                  <a:cubicBezTo>
                    <a:pt x="17615" y="8152"/>
                    <a:pt x="19897" y="3917"/>
                    <a:pt x="10050" y="584"/>
                  </a:cubicBezTo>
                  <a:cubicBezTo>
                    <a:pt x="10050" y="584"/>
                    <a:pt x="8483" y="0"/>
                    <a:pt x="6571" y="0"/>
                  </a:cubicBezTo>
                  <a:close/>
                </a:path>
              </a:pathLst>
            </a:custGeom>
            <a:solidFill>
              <a:srgbClr val="8F5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96;p67">
              <a:extLst>
                <a:ext uri="{FF2B5EF4-FFF2-40B4-BE49-F238E27FC236}">
                  <a16:creationId xmlns:a16="http://schemas.microsoft.com/office/drawing/2014/main" id="{49D165AA-0F30-6017-766D-2C273695B1F3}"/>
                </a:ext>
              </a:extLst>
            </p:cNvPr>
            <p:cNvSpPr/>
            <p:nvPr/>
          </p:nvSpPr>
          <p:spPr>
            <a:xfrm>
              <a:off x="-1331683" y="94366"/>
              <a:ext cx="1011324" cy="1013278"/>
            </a:xfrm>
            <a:custGeom>
              <a:avLst/>
              <a:gdLst/>
              <a:ahLst/>
              <a:cxnLst/>
              <a:rect l="l" t="t" r="r" b="b"/>
              <a:pathLst>
                <a:path w="25356" h="25405" extrusionOk="0">
                  <a:moveTo>
                    <a:pt x="4573" y="0"/>
                  </a:moveTo>
                  <a:lnTo>
                    <a:pt x="1" y="2849"/>
                  </a:lnTo>
                  <a:lnTo>
                    <a:pt x="19733" y="25405"/>
                  </a:lnTo>
                  <a:lnTo>
                    <a:pt x="25356" y="17692"/>
                  </a:lnTo>
                  <a:lnTo>
                    <a:pt x="19568" y="20090"/>
                  </a:lnTo>
                  <a:lnTo>
                    <a:pt x="4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97;p67">
              <a:extLst>
                <a:ext uri="{FF2B5EF4-FFF2-40B4-BE49-F238E27FC236}">
                  <a16:creationId xmlns:a16="http://schemas.microsoft.com/office/drawing/2014/main" id="{1CD4AD31-BEAC-6EAF-4012-BB363A41FB62}"/>
                </a:ext>
              </a:extLst>
            </p:cNvPr>
            <p:cNvSpPr/>
            <p:nvPr/>
          </p:nvSpPr>
          <p:spPr>
            <a:xfrm>
              <a:off x="-2532501" y="33142"/>
              <a:ext cx="879544" cy="1147093"/>
            </a:xfrm>
            <a:custGeom>
              <a:avLst/>
              <a:gdLst/>
              <a:ahLst/>
              <a:cxnLst/>
              <a:rect l="l" t="t" r="r" b="b"/>
              <a:pathLst>
                <a:path w="22052" h="28760" extrusionOk="0">
                  <a:moveTo>
                    <a:pt x="17866" y="1"/>
                  </a:moveTo>
                  <a:lnTo>
                    <a:pt x="6565" y="23997"/>
                  </a:lnTo>
                  <a:lnTo>
                    <a:pt x="0" y="21982"/>
                  </a:lnTo>
                  <a:lnTo>
                    <a:pt x="0" y="21982"/>
                  </a:lnTo>
                  <a:lnTo>
                    <a:pt x="7605" y="28760"/>
                  </a:lnTo>
                  <a:lnTo>
                    <a:pt x="22052" y="4605"/>
                  </a:lnTo>
                  <a:lnTo>
                    <a:pt x="178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98;p67">
              <a:extLst>
                <a:ext uri="{FF2B5EF4-FFF2-40B4-BE49-F238E27FC236}">
                  <a16:creationId xmlns:a16="http://schemas.microsoft.com/office/drawing/2014/main" id="{9AD34440-D310-ADE6-F016-3ECF5BDBA19B}"/>
                </a:ext>
              </a:extLst>
            </p:cNvPr>
            <p:cNvSpPr/>
            <p:nvPr/>
          </p:nvSpPr>
          <p:spPr>
            <a:xfrm>
              <a:off x="-1849949" y="-133936"/>
              <a:ext cx="714979" cy="448906"/>
            </a:xfrm>
            <a:custGeom>
              <a:avLst/>
              <a:gdLst/>
              <a:ahLst/>
              <a:cxnLst/>
              <a:rect l="l" t="t" r="r" b="b"/>
              <a:pathLst>
                <a:path w="17926" h="11255" extrusionOk="0">
                  <a:moveTo>
                    <a:pt x="17407" y="1"/>
                  </a:moveTo>
                  <a:lnTo>
                    <a:pt x="93" y="560"/>
                  </a:lnTo>
                  <a:lnTo>
                    <a:pt x="0" y="6472"/>
                  </a:lnTo>
                  <a:lnTo>
                    <a:pt x="3466" y="11255"/>
                  </a:lnTo>
                  <a:lnTo>
                    <a:pt x="14719" y="10543"/>
                  </a:lnTo>
                  <a:lnTo>
                    <a:pt x="17926" y="6204"/>
                  </a:lnTo>
                  <a:lnTo>
                    <a:pt x="174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99;p67">
              <a:extLst>
                <a:ext uri="{FF2B5EF4-FFF2-40B4-BE49-F238E27FC236}">
                  <a16:creationId xmlns:a16="http://schemas.microsoft.com/office/drawing/2014/main" id="{45D35022-2B83-7D49-EDEF-CAA214109673}"/>
                </a:ext>
              </a:extLst>
            </p:cNvPr>
            <p:cNvSpPr/>
            <p:nvPr/>
          </p:nvSpPr>
          <p:spPr>
            <a:xfrm>
              <a:off x="-1847795" y="-167200"/>
              <a:ext cx="698506" cy="133535"/>
            </a:xfrm>
            <a:custGeom>
              <a:avLst/>
              <a:gdLst/>
              <a:ahLst/>
              <a:cxnLst/>
              <a:rect l="l" t="t" r="r" b="b"/>
              <a:pathLst>
                <a:path w="17513" h="3348" extrusionOk="0">
                  <a:moveTo>
                    <a:pt x="17302" y="1"/>
                  </a:moveTo>
                  <a:lnTo>
                    <a:pt x="39" y="1394"/>
                  </a:lnTo>
                  <a:lnTo>
                    <a:pt x="1" y="3348"/>
                  </a:lnTo>
                  <a:lnTo>
                    <a:pt x="17513" y="1954"/>
                  </a:lnTo>
                  <a:lnTo>
                    <a:pt x="17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00;p67">
              <a:extLst>
                <a:ext uri="{FF2B5EF4-FFF2-40B4-BE49-F238E27FC236}">
                  <a16:creationId xmlns:a16="http://schemas.microsoft.com/office/drawing/2014/main" id="{E078B319-DF51-3240-ABCC-F5EAC36A7E3E}"/>
                </a:ext>
              </a:extLst>
            </p:cNvPr>
            <p:cNvSpPr/>
            <p:nvPr/>
          </p:nvSpPr>
          <p:spPr>
            <a:xfrm>
              <a:off x="-2576734" y="645257"/>
              <a:ext cx="675811" cy="567603"/>
            </a:xfrm>
            <a:custGeom>
              <a:avLst/>
              <a:gdLst/>
              <a:ahLst/>
              <a:cxnLst/>
              <a:rect l="l" t="t" r="r" b="b"/>
              <a:pathLst>
                <a:path w="16944" h="14231" extrusionOk="0">
                  <a:moveTo>
                    <a:pt x="10883" y="0"/>
                  </a:moveTo>
                  <a:lnTo>
                    <a:pt x="7674" y="7953"/>
                  </a:lnTo>
                  <a:lnTo>
                    <a:pt x="0" y="5999"/>
                  </a:lnTo>
                  <a:lnTo>
                    <a:pt x="8093" y="14231"/>
                  </a:lnTo>
                  <a:lnTo>
                    <a:pt x="16944" y="1535"/>
                  </a:lnTo>
                  <a:lnTo>
                    <a:pt x="108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01;p67">
              <a:extLst>
                <a:ext uri="{FF2B5EF4-FFF2-40B4-BE49-F238E27FC236}">
                  <a16:creationId xmlns:a16="http://schemas.microsoft.com/office/drawing/2014/main" id="{7C5EAFF8-2C7A-48D2-59EE-284F51E973E4}"/>
                </a:ext>
              </a:extLst>
            </p:cNvPr>
            <p:cNvSpPr/>
            <p:nvPr/>
          </p:nvSpPr>
          <p:spPr>
            <a:xfrm>
              <a:off x="-990786" y="600985"/>
              <a:ext cx="717810" cy="533980"/>
            </a:xfrm>
            <a:custGeom>
              <a:avLst/>
              <a:gdLst/>
              <a:ahLst/>
              <a:cxnLst/>
              <a:rect l="l" t="t" r="r" b="b"/>
              <a:pathLst>
                <a:path w="17997" h="13388" extrusionOk="0">
                  <a:moveTo>
                    <a:pt x="6598" y="0"/>
                  </a:moveTo>
                  <a:lnTo>
                    <a:pt x="0" y="2505"/>
                  </a:lnTo>
                  <a:lnTo>
                    <a:pt x="11160" y="13387"/>
                  </a:lnTo>
                  <a:lnTo>
                    <a:pt x="17996" y="4040"/>
                  </a:lnTo>
                  <a:lnTo>
                    <a:pt x="11547" y="7171"/>
                  </a:lnTo>
                  <a:lnTo>
                    <a:pt x="65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02;p67">
              <a:extLst>
                <a:ext uri="{FF2B5EF4-FFF2-40B4-BE49-F238E27FC236}">
                  <a16:creationId xmlns:a16="http://schemas.microsoft.com/office/drawing/2014/main" id="{2220F5EA-3E04-7B7D-A2DD-456ACE09F236}"/>
                </a:ext>
              </a:extLst>
            </p:cNvPr>
            <p:cNvSpPr/>
            <p:nvPr/>
          </p:nvSpPr>
          <p:spPr>
            <a:xfrm>
              <a:off x="-2203609" y="-2178601"/>
              <a:ext cx="1418430" cy="598714"/>
            </a:xfrm>
            <a:custGeom>
              <a:avLst/>
              <a:gdLst/>
              <a:ahLst/>
              <a:cxnLst/>
              <a:rect l="l" t="t" r="r" b="b"/>
              <a:pathLst>
                <a:path w="35563" h="15011" extrusionOk="0">
                  <a:moveTo>
                    <a:pt x="30408" y="0"/>
                  </a:moveTo>
                  <a:lnTo>
                    <a:pt x="0" y="4941"/>
                  </a:lnTo>
                  <a:lnTo>
                    <a:pt x="844" y="10142"/>
                  </a:lnTo>
                  <a:cubicBezTo>
                    <a:pt x="844" y="10142"/>
                    <a:pt x="10026" y="15011"/>
                    <a:pt x="13940" y="15011"/>
                  </a:cubicBezTo>
                  <a:cubicBezTo>
                    <a:pt x="14539" y="15011"/>
                    <a:pt x="15014" y="14897"/>
                    <a:pt x="15315" y="14634"/>
                  </a:cubicBezTo>
                  <a:cubicBezTo>
                    <a:pt x="17582" y="12655"/>
                    <a:pt x="18463" y="7260"/>
                    <a:pt x="18463" y="7260"/>
                  </a:cubicBezTo>
                  <a:cubicBezTo>
                    <a:pt x="18463" y="7260"/>
                    <a:pt x="22265" y="12459"/>
                    <a:pt x="26881" y="12459"/>
                  </a:cubicBezTo>
                  <a:cubicBezTo>
                    <a:pt x="27816" y="12459"/>
                    <a:pt x="28785" y="12246"/>
                    <a:pt x="29763" y="11732"/>
                  </a:cubicBezTo>
                  <a:cubicBezTo>
                    <a:pt x="35562" y="8682"/>
                    <a:pt x="30408" y="0"/>
                    <a:pt x="30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03;p67">
              <a:extLst>
                <a:ext uri="{FF2B5EF4-FFF2-40B4-BE49-F238E27FC236}">
                  <a16:creationId xmlns:a16="http://schemas.microsoft.com/office/drawing/2014/main" id="{01306C30-6534-6365-8D1A-3CCA2C713CC1}"/>
                </a:ext>
              </a:extLst>
            </p:cNvPr>
            <p:cNvSpPr/>
            <p:nvPr/>
          </p:nvSpPr>
          <p:spPr>
            <a:xfrm>
              <a:off x="-1245851" y="-1552965"/>
              <a:ext cx="925492" cy="827813"/>
            </a:xfrm>
            <a:custGeom>
              <a:avLst/>
              <a:gdLst/>
              <a:ahLst/>
              <a:cxnLst/>
              <a:rect l="l" t="t" r="r" b="b"/>
              <a:pathLst>
                <a:path w="23204" h="20755" extrusionOk="0">
                  <a:moveTo>
                    <a:pt x="19656" y="1"/>
                  </a:moveTo>
                  <a:cubicBezTo>
                    <a:pt x="15869" y="14094"/>
                    <a:pt x="6177" y="15689"/>
                    <a:pt x="1984" y="15689"/>
                  </a:cubicBezTo>
                  <a:cubicBezTo>
                    <a:pt x="757" y="15689"/>
                    <a:pt x="1" y="15552"/>
                    <a:pt x="1" y="15552"/>
                  </a:cubicBezTo>
                  <a:lnTo>
                    <a:pt x="1" y="15552"/>
                  </a:lnTo>
                  <a:lnTo>
                    <a:pt x="977" y="20755"/>
                  </a:lnTo>
                  <a:cubicBezTo>
                    <a:pt x="23004" y="18760"/>
                    <a:pt x="23204" y="1640"/>
                    <a:pt x="23204" y="1640"/>
                  </a:cubicBezTo>
                  <a:lnTo>
                    <a:pt x="196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04;p67">
              <a:extLst>
                <a:ext uri="{FF2B5EF4-FFF2-40B4-BE49-F238E27FC236}">
                  <a16:creationId xmlns:a16="http://schemas.microsoft.com/office/drawing/2014/main" id="{F0B1F68A-1D68-EAA0-7060-834BC2291CE1}"/>
                </a:ext>
              </a:extLst>
            </p:cNvPr>
            <p:cNvSpPr/>
            <p:nvPr/>
          </p:nvSpPr>
          <p:spPr>
            <a:xfrm>
              <a:off x="-2672178" y="-961151"/>
              <a:ext cx="871846" cy="1012999"/>
            </a:xfrm>
            <a:custGeom>
              <a:avLst/>
              <a:gdLst/>
              <a:ahLst/>
              <a:cxnLst/>
              <a:rect l="l" t="t" r="r" b="b"/>
              <a:pathLst>
                <a:path w="21859" h="25398" extrusionOk="0">
                  <a:moveTo>
                    <a:pt x="21858" y="1"/>
                  </a:moveTo>
                  <a:cubicBezTo>
                    <a:pt x="21858" y="1"/>
                    <a:pt x="0" y="1868"/>
                    <a:pt x="5180" y="18215"/>
                  </a:cubicBezTo>
                  <a:cubicBezTo>
                    <a:pt x="7087" y="24232"/>
                    <a:pt x="12448" y="25397"/>
                    <a:pt x="16317" y="25397"/>
                  </a:cubicBezTo>
                  <a:cubicBezTo>
                    <a:pt x="18765" y="25397"/>
                    <a:pt x="20615" y="24931"/>
                    <a:pt x="20615" y="24931"/>
                  </a:cubicBezTo>
                  <a:lnTo>
                    <a:pt x="20708" y="21300"/>
                  </a:lnTo>
                  <a:lnTo>
                    <a:pt x="20708" y="21300"/>
                  </a:lnTo>
                  <a:cubicBezTo>
                    <a:pt x="20708" y="21300"/>
                    <a:pt x="19619" y="21489"/>
                    <a:pt x="18088" y="21489"/>
                  </a:cubicBezTo>
                  <a:cubicBezTo>
                    <a:pt x="14292" y="21489"/>
                    <a:pt x="7778" y="20331"/>
                    <a:pt x="8390" y="12277"/>
                  </a:cubicBezTo>
                  <a:cubicBezTo>
                    <a:pt x="8820" y="6622"/>
                    <a:pt x="14302" y="5666"/>
                    <a:pt x="17958" y="5666"/>
                  </a:cubicBezTo>
                  <a:cubicBezTo>
                    <a:pt x="19824" y="5666"/>
                    <a:pt x="21214" y="5915"/>
                    <a:pt x="21214" y="5915"/>
                  </a:cubicBezTo>
                  <a:lnTo>
                    <a:pt x="218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05;p67">
              <a:extLst>
                <a:ext uri="{FF2B5EF4-FFF2-40B4-BE49-F238E27FC236}">
                  <a16:creationId xmlns:a16="http://schemas.microsoft.com/office/drawing/2014/main" id="{8941FB2A-5000-74D1-0DAB-11A851A9A49A}"/>
                </a:ext>
              </a:extLst>
            </p:cNvPr>
            <p:cNvSpPr/>
            <p:nvPr/>
          </p:nvSpPr>
          <p:spPr>
            <a:xfrm>
              <a:off x="-1898011" y="-1977341"/>
              <a:ext cx="311462" cy="306317"/>
            </a:xfrm>
            <a:custGeom>
              <a:avLst/>
              <a:gdLst/>
              <a:ahLst/>
              <a:cxnLst/>
              <a:rect l="l" t="t" r="r" b="b"/>
              <a:pathLst>
                <a:path w="7809" h="7680" extrusionOk="0">
                  <a:moveTo>
                    <a:pt x="3904" y="1"/>
                  </a:moveTo>
                  <a:cubicBezTo>
                    <a:pt x="1749" y="1"/>
                    <a:pt x="0" y="1720"/>
                    <a:pt x="0" y="3840"/>
                  </a:cubicBezTo>
                  <a:cubicBezTo>
                    <a:pt x="0" y="5961"/>
                    <a:pt x="1749" y="7680"/>
                    <a:pt x="3904" y="7680"/>
                  </a:cubicBezTo>
                  <a:cubicBezTo>
                    <a:pt x="6060" y="7680"/>
                    <a:pt x="7809" y="5960"/>
                    <a:pt x="7809" y="3840"/>
                  </a:cubicBezTo>
                  <a:cubicBezTo>
                    <a:pt x="7809" y="1720"/>
                    <a:pt x="6060" y="1"/>
                    <a:pt x="3904" y="1"/>
                  </a:cubicBezTo>
                  <a:close/>
                </a:path>
              </a:pathLst>
            </a:custGeom>
            <a:solidFill>
              <a:srgbClr val="F4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06;p67">
              <a:extLst>
                <a:ext uri="{FF2B5EF4-FFF2-40B4-BE49-F238E27FC236}">
                  <a16:creationId xmlns:a16="http://schemas.microsoft.com/office/drawing/2014/main" id="{CB4305CA-2FE9-FCFB-FC8F-11D5D50B8F15}"/>
                </a:ext>
              </a:extLst>
            </p:cNvPr>
            <p:cNvSpPr/>
            <p:nvPr/>
          </p:nvSpPr>
          <p:spPr>
            <a:xfrm>
              <a:off x="-1327974" y="-2080364"/>
              <a:ext cx="311502" cy="306317"/>
            </a:xfrm>
            <a:custGeom>
              <a:avLst/>
              <a:gdLst/>
              <a:ahLst/>
              <a:cxnLst/>
              <a:rect l="l" t="t" r="r" b="b"/>
              <a:pathLst>
                <a:path w="7810" h="7680" extrusionOk="0">
                  <a:moveTo>
                    <a:pt x="3905" y="0"/>
                  </a:moveTo>
                  <a:cubicBezTo>
                    <a:pt x="1749" y="0"/>
                    <a:pt x="1" y="1719"/>
                    <a:pt x="1" y="3840"/>
                  </a:cubicBezTo>
                  <a:cubicBezTo>
                    <a:pt x="1" y="5960"/>
                    <a:pt x="1748" y="7679"/>
                    <a:pt x="3904" y="7679"/>
                  </a:cubicBezTo>
                  <a:cubicBezTo>
                    <a:pt x="6062" y="7679"/>
                    <a:pt x="7809" y="5960"/>
                    <a:pt x="7809" y="3840"/>
                  </a:cubicBezTo>
                  <a:cubicBezTo>
                    <a:pt x="7809" y="1719"/>
                    <a:pt x="6062" y="0"/>
                    <a:pt x="3905" y="0"/>
                  </a:cubicBezTo>
                  <a:close/>
                </a:path>
              </a:pathLst>
            </a:custGeom>
            <a:solidFill>
              <a:srgbClr val="F4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07;p67">
              <a:extLst>
                <a:ext uri="{FF2B5EF4-FFF2-40B4-BE49-F238E27FC236}">
                  <a16:creationId xmlns:a16="http://schemas.microsoft.com/office/drawing/2014/main" id="{077AF544-6F38-8389-367B-DB16E8D15A16}"/>
                </a:ext>
              </a:extLst>
            </p:cNvPr>
            <p:cNvSpPr/>
            <p:nvPr/>
          </p:nvSpPr>
          <p:spPr>
            <a:xfrm>
              <a:off x="-2169946" y="-167200"/>
              <a:ext cx="354298" cy="311382"/>
            </a:xfrm>
            <a:custGeom>
              <a:avLst/>
              <a:gdLst/>
              <a:ahLst/>
              <a:cxnLst/>
              <a:rect l="l" t="t" r="r" b="b"/>
              <a:pathLst>
                <a:path w="8883" h="7807" extrusionOk="0">
                  <a:moveTo>
                    <a:pt x="1935" y="1"/>
                  </a:moveTo>
                  <a:lnTo>
                    <a:pt x="0" y="5490"/>
                  </a:lnTo>
                  <a:lnTo>
                    <a:pt x="6817" y="5968"/>
                  </a:lnTo>
                  <a:cubicBezTo>
                    <a:pt x="6817" y="5968"/>
                    <a:pt x="6443" y="7807"/>
                    <a:pt x="7074" y="7807"/>
                  </a:cubicBezTo>
                  <a:cubicBezTo>
                    <a:pt x="7199" y="7807"/>
                    <a:pt x="7365" y="7734"/>
                    <a:pt x="7581" y="7559"/>
                  </a:cubicBezTo>
                  <a:cubicBezTo>
                    <a:pt x="8883" y="6506"/>
                    <a:pt x="8115" y="1394"/>
                    <a:pt x="8115" y="1394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08;p67">
              <a:extLst>
                <a:ext uri="{FF2B5EF4-FFF2-40B4-BE49-F238E27FC236}">
                  <a16:creationId xmlns:a16="http://schemas.microsoft.com/office/drawing/2014/main" id="{AAD1E934-88D6-86B6-DB82-213A019AF14D}"/>
                </a:ext>
              </a:extLst>
            </p:cNvPr>
            <p:cNvSpPr/>
            <p:nvPr/>
          </p:nvSpPr>
          <p:spPr>
            <a:xfrm>
              <a:off x="-748684" y="-1776600"/>
              <a:ext cx="624918" cy="577974"/>
            </a:xfrm>
            <a:custGeom>
              <a:avLst/>
              <a:gdLst/>
              <a:ahLst/>
              <a:cxnLst/>
              <a:rect l="l" t="t" r="r" b="b"/>
              <a:pathLst>
                <a:path w="15668" h="14491" extrusionOk="0">
                  <a:moveTo>
                    <a:pt x="6145" y="1"/>
                  </a:moveTo>
                  <a:cubicBezTo>
                    <a:pt x="1" y="1"/>
                    <a:pt x="7191" y="5608"/>
                    <a:pt x="7191" y="5608"/>
                  </a:cubicBezTo>
                  <a:lnTo>
                    <a:pt x="3065" y="14490"/>
                  </a:lnTo>
                  <a:lnTo>
                    <a:pt x="10005" y="14490"/>
                  </a:lnTo>
                  <a:cubicBezTo>
                    <a:pt x="10005" y="14490"/>
                    <a:pt x="15668" y="815"/>
                    <a:pt x="7393" y="63"/>
                  </a:cubicBezTo>
                  <a:cubicBezTo>
                    <a:pt x="6926" y="21"/>
                    <a:pt x="6512" y="1"/>
                    <a:pt x="6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09;p67">
              <a:extLst>
                <a:ext uri="{FF2B5EF4-FFF2-40B4-BE49-F238E27FC236}">
                  <a16:creationId xmlns:a16="http://schemas.microsoft.com/office/drawing/2014/main" id="{1634ED73-04E2-A992-A835-BF9752802561}"/>
                </a:ext>
              </a:extLst>
            </p:cNvPr>
            <p:cNvSpPr/>
            <p:nvPr/>
          </p:nvSpPr>
          <p:spPr>
            <a:xfrm>
              <a:off x="-1833875" y="-725231"/>
              <a:ext cx="639795" cy="303884"/>
            </a:xfrm>
            <a:custGeom>
              <a:avLst/>
              <a:gdLst/>
              <a:ahLst/>
              <a:cxnLst/>
              <a:rect l="l" t="t" r="r" b="b"/>
              <a:pathLst>
                <a:path w="16041" h="7619" extrusionOk="0">
                  <a:moveTo>
                    <a:pt x="15721" y="0"/>
                  </a:moveTo>
                  <a:lnTo>
                    <a:pt x="8923" y="5012"/>
                  </a:lnTo>
                  <a:lnTo>
                    <a:pt x="145" y="848"/>
                  </a:lnTo>
                  <a:lnTo>
                    <a:pt x="1" y="3810"/>
                  </a:lnTo>
                  <a:lnTo>
                    <a:pt x="9193" y="7619"/>
                  </a:lnTo>
                  <a:lnTo>
                    <a:pt x="16040" y="2506"/>
                  </a:lnTo>
                  <a:lnTo>
                    <a:pt x="157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10;p67">
              <a:extLst>
                <a:ext uri="{FF2B5EF4-FFF2-40B4-BE49-F238E27FC236}">
                  <a16:creationId xmlns:a16="http://schemas.microsoft.com/office/drawing/2014/main" id="{989F90DA-BFFA-F32D-53B4-83FBF2165358}"/>
                </a:ext>
              </a:extLst>
            </p:cNvPr>
            <p:cNvSpPr/>
            <p:nvPr/>
          </p:nvSpPr>
          <p:spPr>
            <a:xfrm rot="-2700301">
              <a:off x="-1815905" y="-1898021"/>
              <a:ext cx="145735" cy="145645"/>
            </a:xfrm>
            <a:custGeom>
              <a:avLst/>
              <a:gdLst/>
              <a:ahLst/>
              <a:cxnLst/>
              <a:rect l="l" t="t" r="r" b="b"/>
              <a:pathLst>
                <a:path w="1806" h="1805" extrusionOk="0">
                  <a:moveTo>
                    <a:pt x="903" y="1"/>
                  </a:moveTo>
                  <a:cubicBezTo>
                    <a:pt x="405" y="1"/>
                    <a:pt x="0" y="404"/>
                    <a:pt x="0" y="903"/>
                  </a:cubicBezTo>
                  <a:cubicBezTo>
                    <a:pt x="0" y="1401"/>
                    <a:pt x="405" y="1805"/>
                    <a:pt x="903" y="1805"/>
                  </a:cubicBezTo>
                  <a:cubicBezTo>
                    <a:pt x="1401" y="1805"/>
                    <a:pt x="1806" y="1401"/>
                    <a:pt x="1806" y="903"/>
                  </a:cubicBezTo>
                  <a:cubicBezTo>
                    <a:pt x="1806" y="404"/>
                    <a:pt x="1401" y="1"/>
                    <a:pt x="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11;p67">
              <a:extLst>
                <a:ext uri="{FF2B5EF4-FFF2-40B4-BE49-F238E27FC236}">
                  <a16:creationId xmlns:a16="http://schemas.microsoft.com/office/drawing/2014/main" id="{3244257B-F2C3-EE2E-D96E-D74AA5454468}"/>
                </a:ext>
              </a:extLst>
            </p:cNvPr>
            <p:cNvSpPr/>
            <p:nvPr/>
          </p:nvSpPr>
          <p:spPr>
            <a:xfrm rot="-2700155">
              <a:off x="-1269356" y="-1987554"/>
              <a:ext cx="147588" cy="142077"/>
            </a:xfrm>
            <a:custGeom>
              <a:avLst/>
              <a:gdLst/>
              <a:ahLst/>
              <a:cxnLst/>
              <a:rect l="l" t="t" r="r" b="b"/>
              <a:pathLst>
                <a:path w="1878" h="1808" extrusionOk="0">
                  <a:moveTo>
                    <a:pt x="975" y="1"/>
                  </a:moveTo>
                  <a:cubicBezTo>
                    <a:pt x="740" y="1"/>
                    <a:pt x="509" y="93"/>
                    <a:pt x="336" y="265"/>
                  </a:cubicBezTo>
                  <a:cubicBezTo>
                    <a:pt x="78" y="524"/>
                    <a:pt x="0" y="912"/>
                    <a:pt x="140" y="1250"/>
                  </a:cubicBezTo>
                  <a:cubicBezTo>
                    <a:pt x="281" y="1587"/>
                    <a:pt x="610" y="1807"/>
                    <a:pt x="975" y="1807"/>
                  </a:cubicBezTo>
                  <a:cubicBezTo>
                    <a:pt x="1473" y="1807"/>
                    <a:pt x="1878" y="1403"/>
                    <a:pt x="1878" y="905"/>
                  </a:cubicBezTo>
                  <a:cubicBezTo>
                    <a:pt x="1878" y="539"/>
                    <a:pt x="1659" y="210"/>
                    <a:pt x="1321" y="70"/>
                  </a:cubicBezTo>
                  <a:cubicBezTo>
                    <a:pt x="1209" y="23"/>
                    <a:pt x="1092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12;p67">
              <a:extLst>
                <a:ext uri="{FF2B5EF4-FFF2-40B4-BE49-F238E27FC236}">
                  <a16:creationId xmlns:a16="http://schemas.microsoft.com/office/drawing/2014/main" id="{F0DC4543-09F9-5CC8-01A3-97114EA174A4}"/>
                </a:ext>
              </a:extLst>
            </p:cNvPr>
            <p:cNvSpPr/>
            <p:nvPr/>
          </p:nvSpPr>
          <p:spPr>
            <a:xfrm rot="-1046846">
              <a:off x="-1519743" y="-1483516"/>
              <a:ext cx="292300" cy="126056"/>
            </a:xfrm>
            <a:custGeom>
              <a:avLst/>
              <a:gdLst/>
              <a:ahLst/>
              <a:cxnLst/>
              <a:rect l="l" t="t" r="r" b="b"/>
              <a:pathLst>
                <a:path w="6040" h="2605" extrusionOk="0">
                  <a:moveTo>
                    <a:pt x="187" y="1"/>
                  </a:moveTo>
                  <a:cubicBezTo>
                    <a:pt x="146" y="1"/>
                    <a:pt x="113" y="10"/>
                    <a:pt x="88" y="29"/>
                  </a:cubicBezTo>
                  <a:cubicBezTo>
                    <a:pt x="1" y="98"/>
                    <a:pt x="10" y="234"/>
                    <a:pt x="38" y="343"/>
                  </a:cubicBezTo>
                  <a:cubicBezTo>
                    <a:pt x="307" y="1383"/>
                    <a:pt x="1397" y="2205"/>
                    <a:pt x="2390" y="2473"/>
                  </a:cubicBezTo>
                  <a:cubicBezTo>
                    <a:pt x="2724" y="2562"/>
                    <a:pt x="3068" y="2605"/>
                    <a:pt x="3412" y="2605"/>
                  </a:cubicBezTo>
                  <a:cubicBezTo>
                    <a:pt x="4241" y="2605"/>
                    <a:pt x="5076" y="2359"/>
                    <a:pt x="5796" y="1940"/>
                  </a:cubicBezTo>
                  <a:cubicBezTo>
                    <a:pt x="5863" y="1901"/>
                    <a:pt x="5932" y="1857"/>
                    <a:pt x="5966" y="1788"/>
                  </a:cubicBezTo>
                  <a:cubicBezTo>
                    <a:pt x="6040" y="1645"/>
                    <a:pt x="5918" y="1466"/>
                    <a:pt x="5766" y="1414"/>
                  </a:cubicBezTo>
                  <a:cubicBezTo>
                    <a:pt x="5711" y="1396"/>
                    <a:pt x="5654" y="1389"/>
                    <a:pt x="5597" y="1389"/>
                  </a:cubicBezTo>
                  <a:cubicBezTo>
                    <a:pt x="5495" y="1389"/>
                    <a:pt x="5391" y="1411"/>
                    <a:pt x="5289" y="1430"/>
                  </a:cubicBezTo>
                  <a:cubicBezTo>
                    <a:pt x="4944" y="1498"/>
                    <a:pt x="4587" y="1531"/>
                    <a:pt x="4228" y="1531"/>
                  </a:cubicBezTo>
                  <a:cubicBezTo>
                    <a:pt x="3523" y="1531"/>
                    <a:pt x="2812" y="1401"/>
                    <a:pt x="2170" y="1140"/>
                  </a:cubicBezTo>
                  <a:cubicBezTo>
                    <a:pt x="1827" y="999"/>
                    <a:pt x="613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1413;p67">
            <a:extLst>
              <a:ext uri="{FF2B5EF4-FFF2-40B4-BE49-F238E27FC236}">
                <a16:creationId xmlns:a16="http://schemas.microsoft.com/office/drawing/2014/main" id="{5FBA77C1-7FFD-1DD3-7962-A0801879EBB8}"/>
              </a:ext>
            </a:extLst>
          </p:cNvPr>
          <p:cNvGrpSpPr/>
          <p:nvPr/>
        </p:nvGrpSpPr>
        <p:grpSpPr>
          <a:xfrm>
            <a:off x="3784039" y="2082757"/>
            <a:ext cx="2256978" cy="3521911"/>
            <a:chOff x="-3094202" y="1548932"/>
            <a:chExt cx="2906859" cy="4183777"/>
          </a:xfrm>
        </p:grpSpPr>
        <p:sp>
          <p:nvSpPr>
            <p:cNvPr id="79" name="Google Shape;1414;p67">
              <a:extLst>
                <a:ext uri="{FF2B5EF4-FFF2-40B4-BE49-F238E27FC236}">
                  <a16:creationId xmlns:a16="http://schemas.microsoft.com/office/drawing/2014/main" id="{7B939817-86F7-1C0C-FF57-E7A6E3086646}"/>
                </a:ext>
              </a:extLst>
            </p:cNvPr>
            <p:cNvSpPr/>
            <p:nvPr/>
          </p:nvSpPr>
          <p:spPr>
            <a:xfrm>
              <a:off x="-2187615" y="2429712"/>
              <a:ext cx="1416316" cy="879065"/>
            </a:xfrm>
            <a:custGeom>
              <a:avLst/>
              <a:gdLst/>
              <a:ahLst/>
              <a:cxnLst/>
              <a:rect l="l" t="t" r="r" b="b"/>
              <a:pathLst>
                <a:path w="35510" h="22040" extrusionOk="0">
                  <a:moveTo>
                    <a:pt x="19425" y="0"/>
                  </a:moveTo>
                  <a:cubicBezTo>
                    <a:pt x="16151" y="0"/>
                    <a:pt x="12729" y="967"/>
                    <a:pt x="9533" y="3651"/>
                  </a:cubicBezTo>
                  <a:cubicBezTo>
                    <a:pt x="9533" y="3651"/>
                    <a:pt x="5623" y="11494"/>
                    <a:pt x="1" y="13270"/>
                  </a:cubicBezTo>
                  <a:cubicBezTo>
                    <a:pt x="1" y="13270"/>
                    <a:pt x="374" y="22040"/>
                    <a:pt x="13125" y="22040"/>
                  </a:cubicBezTo>
                  <a:cubicBezTo>
                    <a:pt x="14579" y="22040"/>
                    <a:pt x="16194" y="21926"/>
                    <a:pt x="17988" y="21671"/>
                  </a:cubicBezTo>
                  <a:cubicBezTo>
                    <a:pt x="35510" y="19188"/>
                    <a:pt x="35362" y="6464"/>
                    <a:pt x="35362" y="6464"/>
                  </a:cubicBezTo>
                  <a:cubicBezTo>
                    <a:pt x="35362" y="6464"/>
                    <a:pt x="27889" y="0"/>
                    <a:pt x="1942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15;p67">
              <a:extLst>
                <a:ext uri="{FF2B5EF4-FFF2-40B4-BE49-F238E27FC236}">
                  <a16:creationId xmlns:a16="http://schemas.microsoft.com/office/drawing/2014/main" id="{055A0F42-3817-FE0F-EF75-129AC53F31D3}"/>
                </a:ext>
              </a:extLst>
            </p:cNvPr>
            <p:cNvSpPr/>
            <p:nvPr/>
          </p:nvSpPr>
          <p:spPr>
            <a:xfrm>
              <a:off x="-3094202" y="3091963"/>
              <a:ext cx="2080043" cy="1363907"/>
            </a:xfrm>
            <a:custGeom>
              <a:avLst/>
              <a:gdLst/>
              <a:ahLst/>
              <a:cxnLst/>
              <a:rect l="l" t="t" r="r" b="b"/>
              <a:pathLst>
                <a:path w="52151" h="34196" extrusionOk="0">
                  <a:moveTo>
                    <a:pt x="38333" y="1"/>
                  </a:moveTo>
                  <a:cubicBezTo>
                    <a:pt x="38333" y="1"/>
                    <a:pt x="3809" y="2169"/>
                    <a:pt x="0" y="10187"/>
                  </a:cubicBezTo>
                  <a:cubicBezTo>
                    <a:pt x="0" y="10187"/>
                    <a:pt x="3418" y="13992"/>
                    <a:pt x="3516" y="20935"/>
                  </a:cubicBezTo>
                  <a:cubicBezTo>
                    <a:pt x="3598" y="26809"/>
                    <a:pt x="8805" y="34196"/>
                    <a:pt x="14476" y="34196"/>
                  </a:cubicBezTo>
                  <a:cubicBezTo>
                    <a:pt x="15509" y="34196"/>
                    <a:pt x="16558" y="33951"/>
                    <a:pt x="17594" y="33407"/>
                  </a:cubicBezTo>
                  <a:cubicBezTo>
                    <a:pt x="24314" y="29876"/>
                    <a:pt x="47898" y="16357"/>
                    <a:pt x="49814" y="10890"/>
                  </a:cubicBezTo>
                  <a:cubicBezTo>
                    <a:pt x="52151" y="4227"/>
                    <a:pt x="38333" y="1"/>
                    <a:pt x="38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16;p67">
              <a:extLst>
                <a:ext uri="{FF2B5EF4-FFF2-40B4-BE49-F238E27FC236}">
                  <a16:creationId xmlns:a16="http://schemas.microsoft.com/office/drawing/2014/main" id="{AC42EB5B-FB86-9B3D-F3F1-17CD39EE1FE4}"/>
                </a:ext>
              </a:extLst>
            </p:cNvPr>
            <p:cNvSpPr/>
            <p:nvPr/>
          </p:nvSpPr>
          <p:spPr>
            <a:xfrm>
              <a:off x="-2844242" y="3234751"/>
              <a:ext cx="1962182" cy="969206"/>
            </a:xfrm>
            <a:custGeom>
              <a:avLst/>
              <a:gdLst/>
              <a:ahLst/>
              <a:cxnLst/>
              <a:rect l="l" t="t" r="r" b="b"/>
              <a:pathLst>
                <a:path w="49196" h="24300" extrusionOk="0">
                  <a:moveTo>
                    <a:pt x="27250" y="1"/>
                  </a:moveTo>
                  <a:cubicBezTo>
                    <a:pt x="27250" y="1"/>
                    <a:pt x="6010" y="4544"/>
                    <a:pt x="3006" y="6539"/>
                  </a:cubicBezTo>
                  <a:cubicBezTo>
                    <a:pt x="0" y="8533"/>
                    <a:pt x="7071" y="14266"/>
                    <a:pt x="6540" y="18910"/>
                  </a:cubicBezTo>
                  <a:cubicBezTo>
                    <a:pt x="6137" y="22437"/>
                    <a:pt x="7270" y="24299"/>
                    <a:pt x="9763" y="24299"/>
                  </a:cubicBezTo>
                  <a:cubicBezTo>
                    <a:pt x="10553" y="24299"/>
                    <a:pt x="11480" y="24112"/>
                    <a:pt x="12538" y="23732"/>
                  </a:cubicBezTo>
                  <a:cubicBezTo>
                    <a:pt x="16935" y="22152"/>
                    <a:pt x="49196" y="1366"/>
                    <a:pt x="27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17;p67">
              <a:extLst>
                <a:ext uri="{FF2B5EF4-FFF2-40B4-BE49-F238E27FC236}">
                  <a16:creationId xmlns:a16="http://schemas.microsoft.com/office/drawing/2014/main" id="{CE24EF93-2B67-0CA8-0CB8-737CD0F3788D}"/>
                </a:ext>
              </a:extLst>
            </p:cNvPr>
            <p:cNvSpPr/>
            <p:nvPr/>
          </p:nvSpPr>
          <p:spPr>
            <a:xfrm>
              <a:off x="-2344204" y="4107794"/>
              <a:ext cx="730773" cy="1169588"/>
            </a:xfrm>
            <a:custGeom>
              <a:avLst/>
              <a:gdLst/>
              <a:ahLst/>
              <a:cxnLst/>
              <a:rect l="l" t="t" r="r" b="b"/>
              <a:pathLst>
                <a:path w="18322" h="29324" extrusionOk="0">
                  <a:moveTo>
                    <a:pt x="14132" y="0"/>
                  </a:moveTo>
                  <a:lnTo>
                    <a:pt x="1" y="25919"/>
                  </a:lnTo>
                  <a:lnTo>
                    <a:pt x="995" y="29324"/>
                  </a:lnTo>
                  <a:lnTo>
                    <a:pt x="4857" y="23958"/>
                  </a:lnTo>
                  <a:lnTo>
                    <a:pt x="18322" y="3256"/>
                  </a:lnTo>
                  <a:lnTo>
                    <a:pt x="14132" y="0"/>
                  </a:lnTo>
                  <a:close/>
                </a:path>
              </a:pathLst>
            </a:custGeom>
            <a:solidFill>
              <a:srgbClr val="F5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18;p67">
              <a:extLst>
                <a:ext uri="{FF2B5EF4-FFF2-40B4-BE49-F238E27FC236}">
                  <a16:creationId xmlns:a16="http://schemas.microsoft.com/office/drawing/2014/main" id="{516A8D59-D1FB-4596-CF7C-9818768A9AD7}"/>
                </a:ext>
              </a:extLst>
            </p:cNvPr>
            <p:cNvSpPr/>
            <p:nvPr/>
          </p:nvSpPr>
          <p:spPr>
            <a:xfrm>
              <a:off x="-2064291" y="4284245"/>
              <a:ext cx="717930" cy="1173018"/>
            </a:xfrm>
            <a:custGeom>
              <a:avLst/>
              <a:gdLst/>
              <a:ahLst/>
              <a:cxnLst/>
              <a:rect l="l" t="t" r="r" b="b"/>
              <a:pathLst>
                <a:path w="18000" h="29410" extrusionOk="0">
                  <a:moveTo>
                    <a:pt x="13809" y="1"/>
                  </a:moveTo>
                  <a:lnTo>
                    <a:pt x="1" y="26656"/>
                  </a:lnTo>
                  <a:lnTo>
                    <a:pt x="1207" y="29409"/>
                  </a:lnTo>
                  <a:lnTo>
                    <a:pt x="4535" y="23958"/>
                  </a:lnTo>
                  <a:lnTo>
                    <a:pt x="17999" y="3257"/>
                  </a:lnTo>
                  <a:lnTo>
                    <a:pt x="13809" y="1"/>
                  </a:lnTo>
                  <a:close/>
                </a:path>
              </a:pathLst>
            </a:custGeom>
            <a:solidFill>
              <a:srgbClr val="F5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19;p67">
              <a:extLst>
                <a:ext uri="{FF2B5EF4-FFF2-40B4-BE49-F238E27FC236}">
                  <a16:creationId xmlns:a16="http://schemas.microsoft.com/office/drawing/2014/main" id="{0077CEC8-14F8-66D1-7D48-1F36018876F7}"/>
                </a:ext>
              </a:extLst>
            </p:cNvPr>
            <p:cNvSpPr/>
            <p:nvPr/>
          </p:nvSpPr>
          <p:spPr>
            <a:xfrm>
              <a:off x="-2132016" y="4822015"/>
              <a:ext cx="420268" cy="910694"/>
            </a:xfrm>
            <a:custGeom>
              <a:avLst/>
              <a:gdLst/>
              <a:ahLst/>
              <a:cxnLst/>
              <a:rect l="l" t="t" r="r" b="b"/>
              <a:pathLst>
                <a:path w="10537" h="22833" extrusionOk="0">
                  <a:moveTo>
                    <a:pt x="7454" y="1"/>
                  </a:moveTo>
                  <a:lnTo>
                    <a:pt x="1" y="15502"/>
                  </a:lnTo>
                  <a:cubicBezTo>
                    <a:pt x="1" y="15502"/>
                    <a:pt x="2230" y="22832"/>
                    <a:pt x="3291" y="22832"/>
                  </a:cubicBezTo>
                  <a:cubicBezTo>
                    <a:pt x="3310" y="22832"/>
                    <a:pt x="3328" y="22830"/>
                    <a:pt x="3346" y="22826"/>
                  </a:cubicBezTo>
                  <a:cubicBezTo>
                    <a:pt x="4383" y="22562"/>
                    <a:pt x="3346" y="16933"/>
                    <a:pt x="3346" y="16933"/>
                  </a:cubicBezTo>
                  <a:lnTo>
                    <a:pt x="10537" y="5014"/>
                  </a:lnTo>
                  <a:lnTo>
                    <a:pt x="74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20;p67">
              <a:extLst>
                <a:ext uri="{FF2B5EF4-FFF2-40B4-BE49-F238E27FC236}">
                  <a16:creationId xmlns:a16="http://schemas.microsoft.com/office/drawing/2014/main" id="{D02AE64D-77AE-4496-CA66-4740B48BEDFB}"/>
                </a:ext>
              </a:extLst>
            </p:cNvPr>
            <p:cNvSpPr/>
            <p:nvPr/>
          </p:nvSpPr>
          <p:spPr>
            <a:xfrm>
              <a:off x="-2446629" y="4695699"/>
              <a:ext cx="420308" cy="910654"/>
            </a:xfrm>
            <a:custGeom>
              <a:avLst/>
              <a:gdLst/>
              <a:ahLst/>
              <a:cxnLst/>
              <a:rect l="l" t="t" r="r" b="b"/>
              <a:pathLst>
                <a:path w="10538" h="22832" extrusionOk="0">
                  <a:moveTo>
                    <a:pt x="7455" y="1"/>
                  </a:moveTo>
                  <a:lnTo>
                    <a:pt x="0" y="15503"/>
                  </a:lnTo>
                  <a:cubicBezTo>
                    <a:pt x="0" y="15503"/>
                    <a:pt x="2232" y="22832"/>
                    <a:pt x="3292" y="22832"/>
                  </a:cubicBezTo>
                  <a:cubicBezTo>
                    <a:pt x="3311" y="22832"/>
                    <a:pt x="3329" y="22829"/>
                    <a:pt x="3346" y="22825"/>
                  </a:cubicBezTo>
                  <a:cubicBezTo>
                    <a:pt x="4383" y="22561"/>
                    <a:pt x="3346" y="16934"/>
                    <a:pt x="3346" y="16934"/>
                  </a:cubicBezTo>
                  <a:lnTo>
                    <a:pt x="10537" y="5014"/>
                  </a:lnTo>
                  <a:lnTo>
                    <a:pt x="74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21;p67">
              <a:extLst>
                <a:ext uri="{FF2B5EF4-FFF2-40B4-BE49-F238E27FC236}">
                  <a16:creationId xmlns:a16="http://schemas.microsoft.com/office/drawing/2014/main" id="{4956E343-4C20-7B73-1801-B06161231C52}"/>
                </a:ext>
              </a:extLst>
            </p:cNvPr>
            <p:cNvSpPr/>
            <p:nvPr/>
          </p:nvSpPr>
          <p:spPr>
            <a:xfrm>
              <a:off x="-1418673" y="2845872"/>
              <a:ext cx="241145" cy="398571"/>
            </a:xfrm>
            <a:custGeom>
              <a:avLst/>
              <a:gdLst/>
              <a:ahLst/>
              <a:cxnLst/>
              <a:rect l="l" t="t" r="r" b="b"/>
              <a:pathLst>
                <a:path w="6046" h="9993" extrusionOk="0">
                  <a:moveTo>
                    <a:pt x="1844" y="1"/>
                  </a:moveTo>
                  <a:lnTo>
                    <a:pt x="1" y="9992"/>
                  </a:lnTo>
                  <a:lnTo>
                    <a:pt x="4092" y="9992"/>
                  </a:lnTo>
                  <a:lnTo>
                    <a:pt x="6046" y="922"/>
                  </a:lnTo>
                  <a:lnTo>
                    <a:pt x="1844" y="1"/>
                  </a:lnTo>
                  <a:close/>
                </a:path>
              </a:pathLst>
            </a:custGeom>
            <a:solidFill>
              <a:srgbClr val="F5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22;p67">
              <a:extLst>
                <a:ext uri="{FF2B5EF4-FFF2-40B4-BE49-F238E27FC236}">
                  <a16:creationId xmlns:a16="http://schemas.microsoft.com/office/drawing/2014/main" id="{3CABEB54-40D8-5667-75E4-B80B58CF0344}"/>
                </a:ext>
              </a:extLst>
            </p:cNvPr>
            <p:cNvSpPr/>
            <p:nvPr/>
          </p:nvSpPr>
          <p:spPr>
            <a:xfrm>
              <a:off x="-1864627" y="1810737"/>
              <a:ext cx="1390311" cy="1177166"/>
            </a:xfrm>
            <a:custGeom>
              <a:avLst/>
              <a:gdLst/>
              <a:ahLst/>
              <a:cxnLst/>
              <a:rect l="l" t="t" r="r" b="b"/>
              <a:pathLst>
                <a:path w="34858" h="29514" extrusionOk="0">
                  <a:moveTo>
                    <a:pt x="16483" y="1"/>
                  </a:moveTo>
                  <a:cubicBezTo>
                    <a:pt x="8614" y="1"/>
                    <a:pt x="215" y="10346"/>
                    <a:pt x="103" y="18815"/>
                  </a:cubicBezTo>
                  <a:cubicBezTo>
                    <a:pt x="1" y="26533"/>
                    <a:pt x="6353" y="29513"/>
                    <a:pt x="13381" y="29513"/>
                  </a:cubicBezTo>
                  <a:cubicBezTo>
                    <a:pt x="17662" y="29513"/>
                    <a:pt x="22194" y="28408"/>
                    <a:pt x="25672" y="26593"/>
                  </a:cubicBezTo>
                  <a:cubicBezTo>
                    <a:pt x="34858" y="21802"/>
                    <a:pt x="26254" y="7999"/>
                    <a:pt x="26254" y="7999"/>
                  </a:cubicBezTo>
                  <a:cubicBezTo>
                    <a:pt x="23710" y="2253"/>
                    <a:pt x="20154" y="1"/>
                    <a:pt x="16483" y="1"/>
                  </a:cubicBezTo>
                  <a:close/>
                </a:path>
              </a:pathLst>
            </a:custGeom>
            <a:solidFill>
              <a:srgbClr val="F5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23;p67">
              <a:extLst>
                <a:ext uri="{FF2B5EF4-FFF2-40B4-BE49-F238E27FC236}">
                  <a16:creationId xmlns:a16="http://schemas.microsoft.com/office/drawing/2014/main" id="{CBDEF442-8CE7-84B4-52B7-52588560CA3B}"/>
                </a:ext>
              </a:extLst>
            </p:cNvPr>
            <p:cNvSpPr/>
            <p:nvPr/>
          </p:nvSpPr>
          <p:spPr>
            <a:xfrm>
              <a:off x="-1093012" y="2094240"/>
              <a:ext cx="905669" cy="1372283"/>
            </a:xfrm>
            <a:custGeom>
              <a:avLst/>
              <a:gdLst/>
              <a:ahLst/>
              <a:cxnLst/>
              <a:rect l="l" t="t" r="r" b="b"/>
              <a:pathLst>
                <a:path w="22707" h="34406" extrusionOk="0">
                  <a:moveTo>
                    <a:pt x="14591" y="0"/>
                  </a:moveTo>
                  <a:cubicBezTo>
                    <a:pt x="16261" y="28007"/>
                    <a:pt x="1" y="28681"/>
                    <a:pt x="1" y="28681"/>
                  </a:cubicBezTo>
                  <a:lnTo>
                    <a:pt x="1" y="34406"/>
                  </a:lnTo>
                  <a:cubicBezTo>
                    <a:pt x="22706" y="27614"/>
                    <a:pt x="19461" y="1615"/>
                    <a:pt x="19461" y="1615"/>
                  </a:cubicBezTo>
                  <a:lnTo>
                    <a:pt x="145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24;p67">
              <a:extLst>
                <a:ext uri="{FF2B5EF4-FFF2-40B4-BE49-F238E27FC236}">
                  <a16:creationId xmlns:a16="http://schemas.microsoft.com/office/drawing/2014/main" id="{0DC91122-3D0C-1FAA-6E65-B25D25DC6789}"/>
                </a:ext>
              </a:extLst>
            </p:cNvPr>
            <p:cNvSpPr/>
            <p:nvPr/>
          </p:nvSpPr>
          <p:spPr>
            <a:xfrm>
              <a:off x="-2587064" y="3089291"/>
              <a:ext cx="1005581" cy="812537"/>
            </a:xfrm>
            <a:custGeom>
              <a:avLst/>
              <a:gdLst/>
              <a:ahLst/>
              <a:cxnLst/>
              <a:rect l="l" t="t" r="r" b="b"/>
              <a:pathLst>
                <a:path w="25212" h="20372" extrusionOk="0">
                  <a:moveTo>
                    <a:pt x="25212" y="0"/>
                  </a:moveTo>
                  <a:cubicBezTo>
                    <a:pt x="25211" y="1"/>
                    <a:pt x="5194" y="7140"/>
                    <a:pt x="1779" y="15179"/>
                  </a:cubicBezTo>
                  <a:cubicBezTo>
                    <a:pt x="1" y="19368"/>
                    <a:pt x="3733" y="20371"/>
                    <a:pt x="7717" y="20371"/>
                  </a:cubicBezTo>
                  <a:cubicBezTo>
                    <a:pt x="11378" y="20371"/>
                    <a:pt x="15250" y="19524"/>
                    <a:pt x="15250" y="19524"/>
                  </a:cubicBezTo>
                  <a:lnTo>
                    <a:pt x="16281" y="16813"/>
                  </a:lnTo>
                  <a:cubicBezTo>
                    <a:pt x="16281" y="16813"/>
                    <a:pt x="4742" y="16713"/>
                    <a:pt x="6223" y="14982"/>
                  </a:cubicBezTo>
                  <a:cubicBezTo>
                    <a:pt x="11492" y="8821"/>
                    <a:pt x="24191" y="5800"/>
                    <a:pt x="24191" y="5800"/>
                  </a:cubicBezTo>
                  <a:lnTo>
                    <a:pt x="252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25;p67">
              <a:extLst>
                <a:ext uri="{FF2B5EF4-FFF2-40B4-BE49-F238E27FC236}">
                  <a16:creationId xmlns:a16="http://schemas.microsoft.com/office/drawing/2014/main" id="{349DB1C4-C8E9-7256-6926-1F4588934574}"/>
                </a:ext>
              </a:extLst>
            </p:cNvPr>
            <p:cNvSpPr/>
            <p:nvPr/>
          </p:nvSpPr>
          <p:spPr>
            <a:xfrm>
              <a:off x="-1978818" y="3089291"/>
              <a:ext cx="954328" cy="1370209"/>
            </a:xfrm>
            <a:custGeom>
              <a:avLst/>
              <a:gdLst/>
              <a:ahLst/>
              <a:cxnLst/>
              <a:rect l="l" t="t" r="r" b="b"/>
              <a:pathLst>
                <a:path w="23927" h="34354" extrusionOk="0">
                  <a:moveTo>
                    <a:pt x="9962" y="0"/>
                  </a:moveTo>
                  <a:cubicBezTo>
                    <a:pt x="7994" y="1380"/>
                    <a:pt x="0" y="30797"/>
                    <a:pt x="0" y="30797"/>
                  </a:cubicBezTo>
                  <a:lnTo>
                    <a:pt x="17333" y="34354"/>
                  </a:lnTo>
                  <a:cubicBezTo>
                    <a:pt x="17333" y="34354"/>
                    <a:pt x="23926" y="5820"/>
                    <a:pt x="22210" y="3733"/>
                  </a:cubicBezTo>
                  <a:cubicBezTo>
                    <a:pt x="20493" y="1645"/>
                    <a:pt x="9962" y="0"/>
                    <a:pt x="9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26;p67">
              <a:extLst>
                <a:ext uri="{FF2B5EF4-FFF2-40B4-BE49-F238E27FC236}">
                  <a16:creationId xmlns:a16="http://schemas.microsoft.com/office/drawing/2014/main" id="{58C6DBE0-F545-9CB8-24D1-BB1A5D679E4A}"/>
                </a:ext>
              </a:extLst>
            </p:cNvPr>
            <p:cNvSpPr/>
            <p:nvPr/>
          </p:nvSpPr>
          <p:spPr>
            <a:xfrm>
              <a:off x="-2280029" y="3837972"/>
              <a:ext cx="1102501" cy="828451"/>
            </a:xfrm>
            <a:custGeom>
              <a:avLst/>
              <a:gdLst/>
              <a:ahLst/>
              <a:cxnLst/>
              <a:rect l="l" t="t" r="r" b="b"/>
              <a:pathLst>
                <a:path w="27642" h="20771" extrusionOk="0">
                  <a:moveTo>
                    <a:pt x="10953" y="0"/>
                  </a:moveTo>
                  <a:lnTo>
                    <a:pt x="0" y="5967"/>
                  </a:lnTo>
                  <a:cubicBezTo>
                    <a:pt x="2170" y="17211"/>
                    <a:pt x="27027" y="20770"/>
                    <a:pt x="27027" y="20770"/>
                  </a:cubicBezTo>
                  <a:lnTo>
                    <a:pt x="27642" y="4446"/>
                  </a:lnTo>
                  <a:lnTo>
                    <a:pt x="109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27;p67">
              <a:extLst>
                <a:ext uri="{FF2B5EF4-FFF2-40B4-BE49-F238E27FC236}">
                  <a16:creationId xmlns:a16="http://schemas.microsoft.com/office/drawing/2014/main" id="{F4D59320-8C1F-31E2-91B4-8A57962D38A3}"/>
                </a:ext>
              </a:extLst>
            </p:cNvPr>
            <p:cNvSpPr/>
            <p:nvPr/>
          </p:nvSpPr>
          <p:spPr>
            <a:xfrm>
              <a:off x="-2153873" y="2456236"/>
              <a:ext cx="346481" cy="298220"/>
            </a:xfrm>
            <a:custGeom>
              <a:avLst/>
              <a:gdLst/>
              <a:ahLst/>
              <a:cxnLst/>
              <a:rect l="l" t="t" r="r" b="b"/>
              <a:pathLst>
                <a:path w="8687" h="7477" extrusionOk="0">
                  <a:moveTo>
                    <a:pt x="2959" y="1"/>
                  </a:moveTo>
                  <a:cubicBezTo>
                    <a:pt x="2410" y="1"/>
                    <a:pt x="1904" y="234"/>
                    <a:pt x="1501" y="822"/>
                  </a:cubicBezTo>
                  <a:cubicBezTo>
                    <a:pt x="1" y="3010"/>
                    <a:pt x="1568" y="7476"/>
                    <a:pt x="5082" y="7476"/>
                  </a:cubicBezTo>
                  <a:cubicBezTo>
                    <a:pt x="6123" y="7476"/>
                    <a:pt x="7334" y="7085"/>
                    <a:pt x="8687" y="6127"/>
                  </a:cubicBezTo>
                  <a:lnTo>
                    <a:pt x="7790" y="3412"/>
                  </a:lnTo>
                  <a:cubicBezTo>
                    <a:pt x="7790" y="3412"/>
                    <a:pt x="5059" y="1"/>
                    <a:pt x="2959" y="1"/>
                  </a:cubicBezTo>
                  <a:close/>
                </a:path>
              </a:pathLst>
            </a:custGeom>
            <a:solidFill>
              <a:srgbClr val="F5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28;p67">
              <a:extLst>
                <a:ext uri="{FF2B5EF4-FFF2-40B4-BE49-F238E27FC236}">
                  <a16:creationId xmlns:a16="http://schemas.microsoft.com/office/drawing/2014/main" id="{F0A493F7-87A7-9F83-9466-4DB4689DAC6F}"/>
                </a:ext>
              </a:extLst>
            </p:cNvPr>
            <p:cNvSpPr/>
            <p:nvPr/>
          </p:nvSpPr>
          <p:spPr>
            <a:xfrm>
              <a:off x="-2085630" y="1739343"/>
              <a:ext cx="1388596" cy="917116"/>
            </a:xfrm>
            <a:custGeom>
              <a:avLst/>
              <a:gdLst/>
              <a:ahLst/>
              <a:cxnLst/>
              <a:rect l="l" t="t" r="r" b="b"/>
              <a:pathLst>
                <a:path w="34815" h="22994" extrusionOk="0">
                  <a:moveTo>
                    <a:pt x="18456" y="1"/>
                  </a:moveTo>
                  <a:cubicBezTo>
                    <a:pt x="13449" y="1"/>
                    <a:pt x="8551" y="1742"/>
                    <a:pt x="6079" y="4854"/>
                  </a:cubicBezTo>
                  <a:cubicBezTo>
                    <a:pt x="1" y="12504"/>
                    <a:pt x="5643" y="20276"/>
                    <a:pt x="5643" y="20276"/>
                  </a:cubicBezTo>
                  <a:cubicBezTo>
                    <a:pt x="9295" y="22256"/>
                    <a:pt x="12209" y="22993"/>
                    <a:pt x="14525" y="22993"/>
                  </a:cubicBezTo>
                  <a:cubicBezTo>
                    <a:pt x="21302" y="22993"/>
                    <a:pt x="22955" y="16678"/>
                    <a:pt x="22955" y="16678"/>
                  </a:cubicBezTo>
                  <a:cubicBezTo>
                    <a:pt x="25795" y="18113"/>
                    <a:pt x="27908" y="18668"/>
                    <a:pt x="29478" y="18668"/>
                  </a:cubicBezTo>
                  <a:cubicBezTo>
                    <a:pt x="34815" y="18668"/>
                    <a:pt x="33871" y="12257"/>
                    <a:pt x="33871" y="12257"/>
                  </a:cubicBezTo>
                  <a:cubicBezTo>
                    <a:pt x="33288" y="3703"/>
                    <a:pt x="25756" y="1"/>
                    <a:pt x="18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29;p67">
              <a:extLst>
                <a:ext uri="{FF2B5EF4-FFF2-40B4-BE49-F238E27FC236}">
                  <a16:creationId xmlns:a16="http://schemas.microsoft.com/office/drawing/2014/main" id="{82A90FB3-C096-FECA-796A-08F8B00A7ECE}"/>
                </a:ext>
              </a:extLst>
            </p:cNvPr>
            <p:cNvSpPr/>
            <p:nvPr/>
          </p:nvSpPr>
          <p:spPr>
            <a:xfrm>
              <a:off x="-2156505" y="1739343"/>
              <a:ext cx="543074" cy="808748"/>
            </a:xfrm>
            <a:custGeom>
              <a:avLst/>
              <a:gdLst/>
              <a:ahLst/>
              <a:cxnLst/>
              <a:rect l="l" t="t" r="r" b="b"/>
              <a:pathLst>
                <a:path w="13616" h="20277" extrusionOk="0">
                  <a:moveTo>
                    <a:pt x="4455" y="0"/>
                  </a:moveTo>
                  <a:cubicBezTo>
                    <a:pt x="1" y="8638"/>
                    <a:pt x="7421" y="20276"/>
                    <a:pt x="7421" y="20276"/>
                  </a:cubicBezTo>
                  <a:lnTo>
                    <a:pt x="13616" y="17974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30;p67">
              <a:extLst>
                <a:ext uri="{FF2B5EF4-FFF2-40B4-BE49-F238E27FC236}">
                  <a16:creationId xmlns:a16="http://schemas.microsoft.com/office/drawing/2014/main" id="{FEAC29A6-8063-B341-08C3-ABCC2CBA9C69}"/>
                </a:ext>
              </a:extLst>
            </p:cNvPr>
            <p:cNvSpPr/>
            <p:nvPr/>
          </p:nvSpPr>
          <p:spPr>
            <a:xfrm>
              <a:off x="-1212308" y="1548932"/>
              <a:ext cx="510089" cy="731611"/>
            </a:xfrm>
            <a:custGeom>
              <a:avLst/>
              <a:gdLst/>
              <a:ahLst/>
              <a:cxnLst/>
              <a:rect l="l" t="t" r="r" b="b"/>
              <a:pathLst>
                <a:path w="12789" h="18343" extrusionOk="0">
                  <a:moveTo>
                    <a:pt x="0" y="0"/>
                  </a:moveTo>
                  <a:lnTo>
                    <a:pt x="5066" y="15489"/>
                  </a:lnTo>
                  <a:lnTo>
                    <a:pt x="11799" y="18343"/>
                  </a:lnTo>
                  <a:cubicBezTo>
                    <a:pt x="11799" y="18343"/>
                    <a:pt x="12789" y="656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31;p67">
              <a:extLst>
                <a:ext uri="{FF2B5EF4-FFF2-40B4-BE49-F238E27FC236}">
                  <a16:creationId xmlns:a16="http://schemas.microsoft.com/office/drawing/2014/main" id="{CD65572C-B1C1-0896-FD4C-DF801C779379}"/>
                </a:ext>
              </a:extLst>
            </p:cNvPr>
            <p:cNvSpPr/>
            <p:nvPr/>
          </p:nvSpPr>
          <p:spPr>
            <a:xfrm>
              <a:off x="-1665960" y="2248435"/>
              <a:ext cx="306835" cy="301730"/>
            </a:xfrm>
            <a:custGeom>
              <a:avLst/>
              <a:gdLst/>
              <a:ahLst/>
              <a:cxnLst/>
              <a:rect l="l" t="t" r="r" b="b"/>
              <a:pathLst>
                <a:path w="7693" h="7565" extrusionOk="0">
                  <a:moveTo>
                    <a:pt x="3847" y="1"/>
                  </a:moveTo>
                  <a:cubicBezTo>
                    <a:pt x="1724" y="1"/>
                    <a:pt x="1" y="1692"/>
                    <a:pt x="1" y="3782"/>
                  </a:cubicBezTo>
                  <a:cubicBezTo>
                    <a:pt x="1" y="5873"/>
                    <a:pt x="1723" y="7564"/>
                    <a:pt x="3847" y="7564"/>
                  </a:cubicBezTo>
                  <a:cubicBezTo>
                    <a:pt x="5971" y="7564"/>
                    <a:pt x="7693" y="5872"/>
                    <a:pt x="7693" y="3782"/>
                  </a:cubicBezTo>
                  <a:cubicBezTo>
                    <a:pt x="7693" y="1693"/>
                    <a:pt x="5971" y="1"/>
                    <a:pt x="3847" y="1"/>
                  </a:cubicBezTo>
                  <a:close/>
                </a:path>
              </a:pathLst>
            </a:custGeom>
            <a:solidFill>
              <a:srgbClr val="F4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32;p67">
              <a:extLst>
                <a:ext uri="{FF2B5EF4-FFF2-40B4-BE49-F238E27FC236}">
                  <a16:creationId xmlns:a16="http://schemas.microsoft.com/office/drawing/2014/main" id="{0D373B41-A16F-815D-A5D7-F2756E283956}"/>
                </a:ext>
              </a:extLst>
            </p:cNvPr>
            <p:cNvSpPr/>
            <p:nvPr/>
          </p:nvSpPr>
          <p:spPr>
            <a:xfrm>
              <a:off x="-1128749" y="2097550"/>
              <a:ext cx="306835" cy="301770"/>
            </a:xfrm>
            <a:custGeom>
              <a:avLst/>
              <a:gdLst/>
              <a:ahLst/>
              <a:cxnLst/>
              <a:rect l="l" t="t" r="r" b="b"/>
              <a:pathLst>
                <a:path w="7693" h="7566" extrusionOk="0">
                  <a:moveTo>
                    <a:pt x="3848" y="1"/>
                  </a:moveTo>
                  <a:cubicBezTo>
                    <a:pt x="1725" y="1"/>
                    <a:pt x="1" y="1694"/>
                    <a:pt x="1" y="3784"/>
                  </a:cubicBezTo>
                  <a:cubicBezTo>
                    <a:pt x="1" y="5873"/>
                    <a:pt x="1724" y="7565"/>
                    <a:pt x="3848" y="7565"/>
                  </a:cubicBezTo>
                  <a:cubicBezTo>
                    <a:pt x="5972" y="7565"/>
                    <a:pt x="7693" y="5872"/>
                    <a:pt x="7693" y="3784"/>
                  </a:cubicBezTo>
                  <a:cubicBezTo>
                    <a:pt x="7693" y="1694"/>
                    <a:pt x="5970" y="1"/>
                    <a:pt x="3848" y="1"/>
                  </a:cubicBezTo>
                  <a:close/>
                </a:path>
              </a:pathLst>
            </a:custGeom>
            <a:solidFill>
              <a:srgbClr val="F4EF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33;p67">
              <a:extLst>
                <a:ext uri="{FF2B5EF4-FFF2-40B4-BE49-F238E27FC236}">
                  <a16:creationId xmlns:a16="http://schemas.microsoft.com/office/drawing/2014/main" id="{54F0EF61-D3C0-2805-BE3C-2EE4393FD297}"/>
                </a:ext>
              </a:extLst>
            </p:cNvPr>
            <p:cNvSpPr/>
            <p:nvPr/>
          </p:nvSpPr>
          <p:spPr>
            <a:xfrm>
              <a:off x="-1903634" y="3774355"/>
              <a:ext cx="726106" cy="333439"/>
            </a:xfrm>
            <a:custGeom>
              <a:avLst/>
              <a:gdLst/>
              <a:ahLst/>
              <a:cxnLst/>
              <a:rect l="l" t="t" r="r" b="b"/>
              <a:pathLst>
                <a:path w="18205" h="8360" extrusionOk="0">
                  <a:moveTo>
                    <a:pt x="1983" y="1"/>
                  </a:moveTo>
                  <a:lnTo>
                    <a:pt x="0" y="2420"/>
                  </a:lnTo>
                  <a:lnTo>
                    <a:pt x="18205" y="8360"/>
                  </a:lnTo>
                  <a:lnTo>
                    <a:pt x="18205" y="4306"/>
                  </a:lnTo>
                  <a:lnTo>
                    <a:pt x="1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34;p67">
              <a:extLst>
                <a:ext uri="{FF2B5EF4-FFF2-40B4-BE49-F238E27FC236}">
                  <a16:creationId xmlns:a16="http://schemas.microsoft.com/office/drawing/2014/main" id="{725CCCE2-3C66-2A93-1DCA-BAC27993E429}"/>
                </a:ext>
              </a:extLst>
            </p:cNvPr>
            <p:cNvSpPr/>
            <p:nvPr/>
          </p:nvSpPr>
          <p:spPr>
            <a:xfrm>
              <a:off x="-1680159" y="3087097"/>
              <a:ext cx="671703" cy="181995"/>
            </a:xfrm>
            <a:custGeom>
              <a:avLst/>
              <a:gdLst/>
              <a:ahLst/>
              <a:cxnLst/>
              <a:rect l="l" t="t" r="r" b="b"/>
              <a:pathLst>
                <a:path w="16841" h="4563" extrusionOk="0">
                  <a:moveTo>
                    <a:pt x="4067" y="1"/>
                  </a:moveTo>
                  <a:cubicBezTo>
                    <a:pt x="2606" y="1"/>
                    <a:pt x="1209" y="210"/>
                    <a:pt x="0" y="733"/>
                  </a:cubicBezTo>
                  <a:cubicBezTo>
                    <a:pt x="0" y="733"/>
                    <a:pt x="2233" y="2787"/>
                    <a:pt x="5289" y="2787"/>
                  </a:cubicBezTo>
                  <a:cubicBezTo>
                    <a:pt x="6534" y="2787"/>
                    <a:pt x="7916" y="2446"/>
                    <a:pt x="9339" y="1486"/>
                  </a:cubicBezTo>
                  <a:cubicBezTo>
                    <a:pt x="9339" y="1486"/>
                    <a:pt x="10869" y="4563"/>
                    <a:pt x="13687" y="4563"/>
                  </a:cubicBezTo>
                  <a:cubicBezTo>
                    <a:pt x="14604" y="4563"/>
                    <a:pt x="15658" y="4236"/>
                    <a:pt x="16841" y="3371"/>
                  </a:cubicBezTo>
                  <a:cubicBezTo>
                    <a:pt x="16841" y="3371"/>
                    <a:pt x="9933" y="1"/>
                    <a:pt x="4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35;p67">
              <a:extLst>
                <a:ext uri="{FF2B5EF4-FFF2-40B4-BE49-F238E27FC236}">
                  <a16:creationId xmlns:a16="http://schemas.microsoft.com/office/drawing/2014/main" id="{F1C00451-7965-BF6D-54E2-710AE8C6C09D}"/>
                </a:ext>
              </a:extLst>
            </p:cNvPr>
            <p:cNvSpPr/>
            <p:nvPr/>
          </p:nvSpPr>
          <p:spPr>
            <a:xfrm>
              <a:off x="-2344204" y="3692312"/>
              <a:ext cx="591973" cy="252273"/>
            </a:xfrm>
            <a:custGeom>
              <a:avLst/>
              <a:gdLst/>
              <a:ahLst/>
              <a:cxnLst/>
              <a:rect l="l" t="t" r="r" b="b"/>
              <a:pathLst>
                <a:path w="14842" h="6325" extrusionOk="0">
                  <a:moveTo>
                    <a:pt x="5986" y="1"/>
                  </a:moveTo>
                  <a:cubicBezTo>
                    <a:pt x="5388" y="1"/>
                    <a:pt x="4752" y="35"/>
                    <a:pt x="4074" y="109"/>
                  </a:cubicBezTo>
                  <a:lnTo>
                    <a:pt x="1" y="6239"/>
                  </a:lnTo>
                  <a:lnTo>
                    <a:pt x="9742" y="5188"/>
                  </a:lnTo>
                  <a:lnTo>
                    <a:pt x="9742" y="5188"/>
                  </a:lnTo>
                  <a:cubicBezTo>
                    <a:pt x="9742" y="5188"/>
                    <a:pt x="9334" y="6324"/>
                    <a:pt x="11146" y="6324"/>
                  </a:cubicBezTo>
                  <a:cubicBezTo>
                    <a:pt x="11419" y="6324"/>
                    <a:pt x="11743" y="6298"/>
                    <a:pt x="12126" y="6239"/>
                  </a:cubicBezTo>
                  <a:cubicBezTo>
                    <a:pt x="14841" y="5817"/>
                    <a:pt x="13737" y="1"/>
                    <a:pt x="5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36;p67">
              <a:extLst>
                <a:ext uri="{FF2B5EF4-FFF2-40B4-BE49-F238E27FC236}">
                  <a16:creationId xmlns:a16="http://schemas.microsoft.com/office/drawing/2014/main" id="{D721D5EE-55D1-33DD-FF14-CEBEE7A51437}"/>
                </a:ext>
              </a:extLst>
            </p:cNvPr>
            <p:cNvSpPr/>
            <p:nvPr/>
          </p:nvSpPr>
          <p:spPr>
            <a:xfrm>
              <a:off x="-759533" y="1855328"/>
              <a:ext cx="496728" cy="801170"/>
            </a:xfrm>
            <a:custGeom>
              <a:avLst/>
              <a:gdLst/>
              <a:ahLst/>
              <a:cxnLst/>
              <a:rect l="l" t="t" r="r" b="b"/>
              <a:pathLst>
                <a:path w="12454" h="20087" extrusionOk="0">
                  <a:moveTo>
                    <a:pt x="6377" y="0"/>
                  </a:moveTo>
                  <a:cubicBezTo>
                    <a:pt x="6329" y="0"/>
                    <a:pt x="6280" y="2"/>
                    <a:pt x="6230" y="4"/>
                  </a:cubicBezTo>
                  <a:cubicBezTo>
                    <a:pt x="0" y="300"/>
                    <a:pt x="6230" y="5990"/>
                    <a:pt x="6230" y="5990"/>
                  </a:cubicBezTo>
                  <a:lnTo>
                    <a:pt x="3849" y="20086"/>
                  </a:lnTo>
                  <a:lnTo>
                    <a:pt x="11986" y="18202"/>
                  </a:lnTo>
                  <a:cubicBezTo>
                    <a:pt x="11986" y="18202"/>
                    <a:pt x="12454" y="0"/>
                    <a:pt x="63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37;p67">
              <a:extLst>
                <a:ext uri="{FF2B5EF4-FFF2-40B4-BE49-F238E27FC236}">
                  <a16:creationId xmlns:a16="http://schemas.microsoft.com/office/drawing/2014/main" id="{676D204A-69C8-1D28-91B3-FE8381F02013}"/>
                </a:ext>
              </a:extLst>
            </p:cNvPr>
            <p:cNvSpPr/>
            <p:nvPr/>
          </p:nvSpPr>
          <p:spPr>
            <a:xfrm>
              <a:off x="-1636086" y="1809142"/>
              <a:ext cx="370013" cy="288448"/>
            </a:xfrm>
            <a:custGeom>
              <a:avLst/>
              <a:gdLst/>
              <a:ahLst/>
              <a:cxnLst/>
              <a:rect l="l" t="t" r="r" b="b"/>
              <a:pathLst>
                <a:path w="9277" h="7232" extrusionOk="0">
                  <a:moveTo>
                    <a:pt x="7080" y="1"/>
                  </a:moveTo>
                  <a:cubicBezTo>
                    <a:pt x="5782" y="1"/>
                    <a:pt x="6068" y="3584"/>
                    <a:pt x="6068" y="3584"/>
                  </a:cubicBezTo>
                  <a:cubicBezTo>
                    <a:pt x="6068" y="3584"/>
                    <a:pt x="4361" y="2390"/>
                    <a:pt x="2889" y="2390"/>
                  </a:cubicBezTo>
                  <a:cubicBezTo>
                    <a:pt x="2305" y="2390"/>
                    <a:pt x="1757" y="2578"/>
                    <a:pt x="1369" y="3104"/>
                  </a:cubicBezTo>
                  <a:cubicBezTo>
                    <a:pt x="1" y="4955"/>
                    <a:pt x="9276" y="7232"/>
                    <a:pt x="9276" y="7232"/>
                  </a:cubicBezTo>
                  <a:cubicBezTo>
                    <a:pt x="9276" y="7232"/>
                    <a:pt x="8905" y="513"/>
                    <a:pt x="7326" y="39"/>
                  </a:cubicBezTo>
                  <a:cubicBezTo>
                    <a:pt x="7238" y="13"/>
                    <a:pt x="7157" y="1"/>
                    <a:pt x="7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38;p67">
              <a:extLst>
                <a:ext uri="{FF2B5EF4-FFF2-40B4-BE49-F238E27FC236}">
                  <a16:creationId xmlns:a16="http://schemas.microsoft.com/office/drawing/2014/main" id="{0F091916-CB9B-19FD-8A9F-FB335A0FBCCD}"/>
                </a:ext>
              </a:extLst>
            </p:cNvPr>
            <p:cNvSpPr/>
            <p:nvPr/>
          </p:nvSpPr>
          <p:spPr>
            <a:xfrm>
              <a:off x="-1736915" y="3338452"/>
              <a:ext cx="640194" cy="445196"/>
            </a:xfrm>
            <a:custGeom>
              <a:avLst/>
              <a:gdLst/>
              <a:ahLst/>
              <a:cxnLst/>
              <a:rect l="l" t="t" r="r" b="b"/>
              <a:pathLst>
                <a:path w="16051" h="11162" extrusionOk="0">
                  <a:moveTo>
                    <a:pt x="1218" y="0"/>
                  </a:moveTo>
                  <a:lnTo>
                    <a:pt x="1" y="3725"/>
                  </a:lnTo>
                  <a:lnTo>
                    <a:pt x="5938" y="11161"/>
                  </a:lnTo>
                  <a:lnTo>
                    <a:pt x="15607" y="6582"/>
                  </a:lnTo>
                  <a:lnTo>
                    <a:pt x="16051" y="3585"/>
                  </a:lnTo>
                  <a:lnTo>
                    <a:pt x="6381" y="8489"/>
                  </a:lnTo>
                  <a:lnTo>
                    <a:pt x="12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39;p67">
              <a:extLst>
                <a:ext uri="{FF2B5EF4-FFF2-40B4-BE49-F238E27FC236}">
                  <a16:creationId xmlns:a16="http://schemas.microsoft.com/office/drawing/2014/main" id="{33D20E07-A567-0515-ECDF-04431E5AD549}"/>
                </a:ext>
              </a:extLst>
            </p:cNvPr>
            <p:cNvSpPr/>
            <p:nvPr/>
          </p:nvSpPr>
          <p:spPr>
            <a:xfrm>
              <a:off x="-1903634" y="3166588"/>
              <a:ext cx="174856" cy="229099"/>
            </a:xfrm>
            <a:custGeom>
              <a:avLst/>
              <a:gdLst/>
              <a:ahLst/>
              <a:cxnLst/>
              <a:rect l="l" t="t" r="r" b="b"/>
              <a:pathLst>
                <a:path w="4384" h="5744" extrusionOk="0">
                  <a:moveTo>
                    <a:pt x="3244" y="1"/>
                  </a:moveTo>
                  <a:lnTo>
                    <a:pt x="0" y="1472"/>
                  </a:lnTo>
                  <a:lnTo>
                    <a:pt x="1080" y="5744"/>
                  </a:lnTo>
                  <a:lnTo>
                    <a:pt x="4384" y="4614"/>
                  </a:lnTo>
                  <a:lnTo>
                    <a:pt x="32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440;p67">
              <a:extLst>
                <a:ext uri="{FF2B5EF4-FFF2-40B4-BE49-F238E27FC236}">
                  <a16:creationId xmlns:a16="http://schemas.microsoft.com/office/drawing/2014/main" id="{5E635054-373D-2056-06EF-9D5206B0DB0B}"/>
                </a:ext>
              </a:extLst>
            </p:cNvPr>
            <p:cNvSpPr/>
            <p:nvPr/>
          </p:nvSpPr>
          <p:spPr>
            <a:xfrm>
              <a:off x="-976667" y="3166588"/>
              <a:ext cx="154754" cy="258215"/>
            </a:xfrm>
            <a:custGeom>
              <a:avLst/>
              <a:gdLst/>
              <a:ahLst/>
              <a:cxnLst/>
              <a:rect l="l" t="t" r="r" b="b"/>
              <a:pathLst>
                <a:path w="3880" h="6474" extrusionOk="0">
                  <a:moveTo>
                    <a:pt x="2317" y="1"/>
                  </a:moveTo>
                  <a:lnTo>
                    <a:pt x="1" y="1110"/>
                  </a:lnTo>
                  <a:lnTo>
                    <a:pt x="34" y="6473"/>
                  </a:lnTo>
                  <a:lnTo>
                    <a:pt x="3880" y="4876"/>
                  </a:lnTo>
                  <a:lnTo>
                    <a:pt x="23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441;p67">
              <a:extLst>
                <a:ext uri="{FF2B5EF4-FFF2-40B4-BE49-F238E27FC236}">
                  <a16:creationId xmlns:a16="http://schemas.microsoft.com/office/drawing/2014/main" id="{BA35B666-C518-3857-3ACD-9204CB52143E}"/>
                </a:ext>
              </a:extLst>
            </p:cNvPr>
            <p:cNvSpPr/>
            <p:nvPr/>
          </p:nvSpPr>
          <p:spPr>
            <a:xfrm>
              <a:off x="-1540561" y="3131050"/>
              <a:ext cx="232928" cy="207442"/>
            </a:xfrm>
            <a:custGeom>
              <a:avLst/>
              <a:gdLst/>
              <a:ahLst/>
              <a:cxnLst/>
              <a:rect l="l" t="t" r="r" b="b"/>
              <a:pathLst>
                <a:path w="5840" h="5201" extrusionOk="0">
                  <a:moveTo>
                    <a:pt x="4594" y="0"/>
                  </a:moveTo>
                  <a:cubicBezTo>
                    <a:pt x="3451" y="0"/>
                    <a:pt x="1685" y="866"/>
                    <a:pt x="0" y="5200"/>
                  </a:cubicBezTo>
                  <a:cubicBezTo>
                    <a:pt x="0" y="5200"/>
                    <a:pt x="4" y="5200"/>
                    <a:pt x="11" y="5200"/>
                  </a:cubicBezTo>
                  <a:cubicBezTo>
                    <a:pt x="283" y="5200"/>
                    <a:pt x="5425" y="5138"/>
                    <a:pt x="5839" y="384"/>
                  </a:cubicBezTo>
                  <a:cubicBezTo>
                    <a:pt x="5839" y="384"/>
                    <a:pt x="5355" y="0"/>
                    <a:pt x="4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442;p67">
              <a:extLst>
                <a:ext uri="{FF2B5EF4-FFF2-40B4-BE49-F238E27FC236}">
                  <a16:creationId xmlns:a16="http://schemas.microsoft.com/office/drawing/2014/main" id="{09899C73-9A03-DE9E-885B-7579C4D5330C}"/>
                </a:ext>
              </a:extLst>
            </p:cNvPr>
            <p:cNvSpPr/>
            <p:nvPr/>
          </p:nvSpPr>
          <p:spPr>
            <a:xfrm>
              <a:off x="-1428524" y="3146326"/>
              <a:ext cx="231891" cy="278477"/>
            </a:xfrm>
            <a:custGeom>
              <a:avLst/>
              <a:gdLst/>
              <a:ahLst/>
              <a:cxnLst/>
              <a:rect l="l" t="t" r="r" b="b"/>
              <a:pathLst>
                <a:path w="5814" h="6982" extrusionOk="0">
                  <a:moveTo>
                    <a:pt x="3030" y="1"/>
                  </a:moveTo>
                  <a:cubicBezTo>
                    <a:pt x="3030" y="1"/>
                    <a:pt x="0" y="3795"/>
                    <a:pt x="4566" y="6981"/>
                  </a:cubicBezTo>
                  <a:cubicBezTo>
                    <a:pt x="4566" y="6981"/>
                    <a:pt x="5813" y="2046"/>
                    <a:pt x="3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443;p67">
              <a:extLst>
                <a:ext uri="{FF2B5EF4-FFF2-40B4-BE49-F238E27FC236}">
                  <a16:creationId xmlns:a16="http://schemas.microsoft.com/office/drawing/2014/main" id="{655DE4B7-47F2-9882-9C7E-4192801EDEEC}"/>
                </a:ext>
              </a:extLst>
            </p:cNvPr>
            <p:cNvSpPr/>
            <p:nvPr/>
          </p:nvSpPr>
          <p:spPr>
            <a:xfrm>
              <a:off x="-2221278" y="4007722"/>
              <a:ext cx="1024686" cy="559587"/>
            </a:xfrm>
            <a:custGeom>
              <a:avLst/>
              <a:gdLst/>
              <a:ahLst/>
              <a:cxnLst/>
              <a:rect l="l" t="t" r="r" b="b"/>
              <a:pathLst>
                <a:path w="25691" h="14030" extrusionOk="0">
                  <a:moveTo>
                    <a:pt x="1666" y="0"/>
                  </a:moveTo>
                  <a:lnTo>
                    <a:pt x="0" y="909"/>
                  </a:lnTo>
                  <a:cubicBezTo>
                    <a:pt x="8383" y="14030"/>
                    <a:pt x="25690" y="14030"/>
                    <a:pt x="25690" y="14030"/>
                  </a:cubicBezTo>
                  <a:lnTo>
                    <a:pt x="25690" y="11989"/>
                  </a:lnTo>
                  <a:cubicBezTo>
                    <a:pt x="8927" y="11870"/>
                    <a:pt x="1666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444;p67">
              <a:extLst>
                <a:ext uri="{FF2B5EF4-FFF2-40B4-BE49-F238E27FC236}">
                  <a16:creationId xmlns:a16="http://schemas.microsoft.com/office/drawing/2014/main" id="{331EBF0F-3440-B557-4F0B-D6CAF28CED9A}"/>
                </a:ext>
              </a:extLst>
            </p:cNvPr>
            <p:cNvSpPr/>
            <p:nvPr/>
          </p:nvSpPr>
          <p:spPr>
            <a:xfrm rot="-2700405">
              <a:off x="-1526758" y="2352855"/>
              <a:ext cx="135656" cy="135572"/>
            </a:xfrm>
            <a:custGeom>
              <a:avLst/>
              <a:gdLst/>
              <a:ahLst/>
              <a:cxnLst/>
              <a:rect l="l" t="t" r="r" b="b"/>
              <a:pathLst>
                <a:path w="1806" h="1805" extrusionOk="0">
                  <a:moveTo>
                    <a:pt x="903" y="1"/>
                  </a:moveTo>
                  <a:cubicBezTo>
                    <a:pt x="405" y="1"/>
                    <a:pt x="0" y="404"/>
                    <a:pt x="0" y="903"/>
                  </a:cubicBezTo>
                  <a:cubicBezTo>
                    <a:pt x="0" y="1401"/>
                    <a:pt x="405" y="1805"/>
                    <a:pt x="903" y="1805"/>
                  </a:cubicBezTo>
                  <a:cubicBezTo>
                    <a:pt x="1401" y="1805"/>
                    <a:pt x="1806" y="1401"/>
                    <a:pt x="1806" y="903"/>
                  </a:cubicBezTo>
                  <a:cubicBezTo>
                    <a:pt x="1806" y="404"/>
                    <a:pt x="1401" y="1"/>
                    <a:pt x="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445;p67">
              <a:extLst>
                <a:ext uri="{FF2B5EF4-FFF2-40B4-BE49-F238E27FC236}">
                  <a16:creationId xmlns:a16="http://schemas.microsoft.com/office/drawing/2014/main" id="{3F862C08-E36C-C950-E0EE-24708EB05D14}"/>
                </a:ext>
              </a:extLst>
            </p:cNvPr>
            <p:cNvSpPr/>
            <p:nvPr/>
          </p:nvSpPr>
          <p:spPr>
            <a:xfrm rot="-2700162">
              <a:off x="-994248" y="2223035"/>
              <a:ext cx="135647" cy="135562"/>
            </a:xfrm>
            <a:custGeom>
              <a:avLst/>
              <a:gdLst/>
              <a:ahLst/>
              <a:cxnLst/>
              <a:rect l="l" t="t" r="r" b="b"/>
              <a:pathLst>
                <a:path w="1806" h="1805" extrusionOk="0">
                  <a:moveTo>
                    <a:pt x="903" y="1"/>
                  </a:moveTo>
                  <a:cubicBezTo>
                    <a:pt x="405" y="1"/>
                    <a:pt x="0" y="404"/>
                    <a:pt x="0" y="903"/>
                  </a:cubicBezTo>
                  <a:cubicBezTo>
                    <a:pt x="0" y="1401"/>
                    <a:pt x="405" y="1805"/>
                    <a:pt x="903" y="1805"/>
                  </a:cubicBezTo>
                  <a:cubicBezTo>
                    <a:pt x="1401" y="1805"/>
                    <a:pt x="1806" y="1401"/>
                    <a:pt x="1806" y="903"/>
                  </a:cubicBezTo>
                  <a:cubicBezTo>
                    <a:pt x="1806" y="404"/>
                    <a:pt x="1401" y="1"/>
                    <a:pt x="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446;p67">
              <a:extLst>
                <a:ext uri="{FF2B5EF4-FFF2-40B4-BE49-F238E27FC236}">
                  <a16:creationId xmlns:a16="http://schemas.microsoft.com/office/drawing/2014/main" id="{B21D7B19-C79E-FE85-07F2-BD699CB4DA65}"/>
                </a:ext>
              </a:extLst>
            </p:cNvPr>
            <p:cNvSpPr/>
            <p:nvPr/>
          </p:nvSpPr>
          <p:spPr>
            <a:xfrm rot="-1526549">
              <a:off x="-1203118" y="2678908"/>
              <a:ext cx="292296" cy="126059"/>
            </a:xfrm>
            <a:custGeom>
              <a:avLst/>
              <a:gdLst/>
              <a:ahLst/>
              <a:cxnLst/>
              <a:rect l="l" t="t" r="r" b="b"/>
              <a:pathLst>
                <a:path w="6040" h="2605" extrusionOk="0">
                  <a:moveTo>
                    <a:pt x="187" y="1"/>
                  </a:moveTo>
                  <a:cubicBezTo>
                    <a:pt x="146" y="1"/>
                    <a:pt x="113" y="10"/>
                    <a:pt x="88" y="29"/>
                  </a:cubicBezTo>
                  <a:cubicBezTo>
                    <a:pt x="1" y="98"/>
                    <a:pt x="10" y="234"/>
                    <a:pt x="38" y="343"/>
                  </a:cubicBezTo>
                  <a:cubicBezTo>
                    <a:pt x="307" y="1383"/>
                    <a:pt x="1397" y="2205"/>
                    <a:pt x="2390" y="2473"/>
                  </a:cubicBezTo>
                  <a:cubicBezTo>
                    <a:pt x="2724" y="2562"/>
                    <a:pt x="3068" y="2605"/>
                    <a:pt x="3412" y="2605"/>
                  </a:cubicBezTo>
                  <a:cubicBezTo>
                    <a:pt x="4241" y="2605"/>
                    <a:pt x="5076" y="2359"/>
                    <a:pt x="5796" y="1940"/>
                  </a:cubicBezTo>
                  <a:cubicBezTo>
                    <a:pt x="5863" y="1901"/>
                    <a:pt x="5932" y="1857"/>
                    <a:pt x="5966" y="1788"/>
                  </a:cubicBezTo>
                  <a:cubicBezTo>
                    <a:pt x="6040" y="1645"/>
                    <a:pt x="5918" y="1466"/>
                    <a:pt x="5766" y="1414"/>
                  </a:cubicBezTo>
                  <a:cubicBezTo>
                    <a:pt x="5711" y="1396"/>
                    <a:pt x="5654" y="1389"/>
                    <a:pt x="5597" y="1389"/>
                  </a:cubicBezTo>
                  <a:cubicBezTo>
                    <a:pt x="5495" y="1389"/>
                    <a:pt x="5391" y="1411"/>
                    <a:pt x="5289" y="1430"/>
                  </a:cubicBezTo>
                  <a:cubicBezTo>
                    <a:pt x="4944" y="1498"/>
                    <a:pt x="4587" y="1531"/>
                    <a:pt x="4228" y="1531"/>
                  </a:cubicBezTo>
                  <a:cubicBezTo>
                    <a:pt x="3523" y="1531"/>
                    <a:pt x="2812" y="1401"/>
                    <a:pt x="2170" y="1140"/>
                  </a:cubicBezTo>
                  <a:cubicBezTo>
                    <a:pt x="1827" y="999"/>
                    <a:pt x="613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Children Yay  Sound Effect">
            <a:hlinkClick r:id="" action="ppaction://media"/>
            <a:extLst>
              <a:ext uri="{FF2B5EF4-FFF2-40B4-BE49-F238E27FC236}">
                <a16:creationId xmlns:a16="http://schemas.microsoft.com/office/drawing/2014/main" id="{233FB7EE-A1FD-5204-BFE2-98FF4A4C8A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8436" y="6614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A057EB-E300-494E-8EC0-22B1BB56F69F}"/>
              </a:ext>
            </a:extLst>
          </p:cNvPr>
          <p:cNvSpPr/>
          <p:nvPr/>
        </p:nvSpPr>
        <p:spPr>
          <a:xfrm>
            <a:off x="288076" y="1643554"/>
            <a:ext cx="3218695" cy="2783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66CBB1-AB23-576F-9878-75280952DEC8}"/>
              </a:ext>
            </a:extLst>
          </p:cNvPr>
          <p:cNvSpPr txBox="1"/>
          <p:nvPr/>
        </p:nvSpPr>
        <p:spPr>
          <a:xfrm>
            <a:off x="430746" y="2768657"/>
            <a:ext cx="2954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Listen for numbers.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Clap your hands when you hear the numbers.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5C1ED8-33F1-F382-922E-62A4BB2CC23F}"/>
              </a:ext>
            </a:extLst>
          </p:cNvPr>
          <p:cNvSpPr txBox="1">
            <a:spLocks/>
          </p:cNvSpPr>
          <p:nvPr/>
        </p:nvSpPr>
        <p:spPr>
          <a:xfrm>
            <a:off x="4425907" y="0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Song: How old are you?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B60E8C-008B-B61F-FB17-36C57095E176}"/>
              </a:ext>
            </a:extLst>
          </p:cNvPr>
          <p:cNvSpPr txBox="1">
            <a:spLocks/>
          </p:cNvSpPr>
          <p:nvPr/>
        </p:nvSpPr>
        <p:spPr>
          <a:xfrm>
            <a:off x="4425907" y="-9525"/>
            <a:ext cx="70033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</a:rPr>
              <a:t>Song: How old are you?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CF10DF-0881-B2DA-AA52-18523E7A2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641" y="815531"/>
            <a:ext cx="1644956" cy="1656046"/>
          </a:xfrm>
          <a:prstGeom prst="rect">
            <a:avLst/>
          </a:prstGeom>
        </p:spPr>
      </p:pic>
      <p:pic>
        <p:nvPicPr>
          <p:cNvPr id="4" name="[G3] How Old Are You- English Song for Children">
            <a:hlinkClick r:id="" action="ppaction://media"/>
            <a:extLst>
              <a:ext uri="{FF2B5EF4-FFF2-40B4-BE49-F238E27FC236}">
                <a16:creationId xmlns:a16="http://schemas.microsoft.com/office/drawing/2014/main" id="{5B3BA8BB-B892-7E3A-D629-4C5CC86DD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6933" y="1335088"/>
            <a:ext cx="7884055" cy="443478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CF60354-9B19-6B96-D6DE-3138F0A8A561}"/>
              </a:ext>
            </a:extLst>
          </p:cNvPr>
          <p:cNvSpPr txBox="1">
            <a:spLocks/>
          </p:cNvSpPr>
          <p:nvPr/>
        </p:nvSpPr>
        <p:spPr>
          <a:xfrm>
            <a:off x="556098" y="-15015"/>
            <a:ext cx="10515600" cy="616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Lead-in</a:t>
            </a:r>
            <a:endParaRPr lang="en-SG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8D1472-CCD0-ED38-9F3A-07BBF4FCE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62978" y="756833"/>
            <a:ext cx="2403858" cy="2317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B40679-0560-B0E3-09E0-4E4BA1900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24"/>
          <a:stretch/>
        </p:blipFill>
        <p:spPr>
          <a:xfrm>
            <a:off x="8418058" y="2732894"/>
            <a:ext cx="2384505" cy="2317491"/>
          </a:xfrm>
          <a:prstGeom prst="rect">
            <a:avLst/>
          </a:prstGeom>
        </p:spPr>
      </p:pic>
      <p:pic>
        <p:nvPicPr>
          <p:cNvPr id="1026" name="Picture 2" descr="Chocolate Cake with Candles Art PNG Large Pictur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55BB64D-9220-28F5-BB58-60646884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72" y="2859174"/>
            <a:ext cx="2752928" cy="26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6253BA2-1A30-9640-5BCA-8FDAF8A3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98" y="-15015"/>
            <a:ext cx="10515600" cy="6160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STRUCTURES</a:t>
            </a:r>
            <a:endParaRPr lang="en-SG" sz="28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B06325F-7D8B-139E-72E6-AC8DF0424D2F}"/>
              </a:ext>
            </a:extLst>
          </p:cNvPr>
          <p:cNvSpPr/>
          <p:nvPr/>
        </p:nvSpPr>
        <p:spPr>
          <a:xfrm>
            <a:off x="8908012" y="5050385"/>
            <a:ext cx="1404595" cy="563315"/>
          </a:xfrm>
          <a:prstGeom prst="roundRect">
            <a:avLst/>
          </a:prstGeom>
          <a:solidFill>
            <a:srgbClr val="00B0F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Minh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0B3950-3B16-3044-67AC-FEB69808FBA2}"/>
              </a:ext>
            </a:extLst>
          </p:cNvPr>
          <p:cNvSpPr/>
          <p:nvPr/>
        </p:nvSpPr>
        <p:spPr>
          <a:xfrm>
            <a:off x="1762609" y="3153228"/>
            <a:ext cx="1404595" cy="563315"/>
          </a:xfrm>
          <a:prstGeom prst="roundRect">
            <a:avLst/>
          </a:prstGeom>
          <a:solidFill>
            <a:srgbClr val="F487BE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600" b="1" kern="0" dirty="0">
                <a:solidFill>
                  <a:srgbClr val="FFFFFF"/>
                </a:solidFill>
                <a:latin typeface="Arial"/>
                <a:sym typeface="Arial"/>
              </a:rPr>
              <a:t>Mai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C3C7B4DB-6EA2-9C64-0090-A00A9A81DEAC}"/>
              </a:ext>
            </a:extLst>
          </p:cNvPr>
          <p:cNvSpPr/>
          <p:nvPr/>
        </p:nvSpPr>
        <p:spPr>
          <a:xfrm>
            <a:off x="3666836" y="756833"/>
            <a:ext cx="3199471" cy="702316"/>
          </a:xfrm>
          <a:prstGeom prst="wedgeRoundRectCallout">
            <a:avLst>
              <a:gd name="adj1" fmla="val -62240"/>
              <a:gd name="adj2" fmla="val 47963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 is my birthday.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8D7EF208-53BB-F677-4965-46001A482B0A}"/>
              </a:ext>
            </a:extLst>
          </p:cNvPr>
          <p:cNvSpPr/>
          <p:nvPr/>
        </p:nvSpPr>
        <p:spPr>
          <a:xfrm>
            <a:off x="7694475" y="1818421"/>
            <a:ext cx="3108088" cy="702316"/>
          </a:xfrm>
          <a:prstGeom prst="wedgeRoundRectCallout">
            <a:avLst>
              <a:gd name="adj1" fmla="val -3824"/>
              <a:gd name="adj2" fmla="val 117982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old are you?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C6F51ED-F272-A942-9D94-82B011148335}"/>
              </a:ext>
            </a:extLst>
          </p:cNvPr>
          <p:cNvSpPr/>
          <p:nvPr/>
        </p:nvSpPr>
        <p:spPr>
          <a:xfrm>
            <a:off x="3666836" y="1634441"/>
            <a:ext cx="3199471" cy="702316"/>
          </a:xfrm>
          <a:prstGeom prst="wedgeRoundRectCallout">
            <a:avLst>
              <a:gd name="adj1" fmla="val -62240"/>
              <a:gd name="adj2" fmla="val 47963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prstClr val="white"/>
                </a:solidFill>
                <a:latin typeface="Calibri" panose="020F0502020204030204"/>
              </a:rPr>
              <a:t>I’m seven years old.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14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15D4-A9CA-D6A6-B695-B0CB65AB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57" y="23673"/>
            <a:ext cx="10515600" cy="61601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STRUCTURES</a:t>
            </a:r>
            <a:endParaRPr lang="en-SG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79CE3-D12F-6632-E90C-79FCEBD29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10847" y="2078932"/>
            <a:ext cx="2403858" cy="2317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4B79CA-4529-6631-B4CE-346C676465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24"/>
          <a:stretch/>
        </p:blipFill>
        <p:spPr>
          <a:xfrm>
            <a:off x="6094234" y="2137542"/>
            <a:ext cx="2384505" cy="2317491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284190B-D9F6-CC09-C113-938C6C3DFA03}"/>
              </a:ext>
            </a:extLst>
          </p:cNvPr>
          <p:cNvSpPr/>
          <p:nvPr/>
        </p:nvSpPr>
        <p:spPr>
          <a:xfrm>
            <a:off x="8534501" y="1529005"/>
            <a:ext cx="3108089" cy="806959"/>
          </a:xfrm>
          <a:prstGeom prst="wedgeRoundRectCallout">
            <a:avLst>
              <a:gd name="adj1" fmla="val -51195"/>
              <a:gd name="adj2" fmla="val 94827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prstClr val="white"/>
                </a:solidFill>
                <a:latin typeface="Calibri" panose="020F0502020204030204"/>
              </a:rPr>
              <a:t>I’m eight years old.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7ACEDCD8-A938-4161-FA30-B245D8294E5B}"/>
              </a:ext>
            </a:extLst>
          </p:cNvPr>
          <p:cNvSpPr/>
          <p:nvPr/>
        </p:nvSpPr>
        <p:spPr>
          <a:xfrm>
            <a:off x="642957" y="1273903"/>
            <a:ext cx="3108088" cy="867760"/>
          </a:xfrm>
          <a:prstGeom prst="wedgeRoundRectCallout">
            <a:avLst>
              <a:gd name="adj1" fmla="val 48367"/>
              <a:gd name="adj2" fmla="val 107058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old are you?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1A7C65-2BFE-4F63-88CA-3BEB92D87B8B}"/>
              </a:ext>
            </a:extLst>
          </p:cNvPr>
          <p:cNvGrpSpPr/>
          <p:nvPr/>
        </p:nvGrpSpPr>
        <p:grpSpPr>
          <a:xfrm>
            <a:off x="6095617" y="4143816"/>
            <a:ext cx="2031529" cy="1314668"/>
            <a:chOff x="6527976" y="4484870"/>
            <a:chExt cx="2031529" cy="131466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0E0101A-D669-5199-4A50-157775185144}"/>
                </a:ext>
              </a:extLst>
            </p:cNvPr>
            <p:cNvSpPr/>
            <p:nvPr/>
          </p:nvSpPr>
          <p:spPr>
            <a:xfrm>
              <a:off x="7154910" y="4960114"/>
              <a:ext cx="1404595" cy="563315"/>
            </a:xfrm>
            <a:prstGeom prst="roundRect">
              <a:avLst/>
            </a:prstGeom>
            <a:solidFill>
              <a:srgbClr val="00B0F0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Minh</a:t>
              </a:r>
              <a:endParaRPr kumimoji="0" lang="en-SG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E3BC670-7EB9-B0FC-40BA-552D8D0D2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14" b="92289" l="9936" r="89744">
                          <a14:foregroundMark x1="49359" y1="7214" x2="49359" y2="7214"/>
                          <a14:foregroundMark x1="68269" y1="89801" x2="68269" y2="89801"/>
                          <a14:foregroundMark x1="69551" y1="90547" x2="69551" y2="90547"/>
                          <a14:foregroundMark x1="71795" y1="92289" x2="71795" y2="92289"/>
                          <a14:foregroundMark x1="71474" y1="92289" x2="71474" y2="922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27976" y="4484870"/>
              <a:ext cx="1020340" cy="131466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ADA0FE-3AE5-CC33-5EA9-33CF37854D95}"/>
              </a:ext>
            </a:extLst>
          </p:cNvPr>
          <p:cNvGrpSpPr/>
          <p:nvPr/>
        </p:nvGrpSpPr>
        <p:grpSpPr>
          <a:xfrm>
            <a:off x="3691243" y="4054789"/>
            <a:ext cx="2023830" cy="1314668"/>
            <a:chOff x="3361133" y="4454454"/>
            <a:chExt cx="2023830" cy="131466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FC15D6-E524-6AC4-6C94-CD626341E151}"/>
                </a:ext>
              </a:extLst>
            </p:cNvPr>
            <p:cNvSpPr/>
            <p:nvPr/>
          </p:nvSpPr>
          <p:spPr>
            <a:xfrm>
              <a:off x="3980368" y="4960114"/>
              <a:ext cx="1404595" cy="563315"/>
            </a:xfrm>
            <a:prstGeom prst="roundRect">
              <a:avLst/>
            </a:prstGeom>
            <a:solidFill>
              <a:srgbClr val="F487BE"/>
            </a:solidFill>
            <a:ln w="381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600" b="1" kern="0" dirty="0">
                  <a:solidFill>
                    <a:srgbClr val="FFFFFF"/>
                  </a:solidFill>
                  <a:latin typeface="Arial"/>
                  <a:sym typeface="Arial"/>
                </a:rPr>
                <a:t>Mai</a:t>
              </a:r>
              <a:endParaRPr kumimoji="0" lang="en-SG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CDDC58E-688F-934F-28DD-3D4A1ED07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906" b="95674" l="9494" r="89557">
                          <a14:foregroundMark x1="49367" y1="9160" x2="49367" y2="9160"/>
                          <a14:foregroundMark x1="64557" y1="90840" x2="64557" y2="90840"/>
                          <a14:foregroundMark x1="68354" y1="93384" x2="68354" y2="93384"/>
                          <a14:foregroundMark x1="70570" y1="95165" x2="70570" y2="95165"/>
                          <a14:foregroundMark x1="72785" y1="95165" x2="72785" y2="95165"/>
                          <a14:foregroundMark x1="72468" y1="95165" x2="72468" y2="95165"/>
                          <a14:foregroundMark x1="71519" y1="95165" x2="71519" y2="95165"/>
                          <a14:foregroundMark x1="71203" y1="95674" x2="71203" y2="9567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61133" y="4454454"/>
              <a:ext cx="1057086" cy="1314668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42FC1C-9EB3-8CE1-1D1F-CAD5D2835BD5}"/>
              </a:ext>
            </a:extLst>
          </p:cNvPr>
          <p:cNvSpPr/>
          <p:nvPr/>
        </p:nvSpPr>
        <p:spPr>
          <a:xfrm>
            <a:off x="9278733" y="1725437"/>
            <a:ext cx="742951" cy="43129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/>
              <a:t>…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E87261AA-A74B-00B9-F9C4-D1336A9D6BAF}"/>
              </a:ext>
            </a:extLst>
          </p:cNvPr>
          <p:cNvSpPr/>
          <p:nvPr/>
        </p:nvSpPr>
        <p:spPr>
          <a:xfrm>
            <a:off x="642957" y="4251690"/>
            <a:ext cx="3108088" cy="867760"/>
          </a:xfrm>
          <a:prstGeom prst="wedgeRoundRectCallout">
            <a:avLst>
              <a:gd name="adj1" fmla="val 54190"/>
              <a:gd name="adj2" fmla="val -96154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seven years old.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0B66477E-ED03-2BB0-9812-A938825D3D46}"/>
              </a:ext>
            </a:extLst>
          </p:cNvPr>
          <p:cNvSpPr/>
          <p:nvPr/>
        </p:nvSpPr>
        <p:spPr>
          <a:xfrm>
            <a:off x="8534501" y="3891460"/>
            <a:ext cx="3108088" cy="867760"/>
          </a:xfrm>
          <a:prstGeom prst="wedgeRoundRectCallout">
            <a:avLst>
              <a:gd name="adj1" fmla="val -55464"/>
              <a:gd name="adj2" fmla="val -88091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old are you?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219000-2620-E372-BE44-E863934AF10F}"/>
              </a:ext>
            </a:extLst>
          </p:cNvPr>
          <p:cNvSpPr txBox="1"/>
          <p:nvPr/>
        </p:nvSpPr>
        <p:spPr>
          <a:xfrm>
            <a:off x="3430037" y="6131391"/>
            <a:ext cx="5431886" cy="40011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names to reveal the text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0E17417-B96F-2E9F-26ED-F42E7B7593AD}"/>
              </a:ext>
            </a:extLst>
          </p:cNvPr>
          <p:cNvSpPr/>
          <p:nvPr/>
        </p:nvSpPr>
        <p:spPr>
          <a:xfrm>
            <a:off x="1311723" y="4469925"/>
            <a:ext cx="875761" cy="431290"/>
          </a:xfrm>
          <a:prstGeom prst="roundRect">
            <a:avLst/>
          </a:prstGeom>
          <a:solidFill>
            <a:srgbClr val="F7A160"/>
          </a:solidFill>
          <a:ln>
            <a:solidFill>
              <a:srgbClr val="F7A1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133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11" grpId="0" animBg="1"/>
      <p:bldP spid="11" grpId="1" animBg="1"/>
      <p:bldP spid="11" grpId="2" animBg="1"/>
      <p:bldP spid="44" grpId="0" animBg="1"/>
      <p:bldP spid="45" grpId="0" animBg="1"/>
      <p:bldP spid="47" grpId="0" animBg="1"/>
      <p:bldP spid="47" grpId="1" animBg="1"/>
      <p:bldP spid="4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547B889-45CD-505A-A588-B841394C55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868307"/>
              </p:ext>
            </p:extLst>
          </p:nvPr>
        </p:nvGraphicFramePr>
        <p:xfrm>
          <a:off x="3675305" y="1837336"/>
          <a:ext cx="4746920" cy="3138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2458880" imgH="8214480" progId="Paint.Picture">
                  <p:embed/>
                </p:oleObj>
              </mc:Choice>
              <mc:Fallback>
                <p:oleObj name="Bitmap Image" r:id="rId3" imgW="12458880" imgH="8214480" progId="Paint.Picture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547B889-45CD-505A-A588-B841394C5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75305" y="1837336"/>
                        <a:ext cx="4746920" cy="3138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FE9EADD-26FF-BDBA-06EA-89A53F99ADBF}"/>
              </a:ext>
            </a:extLst>
          </p:cNvPr>
          <p:cNvSpPr/>
          <p:nvPr/>
        </p:nvSpPr>
        <p:spPr>
          <a:xfrm>
            <a:off x="8633968" y="1689867"/>
            <a:ext cx="2767457" cy="806959"/>
          </a:xfrm>
          <a:prstGeom prst="wedgeRoundRectCallout">
            <a:avLst>
              <a:gd name="adj1" fmla="val -63643"/>
              <a:gd name="adj2" fmla="val 42891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… years old.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2D321ED-238C-7900-C7E0-604841AE7C0F}"/>
              </a:ext>
            </a:extLst>
          </p:cNvPr>
          <p:cNvSpPr/>
          <p:nvPr/>
        </p:nvSpPr>
        <p:spPr>
          <a:xfrm>
            <a:off x="8703622" y="3793786"/>
            <a:ext cx="2710242" cy="806959"/>
          </a:xfrm>
          <a:prstGeom prst="wedgeRoundRectCallout">
            <a:avLst>
              <a:gd name="adj1" fmla="val -63494"/>
              <a:gd name="adj2" fmla="val 3137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o</a:t>
            </a:r>
            <a:r>
              <a:rPr lang="en-US" sz="2600" b="1" dirty="0" err="1">
                <a:solidFill>
                  <a:prstClr val="white"/>
                </a:solidFill>
                <a:latin typeface="Calibri" panose="020F0502020204030204"/>
              </a:rPr>
              <a:t>ld</a:t>
            </a:r>
            <a:r>
              <a:rPr lang="en-US" sz="2600" b="1" dirty="0">
                <a:solidFill>
                  <a:prstClr val="white"/>
                </a:solidFill>
                <a:latin typeface="Calibri" panose="020F0502020204030204"/>
              </a:rPr>
              <a:t> are you?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E9ED3C8-3BD4-9D57-6626-CF31650CD73E}"/>
              </a:ext>
            </a:extLst>
          </p:cNvPr>
          <p:cNvSpPr/>
          <p:nvPr/>
        </p:nvSpPr>
        <p:spPr>
          <a:xfrm>
            <a:off x="952501" y="1489842"/>
            <a:ext cx="2699048" cy="806959"/>
          </a:xfrm>
          <a:prstGeom prst="wedgeRoundRectCallout">
            <a:avLst>
              <a:gd name="adj1" fmla="val 60115"/>
              <a:gd name="adj2" fmla="val 38754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old are you?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E2EC54A-D256-EC1E-F79B-5C98CF035B1F}"/>
              </a:ext>
            </a:extLst>
          </p:cNvPr>
          <p:cNvSpPr/>
          <p:nvPr/>
        </p:nvSpPr>
        <p:spPr>
          <a:xfrm>
            <a:off x="8416104" y="1416489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9005896-E8F7-F01F-217D-9DE98AD796CE}"/>
              </a:ext>
            </a:extLst>
          </p:cNvPr>
          <p:cNvSpPr/>
          <p:nvPr/>
        </p:nvSpPr>
        <p:spPr>
          <a:xfrm>
            <a:off x="664982" y="1214381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E21F30-5B09-D417-1547-4EA1748F7151}"/>
              </a:ext>
            </a:extLst>
          </p:cNvPr>
          <p:cNvSpPr/>
          <p:nvPr/>
        </p:nvSpPr>
        <p:spPr>
          <a:xfrm>
            <a:off x="8416103" y="3520408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5B8D700-62F5-FA13-C883-91028E96297C}"/>
              </a:ext>
            </a:extLst>
          </p:cNvPr>
          <p:cNvSpPr/>
          <p:nvPr/>
        </p:nvSpPr>
        <p:spPr>
          <a:xfrm>
            <a:off x="952500" y="4099801"/>
            <a:ext cx="2628900" cy="803494"/>
          </a:xfrm>
          <a:prstGeom prst="wedgeRoundRectCallout">
            <a:avLst>
              <a:gd name="adj1" fmla="val 63238"/>
              <a:gd name="adj2" fmla="val 4309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… years old.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4E9F84-2987-A97D-F53E-EC10F42F2720}"/>
              </a:ext>
            </a:extLst>
          </p:cNvPr>
          <p:cNvSpPr/>
          <p:nvPr/>
        </p:nvSpPr>
        <p:spPr>
          <a:xfrm>
            <a:off x="664982" y="3826423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B7B557-804A-6BF2-CA53-09FA21FE40F5}"/>
              </a:ext>
            </a:extLst>
          </p:cNvPr>
          <p:cNvSpPr txBox="1">
            <a:spLocks/>
          </p:cNvSpPr>
          <p:nvPr/>
        </p:nvSpPr>
        <p:spPr>
          <a:xfrm>
            <a:off x="664982" y="1040"/>
            <a:ext cx="10515600" cy="616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</a:rPr>
              <a:t>PRACTICE</a:t>
            </a:r>
            <a:endParaRPr lang="en-SG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Pair Work Stamper | Green | 38mm x 15mm | Teacher Stamp">
            <a:extLst>
              <a:ext uri="{FF2B5EF4-FFF2-40B4-BE49-F238E27FC236}">
                <a16:creationId xmlns:a16="http://schemas.microsoft.com/office/drawing/2014/main" id="{F3A579E2-1847-5CC4-0296-B967B9573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5" b="31232"/>
          <a:stretch/>
        </p:blipFill>
        <p:spPr bwMode="auto">
          <a:xfrm>
            <a:off x="9944926" y="762740"/>
            <a:ext cx="1468938" cy="5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86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 b="23044"/>
          <a:stretch/>
        </p:blipFill>
        <p:spPr>
          <a:xfrm>
            <a:off x="1298" y="58993"/>
            <a:ext cx="12186807" cy="5922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043"/>
          <a:stretch/>
        </p:blipFill>
        <p:spPr>
          <a:xfrm>
            <a:off x="1298" y="-58994"/>
            <a:ext cx="12186807" cy="5223513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937757" y="256649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118067" y="2625145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5027912" y="2677822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9859" y="1449000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lgerian" panose="04020705040A02060702" pitchFamily="82" charset="0"/>
              </a:rPr>
              <a:t>The little penguins</a:t>
            </a:r>
          </a:p>
        </p:txBody>
      </p:sp>
      <p:pic>
        <p:nvPicPr>
          <p:cNvPr id="12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35727" y="4652166"/>
            <a:ext cx="609600" cy="609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4728294" y="2997517"/>
            <a:ext cx="4027961" cy="9794548"/>
            <a:chOff x="-6428720" y="6536291"/>
            <a:chExt cx="4027961" cy="9794548"/>
          </a:xfrm>
        </p:grpSpPr>
        <p:sp>
          <p:nvSpPr>
            <p:cNvPr id="22" name="Rectangle 21"/>
            <p:cNvSpPr/>
            <p:nvPr/>
          </p:nvSpPr>
          <p:spPr>
            <a:xfrm>
              <a:off x="-6428720" y="14516553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2650187" y="4239875"/>
            <a:ext cx="3735296" cy="10470097"/>
            <a:chOff x="-2740105" y="6525876"/>
            <a:chExt cx="3735296" cy="10470097"/>
          </a:xfrm>
        </p:grpSpPr>
        <p:sp>
          <p:nvSpPr>
            <p:cNvPr id="25" name="Rectangle 24"/>
            <p:cNvSpPr/>
            <p:nvPr/>
          </p:nvSpPr>
          <p:spPr>
            <a:xfrm>
              <a:off x="-1951209" y="151816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Next.MsPham">
            <a:hlinkClick r:id="" action="ppaction://hlinkshowjump?jump=nextslide"/>
          </p:cNvPr>
          <p:cNvSpPr/>
          <p:nvPr/>
        </p:nvSpPr>
        <p:spPr>
          <a:xfrm>
            <a:off x="8937757" y="5236415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4E3A21-4F7F-4519-800F-A3A8C48F3CF4}"/>
              </a:ext>
            </a:extLst>
          </p:cNvPr>
          <p:cNvSpPr/>
          <p:nvPr/>
        </p:nvSpPr>
        <p:spPr>
          <a:xfrm>
            <a:off x="471859" y="4492323"/>
            <a:ext cx="5551254" cy="1901017"/>
          </a:xfrm>
          <a:prstGeom prst="roundRect">
            <a:avLst/>
          </a:prstGeom>
          <a:solidFill>
            <a:schemeClr val="accent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RULES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chemeClr val="bg1"/>
                </a:solidFill>
                <a:latin typeface="Calibri" panose="020F0502020204030204"/>
              </a:rPr>
              <a:t>Students ask “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old are you?”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at the number  and answer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>
                <a:solidFill>
                  <a:schemeClr val="bg1"/>
                </a:solidFill>
                <a:latin typeface="Calibri" panose="020F0502020204030204"/>
              </a:rPr>
              <a:t>1 correct answer = 2 points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2.59259E-6 L 0.6349 -0.023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48148E-6 L -0.57435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71357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6634264" y="1264596"/>
            <a:ext cx="7179013" cy="4065045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1338745" y="4413455"/>
            <a:ext cx="6552212" cy="3398732"/>
            <a:chOff x="-2740105" y="6525876"/>
            <a:chExt cx="655221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4512441" cy="11881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</a:t>
              </a:r>
              <a:r>
                <a:rPr lang="en-US" sz="3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years old.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E0A521-FED7-0310-074A-6431025D32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16" b="92327" l="9967" r="89701">
                        <a14:foregroundMark x1="50831" y1="8663" x2="50831" y2="8663"/>
                        <a14:foregroundMark x1="67110" y1="88366" x2="67110" y2="88366"/>
                        <a14:foregroundMark x1="70764" y1="91089" x2="70764" y2="91089"/>
                        <a14:foregroundMark x1="73090" y1="91832" x2="73090" y2="91832"/>
                        <a14:foregroundMark x1="73090" y1="92327" x2="73090" y2="92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594892" y="1792504"/>
            <a:ext cx="2409801" cy="3234418"/>
          </a:xfrm>
          <a:prstGeom prst="rect">
            <a:avLst/>
          </a:prstGeom>
        </p:spPr>
      </p:pic>
      <p:sp>
        <p:nvSpPr>
          <p:cNvPr id="2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5D8EFBD-41C2-77A1-845D-48C65D9C6272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42437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61003 0.004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71357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6634264" y="1264596"/>
            <a:ext cx="7179013" cy="4065045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7069048" cy="3398732"/>
            <a:chOff x="-2740105" y="6525876"/>
            <a:chExt cx="7069048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5029277" cy="1178123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</a:t>
              </a:r>
              <a:r>
                <a:rPr lang="en-US" sz="3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seven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years old.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532093-F672-03D7-E1E0-920366CDC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15" b="95929" l="9494" r="89557">
                        <a14:foregroundMark x1="38608" y1="9669" x2="38608" y2="9669"/>
                        <a14:foregroundMark x1="64557" y1="89822" x2="65506" y2="89822"/>
                        <a14:foregroundMark x1="68671" y1="93130" x2="69304" y2="93893"/>
                        <a14:foregroundMark x1="72152" y1="95929" x2="72152" y2="95929"/>
                        <a14:foregroundMark x1="71835" y1="95420" x2="71835" y2="95420"/>
                        <a14:foregroundMark x1="73418" y1="95929" x2="73418" y2="95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493974" y="1791727"/>
            <a:ext cx="2595787" cy="3228305"/>
          </a:xfrm>
          <a:prstGeom prst="rect">
            <a:avLst/>
          </a:prstGeom>
        </p:spPr>
      </p:pic>
      <p:sp>
        <p:nvSpPr>
          <p:cNvPr id="1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0005E5-E432-200B-8B22-63E87D5945CB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210084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61003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57434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051B5483-E15C-4CF1-A40C-A93673A71A01}"/>
              </a:ext>
            </a:extLst>
          </p:cNvPr>
          <p:cNvSpPr/>
          <p:nvPr/>
        </p:nvSpPr>
        <p:spPr>
          <a:xfrm>
            <a:off x="6707877" y="601949"/>
            <a:ext cx="3745735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B3D7F-4028-4C5A-8F68-258CBEC70A38}"/>
              </a:ext>
            </a:extLst>
          </p:cNvPr>
          <p:cNvSpPr txBox="1"/>
          <p:nvPr/>
        </p:nvSpPr>
        <p:spPr>
          <a:xfrm>
            <a:off x="7071436" y="792207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HELLO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AB3020-6B6C-4B2F-AFE1-B4A7CB86B322}"/>
              </a:ext>
            </a:extLst>
          </p:cNvPr>
          <p:cNvSpPr txBox="1"/>
          <p:nvPr/>
        </p:nvSpPr>
        <p:spPr>
          <a:xfrm>
            <a:off x="6862114" y="1439583"/>
            <a:ext cx="276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We’re learning…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07D5B2-D923-4F41-9FE6-6FBD330A89EB}"/>
              </a:ext>
            </a:extLst>
          </p:cNvPr>
          <p:cNvSpPr txBox="1"/>
          <p:nvPr/>
        </p:nvSpPr>
        <p:spPr>
          <a:xfrm>
            <a:off x="6862114" y="2039922"/>
            <a:ext cx="3415227" cy="1384995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ages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to ask and answer about ages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F17F06-7901-2E97-0EA4-DA8547057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"/>
          <a:stretch/>
        </p:blipFill>
        <p:spPr>
          <a:xfrm>
            <a:off x="1484500" y="606094"/>
            <a:ext cx="3745736" cy="5306977"/>
          </a:xfrm>
          <a:prstGeom prst="rect">
            <a:avLst/>
          </a:prstGeom>
          <a:ln>
            <a:solidFill>
              <a:srgbClr val="F6A8C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CF9742-3C69-A7E4-CD44-CA7B563B53E6}"/>
              </a:ext>
            </a:extLst>
          </p:cNvPr>
          <p:cNvSpPr txBox="1"/>
          <p:nvPr/>
        </p:nvSpPr>
        <p:spPr>
          <a:xfrm>
            <a:off x="6862113" y="3673881"/>
            <a:ext cx="3415227" cy="954107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SB p.10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AB p.10</a:t>
            </a:r>
          </a:p>
        </p:txBody>
      </p:sp>
    </p:spTree>
    <p:extLst>
      <p:ext uri="{BB962C8B-B14F-4D97-AF65-F5344CB8AC3E}">
        <p14:creationId xmlns:p14="http://schemas.microsoft.com/office/powerpoint/2010/main" val="423368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81189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7169284" y="1546698"/>
            <a:ext cx="6468952" cy="3782943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6442882" cy="3398732"/>
            <a:chOff x="-2740105" y="6525876"/>
            <a:chExt cx="644288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4403111" cy="121787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</a:t>
              </a:r>
              <a:r>
                <a:rPr lang="en-US" sz="3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years old.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4F881F-99CE-EFD6-4A0D-9879847875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09" b="94458" l="9585" r="89457">
                        <a14:foregroundMark x1="47923" y1="8060" x2="47923" y2="8060"/>
                        <a14:foregroundMark x1="63578" y1="90176" x2="63578" y2="90176"/>
                        <a14:foregroundMark x1="67732" y1="92443" x2="67732" y2="92443"/>
                        <a14:foregroundMark x1="68690" y1="93451" x2="68690" y2="93451"/>
                        <a14:foregroundMark x1="69968" y1="93703" x2="69968" y2="93703"/>
                        <a14:foregroundMark x1="69329" y1="94458" x2="69329" y2="94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61756" y="1965669"/>
            <a:ext cx="2438190" cy="3092529"/>
          </a:xfrm>
          <a:prstGeom prst="rect">
            <a:avLst/>
          </a:prstGeom>
        </p:spPr>
      </p:pic>
      <p:sp>
        <p:nvSpPr>
          <p:cNvPr id="16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3D6487-D5FF-9077-AC1D-145FC3369B98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153604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61002 0.0041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81189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7169284" y="1546698"/>
            <a:ext cx="6468952" cy="3782943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6631726" cy="3398732"/>
            <a:chOff x="-2740105" y="6525876"/>
            <a:chExt cx="6631726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4591955" cy="11880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</a:t>
              </a:r>
              <a:r>
                <a:rPr lang="en-US" sz="3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four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years old.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B6C036-580C-960D-38B6-530530753D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05" b="93199" l="9913" r="89796">
                        <a14:foregroundMark x1="46356" y1="7305" x2="46356" y2="7305"/>
                        <a14:foregroundMark x1="63848" y1="89421" x2="63848" y2="89421"/>
                        <a14:foregroundMark x1="67055" y1="92191" x2="67055" y2="92191"/>
                        <a14:foregroundMark x1="67638" y1="92443" x2="67638" y2="92443"/>
                        <a14:foregroundMark x1="69096" y1="93199" x2="69096" y2="93199"/>
                        <a14:foregroundMark x1="68222" y1="93199" x2="68222" y2="93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98567" y="2014829"/>
            <a:ext cx="2671884" cy="3092530"/>
          </a:xfrm>
          <a:prstGeom prst="rect">
            <a:avLst/>
          </a:prstGeom>
        </p:spPr>
      </p:pic>
      <p:sp>
        <p:nvSpPr>
          <p:cNvPr id="21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A96BEB-65F2-90C4-C0E6-360DACAC5272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22290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61002 0.004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81189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7169284" y="1546698"/>
            <a:ext cx="6468952" cy="3782943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6731116" cy="3398732"/>
            <a:chOff x="-2740105" y="6525876"/>
            <a:chExt cx="6731116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4691345" cy="115824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</a:t>
              </a:r>
              <a:r>
                <a:rPr lang="en-US" sz="3600" b="1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years old.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B46E21-D5D1-19D6-D858-5335861C5A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36" b="91089" l="9464" r="89590">
                        <a14:foregroundMark x1="51420" y1="6683" x2="51420" y2="6683"/>
                        <a14:foregroundMark x1="69085" y1="89356" x2="69085" y2="89356"/>
                        <a14:foregroundMark x1="70032" y1="89356" x2="70032" y2="89356"/>
                        <a14:foregroundMark x1="72240" y1="91089" x2="72240" y2="91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45718" y="1990761"/>
            <a:ext cx="2511203" cy="3200398"/>
          </a:xfrm>
          <a:prstGeom prst="rect">
            <a:avLst/>
          </a:prstGeom>
        </p:spPr>
      </p:pic>
      <p:sp>
        <p:nvSpPr>
          <p:cNvPr id="17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B81AAE-2088-FF59-77C2-D2ED4EAEE77B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</p:spTree>
    <p:extLst>
      <p:ext uri="{BB962C8B-B14F-4D97-AF65-F5344CB8AC3E}">
        <p14:creationId xmlns:p14="http://schemas.microsoft.com/office/powerpoint/2010/main" val="2361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61003 0.004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57435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11081189" y="-296392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6666212" y="-2905283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auhoi.MsPham"/>
          <p:cNvGrpSpPr/>
          <p:nvPr/>
        </p:nvGrpSpPr>
        <p:grpSpPr>
          <a:xfrm>
            <a:off x="-7169284" y="1546698"/>
            <a:ext cx="6468952" cy="3782943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201968" y="-2216956"/>
            <a:ext cx="1749189" cy="126276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91DF25-2D3F-8F5F-3338-921C05F549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09" b="92040" l="9936" r="89744">
                        <a14:foregroundMark x1="53205" y1="8209" x2="53205" y2="8209"/>
                        <a14:foregroundMark x1="66987" y1="89303" x2="66987" y2="89303"/>
                        <a14:foregroundMark x1="69872" y1="90299" x2="69872" y2="90299"/>
                        <a14:foregroundMark x1="69872" y1="91294" x2="69872" y2="91294"/>
                        <a14:foregroundMark x1="71154" y1="91045" x2="71154" y2="91045"/>
                        <a14:foregroundMark x1="71154" y1="91791" x2="71154" y2="91791"/>
                        <a14:foregroundMark x1="72436" y1="92040" x2="72436" y2="92040"/>
                        <a14:foregroundMark x1="71154" y1="92040" x2="71154" y2="920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08596" y="1930489"/>
            <a:ext cx="2516492" cy="3242402"/>
          </a:xfrm>
          <a:prstGeom prst="rect">
            <a:avLst/>
          </a:prstGeom>
        </p:spPr>
      </p:pic>
      <p:sp>
        <p:nvSpPr>
          <p:cNvPr id="20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332F02-05B8-30D1-A430-F8B0BCEE24DE}"/>
              </a:ext>
            </a:extLst>
          </p:cNvPr>
          <p:cNvSpPr/>
          <p:nvPr/>
        </p:nvSpPr>
        <p:spPr>
          <a:xfrm>
            <a:off x="3664584" y="127000"/>
            <a:ext cx="4860234" cy="731520"/>
          </a:xfrm>
          <a:prstGeom prst="roundRect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How old are you?</a:t>
            </a:r>
          </a:p>
        </p:txBody>
      </p:sp>
      <p:grpSp>
        <p:nvGrpSpPr>
          <p:cNvPr id="21" name="Dapan.msPham">
            <a:extLst>
              <a:ext uri="{FF2B5EF4-FFF2-40B4-BE49-F238E27FC236}">
                <a16:creationId xmlns:a16="http://schemas.microsoft.com/office/drawing/2014/main" id="{8B9A7D69-567B-44F2-A4CE-B0DC11BD6DD2}"/>
              </a:ext>
            </a:extLst>
          </p:cNvPr>
          <p:cNvGrpSpPr/>
          <p:nvPr/>
        </p:nvGrpSpPr>
        <p:grpSpPr>
          <a:xfrm>
            <a:off x="12650187" y="4239875"/>
            <a:ext cx="6929900" cy="3398732"/>
            <a:chOff x="-2740105" y="6525876"/>
            <a:chExt cx="6929900" cy="339873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6AE738E-985B-81E9-CE7C-6FA908B56B2A}"/>
                </a:ext>
              </a:extLst>
            </p:cNvPr>
            <p:cNvSpPr/>
            <p:nvPr/>
          </p:nvSpPr>
          <p:spPr>
            <a:xfrm>
              <a:off x="-700334" y="6952087"/>
              <a:ext cx="4890129" cy="11880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eight years old.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723E05F-D72C-8325-472B-367D3CA40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47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8 L 1.76914 -0.04005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61003 0.004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61003 0.004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08" y="20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57434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830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0198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791143" y="3215154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71453" y="3273800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881298" y="3326477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24050" y="594360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3907" y="1647618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Arial Black" panose="020B0A04020102020204" pitchFamily="34" charset="0"/>
              </a:rPr>
              <a:t>Game over!</a:t>
            </a:r>
          </a:p>
        </p:txBody>
      </p:sp>
      <p:sp>
        <p:nvSpPr>
          <p:cNvPr id="15" name="Next.MsPham">
            <a:hlinkClick r:id="rId9" action="ppaction://hlinksldjump"/>
          </p:cNvPr>
          <p:cNvSpPr/>
          <p:nvPr/>
        </p:nvSpPr>
        <p:spPr>
          <a:xfrm>
            <a:off x="8791143" y="5414876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273024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F3CC3-4AF4-9403-81D9-B39F41178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538" y="634761"/>
            <a:ext cx="9568923" cy="52368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0870E-3943-498B-38C9-7D80631C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538" y="-326867"/>
            <a:ext cx="10515600" cy="1325563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Pupil’s Book (p.10)</a:t>
            </a:r>
            <a:endParaRPr lang="en-SG" sz="3600" dirty="0">
              <a:solidFill>
                <a:schemeClr val="bg1"/>
              </a:solidFill>
            </a:endParaRPr>
          </a:p>
        </p:txBody>
      </p:sp>
      <p:pic>
        <p:nvPicPr>
          <p:cNvPr id="5" name="U1_06">
            <a:hlinkClick r:id="" action="ppaction://media"/>
            <a:extLst>
              <a:ext uri="{FF2B5EF4-FFF2-40B4-BE49-F238E27FC236}">
                <a16:creationId xmlns:a16="http://schemas.microsoft.com/office/drawing/2014/main" id="{A05A638F-DB28-CB13-3527-3C9A49385F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856" y="634761"/>
            <a:ext cx="487363" cy="487363"/>
          </a:xfrm>
          <a:prstGeom prst="rect">
            <a:avLst/>
          </a:prstGeom>
        </p:spPr>
      </p:pic>
      <p:pic>
        <p:nvPicPr>
          <p:cNvPr id="6" name="U1_07">
            <a:hlinkClick r:id="" action="ppaction://media"/>
            <a:extLst>
              <a:ext uri="{FF2B5EF4-FFF2-40B4-BE49-F238E27FC236}">
                <a16:creationId xmlns:a16="http://schemas.microsoft.com/office/drawing/2014/main" id="{4CB08C46-CAFB-3AFF-2910-B211EF88D1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6023" y="44268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2ED2C8-C450-5FA6-5A86-5FF4B545D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76" y="709018"/>
            <a:ext cx="7696867" cy="8001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004C864-1F11-6249-7DDB-95684769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6" y="8565"/>
            <a:ext cx="2824770" cy="624235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Pupil’s Book (p.10)</a:t>
            </a:r>
            <a:endParaRPr lang="en-SG" sz="3600" dirty="0">
              <a:solidFill>
                <a:schemeClr val="bg1"/>
              </a:solidFill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CE62AE3-E8AE-7276-2596-86A504BB2A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956304"/>
              </p:ext>
            </p:extLst>
          </p:nvPr>
        </p:nvGraphicFramePr>
        <p:xfrm>
          <a:off x="3662970" y="2790080"/>
          <a:ext cx="4746920" cy="3138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2458880" imgH="8214480" progId="Paint.Picture">
                  <p:embed/>
                </p:oleObj>
              </mc:Choice>
              <mc:Fallback>
                <p:oleObj name="Bitmap Image" r:id="rId4" imgW="12458880" imgH="8214480" progId="Paint.Picture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547B889-45CD-505A-A588-B841394C55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62970" y="2790080"/>
                        <a:ext cx="4746920" cy="3138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47BA652-AC4E-42F7-9591-A42C0D8CD590}"/>
              </a:ext>
            </a:extLst>
          </p:cNvPr>
          <p:cNvSpPr/>
          <p:nvPr/>
        </p:nvSpPr>
        <p:spPr>
          <a:xfrm>
            <a:off x="8537877" y="1891928"/>
            <a:ext cx="3108089" cy="806959"/>
          </a:xfrm>
          <a:prstGeom prst="wedgeRoundRectCallout">
            <a:avLst>
              <a:gd name="adj1" fmla="val -66212"/>
              <a:gd name="adj2" fmla="val 52334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Hello! I’m …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D281409-04FF-A363-1F59-F0EDF8C0EFBE}"/>
              </a:ext>
            </a:extLst>
          </p:cNvPr>
          <p:cNvSpPr/>
          <p:nvPr/>
        </p:nvSpPr>
        <p:spPr>
          <a:xfrm>
            <a:off x="8618918" y="3338502"/>
            <a:ext cx="3108089" cy="806959"/>
          </a:xfrm>
          <a:prstGeom prst="wedgeRoundRectCallout">
            <a:avLst>
              <a:gd name="adj1" fmla="val -67482"/>
              <a:gd name="adj2" fmla="val 43269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Hi, …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old are you?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549B110-3E29-2CAE-33DF-D8BD42344321}"/>
              </a:ext>
            </a:extLst>
          </p:cNvPr>
          <p:cNvSpPr/>
          <p:nvPr/>
        </p:nvSpPr>
        <p:spPr>
          <a:xfrm>
            <a:off x="464995" y="2255448"/>
            <a:ext cx="3108089" cy="806959"/>
          </a:xfrm>
          <a:prstGeom prst="wedgeRoundRectCallout">
            <a:avLst>
              <a:gd name="adj1" fmla="val 63486"/>
              <a:gd name="adj2" fmla="val 57640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name’s …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5045C33-6E0C-CA37-1AC3-000A319BF3E5}"/>
              </a:ext>
            </a:extLst>
          </p:cNvPr>
          <p:cNvSpPr/>
          <p:nvPr/>
        </p:nvSpPr>
        <p:spPr>
          <a:xfrm>
            <a:off x="8320013" y="1618550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941B44B-0D75-BB41-9577-BD143B4E5651}"/>
              </a:ext>
            </a:extLst>
          </p:cNvPr>
          <p:cNvSpPr/>
          <p:nvPr/>
        </p:nvSpPr>
        <p:spPr>
          <a:xfrm>
            <a:off x="177476" y="2045960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538D0E-DF11-404D-5F7B-829E0A07383C}"/>
              </a:ext>
            </a:extLst>
          </p:cNvPr>
          <p:cNvSpPr/>
          <p:nvPr/>
        </p:nvSpPr>
        <p:spPr>
          <a:xfrm>
            <a:off x="8320012" y="3065124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6D16D6BB-A48C-7C45-C129-4A38E490CC19}"/>
              </a:ext>
            </a:extLst>
          </p:cNvPr>
          <p:cNvSpPr/>
          <p:nvPr/>
        </p:nvSpPr>
        <p:spPr>
          <a:xfrm>
            <a:off x="464995" y="3920600"/>
            <a:ext cx="3108089" cy="806959"/>
          </a:xfrm>
          <a:prstGeom prst="wedgeRoundRectCallout">
            <a:avLst>
              <a:gd name="adj1" fmla="val 65145"/>
              <a:gd name="adj2" fmla="val 39642"/>
              <a:gd name="adj3" fmla="val 16667"/>
            </a:avLst>
          </a:prstGeom>
          <a:solidFill>
            <a:srgbClr val="F7A1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… years old.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prstClr val="white"/>
                </a:solidFill>
                <a:latin typeface="Calibri" panose="020F0502020204030204"/>
              </a:rPr>
              <a:t>How old are you?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7118C8-44EB-48C3-28C8-68069DC020C4}"/>
              </a:ext>
            </a:extLst>
          </p:cNvPr>
          <p:cNvSpPr/>
          <p:nvPr/>
        </p:nvSpPr>
        <p:spPr>
          <a:xfrm>
            <a:off x="177476" y="3647222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6AD5A8C6-7DEC-1704-D1DC-D2F45CDF473D}"/>
              </a:ext>
            </a:extLst>
          </p:cNvPr>
          <p:cNvSpPr/>
          <p:nvPr/>
        </p:nvSpPr>
        <p:spPr>
          <a:xfrm>
            <a:off x="8618918" y="4740733"/>
            <a:ext cx="3108089" cy="806959"/>
          </a:xfrm>
          <a:prstGeom prst="wedgeRoundRectCallout">
            <a:avLst>
              <a:gd name="adj1" fmla="val -68095"/>
              <a:gd name="adj2" fmla="val 44449"/>
              <a:gd name="adj3" fmla="val 16667"/>
            </a:avLst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… years old.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94EFAE8-6AED-3472-46CC-71499042669A}"/>
              </a:ext>
            </a:extLst>
          </p:cNvPr>
          <p:cNvSpPr/>
          <p:nvPr/>
        </p:nvSpPr>
        <p:spPr>
          <a:xfrm>
            <a:off x="8320012" y="4467355"/>
            <a:ext cx="575035" cy="54675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kumimoji="0" lang="en-SG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Pair Work Stamper | Green | 38mm x 15mm | Teacher Stamp">
            <a:extLst>
              <a:ext uri="{FF2B5EF4-FFF2-40B4-BE49-F238E27FC236}">
                <a16:creationId xmlns:a16="http://schemas.microsoft.com/office/drawing/2014/main" id="{3C5CAA87-8F6D-552A-55D9-AC5347BD3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5" b="31232"/>
          <a:stretch/>
        </p:blipFill>
        <p:spPr bwMode="auto">
          <a:xfrm>
            <a:off x="10258069" y="803854"/>
            <a:ext cx="1468938" cy="5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82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AB357157-98D1-9F1B-696F-E31067BCA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02" t="18532" r="65172" b="53200"/>
          <a:stretch/>
        </p:blipFill>
        <p:spPr>
          <a:xfrm>
            <a:off x="3623835" y="711207"/>
            <a:ext cx="952553" cy="15693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4BE6905-8FE3-BE63-1F34-5F8424C0A0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325" t="59999" r="43466" b="12188"/>
          <a:stretch/>
        </p:blipFill>
        <p:spPr>
          <a:xfrm>
            <a:off x="5423703" y="4380224"/>
            <a:ext cx="1020777" cy="15441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9105634-396E-E67C-F329-62FC9A4FC9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873" t="18327" r="23600" b="53405"/>
          <a:stretch/>
        </p:blipFill>
        <p:spPr>
          <a:xfrm>
            <a:off x="7311725" y="786901"/>
            <a:ext cx="952553" cy="15693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98625F2-5EA3-6D71-3034-721D46E287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007" t="18531" r="44332" b="53201"/>
          <a:stretch/>
        </p:blipFill>
        <p:spPr>
          <a:xfrm>
            <a:off x="5662969" y="624235"/>
            <a:ext cx="866061" cy="15693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1407D17-3B1D-A5E6-C929-7DF21AF74202}"/>
              </a:ext>
            </a:extLst>
          </p:cNvPr>
          <p:cNvGrpSpPr/>
          <p:nvPr/>
        </p:nvGrpSpPr>
        <p:grpSpPr>
          <a:xfrm>
            <a:off x="3460054" y="1982260"/>
            <a:ext cx="4948076" cy="2148841"/>
            <a:chOff x="3460054" y="2011141"/>
            <a:chExt cx="4948076" cy="24388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D07207-1FBA-5295-7BA5-AAD3DA19B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061" b="95455" l="4147" r="95375">
                          <a14:foregroundMark x1="8772" y1="38745" x2="7656" y2="49784"/>
                          <a14:foregroundMark x1="4306" y1="50433" x2="4306" y2="50433"/>
                          <a14:foregroundMark x1="16746" y1="65801" x2="17544" y2="74892"/>
                          <a14:foregroundMark x1="25678" y1="79004" x2="28389" y2="81169"/>
                          <a14:foregroundMark x1="30941" y1="87013" x2="37161" y2="95455"/>
                          <a14:foregroundMark x1="36364" y1="7359" x2="36364" y2="7359"/>
                          <a14:foregroundMark x1="69378" y1="6926" x2="69378" y2="6926"/>
                          <a14:foregroundMark x1="36683" y1="6277" x2="36683" y2="6277"/>
                          <a14:foregroundMark x1="91707" y1="48268" x2="91707" y2="55195"/>
                          <a14:foregroundMark x1="95375" y1="52597" x2="95375" y2="52597"/>
                          <a14:foregroundMark x1="4306" y1="49134" x2="4306" y2="49134"/>
                          <a14:foregroundMark x1="33333" y1="6277" x2="33333" y2="6277"/>
                          <a14:foregroundMark x1="40510" y1="6926" x2="40510" y2="6926"/>
                          <a14:foregroundMark x1="41148" y1="6710" x2="41148" y2="6710"/>
                          <a14:foregroundMark x1="40989" y1="6277" x2="40989" y2="6277"/>
                          <a14:foregroundMark x1="70175" y1="7359" x2="70175" y2="7359"/>
                          <a14:foregroundMark x1="77671" y1="11039" x2="77671" y2="11039"/>
                          <a14:foregroundMark x1="82616" y1="21212" x2="82616" y2="21212"/>
                          <a14:foregroundMark x1="82616" y1="26840" x2="82616" y2="26840"/>
                          <a14:foregroundMark x1="81978" y1="29004" x2="81978" y2="290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60054" y="2011141"/>
              <a:ext cx="4948076" cy="24388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53517E-DC33-8844-B753-DDC6E0191E80}"/>
                </a:ext>
              </a:extLst>
            </p:cNvPr>
            <p:cNvSpPr txBox="1"/>
            <p:nvPr/>
          </p:nvSpPr>
          <p:spPr>
            <a:xfrm>
              <a:off x="4588418" y="2678141"/>
              <a:ext cx="2715173" cy="101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600" b="1" dirty="0">
                  <a:solidFill>
                    <a:schemeClr val="accent1"/>
                  </a:solidFill>
                </a:rPr>
                <a:t>How old are you? </a:t>
              </a:r>
            </a:p>
            <a:p>
              <a:r>
                <a:rPr lang="en-SG" sz="2600" b="1" dirty="0">
                  <a:solidFill>
                    <a:schemeClr val="accent1"/>
                  </a:solidFill>
                </a:rPr>
                <a:t>-&gt; I’m … years old.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A16EB9D0-5A28-993E-263A-9BECFAC62D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19" t="18327" r="80763" b="53200"/>
          <a:stretch/>
        </p:blipFill>
        <p:spPr>
          <a:xfrm>
            <a:off x="2286110" y="1532956"/>
            <a:ext cx="1111739" cy="1580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4B236-BCE6-8386-CDD1-638964C2E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4092">
            <a:off x="8229091" y="3389353"/>
            <a:ext cx="324492" cy="2913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91C508-70C5-4CE3-5E27-9BB166B33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305250">
            <a:off x="5812977" y="4039995"/>
            <a:ext cx="324492" cy="2913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B914EB-1CAF-EF23-5690-2E222BEA7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5908" flipH="1">
            <a:off x="3373564" y="3365938"/>
            <a:ext cx="324492" cy="29132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ABFD8-ADFB-9327-C777-BA29CDCDF3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5908" flipH="1">
            <a:off x="4352556" y="3854393"/>
            <a:ext cx="324492" cy="2913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7BFE32-A3C7-EFBA-6C11-270AEE55F6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94092" flipH="1" flipV="1">
            <a:off x="4518257" y="1781775"/>
            <a:ext cx="324492" cy="2913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93149E2-2300-3FE2-9A97-ABE7CBE74B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8059" flipH="1">
            <a:off x="3414768" y="2275493"/>
            <a:ext cx="324492" cy="29132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2EF766D-2355-0204-460A-B0BD20F658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19287" flipV="1">
            <a:off x="5813829" y="1772269"/>
            <a:ext cx="324492" cy="2913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9A29970-E121-5708-1100-233B0AB7A6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894092" flipH="1" flipV="1">
            <a:off x="7016126" y="1762044"/>
            <a:ext cx="324492" cy="29132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7082EF8-D017-6A36-49FF-71A82D546D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61941">
            <a:off x="8031216" y="2421153"/>
            <a:ext cx="324492" cy="2913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63E8EA-06C0-CB63-694C-E499F0A3A3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25" t="18327" r="4821" b="53201"/>
          <a:stretch/>
        </p:blipFill>
        <p:spPr>
          <a:xfrm>
            <a:off x="8595989" y="1532956"/>
            <a:ext cx="965289" cy="15807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5BAB061-0FB2-751B-D890-47CFB021E1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89604" l="9778" r="95556">
                        <a14:foregroundMark x1="9778" y1="58911" x2="9778" y2="58911"/>
                        <a14:foregroundMark x1="22222" y1="80693" x2="22222" y2="80693"/>
                        <a14:foregroundMark x1="91556" y1="42574" x2="91556" y2="42574"/>
                        <a14:foregroundMark x1="95556" y1="42574" x2="95556" y2="42574"/>
                        <a14:foregroundMark x1="85333" y1="56436" x2="85333" y2="56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705908" flipH="1">
            <a:off x="7129960" y="3774776"/>
            <a:ext cx="324492" cy="2913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CF4FA5A-8822-E8C5-DEDC-55ADC4CA53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18" t="59997" r="81471" b="11531"/>
          <a:stretch/>
        </p:blipFill>
        <p:spPr>
          <a:xfrm>
            <a:off x="8595989" y="3240868"/>
            <a:ext cx="1040991" cy="15807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7A9DE18-B917-FFC3-6178-3A8FDD9A04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897" t="59998" r="64692" b="11530"/>
          <a:stretch/>
        </p:blipFill>
        <p:spPr>
          <a:xfrm>
            <a:off x="7207301" y="4143173"/>
            <a:ext cx="1040991" cy="15807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77FD76B-FD9B-DE67-73B0-D60F89B2B2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32" t="59998" r="24059" b="11530"/>
          <a:stretch/>
        </p:blipFill>
        <p:spPr>
          <a:xfrm>
            <a:off x="3460054" y="4248517"/>
            <a:ext cx="1020777" cy="15807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0D724DE-3C3C-26CB-7B39-9A170C9511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139" t="59998" r="3440" b="11530"/>
          <a:stretch/>
        </p:blipFill>
        <p:spPr>
          <a:xfrm>
            <a:off x="2245258" y="3240868"/>
            <a:ext cx="1142059" cy="1580740"/>
          </a:xfrm>
          <a:prstGeom prst="rect">
            <a:avLst/>
          </a:prstGeom>
        </p:spPr>
      </p:pic>
      <p:sp>
        <p:nvSpPr>
          <p:cNvPr id="68" name="Title 1">
            <a:extLst>
              <a:ext uri="{FF2B5EF4-FFF2-40B4-BE49-F238E27FC236}">
                <a16:creationId xmlns:a16="http://schemas.microsoft.com/office/drawing/2014/main" id="{585C3B46-F0E8-72C5-6929-03BB6519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84" y="0"/>
            <a:ext cx="2824770" cy="624235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WRAP-UP</a:t>
            </a:r>
            <a:endParaRPr lang="en-SG" sz="36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84E00D-9E94-7BA7-DF3D-2F4DB718D554}"/>
              </a:ext>
            </a:extLst>
          </p:cNvPr>
          <p:cNvSpPr txBox="1"/>
          <p:nvPr/>
        </p:nvSpPr>
        <p:spPr>
          <a:xfrm>
            <a:off x="1327532" y="1832444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673AE0-AA16-E287-E47D-59869DA77D01}"/>
              </a:ext>
            </a:extLst>
          </p:cNvPr>
          <p:cNvSpPr txBox="1"/>
          <p:nvPr/>
        </p:nvSpPr>
        <p:spPr>
          <a:xfrm>
            <a:off x="2543912" y="944136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two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BE50A0-28AF-7E13-386E-CD8A559420BA}"/>
              </a:ext>
            </a:extLst>
          </p:cNvPr>
          <p:cNvSpPr txBox="1"/>
          <p:nvPr/>
        </p:nvSpPr>
        <p:spPr>
          <a:xfrm>
            <a:off x="4611887" y="952929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three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6464FE-595C-4409-F80C-665728EB1A7A}"/>
              </a:ext>
            </a:extLst>
          </p:cNvPr>
          <p:cNvSpPr txBox="1"/>
          <p:nvPr/>
        </p:nvSpPr>
        <p:spPr>
          <a:xfrm>
            <a:off x="8058460" y="985718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four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5ABB86-235C-8331-A6E8-F39234EE545E}"/>
              </a:ext>
            </a:extLst>
          </p:cNvPr>
          <p:cNvSpPr txBox="1"/>
          <p:nvPr/>
        </p:nvSpPr>
        <p:spPr>
          <a:xfrm>
            <a:off x="9374267" y="1829069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five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07CFD5-B238-E3F3-CB18-B6EC5FA499F4}"/>
              </a:ext>
            </a:extLst>
          </p:cNvPr>
          <p:cNvSpPr txBox="1"/>
          <p:nvPr/>
        </p:nvSpPr>
        <p:spPr>
          <a:xfrm>
            <a:off x="9374267" y="3521255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six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06F876-A684-FA3A-EB76-52454F848314}"/>
              </a:ext>
            </a:extLst>
          </p:cNvPr>
          <p:cNvSpPr txBox="1"/>
          <p:nvPr/>
        </p:nvSpPr>
        <p:spPr>
          <a:xfrm>
            <a:off x="8007922" y="4663534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se</a:t>
            </a:r>
            <a:r>
              <a:rPr lang="en-US" sz="2800" b="1" dirty="0">
                <a:solidFill>
                  <a:schemeClr val="accent1"/>
                </a:solidFill>
              </a:rPr>
              <a:t>ven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8C3852-A0A2-56AB-B98E-9A441831807A}"/>
              </a:ext>
            </a:extLst>
          </p:cNvPr>
          <p:cNvSpPr txBox="1"/>
          <p:nvPr/>
        </p:nvSpPr>
        <p:spPr>
          <a:xfrm>
            <a:off x="6188882" y="4943518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eight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B90341-0204-D9EC-002A-E37F1B020AEA}"/>
              </a:ext>
            </a:extLst>
          </p:cNvPr>
          <p:cNvSpPr txBox="1"/>
          <p:nvPr/>
        </p:nvSpPr>
        <p:spPr>
          <a:xfrm>
            <a:off x="2759147" y="4893290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nine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D35578-4E21-D4A6-52BC-F9CB5A5356EC}"/>
              </a:ext>
            </a:extLst>
          </p:cNvPr>
          <p:cNvSpPr txBox="1"/>
          <p:nvPr/>
        </p:nvSpPr>
        <p:spPr>
          <a:xfrm>
            <a:off x="1315130" y="3521097"/>
            <a:ext cx="117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ten</a:t>
            </a:r>
          </a:p>
        </p:txBody>
      </p:sp>
    </p:spTree>
    <p:extLst>
      <p:ext uri="{BB962C8B-B14F-4D97-AF65-F5344CB8AC3E}">
        <p14:creationId xmlns:p14="http://schemas.microsoft.com/office/powerpoint/2010/main" val="37384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  <p:bldP spid="32" grpId="0"/>
      <p:bldP spid="33" grpId="0"/>
      <p:bldP spid="34" grpId="0"/>
      <p:bldP spid="36" grpId="0"/>
      <p:bldP spid="38" grpId="0"/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6FEC5E-69AA-E415-D56F-185DADEA8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"/>
          <a:stretch/>
        </p:blipFill>
        <p:spPr>
          <a:xfrm>
            <a:off x="1469969" y="587170"/>
            <a:ext cx="3799615" cy="5356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083641" y="587170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9D0F7-ED16-4CD3-85BD-735EDC6E7B57}"/>
              </a:ext>
            </a:extLst>
          </p:cNvPr>
          <p:cNvSpPr txBox="1"/>
          <p:nvPr/>
        </p:nvSpPr>
        <p:spPr>
          <a:xfrm>
            <a:off x="6739529" y="648856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1: </a:t>
            </a:r>
            <a:r>
              <a:rPr lang="en-US" sz="3200" b="1"/>
              <a:t>Lesson 3B</a:t>
            </a:r>
            <a:endParaRPr lang="en-US" sz="3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0BE4-6D3B-46E7-A507-F632E4B21D3C}"/>
              </a:ext>
            </a:extLst>
          </p:cNvPr>
          <p:cNvSpPr txBox="1"/>
          <p:nvPr/>
        </p:nvSpPr>
        <p:spPr>
          <a:xfrm>
            <a:off x="7035564" y="1152561"/>
            <a:ext cx="2949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We’ve learned…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64" y="3485309"/>
            <a:ext cx="2581877" cy="258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275F01-C978-C56B-3902-5095544D5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553" y="1738836"/>
            <a:ext cx="3494128" cy="18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870E-3943-498B-38C9-7D80631C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829" y="1645"/>
            <a:ext cx="2969871" cy="658793"/>
          </a:xfrm>
        </p:spPr>
        <p:txBody>
          <a:bodyPr>
            <a:norm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REVIEW: Numbers</a:t>
            </a:r>
            <a:endParaRPr lang="en-SG" sz="2800" b="1" dirty="0">
              <a:solidFill>
                <a:schemeClr val="bg1"/>
              </a:solidFill>
            </a:endParaRPr>
          </a:p>
        </p:txBody>
      </p:sp>
      <p:pic>
        <p:nvPicPr>
          <p:cNvPr id="15" name="U1_04">
            <a:hlinkClick r:id="" action="ppaction://media"/>
            <a:extLst>
              <a:ext uri="{FF2B5EF4-FFF2-40B4-BE49-F238E27FC236}">
                <a16:creationId xmlns:a16="http://schemas.microsoft.com/office/drawing/2014/main" id="{58EBA9A1-A837-D737-8625-88DCF39C8C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829" y="714930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E19ACC-465F-EE64-F187-DF9E1726F2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19" t="18327" r="80763" b="53200"/>
          <a:stretch/>
        </p:blipFill>
        <p:spPr>
          <a:xfrm>
            <a:off x="1684598" y="749517"/>
            <a:ext cx="1255415" cy="17850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EB6223-9004-DCA7-84A2-1DB30CFBBC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90" t="18327" r="63580" b="53200"/>
          <a:stretch/>
        </p:blipFill>
        <p:spPr>
          <a:xfrm>
            <a:off x="3231296" y="749517"/>
            <a:ext cx="1380956" cy="17850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B03E61-D6C8-EE1D-E478-D31225C1B7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325" t="18327" r="43467" b="53201"/>
          <a:stretch/>
        </p:blipFill>
        <p:spPr>
          <a:xfrm>
            <a:off x="5361654" y="749517"/>
            <a:ext cx="1152697" cy="1785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5C7B13-4EF9-12DC-1266-A2AFB38C60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732" t="18327" r="22038" b="53201"/>
          <a:stretch/>
        </p:blipFill>
        <p:spPr>
          <a:xfrm>
            <a:off x="7229364" y="749517"/>
            <a:ext cx="1380956" cy="17850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A5B1BC-75F2-7699-EA44-A15FFCCBB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525" t="18327" r="4821" b="53201"/>
          <a:stretch/>
        </p:blipFill>
        <p:spPr>
          <a:xfrm>
            <a:off x="9134271" y="749517"/>
            <a:ext cx="1090039" cy="17850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0045D1-243F-73C1-BD4D-EBFF209407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18" t="59997" r="81471" b="11531"/>
          <a:stretch/>
        </p:blipFill>
        <p:spPr>
          <a:xfrm>
            <a:off x="1721795" y="3428999"/>
            <a:ext cx="1175524" cy="17850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C5DE65-1CF3-E5DD-EA16-4F218F255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897" t="59998" r="64692" b="11530"/>
          <a:stretch/>
        </p:blipFill>
        <p:spPr>
          <a:xfrm>
            <a:off x="3336587" y="3428997"/>
            <a:ext cx="1175524" cy="17850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5EE78B-8002-C1DA-5FEA-5622DB3E27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325" t="59998" r="43466" b="11530"/>
          <a:stretch/>
        </p:blipFill>
        <p:spPr>
          <a:xfrm>
            <a:off x="5398851" y="3428997"/>
            <a:ext cx="1152697" cy="17850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ECD2E0-1104-A8FA-3FF2-8AA01CBE68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732" t="59998" r="24059" b="11530"/>
          <a:stretch/>
        </p:blipFill>
        <p:spPr>
          <a:xfrm>
            <a:off x="7266561" y="3428997"/>
            <a:ext cx="1152697" cy="17850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B95733-C51C-49AA-B3AF-BCD9553C34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139" t="59998" r="3440" b="11530"/>
          <a:stretch/>
        </p:blipFill>
        <p:spPr>
          <a:xfrm>
            <a:off x="9134271" y="3428997"/>
            <a:ext cx="1289653" cy="1785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0BD13-BE88-CFEC-2114-FC912CA1D97F}"/>
              </a:ext>
            </a:extLst>
          </p:cNvPr>
          <p:cNvSpPr txBox="1"/>
          <p:nvPr/>
        </p:nvSpPr>
        <p:spPr>
          <a:xfrm>
            <a:off x="1878753" y="2534543"/>
            <a:ext cx="86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one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414177-E40D-3850-0C76-AFDCAEFE0426}"/>
              </a:ext>
            </a:extLst>
          </p:cNvPr>
          <p:cNvSpPr txBox="1"/>
          <p:nvPr/>
        </p:nvSpPr>
        <p:spPr>
          <a:xfrm>
            <a:off x="3488222" y="2534543"/>
            <a:ext cx="86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two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30C95E-E233-E868-A743-3318D048150B}"/>
              </a:ext>
            </a:extLst>
          </p:cNvPr>
          <p:cNvSpPr txBox="1"/>
          <p:nvPr/>
        </p:nvSpPr>
        <p:spPr>
          <a:xfrm>
            <a:off x="5461509" y="2559351"/>
            <a:ext cx="109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three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CB41F9-8846-111F-7875-233405E95594}"/>
              </a:ext>
            </a:extLst>
          </p:cNvPr>
          <p:cNvSpPr txBox="1"/>
          <p:nvPr/>
        </p:nvSpPr>
        <p:spPr>
          <a:xfrm>
            <a:off x="7486290" y="2559351"/>
            <a:ext cx="86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four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591EBF-C70B-67B4-ABFA-BE8428C0533B}"/>
              </a:ext>
            </a:extLst>
          </p:cNvPr>
          <p:cNvSpPr txBox="1"/>
          <p:nvPr/>
        </p:nvSpPr>
        <p:spPr>
          <a:xfrm>
            <a:off x="9345545" y="2559351"/>
            <a:ext cx="86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five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610E99-C246-7474-7F7B-B3389EEF8252}"/>
              </a:ext>
            </a:extLst>
          </p:cNvPr>
          <p:cNvSpPr txBox="1"/>
          <p:nvPr/>
        </p:nvSpPr>
        <p:spPr>
          <a:xfrm>
            <a:off x="1880681" y="5189216"/>
            <a:ext cx="86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six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C32240-4879-3C2A-04E9-77B4A6016120}"/>
              </a:ext>
            </a:extLst>
          </p:cNvPr>
          <p:cNvSpPr txBox="1"/>
          <p:nvPr/>
        </p:nvSpPr>
        <p:spPr>
          <a:xfrm>
            <a:off x="3460869" y="5193589"/>
            <a:ext cx="1175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se</a:t>
            </a:r>
            <a:r>
              <a:rPr lang="en-SG" sz="2800" b="1" dirty="0">
                <a:solidFill>
                  <a:schemeClr val="accent1"/>
                </a:solidFill>
              </a:rPr>
              <a:t>ven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78C22D-8071-CFF8-B01B-7505B3EA0CCB}"/>
              </a:ext>
            </a:extLst>
          </p:cNvPr>
          <p:cNvSpPr txBox="1"/>
          <p:nvPr/>
        </p:nvSpPr>
        <p:spPr>
          <a:xfrm>
            <a:off x="5463437" y="5214024"/>
            <a:ext cx="109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eight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7BC1F3-BFF7-6FA5-0A51-FFFC3F91531A}"/>
              </a:ext>
            </a:extLst>
          </p:cNvPr>
          <p:cNvSpPr txBox="1"/>
          <p:nvPr/>
        </p:nvSpPr>
        <p:spPr>
          <a:xfrm>
            <a:off x="7488218" y="5214024"/>
            <a:ext cx="86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nine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F84FDE-92AF-0A71-9220-544F899A9299}"/>
              </a:ext>
            </a:extLst>
          </p:cNvPr>
          <p:cNvSpPr txBox="1"/>
          <p:nvPr/>
        </p:nvSpPr>
        <p:spPr>
          <a:xfrm>
            <a:off x="9424562" y="5214024"/>
            <a:ext cx="86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>
                <a:solidFill>
                  <a:srgbClr val="C00000"/>
                </a:solidFill>
              </a:rPr>
              <a:t>ten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F472FC-7E84-CC56-61E5-C33E2BA317E8}"/>
              </a:ext>
            </a:extLst>
          </p:cNvPr>
          <p:cNvGrpSpPr/>
          <p:nvPr/>
        </p:nvGrpSpPr>
        <p:grpSpPr>
          <a:xfrm>
            <a:off x="1614286" y="774326"/>
            <a:ext cx="1380956" cy="1785025"/>
            <a:chOff x="1636606" y="749517"/>
            <a:chExt cx="1380956" cy="1785025"/>
          </a:xfrm>
        </p:grpSpPr>
        <p:sp>
          <p:nvSpPr>
            <p:cNvPr id="26" name="Google Shape;349;g1235c1dee7b_0_0">
              <a:extLst>
                <a:ext uri="{FF2B5EF4-FFF2-40B4-BE49-F238E27FC236}">
                  <a16:creationId xmlns:a16="http://schemas.microsoft.com/office/drawing/2014/main" id="{6CF7E7B9-349C-3AF3-F754-F495CA6B298B}"/>
                </a:ext>
              </a:extLst>
            </p:cNvPr>
            <p:cNvSpPr/>
            <p:nvPr/>
          </p:nvSpPr>
          <p:spPr>
            <a:xfrm>
              <a:off x="1636606" y="749517"/>
              <a:ext cx="1351396" cy="1785025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algn="bl" rotWithShape="0">
                <a:srgbClr val="000000">
                  <a:alpha val="8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8B7AE2-9DDE-5A3D-F15E-8D474D672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06" y="990932"/>
              <a:ext cx="1380956" cy="130219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73B152-00C2-FC0C-63B4-85EFAAD89845}"/>
              </a:ext>
            </a:extLst>
          </p:cNvPr>
          <p:cNvGrpSpPr/>
          <p:nvPr/>
        </p:nvGrpSpPr>
        <p:grpSpPr>
          <a:xfrm>
            <a:off x="3239506" y="774326"/>
            <a:ext cx="1380956" cy="1785025"/>
            <a:chOff x="1636606" y="749517"/>
            <a:chExt cx="1380956" cy="1785025"/>
          </a:xfrm>
        </p:grpSpPr>
        <p:sp>
          <p:nvSpPr>
            <p:cNvPr id="37" name="Google Shape;349;g1235c1dee7b_0_0">
              <a:extLst>
                <a:ext uri="{FF2B5EF4-FFF2-40B4-BE49-F238E27FC236}">
                  <a16:creationId xmlns:a16="http://schemas.microsoft.com/office/drawing/2014/main" id="{553EEA2E-AE0A-DA08-0541-5D3FB8AF3C5B}"/>
                </a:ext>
              </a:extLst>
            </p:cNvPr>
            <p:cNvSpPr/>
            <p:nvPr/>
          </p:nvSpPr>
          <p:spPr>
            <a:xfrm>
              <a:off x="1636606" y="749517"/>
              <a:ext cx="1351396" cy="1785025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algn="bl" rotWithShape="0">
                <a:srgbClr val="000000">
                  <a:alpha val="8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A468C4C-FA49-7AD2-1747-155E0DFB5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06" y="990932"/>
              <a:ext cx="1380956" cy="130219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C3D13ED-DF37-A9CB-D18C-4DBCCBF193FC}"/>
              </a:ext>
            </a:extLst>
          </p:cNvPr>
          <p:cNvGrpSpPr/>
          <p:nvPr/>
        </p:nvGrpSpPr>
        <p:grpSpPr>
          <a:xfrm>
            <a:off x="5284721" y="749517"/>
            <a:ext cx="1380956" cy="1785025"/>
            <a:chOff x="1636606" y="749517"/>
            <a:chExt cx="1380956" cy="1785025"/>
          </a:xfrm>
        </p:grpSpPr>
        <p:sp>
          <p:nvSpPr>
            <p:cNvPr id="40" name="Google Shape;349;g1235c1dee7b_0_0">
              <a:extLst>
                <a:ext uri="{FF2B5EF4-FFF2-40B4-BE49-F238E27FC236}">
                  <a16:creationId xmlns:a16="http://schemas.microsoft.com/office/drawing/2014/main" id="{14F9073B-15A3-52EF-AA24-C9F89AC9A382}"/>
                </a:ext>
              </a:extLst>
            </p:cNvPr>
            <p:cNvSpPr/>
            <p:nvPr/>
          </p:nvSpPr>
          <p:spPr>
            <a:xfrm>
              <a:off x="1636606" y="749517"/>
              <a:ext cx="1351396" cy="1785025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algn="bl" rotWithShape="0">
                <a:srgbClr val="000000">
                  <a:alpha val="8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B4B50E-65FC-75E7-C88A-D71E29F7E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06" y="990932"/>
              <a:ext cx="1380956" cy="130219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780599-4122-ECC1-3D0E-5670607553DE}"/>
              </a:ext>
            </a:extLst>
          </p:cNvPr>
          <p:cNvGrpSpPr/>
          <p:nvPr/>
        </p:nvGrpSpPr>
        <p:grpSpPr>
          <a:xfrm>
            <a:off x="7229364" y="761922"/>
            <a:ext cx="1380956" cy="1785025"/>
            <a:chOff x="1636606" y="749517"/>
            <a:chExt cx="1380956" cy="1785025"/>
          </a:xfrm>
        </p:grpSpPr>
        <p:sp>
          <p:nvSpPr>
            <p:cNvPr id="43" name="Google Shape;349;g1235c1dee7b_0_0">
              <a:extLst>
                <a:ext uri="{FF2B5EF4-FFF2-40B4-BE49-F238E27FC236}">
                  <a16:creationId xmlns:a16="http://schemas.microsoft.com/office/drawing/2014/main" id="{A54F5A29-381A-E8C8-9C41-CEC2C38BB328}"/>
                </a:ext>
              </a:extLst>
            </p:cNvPr>
            <p:cNvSpPr/>
            <p:nvPr/>
          </p:nvSpPr>
          <p:spPr>
            <a:xfrm>
              <a:off x="1636606" y="749517"/>
              <a:ext cx="1351396" cy="1785025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algn="bl" rotWithShape="0">
                <a:srgbClr val="000000">
                  <a:alpha val="8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BFC7996-5F42-36C5-1D93-0852E1F08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06" y="990932"/>
              <a:ext cx="1380956" cy="130219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41E91E4-62C8-5FE8-B9C6-1E4908FA8C31}"/>
              </a:ext>
            </a:extLst>
          </p:cNvPr>
          <p:cNvGrpSpPr/>
          <p:nvPr/>
        </p:nvGrpSpPr>
        <p:grpSpPr>
          <a:xfrm>
            <a:off x="9169378" y="778987"/>
            <a:ext cx="1380956" cy="1785025"/>
            <a:chOff x="1636606" y="749517"/>
            <a:chExt cx="1380956" cy="1785025"/>
          </a:xfrm>
        </p:grpSpPr>
        <p:sp>
          <p:nvSpPr>
            <p:cNvPr id="46" name="Google Shape;349;g1235c1dee7b_0_0">
              <a:extLst>
                <a:ext uri="{FF2B5EF4-FFF2-40B4-BE49-F238E27FC236}">
                  <a16:creationId xmlns:a16="http://schemas.microsoft.com/office/drawing/2014/main" id="{C7336012-C862-A11A-A0B4-6FAAB6A18C9F}"/>
                </a:ext>
              </a:extLst>
            </p:cNvPr>
            <p:cNvSpPr/>
            <p:nvPr/>
          </p:nvSpPr>
          <p:spPr>
            <a:xfrm>
              <a:off x="1636606" y="749517"/>
              <a:ext cx="1351396" cy="1785025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algn="bl" rotWithShape="0">
                <a:srgbClr val="000000">
                  <a:alpha val="8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B040BBB-DF95-119C-A35B-613A7EB51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06" y="990932"/>
              <a:ext cx="1380956" cy="130219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E99048-D71E-2530-FAF2-DC439FE36063}"/>
              </a:ext>
            </a:extLst>
          </p:cNvPr>
          <p:cNvGrpSpPr/>
          <p:nvPr/>
        </p:nvGrpSpPr>
        <p:grpSpPr>
          <a:xfrm>
            <a:off x="1614286" y="3329816"/>
            <a:ext cx="1380956" cy="1785025"/>
            <a:chOff x="1636606" y="749517"/>
            <a:chExt cx="1380956" cy="1785025"/>
          </a:xfrm>
        </p:grpSpPr>
        <p:sp>
          <p:nvSpPr>
            <p:cNvPr id="49" name="Google Shape;349;g1235c1dee7b_0_0">
              <a:extLst>
                <a:ext uri="{FF2B5EF4-FFF2-40B4-BE49-F238E27FC236}">
                  <a16:creationId xmlns:a16="http://schemas.microsoft.com/office/drawing/2014/main" id="{4EDFD9DA-A016-3054-2F02-5B1EE4C3B422}"/>
                </a:ext>
              </a:extLst>
            </p:cNvPr>
            <p:cNvSpPr/>
            <p:nvPr/>
          </p:nvSpPr>
          <p:spPr>
            <a:xfrm>
              <a:off x="1636606" y="749517"/>
              <a:ext cx="1351396" cy="1785025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algn="bl" rotWithShape="0">
                <a:srgbClr val="000000">
                  <a:alpha val="8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8EB8CA0-1A0E-C973-7B6E-089B9D6C7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06" y="990932"/>
              <a:ext cx="1380956" cy="130219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7FFDE5-23C7-CBA3-3699-67EEC1AD02FA}"/>
              </a:ext>
            </a:extLst>
          </p:cNvPr>
          <p:cNvGrpSpPr/>
          <p:nvPr/>
        </p:nvGrpSpPr>
        <p:grpSpPr>
          <a:xfrm>
            <a:off x="3239506" y="3329816"/>
            <a:ext cx="1380956" cy="1785025"/>
            <a:chOff x="1636606" y="749517"/>
            <a:chExt cx="1380956" cy="1785025"/>
          </a:xfrm>
        </p:grpSpPr>
        <p:sp>
          <p:nvSpPr>
            <p:cNvPr id="52" name="Google Shape;349;g1235c1dee7b_0_0">
              <a:extLst>
                <a:ext uri="{FF2B5EF4-FFF2-40B4-BE49-F238E27FC236}">
                  <a16:creationId xmlns:a16="http://schemas.microsoft.com/office/drawing/2014/main" id="{9B1D4ACF-5C5F-C387-29E4-6C6ED264E4B3}"/>
                </a:ext>
              </a:extLst>
            </p:cNvPr>
            <p:cNvSpPr/>
            <p:nvPr/>
          </p:nvSpPr>
          <p:spPr>
            <a:xfrm>
              <a:off x="1636606" y="749517"/>
              <a:ext cx="1351396" cy="1785025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algn="bl" rotWithShape="0">
                <a:srgbClr val="000000">
                  <a:alpha val="8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F5496C5-2FD1-FC65-CE61-AF342DECE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06" y="990932"/>
              <a:ext cx="1380956" cy="1302194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0C36138-B998-B80D-172C-1CBB02227F71}"/>
              </a:ext>
            </a:extLst>
          </p:cNvPr>
          <p:cNvGrpSpPr/>
          <p:nvPr/>
        </p:nvGrpSpPr>
        <p:grpSpPr>
          <a:xfrm>
            <a:off x="5284721" y="3305007"/>
            <a:ext cx="1380956" cy="1785025"/>
            <a:chOff x="1636606" y="749517"/>
            <a:chExt cx="1380956" cy="1785025"/>
          </a:xfrm>
        </p:grpSpPr>
        <p:sp>
          <p:nvSpPr>
            <p:cNvPr id="55" name="Google Shape;349;g1235c1dee7b_0_0">
              <a:extLst>
                <a:ext uri="{FF2B5EF4-FFF2-40B4-BE49-F238E27FC236}">
                  <a16:creationId xmlns:a16="http://schemas.microsoft.com/office/drawing/2014/main" id="{224CC6F1-BD67-3B75-3CCC-8A798DFA71CF}"/>
                </a:ext>
              </a:extLst>
            </p:cNvPr>
            <p:cNvSpPr/>
            <p:nvPr/>
          </p:nvSpPr>
          <p:spPr>
            <a:xfrm>
              <a:off x="1636606" y="749517"/>
              <a:ext cx="1351396" cy="1785025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algn="bl" rotWithShape="0">
                <a:srgbClr val="000000">
                  <a:alpha val="8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F38654E-E5AE-9AB1-05CA-95E4AB502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06" y="990932"/>
              <a:ext cx="1380956" cy="130219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2DA5FA4-F34F-E9D1-9257-A0C9259E0DB8}"/>
              </a:ext>
            </a:extLst>
          </p:cNvPr>
          <p:cNvGrpSpPr/>
          <p:nvPr/>
        </p:nvGrpSpPr>
        <p:grpSpPr>
          <a:xfrm>
            <a:off x="7229364" y="3317412"/>
            <a:ext cx="1380956" cy="1785025"/>
            <a:chOff x="1636606" y="749517"/>
            <a:chExt cx="1380956" cy="1785025"/>
          </a:xfrm>
        </p:grpSpPr>
        <p:sp>
          <p:nvSpPr>
            <p:cNvPr id="58" name="Google Shape;349;g1235c1dee7b_0_0">
              <a:extLst>
                <a:ext uri="{FF2B5EF4-FFF2-40B4-BE49-F238E27FC236}">
                  <a16:creationId xmlns:a16="http://schemas.microsoft.com/office/drawing/2014/main" id="{23DD3C2B-5044-89F2-5437-443C9B79BC7E}"/>
                </a:ext>
              </a:extLst>
            </p:cNvPr>
            <p:cNvSpPr/>
            <p:nvPr/>
          </p:nvSpPr>
          <p:spPr>
            <a:xfrm>
              <a:off x="1636606" y="749517"/>
              <a:ext cx="1351396" cy="1785025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algn="bl" rotWithShape="0">
                <a:srgbClr val="000000">
                  <a:alpha val="8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CAC75E7-085F-C647-429C-D02707B69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06" y="990932"/>
              <a:ext cx="1380956" cy="1302194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6106F91-589C-9709-C5B1-15B9B1014638}"/>
              </a:ext>
            </a:extLst>
          </p:cNvPr>
          <p:cNvGrpSpPr/>
          <p:nvPr/>
        </p:nvGrpSpPr>
        <p:grpSpPr>
          <a:xfrm>
            <a:off x="9169378" y="3334477"/>
            <a:ext cx="1380956" cy="1785025"/>
            <a:chOff x="1636606" y="749517"/>
            <a:chExt cx="1380956" cy="1785025"/>
          </a:xfrm>
        </p:grpSpPr>
        <p:sp>
          <p:nvSpPr>
            <p:cNvPr id="61" name="Google Shape;349;g1235c1dee7b_0_0">
              <a:extLst>
                <a:ext uri="{FF2B5EF4-FFF2-40B4-BE49-F238E27FC236}">
                  <a16:creationId xmlns:a16="http://schemas.microsoft.com/office/drawing/2014/main" id="{9EA36162-B397-D7AB-01B2-33EDD77BEBF8}"/>
                </a:ext>
              </a:extLst>
            </p:cNvPr>
            <p:cNvSpPr/>
            <p:nvPr/>
          </p:nvSpPr>
          <p:spPr>
            <a:xfrm>
              <a:off x="1636606" y="749517"/>
              <a:ext cx="1351396" cy="1785025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algn="bl" rotWithShape="0">
                <a:srgbClr val="000000">
                  <a:alpha val="8784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4956ABA-4FE1-19D9-76B4-B0EF604BC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606" y="990932"/>
              <a:ext cx="1380956" cy="1302194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F725EFB-86C4-A80F-C3EB-31110A9D3A96}"/>
              </a:ext>
            </a:extLst>
          </p:cNvPr>
          <p:cNvSpPr txBox="1"/>
          <p:nvPr/>
        </p:nvSpPr>
        <p:spPr>
          <a:xfrm>
            <a:off x="3430037" y="6131391"/>
            <a:ext cx="5431886" cy="707886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cards to reveal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balloons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CDA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CDA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balloons to reveal the text</a:t>
            </a:r>
          </a:p>
        </p:txBody>
      </p:sp>
    </p:spTree>
    <p:extLst>
      <p:ext uri="{BB962C8B-B14F-4D97-AF65-F5344CB8AC3E}">
        <p14:creationId xmlns:p14="http://schemas.microsoft.com/office/powerpoint/2010/main" val="806021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9F59EC5C-5D3D-BACE-E1DE-7241C46B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239" y="4759649"/>
            <a:ext cx="2780017" cy="938865"/>
          </a:xfrm>
          <a:prstGeom prst="rect">
            <a:avLst/>
          </a:prstGeom>
        </p:spPr>
      </p:pic>
      <p:sp>
        <p:nvSpPr>
          <p:cNvPr id="221" name="Google Shape;221;p34"/>
          <p:cNvSpPr txBox="1">
            <a:spLocks noGrp="1"/>
          </p:cNvSpPr>
          <p:nvPr>
            <p:ph type="ctrTitle"/>
          </p:nvPr>
        </p:nvSpPr>
        <p:spPr>
          <a:xfrm>
            <a:off x="2021400" y="1150033"/>
            <a:ext cx="8149200" cy="2593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8000" b="1" dirty="0">
                <a:solidFill>
                  <a:srgbClr val="E87070"/>
                </a:solidFill>
              </a:rPr>
              <a:t>The </a:t>
            </a:r>
            <a:br>
              <a:rPr lang="en" sz="8000" b="1" dirty="0">
                <a:solidFill>
                  <a:srgbClr val="E87070"/>
                </a:solidFill>
              </a:rPr>
            </a:br>
            <a:r>
              <a:rPr lang="en" sz="8000" b="1" dirty="0">
                <a:solidFill>
                  <a:srgbClr val="E87070"/>
                </a:solidFill>
              </a:rPr>
              <a:t>Lost Letter</a:t>
            </a:r>
            <a:endParaRPr sz="8000" b="1" dirty="0">
              <a:solidFill>
                <a:srgbClr val="E87070"/>
              </a:solidFill>
            </a:endParaRPr>
          </a:p>
        </p:txBody>
      </p:sp>
      <p:grpSp>
        <p:nvGrpSpPr>
          <p:cNvPr id="222" name="Google Shape;222;p34"/>
          <p:cNvGrpSpPr/>
          <p:nvPr/>
        </p:nvGrpSpPr>
        <p:grpSpPr>
          <a:xfrm>
            <a:off x="-158066" y="134223"/>
            <a:ext cx="4363177" cy="3536557"/>
            <a:chOff x="-118550" y="100667"/>
            <a:chExt cx="3272383" cy="2652418"/>
          </a:xfrm>
        </p:grpSpPr>
        <p:sp>
          <p:nvSpPr>
            <p:cNvPr id="223" name="Google Shape;223;p34"/>
            <p:cNvSpPr/>
            <p:nvPr/>
          </p:nvSpPr>
          <p:spPr>
            <a:xfrm>
              <a:off x="-118550" y="776250"/>
              <a:ext cx="2024198" cy="1976836"/>
            </a:xfrm>
            <a:custGeom>
              <a:avLst/>
              <a:gdLst/>
              <a:ahLst/>
              <a:cxnLst/>
              <a:rect l="l" t="t" r="r" b="b"/>
              <a:pathLst>
                <a:path w="75319" h="76208" extrusionOk="0">
                  <a:moveTo>
                    <a:pt x="66654" y="0"/>
                  </a:moveTo>
                  <a:lnTo>
                    <a:pt x="0" y="11109"/>
                  </a:lnTo>
                  <a:lnTo>
                    <a:pt x="2221" y="76208"/>
                  </a:lnTo>
                  <a:lnTo>
                    <a:pt x="75319" y="11109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</p:sp>
        <p:grpSp>
          <p:nvGrpSpPr>
            <p:cNvPr id="224" name="Google Shape;224;p34"/>
            <p:cNvGrpSpPr/>
            <p:nvPr/>
          </p:nvGrpSpPr>
          <p:grpSpPr>
            <a:xfrm>
              <a:off x="1157615" y="100667"/>
              <a:ext cx="1996218" cy="1466487"/>
              <a:chOff x="3675275" y="1724425"/>
              <a:chExt cx="736150" cy="540800"/>
            </a:xfrm>
          </p:grpSpPr>
          <p:sp>
            <p:nvSpPr>
              <p:cNvPr id="225" name="Google Shape;225;p34"/>
              <p:cNvSpPr/>
              <p:nvPr/>
            </p:nvSpPr>
            <p:spPr>
              <a:xfrm>
                <a:off x="3870125" y="2099125"/>
                <a:ext cx="233250" cy="166100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6644" extrusionOk="0">
                    <a:moveTo>
                      <a:pt x="9329" y="0"/>
                    </a:moveTo>
                    <a:lnTo>
                      <a:pt x="5899" y="1201"/>
                    </a:lnTo>
                    <a:cubicBezTo>
                      <a:pt x="5899" y="4918"/>
                      <a:pt x="182" y="5433"/>
                      <a:pt x="61" y="6062"/>
                    </a:cubicBezTo>
                    <a:cubicBezTo>
                      <a:pt x="0" y="6382"/>
                      <a:pt x="758" y="6643"/>
                      <a:pt x="1902" y="6643"/>
                    </a:cubicBezTo>
                    <a:cubicBezTo>
                      <a:pt x="3005" y="6643"/>
                      <a:pt x="4467" y="6400"/>
                      <a:pt x="5899" y="5734"/>
                    </a:cubicBezTo>
                    <a:cubicBezTo>
                      <a:pt x="8816" y="4378"/>
                      <a:pt x="9329" y="0"/>
                      <a:pt x="93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34"/>
              <p:cNvSpPr/>
              <p:nvPr/>
            </p:nvSpPr>
            <p:spPr>
              <a:xfrm>
                <a:off x="3675275" y="1818400"/>
                <a:ext cx="281550" cy="111900"/>
              </a:xfrm>
              <a:custGeom>
                <a:avLst/>
                <a:gdLst/>
                <a:ahLst/>
                <a:cxnLst/>
                <a:rect l="l" t="t" r="r" b="b"/>
                <a:pathLst>
                  <a:path w="11262" h="4476" extrusionOk="0">
                    <a:moveTo>
                      <a:pt x="6498" y="1"/>
                    </a:moveTo>
                    <a:cubicBezTo>
                      <a:pt x="5898" y="1"/>
                      <a:pt x="5291" y="100"/>
                      <a:pt x="4708" y="346"/>
                    </a:cubicBezTo>
                    <a:cubicBezTo>
                      <a:pt x="1745" y="1598"/>
                      <a:pt x="1" y="4121"/>
                      <a:pt x="549" y="4456"/>
                    </a:cubicBezTo>
                    <a:cubicBezTo>
                      <a:pt x="572" y="4469"/>
                      <a:pt x="601" y="4476"/>
                      <a:pt x="636" y="4476"/>
                    </a:cubicBezTo>
                    <a:cubicBezTo>
                      <a:pt x="1238" y="4476"/>
                      <a:pt x="3598" y="2549"/>
                      <a:pt x="5855" y="2549"/>
                    </a:cubicBezTo>
                    <a:cubicBezTo>
                      <a:pt x="6631" y="2549"/>
                      <a:pt x="7394" y="2777"/>
                      <a:pt x="8069" y="3388"/>
                    </a:cubicBezTo>
                    <a:lnTo>
                      <a:pt x="11262" y="1650"/>
                    </a:lnTo>
                    <a:cubicBezTo>
                      <a:pt x="11262" y="1650"/>
                      <a:pt x="8945" y="1"/>
                      <a:pt x="6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34"/>
              <p:cNvSpPr/>
              <p:nvPr/>
            </p:nvSpPr>
            <p:spPr>
              <a:xfrm>
                <a:off x="3832700" y="1724425"/>
                <a:ext cx="578725" cy="434375"/>
              </a:xfrm>
              <a:custGeom>
                <a:avLst/>
                <a:gdLst/>
                <a:ahLst/>
                <a:cxnLst/>
                <a:rect l="l" t="t" r="r" b="b"/>
                <a:pathLst>
                  <a:path w="23149" h="17375" extrusionOk="0">
                    <a:moveTo>
                      <a:pt x="17097" y="1"/>
                    </a:moveTo>
                    <a:cubicBezTo>
                      <a:pt x="15720" y="1"/>
                      <a:pt x="14220" y="83"/>
                      <a:pt x="12726" y="312"/>
                    </a:cubicBezTo>
                    <a:cubicBezTo>
                      <a:pt x="10912" y="590"/>
                      <a:pt x="9110" y="1089"/>
                      <a:pt x="7543" y="1919"/>
                    </a:cubicBezTo>
                    <a:cubicBezTo>
                      <a:pt x="4569" y="3498"/>
                      <a:pt x="2693" y="5385"/>
                      <a:pt x="1558" y="6894"/>
                    </a:cubicBezTo>
                    <a:cubicBezTo>
                      <a:pt x="384" y="8452"/>
                      <a:pt x="0" y="9608"/>
                      <a:pt x="0" y="9608"/>
                    </a:cubicBezTo>
                    <a:lnTo>
                      <a:pt x="3884" y="17374"/>
                    </a:lnTo>
                    <a:cubicBezTo>
                      <a:pt x="3884" y="17374"/>
                      <a:pt x="5094" y="17206"/>
                      <a:pt x="6860" y="16810"/>
                    </a:cubicBezTo>
                    <a:cubicBezTo>
                      <a:pt x="9341" y="16248"/>
                      <a:pt x="12916" y="15234"/>
                      <a:pt x="15755" y="13600"/>
                    </a:cubicBezTo>
                    <a:cubicBezTo>
                      <a:pt x="17162" y="12788"/>
                      <a:pt x="18311" y="11702"/>
                      <a:pt x="19243" y="10501"/>
                    </a:cubicBezTo>
                    <a:cubicBezTo>
                      <a:pt x="22557" y="6232"/>
                      <a:pt x="23149" y="497"/>
                      <a:pt x="23149" y="497"/>
                    </a:cubicBezTo>
                    <a:cubicBezTo>
                      <a:pt x="23149" y="497"/>
                      <a:pt x="20494" y="1"/>
                      <a:pt x="170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34"/>
              <p:cNvSpPr/>
              <p:nvPr/>
            </p:nvSpPr>
            <p:spPr>
              <a:xfrm>
                <a:off x="4019625" y="1833975"/>
                <a:ext cx="204875" cy="186700"/>
              </a:xfrm>
              <a:custGeom>
                <a:avLst/>
                <a:gdLst/>
                <a:ahLst/>
                <a:cxnLst/>
                <a:rect l="l" t="t" r="r" b="b"/>
                <a:pathLst>
                  <a:path w="8195" h="7468" extrusionOk="0">
                    <a:moveTo>
                      <a:pt x="4098" y="0"/>
                    </a:moveTo>
                    <a:cubicBezTo>
                      <a:pt x="3142" y="0"/>
                      <a:pt x="2187" y="365"/>
                      <a:pt x="1457" y="1094"/>
                    </a:cubicBezTo>
                    <a:cubicBezTo>
                      <a:pt x="0" y="2552"/>
                      <a:pt x="0" y="4916"/>
                      <a:pt x="1457" y="6373"/>
                    </a:cubicBezTo>
                    <a:cubicBezTo>
                      <a:pt x="2187" y="7103"/>
                      <a:pt x="3142" y="7467"/>
                      <a:pt x="4098" y="7467"/>
                    </a:cubicBezTo>
                    <a:cubicBezTo>
                      <a:pt x="5053" y="7467"/>
                      <a:pt x="6009" y="7103"/>
                      <a:pt x="6738" y="6373"/>
                    </a:cubicBezTo>
                    <a:cubicBezTo>
                      <a:pt x="8195" y="4916"/>
                      <a:pt x="8195" y="2552"/>
                      <a:pt x="6738" y="1094"/>
                    </a:cubicBezTo>
                    <a:cubicBezTo>
                      <a:pt x="6009" y="365"/>
                      <a:pt x="5053" y="0"/>
                      <a:pt x="40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34"/>
              <p:cNvSpPr/>
              <p:nvPr/>
            </p:nvSpPr>
            <p:spPr>
              <a:xfrm>
                <a:off x="4060400" y="1869975"/>
                <a:ext cx="121275" cy="119275"/>
              </a:xfrm>
              <a:custGeom>
                <a:avLst/>
                <a:gdLst/>
                <a:ahLst/>
                <a:cxnLst/>
                <a:rect l="l" t="t" r="r" b="b"/>
                <a:pathLst>
                  <a:path w="4851" h="4771" extrusionOk="0">
                    <a:moveTo>
                      <a:pt x="2467" y="1"/>
                    </a:moveTo>
                    <a:cubicBezTo>
                      <a:pt x="2339" y="1"/>
                      <a:pt x="2212" y="11"/>
                      <a:pt x="2087" y="32"/>
                    </a:cubicBezTo>
                    <a:cubicBezTo>
                      <a:pt x="868" y="228"/>
                      <a:pt x="1" y="1322"/>
                      <a:pt x="88" y="2554"/>
                    </a:cubicBezTo>
                    <a:cubicBezTo>
                      <a:pt x="176" y="3785"/>
                      <a:pt x="1187" y="4745"/>
                      <a:pt x="2421" y="4769"/>
                    </a:cubicBezTo>
                    <a:cubicBezTo>
                      <a:pt x="2436" y="4771"/>
                      <a:pt x="2452" y="4771"/>
                      <a:pt x="2467" y="4771"/>
                    </a:cubicBezTo>
                    <a:cubicBezTo>
                      <a:pt x="3784" y="4771"/>
                      <a:pt x="4851" y="3704"/>
                      <a:pt x="4851" y="2386"/>
                    </a:cubicBezTo>
                    <a:cubicBezTo>
                      <a:pt x="4851" y="1069"/>
                      <a:pt x="3784" y="1"/>
                      <a:pt x="24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34"/>
              <p:cNvSpPr/>
              <p:nvPr/>
            </p:nvSpPr>
            <p:spPr>
              <a:xfrm>
                <a:off x="4150850" y="1724425"/>
                <a:ext cx="260575" cy="262550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10502" extrusionOk="0">
                    <a:moveTo>
                      <a:pt x="4371" y="1"/>
                    </a:moveTo>
                    <a:cubicBezTo>
                      <a:pt x="2994" y="1"/>
                      <a:pt x="1494" y="83"/>
                      <a:pt x="0" y="312"/>
                    </a:cubicBezTo>
                    <a:cubicBezTo>
                      <a:pt x="1558" y="1527"/>
                      <a:pt x="5037" y="4779"/>
                      <a:pt x="6517" y="10501"/>
                    </a:cubicBezTo>
                    <a:cubicBezTo>
                      <a:pt x="9831" y="6232"/>
                      <a:pt x="10423" y="497"/>
                      <a:pt x="10423" y="497"/>
                    </a:cubicBezTo>
                    <a:cubicBezTo>
                      <a:pt x="10423" y="497"/>
                      <a:pt x="7768" y="1"/>
                      <a:pt x="43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34"/>
              <p:cNvSpPr/>
              <p:nvPr/>
            </p:nvSpPr>
            <p:spPr>
              <a:xfrm>
                <a:off x="3832700" y="1896775"/>
                <a:ext cx="171525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6861" h="10479" extrusionOk="0">
                    <a:moveTo>
                      <a:pt x="1558" y="0"/>
                    </a:moveTo>
                    <a:cubicBezTo>
                      <a:pt x="384" y="1558"/>
                      <a:pt x="0" y="2714"/>
                      <a:pt x="0" y="2714"/>
                    </a:cubicBezTo>
                    <a:lnTo>
                      <a:pt x="3884" y="10479"/>
                    </a:lnTo>
                    <a:cubicBezTo>
                      <a:pt x="3884" y="10479"/>
                      <a:pt x="5094" y="10312"/>
                      <a:pt x="6860" y="9914"/>
                    </a:cubicBezTo>
                    <a:lnTo>
                      <a:pt x="155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4"/>
              <p:cNvSpPr/>
              <p:nvPr/>
            </p:nvSpPr>
            <p:spPr>
              <a:xfrm>
                <a:off x="3805050" y="1982100"/>
                <a:ext cx="199875" cy="116800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4672" extrusionOk="0">
                    <a:moveTo>
                      <a:pt x="7439" y="0"/>
                    </a:moveTo>
                    <a:cubicBezTo>
                      <a:pt x="6151" y="0"/>
                      <a:pt x="2762" y="2156"/>
                      <a:pt x="277" y="4052"/>
                    </a:cubicBezTo>
                    <a:cubicBezTo>
                      <a:pt x="1" y="4261"/>
                      <a:pt x="176" y="4672"/>
                      <a:pt x="479" y="4672"/>
                    </a:cubicBezTo>
                    <a:cubicBezTo>
                      <a:pt x="516" y="4672"/>
                      <a:pt x="555" y="4666"/>
                      <a:pt x="595" y="4653"/>
                    </a:cubicBezTo>
                    <a:cubicBezTo>
                      <a:pt x="3206" y="3784"/>
                      <a:pt x="7837" y="2041"/>
                      <a:pt x="7962" y="555"/>
                    </a:cubicBezTo>
                    <a:cubicBezTo>
                      <a:pt x="7994" y="168"/>
                      <a:pt x="7799" y="0"/>
                      <a:pt x="74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4"/>
              <p:cNvSpPr/>
              <p:nvPr/>
            </p:nvSpPr>
            <p:spPr>
              <a:xfrm>
                <a:off x="4082475" y="1869975"/>
                <a:ext cx="69100" cy="119250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4770" extrusionOk="0">
                    <a:moveTo>
                      <a:pt x="1584" y="1"/>
                    </a:moveTo>
                    <a:cubicBezTo>
                      <a:pt x="1457" y="1"/>
                      <a:pt x="1329" y="11"/>
                      <a:pt x="1204" y="32"/>
                    </a:cubicBezTo>
                    <a:lnTo>
                      <a:pt x="0" y="4172"/>
                    </a:lnTo>
                    <a:cubicBezTo>
                      <a:pt x="425" y="4548"/>
                      <a:pt x="971" y="4760"/>
                      <a:pt x="1538" y="4769"/>
                    </a:cubicBezTo>
                    <a:lnTo>
                      <a:pt x="2764" y="314"/>
                    </a:lnTo>
                    <a:cubicBezTo>
                      <a:pt x="2404" y="109"/>
                      <a:pt x="1998" y="1"/>
                      <a:pt x="15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4" name="Google Shape;234;p34"/>
          <p:cNvGrpSpPr/>
          <p:nvPr/>
        </p:nvGrpSpPr>
        <p:grpSpPr>
          <a:xfrm rot="953377">
            <a:off x="8699688" y="199464"/>
            <a:ext cx="2920789" cy="5321651"/>
            <a:chOff x="2366550" y="238100"/>
            <a:chExt cx="2875125" cy="5238450"/>
          </a:xfrm>
        </p:grpSpPr>
        <p:sp>
          <p:nvSpPr>
            <p:cNvPr id="235" name="Google Shape;235;p34"/>
            <p:cNvSpPr/>
            <p:nvPr/>
          </p:nvSpPr>
          <p:spPr>
            <a:xfrm>
              <a:off x="3269450" y="1884925"/>
              <a:ext cx="578075" cy="1577350"/>
            </a:xfrm>
            <a:custGeom>
              <a:avLst/>
              <a:gdLst/>
              <a:ahLst/>
              <a:cxnLst/>
              <a:rect l="l" t="t" r="r" b="b"/>
              <a:pathLst>
                <a:path w="23123" h="63094" fill="none" extrusionOk="0">
                  <a:moveTo>
                    <a:pt x="1" y="0"/>
                  </a:moveTo>
                  <a:cubicBezTo>
                    <a:pt x="2546" y="3153"/>
                    <a:pt x="4803" y="8509"/>
                    <a:pt x="5463" y="12508"/>
                  </a:cubicBezTo>
                  <a:cubicBezTo>
                    <a:pt x="6990" y="21755"/>
                    <a:pt x="8485" y="29277"/>
                    <a:pt x="10526" y="38424"/>
                  </a:cubicBezTo>
                  <a:cubicBezTo>
                    <a:pt x="12569" y="47571"/>
                    <a:pt x="16301" y="56664"/>
                    <a:pt x="23122" y="63093"/>
                  </a:cubicBezTo>
                </a:path>
              </a:pathLst>
            </a:custGeom>
            <a:noFill/>
            <a:ln w="10425" cap="flat" cmpd="sng">
              <a:solidFill>
                <a:srgbClr val="434343"/>
              </a:solidFill>
              <a:prstDash val="solid"/>
              <a:miter lim="107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2366550" y="550050"/>
              <a:ext cx="1293100" cy="1470850"/>
            </a:xfrm>
            <a:custGeom>
              <a:avLst/>
              <a:gdLst/>
              <a:ahLst/>
              <a:cxnLst/>
              <a:rect l="l" t="t" r="r" b="b"/>
              <a:pathLst>
                <a:path w="51724" h="58834" extrusionOk="0">
                  <a:moveTo>
                    <a:pt x="23828" y="0"/>
                  </a:moveTo>
                  <a:cubicBezTo>
                    <a:pt x="22780" y="0"/>
                    <a:pt x="21740" y="59"/>
                    <a:pt x="20724" y="172"/>
                  </a:cubicBezTo>
                  <a:cubicBezTo>
                    <a:pt x="14908" y="818"/>
                    <a:pt x="9376" y="4617"/>
                    <a:pt x="5753" y="9213"/>
                  </a:cubicBezTo>
                  <a:cubicBezTo>
                    <a:pt x="1551" y="14542"/>
                    <a:pt x="1" y="21700"/>
                    <a:pt x="892" y="28429"/>
                  </a:cubicBezTo>
                  <a:cubicBezTo>
                    <a:pt x="1782" y="35156"/>
                    <a:pt x="4970" y="41452"/>
                    <a:pt x="9296" y="46682"/>
                  </a:cubicBezTo>
                  <a:cubicBezTo>
                    <a:pt x="12324" y="50342"/>
                    <a:pt x="15998" y="53584"/>
                    <a:pt x="20385" y="55407"/>
                  </a:cubicBezTo>
                  <a:cubicBezTo>
                    <a:pt x="22794" y="56409"/>
                    <a:pt x="25405" y="56873"/>
                    <a:pt x="28019" y="56873"/>
                  </a:cubicBezTo>
                  <a:cubicBezTo>
                    <a:pt x="30530" y="56873"/>
                    <a:pt x="33045" y="56445"/>
                    <a:pt x="35388" y="55653"/>
                  </a:cubicBezTo>
                  <a:lnTo>
                    <a:pt x="35388" y="55653"/>
                  </a:lnTo>
                  <a:cubicBezTo>
                    <a:pt x="35187" y="56185"/>
                    <a:pt x="34985" y="56732"/>
                    <a:pt x="34990" y="57300"/>
                  </a:cubicBezTo>
                  <a:cubicBezTo>
                    <a:pt x="34996" y="57867"/>
                    <a:pt x="35256" y="58470"/>
                    <a:pt x="35768" y="58718"/>
                  </a:cubicBezTo>
                  <a:cubicBezTo>
                    <a:pt x="35931" y="58798"/>
                    <a:pt x="36107" y="58834"/>
                    <a:pt x="36283" y="58834"/>
                  </a:cubicBezTo>
                  <a:cubicBezTo>
                    <a:pt x="36762" y="58834"/>
                    <a:pt x="37253" y="58571"/>
                    <a:pt x="37573" y="58196"/>
                  </a:cubicBezTo>
                  <a:cubicBezTo>
                    <a:pt x="38011" y="57683"/>
                    <a:pt x="38201" y="57010"/>
                    <a:pt x="38379" y="56360"/>
                  </a:cubicBezTo>
                  <a:cubicBezTo>
                    <a:pt x="38789" y="56835"/>
                    <a:pt x="39415" y="57119"/>
                    <a:pt x="40038" y="57119"/>
                  </a:cubicBezTo>
                  <a:cubicBezTo>
                    <a:pt x="40233" y="57119"/>
                    <a:pt x="40427" y="57091"/>
                    <a:pt x="40614" y="57033"/>
                  </a:cubicBezTo>
                  <a:cubicBezTo>
                    <a:pt x="41399" y="56787"/>
                    <a:pt x="41992" y="55987"/>
                    <a:pt x="41941" y="55165"/>
                  </a:cubicBezTo>
                  <a:cubicBezTo>
                    <a:pt x="41897" y="54448"/>
                    <a:pt x="40906" y="53371"/>
                    <a:pt x="40066" y="53371"/>
                  </a:cubicBezTo>
                  <a:cubicBezTo>
                    <a:pt x="39947" y="53371"/>
                    <a:pt x="39830" y="53393"/>
                    <a:pt x="39720" y="53440"/>
                  </a:cubicBezTo>
                  <a:cubicBezTo>
                    <a:pt x="42109" y="52404"/>
                    <a:pt x="45115" y="50634"/>
                    <a:pt x="46449" y="48363"/>
                  </a:cubicBezTo>
                  <a:cubicBezTo>
                    <a:pt x="50453" y="41551"/>
                    <a:pt x="51724" y="33276"/>
                    <a:pt x="50322" y="25529"/>
                  </a:cubicBezTo>
                  <a:cubicBezTo>
                    <a:pt x="48770" y="16948"/>
                    <a:pt x="44317" y="9738"/>
                    <a:pt x="37680" y="4350"/>
                  </a:cubicBezTo>
                  <a:cubicBezTo>
                    <a:pt x="33930" y="1307"/>
                    <a:pt x="28781" y="0"/>
                    <a:pt x="23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2979425" y="632175"/>
              <a:ext cx="389525" cy="305550"/>
            </a:xfrm>
            <a:custGeom>
              <a:avLst/>
              <a:gdLst/>
              <a:ahLst/>
              <a:cxnLst/>
              <a:rect l="l" t="t" r="r" b="b"/>
              <a:pathLst>
                <a:path w="15581" h="12222" extrusionOk="0">
                  <a:moveTo>
                    <a:pt x="2533" y="0"/>
                  </a:moveTo>
                  <a:cubicBezTo>
                    <a:pt x="2382" y="0"/>
                    <a:pt x="2247" y="21"/>
                    <a:pt x="2133" y="67"/>
                  </a:cubicBezTo>
                  <a:cubicBezTo>
                    <a:pt x="0" y="931"/>
                    <a:pt x="2235" y="2706"/>
                    <a:pt x="3379" y="3309"/>
                  </a:cubicBezTo>
                  <a:cubicBezTo>
                    <a:pt x="7167" y="5304"/>
                    <a:pt x="11238" y="7364"/>
                    <a:pt x="13389" y="11065"/>
                  </a:cubicBezTo>
                  <a:cubicBezTo>
                    <a:pt x="13581" y="11395"/>
                    <a:pt x="13763" y="11745"/>
                    <a:pt x="14062" y="11985"/>
                  </a:cubicBezTo>
                  <a:cubicBezTo>
                    <a:pt x="14242" y="12129"/>
                    <a:pt x="14479" y="12221"/>
                    <a:pt x="14706" y="12221"/>
                  </a:cubicBezTo>
                  <a:cubicBezTo>
                    <a:pt x="14855" y="12221"/>
                    <a:pt x="14999" y="12182"/>
                    <a:pt x="15121" y="12093"/>
                  </a:cubicBezTo>
                  <a:cubicBezTo>
                    <a:pt x="15580" y="11753"/>
                    <a:pt x="15401" y="11035"/>
                    <a:pt x="15154" y="10519"/>
                  </a:cubicBezTo>
                  <a:cubicBezTo>
                    <a:pt x="13481" y="7022"/>
                    <a:pt x="10706" y="4082"/>
                    <a:pt x="7361" y="2134"/>
                  </a:cubicBezTo>
                  <a:cubicBezTo>
                    <a:pt x="6509" y="1637"/>
                    <a:pt x="3871" y="0"/>
                    <a:pt x="25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3389875" y="1048250"/>
              <a:ext cx="103225" cy="164700"/>
            </a:xfrm>
            <a:custGeom>
              <a:avLst/>
              <a:gdLst/>
              <a:ahLst/>
              <a:cxnLst/>
              <a:rect l="l" t="t" r="r" b="b"/>
              <a:pathLst>
                <a:path w="4129" h="6588" extrusionOk="0">
                  <a:moveTo>
                    <a:pt x="1316" y="1"/>
                  </a:moveTo>
                  <a:cubicBezTo>
                    <a:pt x="1184" y="1"/>
                    <a:pt x="1049" y="41"/>
                    <a:pt x="911" y="132"/>
                  </a:cubicBezTo>
                  <a:cubicBezTo>
                    <a:pt x="0" y="734"/>
                    <a:pt x="1714" y="4941"/>
                    <a:pt x="1935" y="5790"/>
                  </a:cubicBezTo>
                  <a:cubicBezTo>
                    <a:pt x="2026" y="6144"/>
                    <a:pt x="2204" y="6572"/>
                    <a:pt x="2570" y="6587"/>
                  </a:cubicBezTo>
                  <a:cubicBezTo>
                    <a:pt x="2576" y="6588"/>
                    <a:pt x="2583" y="6588"/>
                    <a:pt x="2589" y="6588"/>
                  </a:cubicBezTo>
                  <a:cubicBezTo>
                    <a:pt x="2732" y="6588"/>
                    <a:pt x="2867" y="6519"/>
                    <a:pt x="2985" y="6436"/>
                  </a:cubicBezTo>
                  <a:cubicBezTo>
                    <a:pt x="4128" y="5633"/>
                    <a:pt x="3860" y="3869"/>
                    <a:pt x="3292" y="2592"/>
                  </a:cubicBezTo>
                  <a:cubicBezTo>
                    <a:pt x="3057" y="2060"/>
                    <a:pt x="2262" y="1"/>
                    <a:pt x="1316" y="1"/>
                  </a:cubicBezTo>
                  <a:close/>
                </a:path>
              </a:pathLst>
            </a:custGeom>
            <a:solidFill>
              <a:srgbClr val="F9A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3640375" y="1859350"/>
              <a:ext cx="207150" cy="1627750"/>
            </a:xfrm>
            <a:custGeom>
              <a:avLst/>
              <a:gdLst/>
              <a:ahLst/>
              <a:cxnLst/>
              <a:rect l="l" t="t" r="r" b="b"/>
              <a:pathLst>
                <a:path w="8286" h="65110" fill="none" extrusionOk="0">
                  <a:moveTo>
                    <a:pt x="7048" y="65109"/>
                  </a:moveTo>
                  <a:cubicBezTo>
                    <a:pt x="737" y="58499"/>
                    <a:pt x="1" y="48430"/>
                    <a:pt x="380" y="39299"/>
                  </a:cubicBezTo>
                  <a:cubicBezTo>
                    <a:pt x="918" y="26359"/>
                    <a:pt x="4748" y="12461"/>
                    <a:pt x="8285" y="1"/>
                  </a:cubicBezTo>
                </a:path>
              </a:pathLst>
            </a:custGeom>
            <a:noFill/>
            <a:ln w="10425" cap="flat" cmpd="sng">
              <a:solidFill>
                <a:srgbClr val="434343"/>
              </a:solidFill>
              <a:prstDash val="solid"/>
              <a:miter lim="107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>
              <a:off x="3504925" y="548425"/>
              <a:ext cx="1290575" cy="1451925"/>
            </a:xfrm>
            <a:custGeom>
              <a:avLst/>
              <a:gdLst/>
              <a:ahLst/>
              <a:cxnLst/>
              <a:rect l="l" t="t" r="r" b="b"/>
              <a:pathLst>
                <a:path w="51623" h="58077" extrusionOk="0">
                  <a:moveTo>
                    <a:pt x="27953" y="1"/>
                  </a:moveTo>
                  <a:cubicBezTo>
                    <a:pt x="27475" y="1"/>
                    <a:pt x="27000" y="14"/>
                    <a:pt x="26529" y="39"/>
                  </a:cubicBezTo>
                  <a:cubicBezTo>
                    <a:pt x="19753" y="408"/>
                    <a:pt x="13356" y="3977"/>
                    <a:pt x="8896" y="9092"/>
                  </a:cubicBezTo>
                  <a:cubicBezTo>
                    <a:pt x="4435" y="14207"/>
                    <a:pt x="1817" y="20759"/>
                    <a:pt x="750" y="27462"/>
                  </a:cubicBezTo>
                  <a:cubicBezTo>
                    <a:pt x="4" y="32154"/>
                    <a:pt x="1" y="37054"/>
                    <a:pt x="1531" y="41552"/>
                  </a:cubicBezTo>
                  <a:cubicBezTo>
                    <a:pt x="3179" y="46394"/>
                    <a:pt x="6890" y="50452"/>
                    <a:pt x="11262" y="52974"/>
                  </a:cubicBezTo>
                  <a:cubicBezTo>
                    <a:pt x="10731" y="53175"/>
                    <a:pt x="10186" y="53385"/>
                    <a:pt x="9764" y="53764"/>
                  </a:cubicBezTo>
                  <a:cubicBezTo>
                    <a:pt x="9341" y="54144"/>
                    <a:pt x="9062" y="54737"/>
                    <a:pt x="9213" y="55285"/>
                  </a:cubicBezTo>
                  <a:cubicBezTo>
                    <a:pt x="9390" y="55926"/>
                    <a:pt x="10103" y="56294"/>
                    <a:pt x="10769" y="56294"/>
                  </a:cubicBezTo>
                  <a:cubicBezTo>
                    <a:pt x="10779" y="56294"/>
                    <a:pt x="10788" y="56294"/>
                    <a:pt x="10798" y="56294"/>
                  </a:cubicBezTo>
                  <a:cubicBezTo>
                    <a:pt x="11472" y="56284"/>
                    <a:pt x="12103" y="55982"/>
                    <a:pt x="12709" y="55686"/>
                  </a:cubicBezTo>
                  <a:lnTo>
                    <a:pt x="12709" y="55686"/>
                  </a:lnTo>
                  <a:cubicBezTo>
                    <a:pt x="12597" y="56501"/>
                    <a:pt x="12977" y="57379"/>
                    <a:pt x="13680" y="57807"/>
                  </a:cubicBezTo>
                  <a:cubicBezTo>
                    <a:pt x="13976" y="57987"/>
                    <a:pt x="14323" y="58076"/>
                    <a:pt x="14668" y="58076"/>
                  </a:cubicBezTo>
                  <a:cubicBezTo>
                    <a:pt x="15146" y="58076"/>
                    <a:pt x="15622" y="57906"/>
                    <a:pt x="15960" y="57569"/>
                  </a:cubicBezTo>
                  <a:cubicBezTo>
                    <a:pt x="16541" y="56991"/>
                    <a:pt x="16658" y="55173"/>
                    <a:pt x="15787" y="54762"/>
                  </a:cubicBezTo>
                  <a:lnTo>
                    <a:pt x="15787" y="54762"/>
                  </a:lnTo>
                  <a:cubicBezTo>
                    <a:pt x="17737" y="55680"/>
                    <a:pt x="20347" y="56583"/>
                    <a:pt x="22655" y="56583"/>
                  </a:cubicBezTo>
                  <a:cubicBezTo>
                    <a:pt x="23134" y="56583"/>
                    <a:pt x="23600" y="56544"/>
                    <a:pt x="24044" y="56458"/>
                  </a:cubicBezTo>
                  <a:cubicBezTo>
                    <a:pt x="31802" y="54958"/>
                    <a:pt x="38852" y="50444"/>
                    <a:pt x="43739" y="44272"/>
                  </a:cubicBezTo>
                  <a:cubicBezTo>
                    <a:pt x="49153" y="37436"/>
                    <a:pt x="51622" y="29329"/>
                    <a:pt x="51278" y="20786"/>
                  </a:cubicBezTo>
                  <a:cubicBezTo>
                    <a:pt x="51043" y="14940"/>
                    <a:pt x="47536" y="9237"/>
                    <a:pt x="43207" y="5300"/>
                  </a:cubicBezTo>
                  <a:cubicBezTo>
                    <a:pt x="39229" y="1680"/>
                    <a:pt x="33407" y="1"/>
                    <a:pt x="27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4552025" y="768475"/>
              <a:ext cx="185700" cy="434025"/>
            </a:xfrm>
            <a:custGeom>
              <a:avLst/>
              <a:gdLst/>
              <a:ahLst/>
              <a:cxnLst/>
              <a:rect l="l" t="t" r="r" b="b"/>
              <a:pathLst>
                <a:path w="7428" h="17361" extrusionOk="0">
                  <a:moveTo>
                    <a:pt x="1603" y="1"/>
                  </a:moveTo>
                  <a:cubicBezTo>
                    <a:pt x="0" y="1"/>
                    <a:pt x="729" y="2383"/>
                    <a:pt x="1273" y="3435"/>
                  </a:cubicBezTo>
                  <a:cubicBezTo>
                    <a:pt x="3235" y="7240"/>
                    <a:pt x="5393" y="11259"/>
                    <a:pt x="5037" y="15526"/>
                  </a:cubicBezTo>
                  <a:cubicBezTo>
                    <a:pt x="5005" y="15906"/>
                    <a:pt x="4954" y="16298"/>
                    <a:pt x="5061" y="16664"/>
                  </a:cubicBezTo>
                  <a:cubicBezTo>
                    <a:pt x="5167" y="17026"/>
                    <a:pt x="5478" y="17360"/>
                    <a:pt x="5853" y="17360"/>
                  </a:cubicBezTo>
                  <a:cubicBezTo>
                    <a:pt x="5858" y="17360"/>
                    <a:pt x="5864" y="17360"/>
                    <a:pt x="5869" y="17360"/>
                  </a:cubicBezTo>
                  <a:cubicBezTo>
                    <a:pt x="6439" y="17344"/>
                    <a:pt x="6705" y="16653"/>
                    <a:pt x="6796" y="16089"/>
                  </a:cubicBezTo>
                  <a:cubicBezTo>
                    <a:pt x="7427" y="12264"/>
                    <a:pt x="6835" y="8265"/>
                    <a:pt x="5209" y="4752"/>
                  </a:cubicBezTo>
                  <a:cubicBezTo>
                    <a:pt x="4748" y="3757"/>
                    <a:pt x="3283" y="334"/>
                    <a:pt x="2107" y="64"/>
                  </a:cubicBezTo>
                  <a:cubicBezTo>
                    <a:pt x="1918" y="21"/>
                    <a:pt x="1750" y="1"/>
                    <a:pt x="1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>
              <a:off x="4611275" y="1330025"/>
              <a:ext cx="99125" cy="158950"/>
            </a:xfrm>
            <a:custGeom>
              <a:avLst/>
              <a:gdLst/>
              <a:ahLst/>
              <a:cxnLst/>
              <a:rect l="l" t="t" r="r" b="b"/>
              <a:pathLst>
                <a:path w="3965" h="6358" extrusionOk="0">
                  <a:moveTo>
                    <a:pt x="2618" y="1"/>
                  </a:moveTo>
                  <a:cubicBezTo>
                    <a:pt x="1529" y="1"/>
                    <a:pt x="530" y="4406"/>
                    <a:pt x="226" y="5226"/>
                  </a:cubicBezTo>
                  <a:cubicBezTo>
                    <a:pt x="99" y="5568"/>
                    <a:pt x="1" y="6021"/>
                    <a:pt x="291" y="6243"/>
                  </a:cubicBezTo>
                  <a:cubicBezTo>
                    <a:pt x="409" y="6335"/>
                    <a:pt x="568" y="6357"/>
                    <a:pt x="718" y="6357"/>
                  </a:cubicBezTo>
                  <a:cubicBezTo>
                    <a:pt x="2115" y="6353"/>
                    <a:pt x="2905" y="4754"/>
                    <a:pt x="3171" y="3381"/>
                  </a:cubicBezTo>
                  <a:cubicBezTo>
                    <a:pt x="3297" y="2731"/>
                    <a:pt x="3965" y="35"/>
                    <a:pt x="2628" y="1"/>
                  </a:cubicBezTo>
                  <a:cubicBezTo>
                    <a:pt x="2624" y="1"/>
                    <a:pt x="2621" y="1"/>
                    <a:pt x="26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34"/>
            <p:cNvSpPr/>
            <p:nvPr/>
          </p:nvSpPr>
          <p:spPr>
            <a:xfrm>
              <a:off x="3551225" y="1635500"/>
              <a:ext cx="256800" cy="1888150"/>
            </a:xfrm>
            <a:custGeom>
              <a:avLst/>
              <a:gdLst/>
              <a:ahLst/>
              <a:cxnLst/>
              <a:rect l="l" t="t" r="r" b="b"/>
              <a:pathLst>
                <a:path w="10272" h="75526" fill="none" extrusionOk="0">
                  <a:moveTo>
                    <a:pt x="10271" y="75526"/>
                  </a:moveTo>
                  <a:cubicBezTo>
                    <a:pt x="5383" y="64039"/>
                    <a:pt x="415" y="52193"/>
                    <a:pt x="201" y="39711"/>
                  </a:cubicBezTo>
                  <a:cubicBezTo>
                    <a:pt x="0" y="27922"/>
                    <a:pt x="3984" y="11781"/>
                    <a:pt x="3485" y="1"/>
                  </a:cubicBezTo>
                </a:path>
              </a:pathLst>
            </a:custGeom>
            <a:noFill/>
            <a:ln w="10425" cap="flat" cmpd="sng">
              <a:solidFill>
                <a:srgbClr val="434343"/>
              </a:solidFill>
              <a:prstDash val="solid"/>
              <a:miter lim="107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34"/>
            <p:cNvSpPr/>
            <p:nvPr/>
          </p:nvSpPr>
          <p:spPr>
            <a:xfrm>
              <a:off x="4276550" y="4957425"/>
              <a:ext cx="522525" cy="516500"/>
            </a:xfrm>
            <a:custGeom>
              <a:avLst/>
              <a:gdLst/>
              <a:ahLst/>
              <a:cxnLst/>
              <a:rect l="l" t="t" r="r" b="b"/>
              <a:pathLst>
                <a:path w="20901" h="20660" extrusionOk="0">
                  <a:moveTo>
                    <a:pt x="5194" y="1"/>
                  </a:moveTo>
                  <a:cubicBezTo>
                    <a:pt x="3132" y="1"/>
                    <a:pt x="1" y="1475"/>
                    <a:pt x="153" y="3576"/>
                  </a:cubicBezTo>
                  <a:cubicBezTo>
                    <a:pt x="304" y="5660"/>
                    <a:pt x="3507" y="8446"/>
                    <a:pt x="4842" y="9899"/>
                  </a:cubicBezTo>
                  <a:cubicBezTo>
                    <a:pt x="8464" y="13841"/>
                    <a:pt x="12656" y="17259"/>
                    <a:pt x="17255" y="19997"/>
                  </a:cubicBezTo>
                  <a:cubicBezTo>
                    <a:pt x="17812" y="20330"/>
                    <a:pt x="18450" y="20659"/>
                    <a:pt x="19074" y="20659"/>
                  </a:cubicBezTo>
                  <a:cubicBezTo>
                    <a:pt x="19260" y="20659"/>
                    <a:pt x="19444" y="20630"/>
                    <a:pt x="19625" y="20563"/>
                  </a:cubicBezTo>
                  <a:cubicBezTo>
                    <a:pt x="20618" y="20197"/>
                    <a:pt x="20901" y="18838"/>
                    <a:pt x="20501" y="17859"/>
                  </a:cubicBezTo>
                  <a:cubicBezTo>
                    <a:pt x="20099" y="16878"/>
                    <a:pt x="19239" y="16179"/>
                    <a:pt x="18456" y="15466"/>
                  </a:cubicBezTo>
                  <a:cubicBezTo>
                    <a:pt x="14597" y="11947"/>
                    <a:pt x="12060" y="7257"/>
                    <a:pt x="9159" y="2915"/>
                  </a:cubicBezTo>
                  <a:cubicBezTo>
                    <a:pt x="8338" y="1687"/>
                    <a:pt x="7351" y="389"/>
                    <a:pt x="5909" y="71"/>
                  </a:cubicBezTo>
                  <a:cubicBezTo>
                    <a:pt x="5693" y="24"/>
                    <a:pt x="5452" y="1"/>
                    <a:pt x="5194" y="1"/>
                  </a:cubicBezTo>
                  <a:close/>
                </a:path>
              </a:pathLst>
            </a:custGeom>
            <a:solidFill>
              <a:srgbClr val="F2C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4672750" y="5269250"/>
              <a:ext cx="178700" cy="206100"/>
            </a:xfrm>
            <a:custGeom>
              <a:avLst/>
              <a:gdLst/>
              <a:ahLst/>
              <a:cxnLst/>
              <a:rect l="l" t="t" r="r" b="b"/>
              <a:pathLst>
                <a:path w="7148" h="8244" extrusionOk="0">
                  <a:moveTo>
                    <a:pt x="4592" y="0"/>
                  </a:moveTo>
                  <a:cubicBezTo>
                    <a:pt x="4081" y="0"/>
                    <a:pt x="3572" y="122"/>
                    <a:pt x="3126" y="372"/>
                  </a:cubicBezTo>
                  <a:cubicBezTo>
                    <a:pt x="2381" y="791"/>
                    <a:pt x="1847" y="1502"/>
                    <a:pt x="1414" y="2239"/>
                  </a:cubicBezTo>
                  <a:cubicBezTo>
                    <a:pt x="895" y="3123"/>
                    <a:pt x="491" y="4069"/>
                    <a:pt x="211" y="5055"/>
                  </a:cubicBezTo>
                  <a:cubicBezTo>
                    <a:pt x="95" y="5462"/>
                    <a:pt x="0" y="5895"/>
                    <a:pt x="105" y="6306"/>
                  </a:cubicBezTo>
                  <a:cubicBezTo>
                    <a:pt x="258" y="6903"/>
                    <a:pt x="798" y="7320"/>
                    <a:pt x="1348" y="7601"/>
                  </a:cubicBezTo>
                  <a:cubicBezTo>
                    <a:pt x="2138" y="8003"/>
                    <a:pt x="3006" y="8222"/>
                    <a:pt x="3891" y="8244"/>
                  </a:cubicBezTo>
                  <a:cubicBezTo>
                    <a:pt x="4854" y="7686"/>
                    <a:pt x="5221" y="6871"/>
                    <a:pt x="5684" y="5859"/>
                  </a:cubicBezTo>
                  <a:cubicBezTo>
                    <a:pt x="6146" y="4849"/>
                    <a:pt x="6395" y="3754"/>
                    <a:pt x="6642" y="2670"/>
                  </a:cubicBezTo>
                  <a:cubicBezTo>
                    <a:pt x="6796" y="1993"/>
                    <a:pt x="7148" y="1207"/>
                    <a:pt x="6629" y="747"/>
                  </a:cubicBezTo>
                  <a:cubicBezTo>
                    <a:pt x="6074" y="256"/>
                    <a:pt x="5332" y="0"/>
                    <a:pt x="4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34"/>
            <p:cNvSpPr/>
            <p:nvPr/>
          </p:nvSpPr>
          <p:spPr>
            <a:xfrm>
              <a:off x="4565550" y="4746900"/>
              <a:ext cx="615575" cy="421075"/>
            </a:xfrm>
            <a:custGeom>
              <a:avLst/>
              <a:gdLst/>
              <a:ahLst/>
              <a:cxnLst/>
              <a:rect l="l" t="t" r="r" b="b"/>
              <a:pathLst>
                <a:path w="24623" h="16843" extrusionOk="0">
                  <a:moveTo>
                    <a:pt x="5561" y="1"/>
                  </a:moveTo>
                  <a:cubicBezTo>
                    <a:pt x="5532" y="1"/>
                    <a:pt x="5503" y="1"/>
                    <a:pt x="5475" y="2"/>
                  </a:cubicBezTo>
                  <a:cubicBezTo>
                    <a:pt x="3485" y="57"/>
                    <a:pt x="1" y="2546"/>
                    <a:pt x="740" y="4798"/>
                  </a:cubicBezTo>
                  <a:cubicBezTo>
                    <a:pt x="1392" y="6783"/>
                    <a:pt x="5175" y="8709"/>
                    <a:pt x="6823" y="9795"/>
                  </a:cubicBezTo>
                  <a:cubicBezTo>
                    <a:pt x="11291" y="12740"/>
                    <a:pt x="16186" y="15042"/>
                    <a:pt x="21312" y="16583"/>
                  </a:cubicBezTo>
                  <a:cubicBezTo>
                    <a:pt x="21763" y="16718"/>
                    <a:pt x="22255" y="16843"/>
                    <a:pt x="22722" y="16843"/>
                  </a:cubicBezTo>
                  <a:cubicBezTo>
                    <a:pt x="23090" y="16843"/>
                    <a:pt x="23442" y="16766"/>
                    <a:pt x="23748" y="16557"/>
                  </a:cubicBezTo>
                  <a:cubicBezTo>
                    <a:pt x="24623" y="15960"/>
                    <a:pt x="24568" y="14573"/>
                    <a:pt x="23942" y="13720"/>
                  </a:cubicBezTo>
                  <a:cubicBezTo>
                    <a:pt x="23316" y="12866"/>
                    <a:pt x="22311" y="12396"/>
                    <a:pt x="21379" y="11895"/>
                  </a:cubicBezTo>
                  <a:cubicBezTo>
                    <a:pt x="16782" y="9416"/>
                    <a:pt x="13183" y="5481"/>
                    <a:pt x="9316" y="1973"/>
                  </a:cubicBezTo>
                  <a:cubicBezTo>
                    <a:pt x="8244" y="999"/>
                    <a:pt x="7000" y="1"/>
                    <a:pt x="5561" y="1"/>
                  </a:cubicBezTo>
                  <a:close/>
                </a:path>
              </a:pathLst>
            </a:custGeom>
            <a:solidFill>
              <a:srgbClr val="F2C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34"/>
            <p:cNvSpPr/>
            <p:nvPr/>
          </p:nvSpPr>
          <p:spPr>
            <a:xfrm>
              <a:off x="5054050" y="4957250"/>
              <a:ext cx="145275" cy="210200"/>
            </a:xfrm>
            <a:custGeom>
              <a:avLst/>
              <a:gdLst/>
              <a:ahLst/>
              <a:cxnLst/>
              <a:rect l="l" t="t" r="r" b="b"/>
              <a:pathLst>
                <a:path w="5811" h="8408" extrusionOk="0">
                  <a:moveTo>
                    <a:pt x="3820" y="0"/>
                  </a:moveTo>
                  <a:cubicBezTo>
                    <a:pt x="3047" y="0"/>
                    <a:pt x="2270" y="281"/>
                    <a:pt x="1707" y="813"/>
                  </a:cubicBezTo>
                  <a:cubicBezTo>
                    <a:pt x="1086" y="1399"/>
                    <a:pt x="740" y="2219"/>
                    <a:pt x="498" y="3039"/>
                  </a:cubicBezTo>
                  <a:cubicBezTo>
                    <a:pt x="209" y="4022"/>
                    <a:pt x="47" y="5038"/>
                    <a:pt x="13" y="6062"/>
                  </a:cubicBezTo>
                  <a:cubicBezTo>
                    <a:pt x="0" y="6486"/>
                    <a:pt x="13" y="6928"/>
                    <a:pt x="215" y="7302"/>
                  </a:cubicBezTo>
                  <a:cubicBezTo>
                    <a:pt x="508" y="7844"/>
                    <a:pt x="1133" y="8118"/>
                    <a:pt x="1734" y="8257"/>
                  </a:cubicBezTo>
                  <a:cubicBezTo>
                    <a:pt x="2170" y="8357"/>
                    <a:pt x="2615" y="8407"/>
                    <a:pt x="3060" y="8407"/>
                  </a:cubicBezTo>
                  <a:cubicBezTo>
                    <a:pt x="3495" y="8407"/>
                    <a:pt x="3930" y="8359"/>
                    <a:pt x="4358" y="8263"/>
                  </a:cubicBezTo>
                  <a:cubicBezTo>
                    <a:pt x="5156" y="7490"/>
                    <a:pt x="5315" y="6610"/>
                    <a:pt x="5519" y="5517"/>
                  </a:cubicBezTo>
                  <a:cubicBezTo>
                    <a:pt x="5721" y="4423"/>
                    <a:pt x="5699" y="3302"/>
                    <a:pt x="5675" y="2190"/>
                  </a:cubicBezTo>
                  <a:cubicBezTo>
                    <a:pt x="5660" y="1496"/>
                    <a:pt x="5811" y="648"/>
                    <a:pt x="5196" y="327"/>
                  </a:cubicBezTo>
                  <a:cubicBezTo>
                    <a:pt x="4772" y="107"/>
                    <a:pt x="4297" y="0"/>
                    <a:pt x="3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4716225" y="5278450"/>
              <a:ext cx="130650" cy="198100"/>
            </a:xfrm>
            <a:custGeom>
              <a:avLst/>
              <a:gdLst/>
              <a:ahLst/>
              <a:cxnLst/>
              <a:rect l="l" t="t" r="r" b="b"/>
              <a:pathLst>
                <a:path w="5226" h="7924" extrusionOk="0">
                  <a:moveTo>
                    <a:pt x="4052" y="1"/>
                  </a:moveTo>
                  <a:cubicBezTo>
                    <a:pt x="3772" y="1"/>
                    <a:pt x="3484" y="99"/>
                    <a:pt x="3249" y="256"/>
                  </a:cubicBezTo>
                  <a:cubicBezTo>
                    <a:pt x="2870" y="511"/>
                    <a:pt x="2601" y="897"/>
                    <a:pt x="2356" y="1283"/>
                  </a:cubicBezTo>
                  <a:cubicBezTo>
                    <a:pt x="1476" y="2672"/>
                    <a:pt x="1" y="5548"/>
                    <a:pt x="916" y="7233"/>
                  </a:cubicBezTo>
                  <a:cubicBezTo>
                    <a:pt x="1185" y="7726"/>
                    <a:pt x="1505" y="7924"/>
                    <a:pt x="1841" y="7924"/>
                  </a:cubicBezTo>
                  <a:cubicBezTo>
                    <a:pt x="2889" y="7924"/>
                    <a:pt x="4097" y="6009"/>
                    <a:pt x="4422" y="5151"/>
                  </a:cubicBezTo>
                  <a:cubicBezTo>
                    <a:pt x="4809" y="4132"/>
                    <a:pt x="5057" y="3066"/>
                    <a:pt x="5161" y="1981"/>
                  </a:cubicBezTo>
                  <a:cubicBezTo>
                    <a:pt x="5226" y="1291"/>
                    <a:pt x="5156" y="452"/>
                    <a:pt x="4546" y="121"/>
                  </a:cubicBezTo>
                  <a:cubicBezTo>
                    <a:pt x="4394" y="38"/>
                    <a:pt x="4224" y="1"/>
                    <a:pt x="4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34"/>
            <p:cNvSpPr/>
            <p:nvPr/>
          </p:nvSpPr>
          <p:spPr>
            <a:xfrm>
              <a:off x="5096675" y="4960475"/>
              <a:ext cx="108075" cy="207075"/>
            </a:xfrm>
            <a:custGeom>
              <a:avLst/>
              <a:gdLst/>
              <a:ahLst/>
              <a:cxnLst/>
              <a:rect l="l" t="t" r="r" b="b"/>
              <a:pathLst>
                <a:path w="4323" h="8283" extrusionOk="0">
                  <a:moveTo>
                    <a:pt x="2851" y="1"/>
                  </a:moveTo>
                  <a:cubicBezTo>
                    <a:pt x="2485" y="1"/>
                    <a:pt x="2121" y="199"/>
                    <a:pt x="1869" y="477"/>
                  </a:cubicBezTo>
                  <a:cubicBezTo>
                    <a:pt x="1563" y="816"/>
                    <a:pt x="1396" y="1256"/>
                    <a:pt x="1252" y="1690"/>
                  </a:cubicBezTo>
                  <a:cubicBezTo>
                    <a:pt x="735" y="3250"/>
                    <a:pt x="0" y="6399"/>
                    <a:pt x="1298" y="7811"/>
                  </a:cubicBezTo>
                  <a:cubicBezTo>
                    <a:pt x="1602" y="8143"/>
                    <a:pt x="1893" y="8282"/>
                    <a:pt x="2165" y="8282"/>
                  </a:cubicBezTo>
                  <a:cubicBezTo>
                    <a:pt x="3286" y="8282"/>
                    <a:pt x="4080" y="5910"/>
                    <a:pt x="4194" y="4941"/>
                  </a:cubicBezTo>
                  <a:cubicBezTo>
                    <a:pt x="4323" y="3859"/>
                    <a:pt x="4304" y="2764"/>
                    <a:pt x="4141" y="1687"/>
                  </a:cubicBezTo>
                  <a:cubicBezTo>
                    <a:pt x="4038" y="1002"/>
                    <a:pt x="3766" y="205"/>
                    <a:pt x="3094" y="31"/>
                  </a:cubicBezTo>
                  <a:cubicBezTo>
                    <a:pt x="3014" y="10"/>
                    <a:pt x="2933" y="1"/>
                    <a:pt x="2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34"/>
            <p:cNvSpPr/>
            <p:nvPr/>
          </p:nvSpPr>
          <p:spPr>
            <a:xfrm>
              <a:off x="4021425" y="4511125"/>
              <a:ext cx="833325" cy="589700"/>
            </a:xfrm>
            <a:custGeom>
              <a:avLst/>
              <a:gdLst/>
              <a:ahLst/>
              <a:cxnLst/>
              <a:rect l="l" t="t" r="r" b="b"/>
              <a:pathLst>
                <a:path w="33333" h="23588" extrusionOk="0">
                  <a:moveTo>
                    <a:pt x="21949" y="1"/>
                  </a:moveTo>
                  <a:cubicBezTo>
                    <a:pt x="21891" y="1"/>
                    <a:pt x="21832" y="3"/>
                    <a:pt x="21772" y="9"/>
                  </a:cubicBezTo>
                  <a:cubicBezTo>
                    <a:pt x="15918" y="532"/>
                    <a:pt x="10496" y="3118"/>
                    <a:pt x="5308" y="5706"/>
                  </a:cubicBezTo>
                  <a:cubicBezTo>
                    <a:pt x="3045" y="6834"/>
                    <a:pt x="1" y="7881"/>
                    <a:pt x="1336" y="10887"/>
                  </a:cubicBezTo>
                  <a:cubicBezTo>
                    <a:pt x="1911" y="12182"/>
                    <a:pt x="2654" y="13394"/>
                    <a:pt x="3395" y="14601"/>
                  </a:cubicBezTo>
                  <a:cubicBezTo>
                    <a:pt x="4727" y="16772"/>
                    <a:pt x="6057" y="18941"/>
                    <a:pt x="7389" y="21112"/>
                  </a:cubicBezTo>
                  <a:cubicBezTo>
                    <a:pt x="7914" y="21967"/>
                    <a:pt x="8473" y="22858"/>
                    <a:pt x="9339" y="23365"/>
                  </a:cubicBezTo>
                  <a:cubicBezTo>
                    <a:pt x="9604" y="23521"/>
                    <a:pt x="9929" y="23587"/>
                    <a:pt x="10293" y="23587"/>
                  </a:cubicBezTo>
                  <a:cubicBezTo>
                    <a:pt x="10643" y="23587"/>
                    <a:pt x="11029" y="23526"/>
                    <a:pt x="11433" y="23423"/>
                  </a:cubicBezTo>
                  <a:cubicBezTo>
                    <a:pt x="13035" y="23018"/>
                    <a:pt x="14925" y="21967"/>
                    <a:pt x="16000" y="21519"/>
                  </a:cubicBezTo>
                  <a:cubicBezTo>
                    <a:pt x="17520" y="20885"/>
                    <a:pt x="20546" y="19626"/>
                    <a:pt x="20076" y="17478"/>
                  </a:cubicBezTo>
                  <a:cubicBezTo>
                    <a:pt x="19862" y="16506"/>
                    <a:pt x="19238" y="15669"/>
                    <a:pt x="18978" y="14710"/>
                  </a:cubicBezTo>
                  <a:cubicBezTo>
                    <a:pt x="19033" y="14520"/>
                    <a:pt x="19190" y="14444"/>
                    <a:pt x="19379" y="14444"/>
                  </a:cubicBezTo>
                  <a:cubicBezTo>
                    <a:pt x="19625" y="14444"/>
                    <a:pt x="19924" y="14574"/>
                    <a:pt x="20116" y="14747"/>
                  </a:cubicBezTo>
                  <a:cubicBezTo>
                    <a:pt x="20766" y="15335"/>
                    <a:pt x="21238" y="16103"/>
                    <a:pt x="21911" y="16665"/>
                  </a:cubicBezTo>
                  <a:cubicBezTo>
                    <a:pt x="22426" y="17095"/>
                    <a:pt x="22982" y="17260"/>
                    <a:pt x="23550" y="17260"/>
                  </a:cubicBezTo>
                  <a:cubicBezTo>
                    <a:pt x="24247" y="17260"/>
                    <a:pt x="24962" y="17012"/>
                    <a:pt x="25641" y="16701"/>
                  </a:cubicBezTo>
                  <a:cubicBezTo>
                    <a:pt x="27105" y="16034"/>
                    <a:pt x="33333" y="13327"/>
                    <a:pt x="32519" y="11325"/>
                  </a:cubicBezTo>
                  <a:cubicBezTo>
                    <a:pt x="32254" y="10674"/>
                    <a:pt x="31648" y="10238"/>
                    <a:pt x="31092" y="9807"/>
                  </a:cubicBezTo>
                  <a:cubicBezTo>
                    <a:pt x="29682" y="8712"/>
                    <a:pt x="28429" y="7430"/>
                    <a:pt x="27367" y="5997"/>
                  </a:cubicBezTo>
                  <a:cubicBezTo>
                    <a:pt x="26766" y="5185"/>
                    <a:pt x="26229" y="4328"/>
                    <a:pt x="25653" y="3498"/>
                  </a:cubicBezTo>
                  <a:cubicBezTo>
                    <a:pt x="24755" y="2206"/>
                    <a:pt x="23647" y="1"/>
                    <a:pt x="21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620500" y="3241825"/>
              <a:ext cx="296475" cy="678325"/>
            </a:xfrm>
            <a:custGeom>
              <a:avLst/>
              <a:gdLst/>
              <a:ahLst/>
              <a:cxnLst/>
              <a:rect l="l" t="t" r="r" b="b"/>
              <a:pathLst>
                <a:path w="11859" h="27133" extrusionOk="0">
                  <a:moveTo>
                    <a:pt x="4134" y="0"/>
                  </a:moveTo>
                  <a:cubicBezTo>
                    <a:pt x="3165" y="0"/>
                    <a:pt x="2434" y="672"/>
                    <a:pt x="1509" y="1157"/>
                  </a:cubicBezTo>
                  <a:cubicBezTo>
                    <a:pt x="1483" y="751"/>
                    <a:pt x="1220" y="121"/>
                    <a:pt x="733" y="121"/>
                  </a:cubicBezTo>
                  <a:cubicBezTo>
                    <a:pt x="714" y="121"/>
                    <a:pt x="693" y="122"/>
                    <a:pt x="673" y="124"/>
                  </a:cubicBezTo>
                  <a:cubicBezTo>
                    <a:pt x="191" y="176"/>
                    <a:pt x="1" y="797"/>
                    <a:pt x="74" y="1276"/>
                  </a:cubicBezTo>
                  <a:cubicBezTo>
                    <a:pt x="288" y="2664"/>
                    <a:pt x="1304" y="3691"/>
                    <a:pt x="1474" y="5112"/>
                  </a:cubicBezTo>
                  <a:cubicBezTo>
                    <a:pt x="1487" y="5219"/>
                    <a:pt x="1499" y="5327"/>
                    <a:pt x="1509" y="5436"/>
                  </a:cubicBezTo>
                  <a:cubicBezTo>
                    <a:pt x="1649" y="6907"/>
                    <a:pt x="1554" y="8421"/>
                    <a:pt x="1734" y="9899"/>
                  </a:cubicBezTo>
                  <a:cubicBezTo>
                    <a:pt x="2137" y="13203"/>
                    <a:pt x="2972" y="16439"/>
                    <a:pt x="4216" y="19526"/>
                  </a:cubicBezTo>
                  <a:cubicBezTo>
                    <a:pt x="5109" y="21741"/>
                    <a:pt x="6192" y="23945"/>
                    <a:pt x="7537" y="25924"/>
                  </a:cubicBezTo>
                  <a:cubicBezTo>
                    <a:pt x="8081" y="26725"/>
                    <a:pt x="8738" y="27132"/>
                    <a:pt x="9364" y="27132"/>
                  </a:cubicBezTo>
                  <a:cubicBezTo>
                    <a:pt x="10151" y="27132"/>
                    <a:pt x="10888" y="26489"/>
                    <a:pt x="11287" y="25176"/>
                  </a:cubicBezTo>
                  <a:cubicBezTo>
                    <a:pt x="11681" y="23875"/>
                    <a:pt x="11858" y="23168"/>
                    <a:pt x="11228" y="21963"/>
                  </a:cubicBezTo>
                  <a:cubicBezTo>
                    <a:pt x="10598" y="20757"/>
                    <a:pt x="9179" y="18996"/>
                    <a:pt x="8393" y="17887"/>
                  </a:cubicBezTo>
                  <a:cubicBezTo>
                    <a:pt x="6195" y="14780"/>
                    <a:pt x="4830" y="11088"/>
                    <a:pt x="4477" y="7299"/>
                  </a:cubicBezTo>
                  <a:cubicBezTo>
                    <a:pt x="4436" y="6868"/>
                    <a:pt x="4426" y="6387"/>
                    <a:pt x="4706" y="6058"/>
                  </a:cubicBezTo>
                  <a:cubicBezTo>
                    <a:pt x="5527" y="5101"/>
                    <a:pt x="6967" y="6325"/>
                    <a:pt x="7480" y="4671"/>
                  </a:cubicBezTo>
                  <a:cubicBezTo>
                    <a:pt x="7681" y="4020"/>
                    <a:pt x="7528" y="3312"/>
                    <a:pt x="7278" y="2679"/>
                  </a:cubicBezTo>
                  <a:cubicBezTo>
                    <a:pt x="6859" y="1620"/>
                    <a:pt x="6119" y="631"/>
                    <a:pt x="5066" y="198"/>
                  </a:cubicBezTo>
                  <a:cubicBezTo>
                    <a:pt x="4727" y="59"/>
                    <a:pt x="4420" y="0"/>
                    <a:pt x="4134" y="0"/>
                  </a:cubicBezTo>
                  <a:close/>
                </a:path>
              </a:pathLst>
            </a:custGeom>
            <a:solidFill>
              <a:srgbClr val="F2C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591925" y="3701975"/>
              <a:ext cx="649750" cy="427375"/>
            </a:xfrm>
            <a:custGeom>
              <a:avLst/>
              <a:gdLst/>
              <a:ahLst/>
              <a:cxnLst/>
              <a:rect l="l" t="t" r="r" b="b"/>
              <a:pathLst>
                <a:path w="25990" h="17095" extrusionOk="0">
                  <a:moveTo>
                    <a:pt x="22949" y="0"/>
                  </a:moveTo>
                  <a:cubicBezTo>
                    <a:pt x="22769" y="0"/>
                    <a:pt x="22529" y="56"/>
                    <a:pt x="22219" y="184"/>
                  </a:cubicBezTo>
                  <a:cubicBezTo>
                    <a:pt x="21544" y="463"/>
                    <a:pt x="21196" y="1296"/>
                    <a:pt x="20712" y="1769"/>
                  </a:cubicBezTo>
                  <a:cubicBezTo>
                    <a:pt x="21000" y="1488"/>
                    <a:pt x="20984" y="957"/>
                    <a:pt x="20678" y="695"/>
                  </a:cubicBezTo>
                  <a:cubicBezTo>
                    <a:pt x="20550" y="584"/>
                    <a:pt x="20382" y="532"/>
                    <a:pt x="20214" y="532"/>
                  </a:cubicBezTo>
                  <a:cubicBezTo>
                    <a:pt x="19981" y="532"/>
                    <a:pt x="19747" y="633"/>
                    <a:pt x="19611" y="822"/>
                  </a:cubicBezTo>
                  <a:cubicBezTo>
                    <a:pt x="19411" y="1101"/>
                    <a:pt x="19430" y="1476"/>
                    <a:pt x="19350" y="1810"/>
                  </a:cubicBezTo>
                  <a:cubicBezTo>
                    <a:pt x="19243" y="2255"/>
                    <a:pt x="18954" y="2633"/>
                    <a:pt x="18664" y="2988"/>
                  </a:cubicBezTo>
                  <a:cubicBezTo>
                    <a:pt x="16104" y="6114"/>
                    <a:pt x="12839" y="8653"/>
                    <a:pt x="9201" y="10407"/>
                  </a:cubicBezTo>
                  <a:cubicBezTo>
                    <a:pt x="7487" y="11235"/>
                    <a:pt x="3185" y="12096"/>
                    <a:pt x="1671" y="13096"/>
                  </a:cubicBezTo>
                  <a:cubicBezTo>
                    <a:pt x="0" y="14198"/>
                    <a:pt x="3091" y="15717"/>
                    <a:pt x="4102" y="17094"/>
                  </a:cubicBezTo>
                  <a:cubicBezTo>
                    <a:pt x="10875" y="16932"/>
                    <a:pt x="15877" y="12257"/>
                    <a:pt x="19455" y="6977"/>
                  </a:cubicBezTo>
                  <a:cubicBezTo>
                    <a:pt x="19748" y="6544"/>
                    <a:pt x="20040" y="6111"/>
                    <a:pt x="20334" y="5678"/>
                  </a:cubicBezTo>
                  <a:cubicBezTo>
                    <a:pt x="20350" y="5655"/>
                    <a:pt x="20369" y="5629"/>
                    <a:pt x="20396" y="5625"/>
                  </a:cubicBezTo>
                  <a:cubicBezTo>
                    <a:pt x="20399" y="5625"/>
                    <a:pt x="20402" y="5625"/>
                    <a:pt x="20405" y="5625"/>
                  </a:cubicBezTo>
                  <a:cubicBezTo>
                    <a:pt x="20429" y="5625"/>
                    <a:pt x="20451" y="5640"/>
                    <a:pt x="20471" y="5655"/>
                  </a:cubicBezTo>
                  <a:cubicBezTo>
                    <a:pt x="21273" y="6242"/>
                    <a:pt x="22352" y="6129"/>
                    <a:pt x="23294" y="6237"/>
                  </a:cubicBezTo>
                  <a:cubicBezTo>
                    <a:pt x="23493" y="6260"/>
                    <a:pt x="23702" y="6279"/>
                    <a:pt x="23908" y="6279"/>
                  </a:cubicBezTo>
                  <a:cubicBezTo>
                    <a:pt x="24317" y="6279"/>
                    <a:pt x="24714" y="6202"/>
                    <a:pt x="24996" y="5922"/>
                  </a:cubicBezTo>
                  <a:cubicBezTo>
                    <a:pt x="25311" y="5609"/>
                    <a:pt x="25200" y="4989"/>
                    <a:pt x="24890" y="4772"/>
                  </a:cubicBezTo>
                  <a:lnTo>
                    <a:pt x="24890" y="4772"/>
                  </a:lnTo>
                  <a:cubicBezTo>
                    <a:pt x="25481" y="4693"/>
                    <a:pt x="25989" y="3926"/>
                    <a:pt x="25678" y="3359"/>
                  </a:cubicBezTo>
                  <a:cubicBezTo>
                    <a:pt x="25501" y="3035"/>
                    <a:pt x="25146" y="2881"/>
                    <a:pt x="24782" y="2881"/>
                  </a:cubicBezTo>
                  <a:cubicBezTo>
                    <a:pt x="24371" y="2881"/>
                    <a:pt x="23951" y="3077"/>
                    <a:pt x="23766" y="3450"/>
                  </a:cubicBezTo>
                  <a:cubicBezTo>
                    <a:pt x="23951" y="2916"/>
                    <a:pt x="24737" y="2790"/>
                    <a:pt x="24919" y="2256"/>
                  </a:cubicBezTo>
                  <a:cubicBezTo>
                    <a:pt x="25096" y="1740"/>
                    <a:pt x="24526" y="1219"/>
                    <a:pt x="23980" y="1219"/>
                  </a:cubicBezTo>
                  <a:cubicBezTo>
                    <a:pt x="23976" y="1219"/>
                    <a:pt x="23971" y="1219"/>
                    <a:pt x="23967" y="1219"/>
                  </a:cubicBezTo>
                  <a:cubicBezTo>
                    <a:pt x="23417" y="1229"/>
                    <a:pt x="22939" y="1579"/>
                    <a:pt x="22502" y="1915"/>
                  </a:cubicBezTo>
                  <a:cubicBezTo>
                    <a:pt x="23299" y="1271"/>
                    <a:pt x="23812" y="0"/>
                    <a:pt x="22949" y="0"/>
                  </a:cubicBezTo>
                  <a:close/>
                </a:path>
              </a:pathLst>
            </a:custGeom>
            <a:solidFill>
              <a:srgbClr val="F2C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3795450" y="3770175"/>
              <a:ext cx="940800" cy="1019900"/>
            </a:xfrm>
            <a:custGeom>
              <a:avLst/>
              <a:gdLst/>
              <a:ahLst/>
              <a:cxnLst/>
              <a:rect l="l" t="t" r="r" b="b"/>
              <a:pathLst>
                <a:path w="37632" h="40796" extrusionOk="0">
                  <a:moveTo>
                    <a:pt x="3997" y="1"/>
                  </a:moveTo>
                  <a:cubicBezTo>
                    <a:pt x="4210" y="231"/>
                    <a:pt x="509" y="4587"/>
                    <a:pt x="284" y="4900"/>
                  </a:cubicBezTo>
                  <a:cubicBezTo>
                    <a:pt x="145" y="5094"/>
                    <a:pt x="1" y="5312"/>
                    <a:pt x="21" y="5551"/>
                  </a:cubicBezTo>
                  <a:cubicBezTo>
                    <a:pt x="35" y="5722"/>
                    <a:pt x="133" y="5874"/>
                    <a:pt x="229" y="6016"/>
                  </a:cubicBezTo>
                  <a:cubicBezTo>
                    <a:pt x="358" y="6208"/>
                    <a:pt x="486" y="6399"/>
                    <a:pt x="615" y="6590"/>
                  </a:cubicBezTo>
                  <a:cubicBezTo>
                    <a:pt x="1942" y="8546"/>
                    <a:pt x="3332" y="10456"/>
                    <a:pt x="4785" y="12322"/>
                  </a:cubicBezTo>
                  <a:cubicBezTo>
                    <a:pt x="5900" y="13754"/>
                    <a:pt x="6777" y="15360"/>
                    <a:pt x="7945" y="16721"/>
                  </a:cubicBezTo>
                  <a:cubicBezTo>
                    <a:pt x="7249" y="20909"/>
                    <a:pt x="7088" y="25191"/>
                    <a:pt x="7403" y="29420"/>
                  </a:cubicBezTo>
                  <a:cubicBezTo>
                    <a:pt x="7478" y="30418"/>
                    <a:pt x="8766" y="40796"/>
                    <a:pt x="9402" y="40796"/>
                  </a:cubicBezTo>
                  <a:cubicBezTo>
                    <a:pt x="9405" y="40796"/>
                    <a:pt x="9408" y="40796"/>
                    <a:pt x="9411" y="40795"/>
                  </a:cubicBezTo>
                  <a:cubicBezTo>
                    <a:pt x="18634" y="39415"/>
                    <a:pt x="27606" y="36387"/>
                    <a:pt x="35779" y="31896"/>
                  </a:cubicBezTo>
                  <a:cubicBezTo>
                    <a:pt x="33080" y="27939"/>
                    <a:pt x="30944" y="23603"/>
                    <a:pt x="29428" y="19060"/>
                  </a:cubicBezTo>
                  <a:cubicBezTo>
                    <a:pt x="32115" y="17850"/>
                    <a:pt x="34714" y="16446"/>
                    <a:pt x="37182" y="14837"/>
                  </a:cubicBezTo>
                  <a:cubicBezTo>
                    <a:pt x="37332" y="14740"/>
                    <a:pt x="37490" y="14631"/>
                    <a:pt x="37554" y="14465"/>
                  </a:cubicBezTo>
                  <a:cubicBezTo>
                    <a:pt x="37632" y="14264"/>
                    <a:pt x="37552" y="14040"/>
                    <a:pt x="37473" y="13839"/>
                  </a:cubicBezTo>
                  <a:cubicBezTo>
                    <a:pt x="36866" y="12284"/>
                    <a:pt x="36317" y="10708"/>
                    <a:pt x="35828" y="9112"/>
                  </a:cubicBezTo>
                  <a:cubicBezTo>
                    <a:pt x="34698" y="9297"/>
                    <a:pt x="33482" y="9438"/>
                    <a:pt x="32283" y="9438"/>
                  </a:cubicBezTo>
                  <a:cubicBezTo>
                    <a:pt x="31475" y="9438"/>
                    <a:pt x="30674" y="9374"/>
                    <a:pt x="29913" y="9215"/>
                  </a:cubicBezTo>
                  <a:cubicBezTo>
                    <a:pt x="24652" y="8118"/>
                    <a:pt x="19823" y="6461"/>
                    <a:pt x="14402" y="5888"/>
                  </a:cubicBezTo>
                  <a:cubicBezTo>
                    <a:pt x="10208" y="5445"/>
                    <a:pt x="6909" y="3144"/>
                    <a:pt x="39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34"/>
            <p:cNvSpPr/>
            <p:nvPr/>
          </p:nvSpPr>
          <p:spPr>
            <a:xfrm>
              <a:off x="3078175" y="238100"/>
              <a:ext cx="1254050" cy="1521700"/>
            </a:xfrm>
            <a:custGeom>
              <a:avLst/>
              <a:gdLst/>
              <a:ahLst/>
              <a:cxnLst/>
              <a:rect l="l" t="t" r="r" b="b"/>
              <a:pathLst>
                <a:path w="50162" h="60868" extrusionOk="0">
                  <a:moveTo>
                    <a:pt x="26108" y="1"/>
                  </a:moveTo>
                  <a:cubicBezTo>
                    <a:pt x="22460" y="1"/>
                    <a:pt x="18737" y="885"/>
                    <a:pt x="15505" y="2352"/>
                  </a:cubicBezTo>
                  <a:cubicBezTo>
                    <a:pt x="9325" y="5156"/>
                    <a:pt x="4659" y="10802"/>
                    <a:pt x="2360" y="17189"/>
                  </a:cubicBezTo>
                  <a:cubicBezTo>
                    <a:pt x="62" y="23574"/>
                    <a:pt x="1" y="30630"/>
                    <a:pt x="1441" y="37263"/>
                  </a:cubicBezTo>
                  <a:cubicBezTo>
                    <a:pt x="2450" y="41905"/>
                    <a:pt x="4225" y="46472"/>
                    <a:pt x="7284" y="50108"/>
                  </a:cubicBezTo>
                  <a:cubicBezTo>
                    <a:pt x="10578" y="54020"/>
                    <a:pt x="15509" y="56455"/>
                    <a:pt x="20498" y="57216"/>
                  </a:cubicBezTo>
                  <a:cubicBezTo>
                    <a:pt x="20076" y="57596"/>
                    <a:pt x="19645" y="57988"/>
                    <a:pt x="19388" y="58496"/>
                  </a:cubicBezTo>
                  <a:cubicBezTo>
                    <a:pt x="19133" y="59002"/>
                    <a:pt x="19087" y="59657"/>
                    <a:pt x="19427" y="60112"/>
                  </a:cubicBezTo>
                  <a:cubicBezTo>
                    <a:pt x="19686" y="60460"/>
                    <a:pt x="20116" y="60617"/>
                    <a:pt x="20556" y="60617"/>
                  </a:cubicBezTo>
                  <a:cubicBezTo>
                    <a:pt x="20800" y="60617"/>
                    <a:pt x="21048" y="60569"/>
                    <a:pt x="21271" y="60478"/>
                  </a:cubicBezTo>
                  <a:cubicBezTo>
                    <a:pt x="21896" y="60223"/>
                    <a:pt x="22373" y="59712"/>
                    <a:pt x="22831" y="59217"/>
                  </a:cubicBezTo>
                  <a:cubicBezTo>
                    <a:pt x="23021" y="60017"/>
                    <a:pt x="23695" y="60698"/>
                    <a:pt x="24506" y="60841"/>
                  </a:cubicBezTo>
                  <a:cubicBezTo>
                    <a:pt x="24609" y="60859"/>
                    <a:pt x="24712" y="60868"/>
                    <a:pt x="24816" y="60868"/>
                  </a:cubicBezTo>
                  <a:cubicBezTo>
                    <a:pt x="25533" y="60868"/>
                    <a:pt x="26253" y="60450"/>
                    <a:pt x="26544" y="59791"/>
                  </a:cubicBezTo>
                  <a:cubicBezTo>
                    <a:pt x="26875" y="59041"/>
                    <a:pt x="26324" y="57305"/>
                    <a:pt x="25362" y="57239"/>
                  </a:cubicBezTo>
                  <a:lnTo>
                    <a:pt x="25362" y="57239"/>
                  </a:lnTo>
                  <a:cubicBezTo>
                    <a:pt x="25871" y="57274"/>
                    <a:pt x="26415" y="57294"/>
                    <a:pt x="26977" y="57294"/>
                  </a:cubicBezTo>
                  <a:cubicBezTo>
                    <a:pt x="29278" y="57294"/>
                    <a:pt x="31881" y="56950"/>
                    <a:pt x="33672" y="55821"/>
                  </a:cubicBezTo>
                  <a:cubicBezTo>
                    <a:pt x="40357" y="51608"/>
                    <a:pt x="45286" y="44842"/>
                    <a:pt x="47600" y="37317"/>
                  </a:cubicBezTo>
                  <a:cubicBezTo>
                    <a:pt x="50162" y="28981"/>
                    <a:pt x="49519" y="20532"/>
                    <a:pt x="46097" y="12696"/>
                  </a:cubicBezTo>
                  <a:cubicBezTo>
                    <a:pt x="43756" y="7334"/>
                    <a:pt x="38417" y="3294"/>
                    <a:pt x="32955" y="1197"/>
                  </a:cubicBezTo>
                  <a:cubicBezTo>
                    <a:pt x="30807" y="372"/>
                    <a:pt x="28473" y="1"/>
                    <a:pt x="26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34"/>
            <p:cNvSpPr/>
            <p:nvPr/>
          </p:nvSpPr>
          <p:spPr>
            <a:xfrm>
              <a:off x="4050350" y="454400"/>
              <a:ext cx="185700" cy="433975"/>
            </a:xfrm>
            <a:custGeom>
              <a:avLst/>
              <a:gdLst/>
              <a:ahLst/>
              <a:cxnLst/>
              <a:rect l="l" t="t" r="r" b="b"/>
              <a:pathLst>
                <a:path w="7428" h="17359" extrusionOk="0">
                  <a:moveTo>
                    <a:pt x="1603" y="0"/>
                  </a:moveTo>
                  <a:cubicBezTo>
                    <a:pt x="0" y="0"/>
                    <a:pt x="729" y="2382"/>
                    <a:pt x="1273" y="3435"/>
                  </a:cubicBezTo>
                  <a:cubicBezTo>
                    <a:pt x="3235" y="7240"/>
                    <a:pt x="5393" y="11259"/>
                    <a:pt x="5037" y="15525"/>
                  </a:cubicBezTo>
                  <a:cubicBezTo>
                    <a:pt x="5005" y="15906"/>
                    <a:pt x="4954" y="16297"/>
                    <a:pt x="5061" y="16664"/>
                  </a:cubicBezTo>
                  <a:cubicBezTo>
                    <a:pt x="5167" y="17025"/>
                    <a:pt x="5476" y="17359"/>
                    <a:pt x="5851" y="17359"/>
                  </a:cubicBezTo>
                  <a:cubicBezTo>
                    <a:pt x="5857" y="17359"/>
                    <a:pt x="5863" y="17359"/>
                    <a:pt x="5869" y="17358"/>
                  </a:cubicBezTo>
                  <a:cubicBezTo>
                    <a:pt x="6439" y="17343"/>
                    <a:pt x="6705" y="16652"/>
                    <a:pt x="6796" y="16088"/>
                  </a:cubicBezTo>
                  <a:cubicBezTo>
                    <a:pt x="7427" y="12263"/>
                    <a:pt x="6835" y="8264"/>
                    <a:pt x="5209" y="4752"/>
                  </a:cubicBezTo>
                  <a:cubicBezTo>
                    <a:pt x="4748" y="3756"/>
                    <a:pt x="3283" y="333"/>
                    <a:pt x="2107" y="64"/>
                  </a:cubicBezTo>
                  <a:cubicBezTo>
                    <a:pt x="1918" y="20"/>
                    <a:pt x="1750" y="0"/>
                    <a:pt x="1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4109600" y="1015950"/>
              <a:ext cx="99125" cy="158925"/>
            </a:xfrm>
            <a:custGeom>
              <a:avLst/>
              <a:gdLst/>
              <a:ahLst/>
              <a:cxnLst/>
              <a:rect l="l" t="t" r="r" b="b"/>
              <a:pathLst>
                <a:path w="3965" h="6357" extrusionOk="0">
                  <a:moveTo>
                    <a:pt x="2617" y="0"/>
                  </a:moveTo>
                  <a:cubicBezTo>
                    <a:pt x="1529" y="0"/>
                    <a:pt x="530" y="4405"/>
                    <a:pt x="226" y="5225"/>
                  </a:cubicBezTo>
                  <a:cubicBezTo>
                    <a:pt x="99" y="5567"/>
                    <a:pt x="0" y="6020"/>
                    <a:pt x="290" y="6242"/>
                  </a:cubicBezTo>
                  <a:cubicBezTo>
                    <a:pt x="409" y="6334"/>
                    <a:pt x="568" y="6357"/>
                    <a:pt x="718" y="6357"/>
                  </a:cubicBezTo>
                  <a:cubicBezTo>
                    <a:pt x="2115" y="6352"/>
                    <a:pt x="2905" y="4753"/>
                    <a:pt x="3171" y="3380"/>
                  </a:cubicBezTo>
                  <a:cubicBezTo>
                    <a:pt x="3297" y="2730"/>
                    <a:pt x="3965" y="34"/>
                    <a:pt x="2627" y="1"/>
                  </a:cubicBezTo>
                  <a:cubicBezTo>
                    <a:pt x="2624" y="0"/>
                    <a:pt x="2621" y="0"/>
                    <a:pt x="2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4155250" y="3967625"/>
              <a:ext cx="245425" cy="109575"/>
            </a:xfrm>
            <a:custGeom>
              <a:avLst/>
              <a:gdLst/>
              <a:ahLst/>
              <a:cxnLst/>
              <a:rect l="l" t="t" r="r" b="b"/>
              <a:pathLst>
                <a:path w="9817" h="4383" extrusionOk="0">
                  <a:moveTo>
                    <a:pt x="0" y="0"/>
                  </a:moveTo>
                  <a:cubicBezTo>
                    <a:pt x="0" y="0"/>
                    <a:pt x="1092" y="3865"/>
                    <a:pt x="4411" y="4336"/>
                  </a:cubicBezTo>
                  <a:cubicBezTo>
                    <a:pt x="4632" y="4368"/>
                    <a:pt x="4848" y="4382"/>
                    <a:pt x="5058" y="4382"/>
                  </a:cubicBezTo>
                  <a:cubicBezTo>
                    <a:pt x="7998" y="4382"/>
                    <a:pt x="9817" y="1509"/>
                    <a:pt x="9817" y="15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B4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942775" y="3361175"/>
              <a:ext cx="706750" cy="681675"/>
            </a:xfrm>
            <a:custGeom>
              <a:avLst/>
              <a:gdLst/>
              <a:ahLst/>
              <a:cxnLst/>
              <a:rect l="l" t="t" r="r" b="b"/>
              <a:pathLst>
                <a:path w="28270" h="27267" extrusionOk="0">
                  <a:moveTo>
                    <a:pt x="14301" y="0"/>
                  </a:moveTo>
                  <a:cubicBezTo>
                    <a:pt x="8801" y="0"/>
                    <a:pt x="3580" y="3617"/>
                    <a:pt x="1712" y="9080"/>
                  </a:cubicBezTo>
                  <a:cubicBezTo>
                    <a:pt x="0" y="14082"/>
                    <a:pt x="1468" y="20031"/>
                    <a:pt x="5331" y="23639"/>
                  </a:cubicBezTo>
                  <a:cubicBezTo>
                    <a:pt x="7858" y="26000"/>
                    <a:pt x="11324" y="27267"/>
                    <a:pt x="14775" y="27267"/>
                  </a:cubicBezTo>
                  <a:cubicBezTo>
                    <a:pt x="16599" y="27267"/>
                    <a:pt x="18419" y="26913"/>
                    <a:pt x="20093" y="26179"/>
                  </a:cubicBezTo>
                  <a:cubicBezTo>
                    <a:pt x="24934" y="24056"/>
                    <a:pt x="28270" y="18866"/>
                    <a:pt x="28154" y="13581"/>
                  </a:cubicBezTo>
                  <a:cubicBezTo>
                    <a:pt x="28028" y="7789"/>
                    <a:pt x="24287" y="3043"/>
                    <a:pt x="18938" y="897"/>
                  </a:cubicBezTo>
                  <a:cubicBezTo>
                    <a:pt x="17416" y="286"/>
                    <a:pt x="15847" y="0"/>
                    <a:pt x="14301" y="0"/>
                  </a:cubicBezTo>
                  <a:close/>
                </a:path>
              </a:pathLst>
            </a:custGeom>
            <a:solidFill>
              <a:srgbClr val="F2C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3923850" y="3305875"/>
              <a:ext cx="792450" cy="507625"/>
            </a:xfrm>
            <a:custGeom>
              <a:avLst/>
              <a:gdLst/>
              <a:ahLst/>
              <a:cxnLst/>
              <a:rect l="l" t="t" r="r" b="b"/>
              <a:pathLst>
                <a:path w="31698" h="20305" extrusionOk="0">
                  <a:moveTo>
                    <a:pt x="15622" y="0"/>
                  </a:moveTo>
                  <a:cubicBezTo>
                    <a:pt x="15026" y="0"/>
                    <a:pt x="14427" y="59"/>
                    <a:pt x="13828" y="185"/>
                  </a:cubicBezTo>
                  <a:cubicBezTo>
                    <a:pt x="9911" y="1007"/>
                    <a:pt x="6460" y="2355"/>
                    <a:pt x="3560" y="5234"/>
                  </a:cubicBezTo>
                  <a:cubicBezTo>
                    <a:pt x="2121" y="6663"/>
                    <a:pt x="1085" y="7963"/>
                    <a:pt x="572" y="9952"/>
                  </a:cubicBezTo>
                  <a:cubicBezTo>
                    <a:pt x="23" y="12075"/>
                    <a:pt x="0" y="14341"/>
                    <a:pt x="565" y="16463"/>
                  </a:cubicBezTo>
                  <a:cubicBezTo>
                    <a:pt x="835" y="17478"/>
                    <a:pt x="1276" y="18517"/>
                    <a:pt x="2140" y="19113"/>
                  </a:cubicBezTo>
                  <a:cubicBezTo>
                    <a:pt x="2038" y="17664"/>
                    <a:pt x="2458" y="16136"/>
                    <a:pt x="3317" y="14958"/>
                  </a:cubicBezTo>
                  <a:cubicBezTo>
                    <a:pt x="3625" y="14538"/>
                    <a:pt x="6449" y="12415"/>
                    <a:pt x="6424" y="12286"/>
                  </a:cubicBezTo>
                  <a:lnTo>
                    <a:pt x="6424" y="12286"/>
                  </a:lnTo>
                  <a:cubicBezTo>
                    <a:pt x="6525" y="12794"/>
                    <a:pt x="6518" y="13315"/>
                    <a:pt x="6406" y="13820"/>
                  </a:cubicBezTo>
                  <a:cubicBezTo>
                    <a:pt x="6452" y="13613"/>
                    <a:pt x="11037" y="11821"/>
                    <a:pt x="11592" y="11448"/>
                  </a:cubicBezTo>
                  <a:cubicBezTo>
                    <a:pt x="13092" y="10440"/>
                    <a:pt x="14153" y="9082"/>
                    <a:pt x="15674" y="8051"/>
                  </a:cubicBezTo>
                  <a:cubicBezTo>
                    <a:pt x="16861" y="10825"/>
                    <a:pt x="19427" y="12730"/>
                    <a:pt x="21935" y="14411"/>
                  </a:cubicBezTo>
                  <a:cubicBezTo>
                    <a:pt x="22944" y="15086"/>
                    <a:pt x="23905" y="15758"/>
                    <a:pt x="24815" y="16474"/>
                  </a:cubicBezTo>
                  <a:cubicBezTo>
                    <a:pt x="26226" y="17583"/>
                    <a:pt x="27512" y="18799"/>
                    <a:pt x="28651" y="20305"/>
                  </a:cubicBezTo>
                  <a:cubicBezTo>
                    <a:pt x="29414" y="18946"/>
                    <a:pt x="29730" y="17616"/>
                    <a:pt x="29757" y="16077"/>
                  </a:cubicBezTo>
                  <a:cubicBezTo>
                    <a:pt x="29761" y="15834"/>
                    <a:pt x="29687" y="12659"/>
                    <a:pt x="29658" y="12659"/>
                  </a:cubicBezTo>
                  <a:cubicBezTo>
                    <a:pt x="29658" y="12659"/>
                    <a:pt x="29658" y="12659"/>
                    <a:pt x="29658" y="12659"/>
                  </a:cubicBezTo>
                  <a:lnTo>
                    <a:pt x="29658" y="12659"/>
                  </a:lnTo>
                  <a:cubicBezTo>
                    <a:pt x="30429" y="12472"/>
                    <a:pt x="31134" y="12079"/>
                    <a:pt x="31698" y="11522"/>
                  </a:cubicBezTo>
                  <a:cubicBezTo>
                    <a:pt x="29768" y="10578"/>
                    <a:pt x="28805" y="8311"/>
                    <a:pt x="26958" y="7209"/>
                  </a:cubicBezTo>
                  <a:cubicBezTo>
                    <a:pt x="27798" y="7178"/>
                    <a:pt x="28609" y="6708"/>
                    <a:pt x="29054" y="5995"/>
                  </a:cubicBezTo>
                  <a:cubicBezTo>
                    <a:pt x="27614" y="5979"/>
                    <a:pt x="26367" y="5044"/>
                    <a:pt x="25237" y="4151"/>
                  </a:cubicBezTo>
                  <a:cubicBezTo>
                    <a:pt x="22574" y="2049"/>
                    <a:pt x="19156" y="0"/>
                    <a:pt x="156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4190725" y="3717525"/>
              <a:ext cx="45150" cy="45125"/>
            </a:xfrm>
            <a:custGeom>
              <a:avLst/>
              <a:gdLst/>
              <a:ahLst/>
              <a:cxnLst/>
              <a:rect l="l" t="t" r="r" b="b"/>
              <a:pathLst>
                <a:path w="1806" h="1805" extrusionOk="0">
                  <a:moveTo>
                    <a:pt x="903" y="1"/>
                  </a:moveTo>
                  <a:cubicBezTo>
                    <a:pt x="405" y="1"/>
                    <a:pt x="0" y="404"/>
                    <a:pt x="0" y="903"/>
                  </a:cubicBezTo>
                  <a:cubicBezTo>
                    <a:pt x="0" y="1401"/>
                    <a:pt x="405" y="1805"/>
                    <a:pt x="903" y="1805"/>
                  </a:cubicBezTo>
                  <a:cubicBezTo>
                    <a:pt x="1401" y="1805"/>
                    <a:pt x="1806" y="1401"/>
                    <a:pt x="1806" y="903"/>
                  </a:cubicBezTo>
                  <a:cubicBezTo>
                    <a:pt x="1806" y="404"/>
                    <a:pt x="1401" y="1"/>
                    <a:pt x="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4439625" y="3790850"/>
              <a:ext cx="46950" cy="45200"/>
            </a:xfrm>
            <a:custGeom>
              <a:avLst/>
              <a:gdLst/>
              <a:ahLst/>
              <a:cxnLst/>
              <a:rect l="l" t="t" r="r" b="b"/>
              <a:pathLst>
                <a:path w="1878" h="1808" extrusionOk="0">
                  <a:moveTo>
                    <a:pt x="975" y="1"/>
                  </a:moveTo>
                  <a:cubicBezTo>
                    <a:pt x="740" y="1"/>
                    <a:pt x="509" y="93"/>
                    <a:pt x="336" y="265"/>
                  </a:cubicBezTo>
                  <a:cubicBezTo>
                    <a:pt x="78" y="524"/>
                    <a:pt x="0" y="912"/>
                    <a:pt x="140" y="1250"/>
                  </a:cubicBezTo>
                  <a:cubicBezTo>
                    <a:pt x="281" y="1587"/>
                    <a:pt x="610" y="1807"/>
                    <a:pt x="975" y="1807"/>
                  </a:cubicBezTo>
                  <a:cubicBezTo>
                    <a:pt x="1473" y="1807"/>
                    <a:pt x="1878" y="1403"/>
                    <a:pt x="1878" y="905"/>
                  </a:cubicBezTo>
                  <a:cubicBezTo>
                    <a:pt x="1878" y="539"/>
                    <a:pt x="1659" y="210"/>
                    <a:pt x="1321" y="70"/>
                  </a:cubicBezTo>
                  <a:cubicBezTo>
                    <a:pt x="1209" y="23"/>
                    <a:pt x="1092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4250975" y="3850075"/>
              <a:ext cx="151000" cy="65125"/>
            </a:xfrm>
            <a:custGeom>
              <a:avLst/>
              <a:gdLst/>
              <a:ahLst/>
              <a:cxnLst/>
              <a:rect l="l" t="t" r="r" b="b"/>
              <a:pathLst>
                <a:path w="6040" h="2605" extrusionOk="0">
                  <a:moveTo>
                    <a:pt x="187" y="1"/>
                  </a:moveTo>
                  <a:cubicBezTo>
                    <a:pt x="146" y="1"/>
                    <a:pt x="113" y="10"/>
                    <a:pt x="88" y="29"/>
                  </a:cubicBezTo>
                  <a:cubicBezTo>
                    <a:pt x="1" y="98"/>
                    <a:pt x="10" y="234"/>
                    <a:pt x="38" y="343"/>
                  </a:cubicBezTo>
                  <a:cubicBezTo>
                    <a:pt x="307" y="1383"/>
                    <a:pt x="1397" y="2205"/>
                    <a:pt x="2390" y="2473"/>
                  </a:cubicBezTo>
                  <a:cubicBezTo>
                    <a:pt x="2724" y="2562"/>
                    <a:pt x="3068" y="2605"/>
                    <a:pt x="3412" y="2605"/>
                  </a:cubicBezTo>
                  <a:cubicBezTo>
                    <a:pt x="4241" y="2605"/>
                    <a:pt x="5076" y="2359"/>
                    <a:pt x="5796" y="1940"/>
                  </a:cubicBezTo>
                  <a:cubicBezTo>
                    <a:pt x="5863" y="1901"/>
                    <a:pt x="5932" y="1857"/>
                    <a:pt x="5966" y="1788"/>
                  </a:cubicBezTo>
                  <a:cubicBezTo>
                    <a:pt x="6040" y="1645"/>
                    <a:pt x="5918" y="1466"/>
                    <a:pt x="5766" y="1414"/>
                  </a:cubicBezTo>
                  <a:cubicBezTo>
                    <a:pt x="5711" y="1396"/>
                    <a:pt x="5654" y="1389"/>
                    <a:pt x="5597" y="1389"/>
                  </a:cubicBezTo>
                  <a:cubicBezTo>
                    <a:pt x="5495" y="1389"/>
                    <a:pt x="5391" y="1411"/>
                    <a:pt x="5289" y="1430"/>
                  </a:cubicBezTo>
                  <a:cubicBezTo>
                    <a:pt x="4944" y="1498"/>
                    <a:pt x="4587" y="1531"/>
                    <a:pt x="4228" y="1531"/>
                  </a:cubicBezTo>
                  <a:cubicBezTo>
                    <a:pt x="3523" y="1531"/>
                    <a:pt x="2812" y="1401"/>
                    <a:pt x="2170" y="1140"/>
                  </a:cubicBezTo>
                  <a:cubicBezTo>
                    <a:pt x="1827" y="999"/>
                    <a:pt x="613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A0ECF3-E43C-EA66-2D9F-C26B27C54549}"/>
              </a:ext>
            </a:extLst>
          </p:cNvPr>
          <p:cNvGrpSpPr/>
          <p:nvPr/>
        </p:nvGrpSpPr>
        <p:grpSpPr>
          <a:xfrm>
            <a:off x="4765200" y="4795167"/>
            <a:ext cx="2661600" cy="822000"/>
            <a:chOff x="4765200" y="4795167"/>
            <a:chExt cx="2661600" cy="822000"/>
          </a:xfrm>
        </p:grpSpPr>
        <p:sp>
          <p:nvSpPr>
            <p:cNvPr id="219" name="Google Shape;219;p34"/>
            <p:cNvSpPr/>
            <p:nvPr/>
          </p:nvSpPr>
          <p:spPr>
            <a:xfrm>
              <a:off x="4765200" y="4795167"/>
              <a:ext cx="2661600" cy="822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38100" dir="7680000" algn="bl" rotWithShape="0">
                <a:srgbClr val="000000">
                  <a:alpha val="5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hlinkClick r:id="rId4" action="ppaction://hlinksldjump"/>
              <a:extLst>
                <a:ext uri="{FF2B5EF4-FFF2-40B4-BE49-F238E27FC236}">
                  <a16:creationId xmlns:a16="http://schemas.microsoft.com/office/drawing/2014/main" id="{C4ECA0D2-5D87-FEB6-9D2A-F66F3B634698}"/>
                </a:ext>
              </a:extLst>
            </p:cNvPr>
            <p:cNvSpPr txBox="1"/>
            <p:nvPr/>
          </p:nvSpPr>
          <p:spPr>
            <a:xfrm>
              <a:off x="5001638" y="4940580"/>
              <a:ext cx="2188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8726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Let’s go!</a:t>
              </a:r>
              <a:endParaRPr kumimoji="0" lang="en-SG" sz="2800" b="0" i="0" u="none" strike="noStrike" kern="1200" cap="none" spc="0" normalizeH="0" baseline="0" noProof="0" dirty="0">
                <a:ln>
                  <a:noFill/>
                </a:ln>
                <a:solidFill>
                  <a:srgbClr val="08726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E8F8-729A-01A6-5C7C-533B2F1C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997" y="305675"/>
            <a:ext cx="6378000" cy="923050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endParaRPr lang="en-SG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62B62-5B13-9D2E-46DB-68841AD96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6996" y="1549257"/>
            <a:ext cx="6465603" cy="3851417"/>
          </a:xfrm>
        </p:spPr>
        <p:txBody>
          <a:bodyPr/>
          <a:lstStyle/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There are 6 words with missing letters</a:t>
            </a:r>
          </a:p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Students choose 1 correct letter for each word</a:t>
            </a:r>
          </a:p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 correct letter = 2 points</a:t>
            </a:r>
          </a:p>
          <a:p>
            <a:pPr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72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/>
          <p:nvPr/>
        </p:nvSpPr>
        <p:spPr>
          <a:xfrm>
            <a:off x="2892900" y="469033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</a:t>
            </a:r>
            <a:endParaRPr kumimoji="0" sz="6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3" name="Google Shape;393;p39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What number is it?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lost letter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5" name="Google Shape;395;p39"/>
          <p:cNvSpPr/>
          <p:nvPr/>
        </p:nvSpPr>
        <p:spPr>
          <a:xfrm>
            <a:off x="1353500" y="469033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US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H</a:t>
            </a:r>
            <a:endParaRPr lang="en-SG" sz="6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Londrina Solid"/>
            </a:endParaRPr>
          </a:p>
        </p:txBody>
      </p:sp>
      <p:sp>
        <p:nvSpPr>
          <p:cNvPr id="397" name="Google Shape;397;p39"/>
          <p:cNvSpPr/>
          <p:nvPr/>
        </p:nvSpPr>
        <p:spPr>
          <a:xfrm>
            <a:off x="4432300" y="469033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SG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K</a:t>
            </a:r>
          </a:p>
        </p:txBody>
      </p:sp>
      <p:sp>
        <p:nvSpPr>
          <p:cNvPr id="401" name="Google Shape;401;p39"/>
          <p:cNvSpPr txBox="1">
            <a:spLocks noGrp="1"/>
          </p:cNvSpPr>
          <p:nvPr>
            <p:ph type="title"/>
          </p:nvPr>
        </p:nvSpPr>
        <p:spPr>
          <a:xfrm>
            <a:off x="1365900" y="2862000"/>
            <a:ext cx="1312400" cy="118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sz="6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2" name="Google Shape;402;p39"/>
          <p:cNvSpPr txBox="1">
            <a:spLocks noGrp="1"/>
          </p:cNvSpPr>
          <p:nvPr>
            <p:ph type="title"/>
          </p:nvPr>
        </p:nvSpPr>
        <p:spPr>
          <a:xfrm>
            <a:off x="4432300" y="2849600"/>
            <a:ext cx="1312400" cy="118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sz="6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3" name="Google Shape;403;p39"/>
          <p:cNvSpPr/>
          <p:nvPr/>
        </p:nvSpPr>
        <p:spPr>
          <a:xfrm>
            <a:off x="1652300" y="3917200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4" name="Google Shape;404;p39"/>
          <p:cNvSpPr/>
          <p:nvPr/>
        </p:nvSpPr>
        <p:spPr>
          <a:xfrm>
            <a:off x="3191700" y="3917200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5" name="Google Shape;405;p39"/>
          <p:cNvSpPr/>
          <p:nvPr/>
        </p:nvSpPr>
        <p:spPr>
          <a:xfrm>
            <a:off x="4743500" y="3917200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B2E397-389C-58E2-A7D4-08F323998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702" y="1895241"/>
            <a:ext cx="3012919" cy="4043918"/>
          </a:xfrm>
          <a:prstGeom prst="rect">
            <a:avLst/>
          </a:prstGeom>
        </p:spPr>
      </p:pic>
      <p:sp>
        <p:nvSpPr>
          <p:cNvPr id="17" name="Google Shape;444;p40">
            <a:hlinkClick r:id="rId6" action="ppaction://hlinksldjump"/>
            <a:extLst>
              <a:ext uri="{FF2B5EF4-FFF2-40B4-BE49-F238E27FC236}">
                <a16:creationId xmlns:a16="http://schemas.microsoft.com/office/drawing/2014/main" id="{7A6E43F1-BA7C-8F71-3AC9-9A1930D11524}"/>
              </a:ext>
            </a:extLst>
          </p:cNvPr>
          <p:cNvSpPr/>
          <p:nvPr/>
        </p:nvSpPr>
        <p:spPr>
          <a:xfrm>
            <a:off x="9530400" y="6026208"/>
            <a:ext cx="2661600" cy="763600"/>
          </a:xfrm>
          <a:prstGeom prst="roundRect">
            <a:avLst>
              <a:gd name="adj" fmla="val 30219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37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079 -0.01111 L 0.00221 -0.2643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266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</p:childTnLst>
        </p:cTn>
      </p:par>
    </p:tnLst>
    <p:bldLst>
      <p:bldP spid="396" grpId="0" animBg="1"/>
      <p:bldP spid="396" grpId="1" animBg="1"/>
      <p:bldP spid="395" grpId="0" animBg="1"/>
      <p:bldP spid="395" grpId="1" animBg="1"/>
      <p:bldP spid="397" grpId="0" animBg="1"/>
      <p:bldP spid="397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396;p39">
            <a:extLst>
              <a:ext uri="{FF2B5EF4-FFF2-40B4-BE49-F238E27FC236}">
                <a16:creationId xmlns:a16="http://schemas.microsoft.com/office/drawing/2014/main" id="{B9F55DF9-690B-57AC-2BE7-685AFFB13624}"/>
              </a:ext>
            </a:extLst>
          </p:cNvPr>
          <p:cNvSpPr/>
          <p:nvPr/>
        </p:nvSpPr>
        <p:spPr>
          <a:xfrm>
            <a:off x="5921300" y="4532312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</a:t>
            </a:r>
            <a:endParaRPr kumimoji="0" sz="6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6" name="Google Shape;476;p42"/>
          <p:cNvSpPr txBox="1">
            <a:spLocks noGrp="1"/>
          </p:cNvSpPr>
          <p:nvPr>
            <p:ph type="title"/>
          </p:nvPr>
        </p:nvSpPr>
        <p:spPr>
          <a:xfrm>
            <a:off x="9538300" y="2723156"/>
            <a:ext cx="1312400" cy="118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 dirty="0"/>
              <a:t>E</a:t>
            </a:r>
            <a:endParaRPr sz="6400" dirty="0"/>
          </a:p>
        </p:txBody>
      </p:sp>
      <p:sp>
        <p:nvSpPr>
          <p:cNvPr id="477" name="Google Shape;477;p42"/>
          <p:cNvSpPr/>
          <p:nvPr/>
        </p:nvSpPr>
        <p:spPr>
          <a:xfrm>
            <a:off x="6758300" y="3790756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8" name="Google Shape;478;p42"/>
          <p:cNvSpPr/>
          <p:nvPr/>
        </p:nvSpPr>
        <p:spPr>
          <a:xfrm>
            <a:off x="8297700" y="3790756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9" name="Google Shape;479;p42"/>
          <p:cNvSpPr/>
          <p:nvPr/>
        </p:nvSpPr>
        <p:spPr>
          <a:xfrm>
            <a:off x="9849500" y="3790756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2" name="Google Shape;482;p42"/>
          <p:cNvSpPr txBox="1">
            <a:spLocks noGrp="1"/>
          </p:cNvSpPr>
          <p:nvPr>
            <p:ph type="title"/>
          </p:nvPr>
        </p:nvSpPr>
        <p:spPr>
          <a:xfrm>
            <a:off x="4920100" y="2735556"/>
            <a:ext cx="1312400" cy="118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 dirty="0"/>
              <a:t>F</a:t>
            </a:r>
            <a:endParaRPr sz="6400" dirty="0"/>
          </a:p>
        </p:txBody>
      </p:sp>
      <p:sp>
        <p:nvSpPr>
          <p:cNvPr id="483" name="Google Shape;483;p42"/>
          <p:cNvSpPr/>
          <p:nvPr/>
        </p:nvSpPr>
        <p:spPr>
          <a:xfrm>
            <a:off x="5206500" y="3790756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4" name="Google Shape;484;p42"/>
          <p:cNvSpPr txBox="1">
            <a:spLocks noGrp="1"/>
          </p:cNvSpPr>
          <p:nvPr>
            <p:ph type="title"/>
          </p:nvPr>
        </p:nvSpPr>
        <p:spPr>
          <a:xfrm>
            <a:off x="8005100" y="2723156"/>
            <a:ext cx="1312400" cy="118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 dirty="0"/>
              <a:t>V</a:t>
            </a:r>
            <a:endParaRPr sz="6400" dirty="0"/>
          </a:p>
        </p:txBody>
      </p:sp>
      <p:sp>
        <p:nvSpPr>
          <p:cNvPr id="52" name="Google Shape;393;p39">
            <a:extLst>
              <a:ext uri="{FF2B5EF4-FFF2-40B4-BE49-F238E27FC236}">
                <a16:creationId xmlns:a16="http://schemas.microsoft.com/office/drawing/2014/main" id="{8F6C2C19-503F-3D8B-15A8-E08264F534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What number is it?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Google Shape;394;p39">
            <a:extLst>
              <a:ext uri="{FF2B5EF4-FFF2-40B4-BE49-F238E27FC236}">
                <a16:creationId xmlns:a16="http://schemas.microsoft.com/office/drawing/2014/main" id="{E7913CB6-130D-DAEC-5887-8061227F21EB}"/>
              </a:ext>
            </a:extLst>
          </p:cNvPr>
          <p:cNvSpPr txBox="1">
            <a:spLocks/>
          </p:cNvSpPr>
          <p:nvPr/>
        </p:nvSpPr>
        <p:spPr>
          <a:xfrm>
            <a:off x="3375800" y="105167"/>
            <a:ext cx="840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ndrina Solid"/>
              <a:buNone/>
              <a:tabLst/>
              <a:defRPr/>
            </a:pPr>
            <a:r>
              <a:rPr kumimoji="0" lang="en-SG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The lost letter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Londrina Solid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8B730A-C5EA-FAB9-87CB-9505D6A178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27"/>
          <a:stretch/>
        </p:blipFill>
        <p:spPr>
          <a:xfrm>
            <a:off x="462745" y="1994000"/>
            <a:ext cx="3000790" cy="3581753"/>
          </a:xfrm>
          <a:prstGeom prst="rect">
            <a:avLst/>
          </a:prstGeom>
        </p:spPr>
      </p:pic>
      <p:sp>
        <p:nvSpPr>
          <p:cNvPr id="25" name="Google Shape;395;p39">
            <a:extLst>
              <a:ext uri="{FF2B5EF4-FFF2-40B4-BE49-F238E27FC236}">
                <a16:creationId xmlns:a16="http://schemas.microsoft.com/office/drawing/2014/main" id="{89A16193-A469-6104-B688-E1FE8F39E701}"/>
              </a:ext>
            </a:extLst>
          </p:cNvPr>
          <p:cNvSpPr/>
          <p:nvPr/>
        </p:nvSpPr>
        <p:spPr>
          <a:xfrm>
            <a:off x="7460700" y="4532312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US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A</a:t>
            </a:r>
            <a:endParaRPr lang="en-SG" sz="6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Londrina Solid"/>
            </a:endParaRPr>
          </a:p>
        </p:txBody>
      </p:sp>
      <p:sp>
        <p:nvSpPr>
          <p:cNvPr id="27" name="Google Shape;397;p39">
            <a:extLst>
              <a:ext uri="{FF2B5EF4-FFF2-40B4-BE49-F238E27FC236}">
                <a16:creationId xmlns:a16="http://schemas.microsoft.com/office/drawing/2014/main" id="{9102F84A-701C-7E6D-9334-DC6E6F64CF48}"/>
              </a:ext>
            </a:extLst>
          </p:cNvPr>
          <p:cNvSpPr/>
          <p:nvPr/>
        </p:nvSpPr>
        <p:spPr>
          <a:xfrm>
            <a:off x="9000100" y="4532312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SG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E</a:t>
            </a:r>
          </a:p>
        </p:txBody>
      </p:sp>
      <p:sp>
        <p:nvSpPr>
          <p:cNvPr id="32" name="Google Shape;444;p40">
            <a:hlinkClick r:id="rId6" action="ppaction://hlinksldjump"/>
            <a:extLst>
              <a:ext uri="{FF2B5EF4-FFF2-40B4-BE49-F238E27FC236}">
                <a16:creationId xmlns:a16="http://schemas.microsoft.com/office/drawing/2014/main" id="{8C523A15-1194-DDE9-4651-687ED2A6D366}"/>
              </a:ext>
            </a:extLst>
          </p:cNvPr>
          <p:cNvSpPr/>
          <p:nvPr/>
        </p:nvSpPr>
        <p:spPr>
          <a:xfrm>
            <a:off x="9530400" y="6026208"/>
            <a:ext cx="2661600" cy="763600"/>
          </a:xfrm>
          <a:prstGeom prst="roundRect">
            <a:avLst>
              <a:gd name="adj" fmla="val 30219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7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125E-6 -2.22222E-6 L 0.04141 -0.25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-127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5" grpId="0" animBg="1"/>
      <p:bldP spid="25" grpId="1" animBg="1"/>
      <p:bldP spid="27" grpId="0" animBg="1"/>
      <p:bldP spid="27" grpId="1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97;p39">
            <a:extLst>
              <a:ext uri="{FF2B5EF4-FFF2-40B4-BE49-F238E27FC236}">
                <a16:creationId xmlns:a16="http://schemas.microsoft.com/office/drawing/2014/main" id="{DB7C00ED-5EAA-8910-173D-B1EBA17DECF3}"/>
              </a:ext>
            </a:extLst>
          </p:cNvPr>
          <p:cNvSpPr/>
          <p:nvPr/>
        </p:nvSpPr>
        <p:spPr>
          <a:xfrm>
            <a:off x="2892900" y="469033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SG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K</a:t>
            </a:r>
          </a:p>
        </p:txBody>
      </p:sp>
      <p:sp>
        <p:nvSpPr>
          <p:cNvPr id="28" name="Google Shape;396;p39">
            <a:extLst>
              <a:ext uri="{FF2B5EF4-FFF2-40B4-BE49-F238E27FC236}">
                <a16:creationId xmlns:a16="http://schemas.microsoft.com/office/drawing/2014/main" id="{650786E4-D060-272E-F6AD-5C147D468839}"/>
              </a:ext>
            </a:extLst>
          </p:cNvPr>
          <p:cNvSpPr/>
          <p:nvPr/>
        </p:nvSpPr>
        <p:spPr>
          <a:xfrm>
            <a:off x="4432300" y="469033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</a:t>
            </a:r>
            <a:endParaRPr kumimoji="0" sz="6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3" name="Google Shape;393;p39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What number is it?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lost letter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1" name="Google Shape;401;p39"/>
          <p:cNvSpPr txBox="1">
            <a:spLocks noGrp="1"/>
          </p:cNvSpPr>
          <p:nvPr>
            <p:ph type="title"/>
          </p:nvPr>
        </p:nvSpPr>
        <p:spPr>
          <a:xfrm>
            <a:off x="1365900" y="2862000"/>
            <a:ext cx="1312400" cy="118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sz="6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2" name="Google Shape;402;p39"/>
          <p:cNvSpPr txBox="1">
            <a:spLocks noGrp="1"/>
          </p:cNvSpPr>
          <p:nvPr>
            <p:ph type="title"/>
          </p:nvPr>
        </p:nvSpPr>
        <p:spPr>
          <a:xfrm>
            <a:off x="2881402" y="2849600"/>
            <a:ext cx="1312400" cy="118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64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sz="6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3" name="Google Shape;403;p39"/>
          <p:cNvSpPr/>
          <p:nvPr/>
        </p:nvSpPr>
        <p:spPr>
          <a:xfrm>
            <a:off x="1652300" y="3917200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4" name="Google Shape;404;p39"/>
          <p:cNvSpPr/>
          <p:nvPr/>
        </p:nvSpPr>
        <p:spPr>
          <a:xfrm>
            <a:off x="3191700" y="3917200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5" name="Google Shape;405;p39"/>
          <p:cNvSpPr/>
          <p:nvPr/>
        </p:nvSpPr>
        <p:spPr>
          <a:xfrm>
            <a:off x="4743500" y="3917200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4C8EC2-D829-E063-E04B-26B7FEC503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5"/>
          <a:stretch/>
        </p:blipFill>
        <p:spPr>
          <a:xfrm>
            <a:off x="7724061" y="2046806"/>
            <a:ext cx="3173073" cy="3997588"/>
          </a:xfrm>
          <a:prstGeom prst="rect">
            <a:avLst/>
          </a:prstGeom>
        </p:spPr>
      </p:pic>
      <p:sp>
        <p:nvSpPr>
          <p:cNvPr id="23" name="Google Shape;395;p39">
            <a:extLst>
              <a:ext uri="{FF2B5EF4-FFF2-40B4-BE49-F238E27FC236}">
                <a16:creationId xmlns:a16="http://schemas.microsoft.com/office/drawing/2014/main" id="{7C58D513-7150-8786-65EF-B61EC2E81A75}"/>
              </a:ext>
            </a:extLst>
          </p:cNvPr>
          <p:cNvSpPr/>
          <p:nvPr/>
        </p:nvSpPr>
        <p:spPr>
          <a:xfrm>
            <a:off x="1353500" y="4690333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US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H</a:t>
            </a:r>
            <a:endParaRPr lang="en-SG" sz="6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Londrina Solid"/>
            </a:endParaRPr>
          </a:p>
        </p:txBody>
      </p:sp>
      <p:sp>
        <p:nvSpPr>
          <p:cNvPr id="29" name="Google Shape;444;p40">
            <a:hlinkClick r:id="rId6" action="ppaction://hlinksldjump"/>
            <a:extLst>
              <a:ext uri="{FF2B5EF4-FFF2-40B4-BE49-F238E27FC236}">
                <a16:creationId xmlns:a16="http://schemas.microsoft.com/office/drawing/2014/main" id="{B3220CAD-656E-D858-3D2B-C3915B696529}"/>
              </a:ext>
            </a:extLst>
          </p:cNvPr>
          <p:cNvSpPr/>
          <p:nvPr/>
        </p:nvSpPr>
        <p:spPr>
          <a:xfrm>
            <a:off x="9530400" y="6026208"/>
            <a:ext cx="2661600" cy="763600"/>
          </a:xfrm>
          <a:prstGeom prst="roundRect">
            <a:avLst>
              <a:gd name="adj" fmla="val 30219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2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078 1.11111E-6 L 0.00078 -0.2590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296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8" grpId="0" animBg="1"/>
      <p:bldP spid="28" grpId="1" animBg="1"/>
      <p:bldP spid="23" grpId="0" animBg="1"/>
      <p:bldP spid="23" grpId="1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95;p39">
            <a:extLst>
              <a:ext uri="{FF2B5EF4-FFF2-40B4-BE49-F238E27FC236}">
                <a16:creationId xmlns:a16="http://schemas.microsoft.com/office/drawing/2014/main" id="{0C1BB90B-703E-FA22-DB9C-80C34AD6F18F}"/>
              </a:ext>
            </a:extLst>
          </p:cNvPr>
          <p:cNvSpPr/>
          <p:nvPr/>
        </p:nvSpPr>
        <p:spPr>
          <a:xfrm>
            <a:off x="7188325" y="4444762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US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P</a:t>
            </a:r>
            <a:endParaRPr lang="en-SG" sz="6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Londrina Solid"/>
            </a:endParaRPr>
          </a:p>
        </p:txBody>
      </p:sp>
      <p:sp>
        <p:nvSpPr>
          <p:cNvPr id="19" name="Google Shape;397;p39">
            <a:extLst>
              <a:ext uri="{FF2B5EF4-FFF2-40B4-BE49-F238E27FC236}">
                <a16:creationId xmlns:a16="http://schemas.microsoft.com/office/drawing/2014/main" id="{010895A7-537E-AAE8-4187-96A33DE6AB46}"/>
              </a:ext>
            </a:extLst>
          </p:cNvPr>
          <p:cNvSpPr/>
          <p:nvPr/>
        </p:nvSpPr>
        <p:spPr>
          <a:xfrm>
            <a:off x="8727725" y="4444762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2400"/>
            </a:pPr>
            <a:r>
              <a:rPr lang="en-US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Londrina Solid"/>
              </a:rPr>
              <a:t>R</a:t>
            </a:r>
            <a:endParaRPr lang="en-SG" sz="6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Londrina Solid"/>
            </a:endParaRPr>
          </a:p>
        </p:txBody>
      </p:sp>
      <p:sp>
        <p:nvSpPr>
          <p:cNvPr id="17" name="Google Shape;396;p39">
            <a:extLst>
              <a:ext uri="{FF2B5EF4-FFF2-40B4-BE49-F238E27FC236}">
                <a16:creationId xmlns:a16="http://schemas.microsoft.com/office/drawing/2014/main" id="{E5FBF32B-84E5-0F21-DF9F-1C0811F5E4A7}"/>
              </a:ext>
            </a:extLst>
          </p:cNvPr>
          <p:cNvSpPr/>
          <p:nvPr/>
        </p:nvSpPr>
        <p:spPr>
          <a:xfrm>
            <a:off x="5648925" y="4444762"/>
            <a:ext cx="1312400" cy="1183600"/>
          </a:xfrm>
          <a:prstGeom prst="roundRect">
            <a:avLst>
              <a:gd name="adj" fmla="val 23966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6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</a:t>
            </a:r>
            <a:endParaRPr kumimoji="0" sz="6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3" name="Google Shape;393;p39"/>
          <p:cNvSpPr txBox="1">
            <a:spLocks noGrp="1"/>
          </p:cNvSpPr>
          <p:nvPr>
            <p:ph type="body" idx="1"/>
          </p:nvPr>
        </p:nvSpPr>
        <p:spPr>
          <a:xfrm>
            <a:off x="3575800" y="1395600"/>
            <a:ext cx="5040400" cy="59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What number is it?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4" name="Google Shape;394;p39"/>
          <p:cNvSpPr txBox="1">
            <a:spLocks noGrp="1"/>
          </p:cNvSpPr>
          <p:nvPr>
            <p:ph type="title"/>
          </p:nvPr>
        </p:nvSpPr>
        <p:spPr>
          <a:xfrm>
            <a:off x="3375800" y="105167"/>
            <a:ext cx="8400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lost letter</a:t>
            </a:r>
            <a:endParaRPr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476;p42">
            <a:extLst>
              <a:ext uri="{FF2B5EF4-FFF2-40B4-BE49-F238E27FC236}">
                <a16:creationId xmlns:a16="http://schemas.microsoft.com/office/drawing/2014/main" id="{4E9E131D-D8E0-622E-4095-A82EA62BC914}"/>
              </a:ext>
            </a:extLst>
          </p:cNvPr>
          <p:cNvSpPr txBox="1">
            <a:spLocks/>
          </p:cNvSpPr>
          <p:nvPr/>
        </p:nvSpPr>
        <p:spPr>
          <a:xfrm>
            <a:off x="8680356" y="2572027"/>
            <a:ext cx="1312400" cy="1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SG" sz="6400" kern="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21" name="Google Shape;477;p42">
            <a:extLst>
              <a:ext uri="{FF2B5EF4-FFF2-40B4-BE49-F238E27FC236}">
                <a16:creationId xmlns:a16="http://schemas.microsoft.com/office/drawing/2014/main" id="{CF375679-E4FF-4B06-C8C0-8A705FDE3CEE}"/>
              </a:ext>
            </a:extLst>
          </p:cNvPr>
          <p:cNvSpPr/>
          <p:nvPr/>
        </p:nvSpPr>
        <p:spPr>
          <a:xfrm>
            <a:off x="5900356" y="3639627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Google Shape;478;p42">
            <a:extLst>
              <a:ext uri="{FF2B5EF4-FFF2-40B4-BE49-F238E27FC236}">
                <a16:creationId xmlns:a16="http://schemas.microsoft.com/office/drawing/2014/main" id="{B78CA19A-373F-B6FE-5182-6D422AD54BD6}"/>
              </a:ext>
            </a:extLst>
          </p:cNvPr>
          <p:cNvSpPr/>
          <p:nvPr/>
        </p:nvSpPr>
        <p:spPr>
          <a:xfrm>
            <a:off x="7439756" y="3639627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Google Shape;479;p42">
            <a:extLst>
              <a:ext uri="{FF2B5EF4-FFF2-40B4-BE49-F238E27FC236}">
                <a16:creationId xmlns:a16="http://schemas.microsoft.com/office/drawing/2014/main" id="{9F72D98F-2EF3-EEC0-25E9-0CE807E49CC5}"/>
              </a:ext>
            </a:extLst>
          </p:cNvPr>
          <p:cNvSpPr/>
          <p:nvPr/>
        </p:nvSpPr>
        <p:spPr>
          <a:xfrm>
            <a:off x="8991556" y="3639627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Google Shape;482;p42">
            <a:extLst>
              <a:ext uri="{FF2B5EF4-FFF2-40B4-BE49-F238E27FC236}">
                <a16:creationId xmlns:a16="http://schemas.microsoft.com/office/drawing/2014/main" id="{B925F3E2-FE91-F0FD-B041-8E6D62AD3D62}"/>
              </a:ext>
            </a:extLst>
          </p:cNvPr>
          <p:cNvSpPr txBox="1">
            <a:spLocks/>
          </p:cNvSpPr>
          <p:nvPr/>
        </p:nvSpPr>
        <p:spPr>
          <a:xfrm>
            <a:off x="4062156" y="2584427"/>
            <a:ext cx="1312400" cy="1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kern="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SG" sz="6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483;p42">
            <a:extLst>
              <a:ext uri="{FF2B5EF4-FFF2-40B4-BE49-F238E27FC236}">
                <a16:creationId xmlns:a16="http://schemas.microsoft.com/office/drawing/2014/main" id="{8EF96D33-57ED-4837-D74B-51268E8AD291}"/>
              </a:ext>
            </a:extLst>
          </p:cNvPr>
          <p:cNvSpPr/>
          <p:nvPr/>
        </p:nvSpPr>
        <p:spPr>
          <a:xfrm>
            <a:off x="4348556" y="3639627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Google Shape;484;p42">
            <a:extLst>
              <a:ext uri="{FF2B5EF4-FFF2-40B4-BE49-F238E27FC236}">
                <a16:creationId xmlns:a16="http://schemas.microsoft.com/office/drawing/2014/main" id="{656E6EFD-690D-63AB-4CDC-42B3D5160972}"/>
              </a:ext>
            </a:extLst>
          </p:cNvPr>
          <p:cNvSpPr txBox="1">
            <a:spLocks/>
          </p:cNvSpPr>
          <p:nvPr/>
        </p:nvSpPr>
        <p:spPr>
          <a:xfrm>
            <a:off x="7147156" y="2572027"/>
            <a:ext cx="1312400" cy="1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SG" sz="6400" kern="0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B8929DD-D0C6-BAE5-E353-EB09D238B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79" y="1994000"/>
            <a:ext cx="3023954" cy="3896247"/>
          </a:xfrm>
          <a:prstGeom prst="rect">
            <a:avLst/>
          </a:prstGeom>
        </p:spPr>
      </p:pic>
      <p:sp>
        <p:nvSpPr>
          <p:cNvPr id="31" name="Google Shape;479;p42">
            <a:extLst>
              <a:ext uri="{FF2B5EF4-FFF2-40B4-BE49-F238E27FC236}">
                <a16:creationId xmlns:a16="http://schemas.microsoft.com/office/drawing/2014/main" id="{720A6262-3583-45B5-AAFA-4DC4A813A4D6}"/>
              </a:ext>
            </a:extLst>
          </p:cNvPr>
          <p:cNvSpPr/>
          <p:nvPr/>
        </p:nvSpPr>
        <p:spPr>
          <a:xfrm>
            <a:off x="10553656" y="3639627"/>
            <a:ext cx="714800" cy="1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Google Shape;482;p42">
            <a:extLst>
              <a:ext uri="{FF2B5EF4-FFF2-40B4-BE49-F238E27FC236}">
                <a16:creationId xmlns:a16="http://schemas.microsoft.com/office/drawing/2014/main" id="{79D084FA-5DEB-1380-5556-6E0BB29B8D1F}"/>
              </a:ext>
            </a:extLst>
          </p:cNvPr>
          <p:cNvSpPr txBox="1">
            <a:spLocks/>
          </p:cNvSpPr>
          <p:nvPr/>
        </p:nvSpPr>
        <p:spPr>
          <a:xfrm>
            <a:off x="5604656" y="2613980"/>
            <a:ext cx="1312400" cy="1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400" kern="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SG" sz="6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444;p40">
            <a:hlinkClick r:id="rId6" action="ppaction://hlinksldjump"/>
            <a:extLst>
              <a:ext uri="{FF2B5EF4-FFF2-40B4-BE49-F238E27FC236}">
                <a16:creationId xmlns:a16="http://schemas.microsoft.com/office/drawing/2014/main" id="{E6BED902-AF66-7A53-C4CB-9466B2AF4A00}"/>
              </a:ext>
            </a:extLst>
          </p:cNvPr>
          <p:cNvSpPr/>
          <p:nvPr/>
        </p:nvSpPr>
        <p:spPr>
          <a:xfrm>
            <a:off x="9530400" y="6026208"/>
            <a:ext cx="2661600" cy="763600"/>
          </a:xfrm>
          <a:prstGeom prst="roundRect">
            <a:avLst>
              <a:gd name="adj" fmla="val 30219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Next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89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0833E-6 7.40741E-7 L 0.37578 -0.26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1307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17" grpId="0" animBg="1"/>
      <p:bldP spid="17" grpId="1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#StayAtHome Games by Slidesgo">
  <a:themeElements>
    <a:clrScheme name="Simple Light">
      <a:dk1>
        <a:srgbClr val="000000"/>
      </a:dk1>
      <a:lt1>
        <a:srgbClr val="FFFFFF"/>
      </a:lt1>
      <a:dk2>
        <a:srgbClr val="66D7DD"/>
      </a:dk2>
      <a:lt2>
        <a:srgbClr val="A9E7EA"/>
      </a:lt2>
      <a:accent1>
        <a:srgbClr val="F2A668"/>
      </a:accent1>
      <a:accent2>
        <a:srgbClr val="E87070"/>
      </a:accent2>
      <a:accent3>
        <a:srgbClr val="F4E482"/>
      </a:accent3>
      <a:accent4>
        <a:srgbClr val="A7E882"/>
      </a:accent4>
      <a:accent5>
        <a:srgbClr val="799CF2"/>
      </a:accent5>
      <a:accent6>
        <a:srgbClr val="E87644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611</Words>
  <Application>Microsoft Office PowerPoint</Application>
  <PresentationFormat>Widescreen</PresentationFormat>
  <Paragraphs>206</Paragraphs>
  <Slides>28</Slides>
  <Notes>22</Notes>
  <HiddenSlides>0</HiddenSlides>
  <MMClips>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Londrina Solid</vt:lpstr>
      <vt:lpstr>Algerian</vt:lpstr>
      <vt:lpstr>Arial</vt:lpstr>
      <vt:lpstr>Arial Black</vt:lpstr>
      <vt:lpstr>Calibri</vt:lpstr>
      <vt:lpstr>Calibri Light</vt:lpstr>
      <vt:lpstr>DM Sans</vt:lpstr>
      <vt:lpstr>Office Theme</vt:lpstr>
      <vt:lpstr>#StayAtHome Games by Slidesgo</vt:lpstr>
      <vt:lpstr>Bitmap Image</vt:lpstr>
      <vt:lpstr>PowerPoint Presentation</vt:lpstr>
      <vt:lpstr>PowerPoint Presentation</vt:lpstr>
      <vt:lpstr>REVIEW: Numbers</vt:lpstr>
      <vt:lpstr>The  Lost Letter</vt:lpstr>
      <vt:lpstr>RULES</vt:lpstr>
      <vt:lpstr>The lost letter</vt:lpstr>
      <vt:lpstr>E</vt:lpstr>
      <vt:lpstr>The lost letter</vt:lpstr>
      <vt:lpstr>The lost letter</vt:lpstr>
      <vt:lpstr>The lost letter</vt:lpstr>
      <vt:lpstr>The lost letter</vt:lpstr>
      <vt:lpstr>PowerPoint Presentation</vt:lpstr>
      <vt:lpstr>PowerPoint Presentation</vt:lpstr>
      <vt:lpstr>STRUCTURES</vt:lpstr>
      <vt:lpstr>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Pupil’s Book (p.10)</vt:lpstr>
      <vt:lpstr>Pupil’s Book (p.10)</vt:lpstr>
      <vt:lpstr>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Thuc Trinh Tran</cp:lastModifiedBy>
  <cp:revision>327</cp:revision>
  <dcterms:created xsi:type="dcterms:W3CDTF">2021-05-20T08:47:48Z</dcterms:created>
  <dcterms:modified xsi:type="dcterms:W3CDTF">2022-06-11T16:37:15Z</dcterms:modified>
</cp:coreProperties>
</file>