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6"/>
  </p:notesMasterIdLst>
  <p:sldIdLst>
    <p:sldId id="256" r:id="rId3"/>
    <p:sldId id="321" r:id="rId4"/>
    <p:sldId id="370" r:id="rId5"/>
    <p:sldId id="260" r:id="rId6"/>
    <p:sldId id="322" r:id="rId7"/>
    <p:sldId id="261" r:id="rId8"/>
    <p:sldId id="323" r:id="rId9"/>
    <p:sldId id="324" r:id="rId10"/>
    <p:sldId id="325" r:id="rId11"/>
    <p:sldId id="326" r:id="rId12"/>
    <p:sldId id="371" r:id="rId13"/>
    <p:sldId id="372" r:id="rId14"/>
    <p:sldId id="373" r:id="rId15"/>
    <p:sldId id="366" r:id="rId16"/>
    <p:sldId id="374" r:id="rId17"/>
    <p:sldId id="375" r:id="rId18"/>
    <p:sldId id="772" r:id="rId19"/>
    <p:sldId id="773" r:id="rId20"/>
    <p:sldId id="776" r:id="rId21"/>
    <p:sldId id="777" r:id="rId22"/>
    <p:sldId id="775" r:id="rId23"/>
    <p:sldId id="774" r:id="rId24"/>
    <p:sldId id="778" r:id="rId25"/>
    <p:sldId id="259" r:id="rId26"/>
    <p:sldId id="771" r:id="rId27"/>
    <p:sldId id="779" r:id="rId28"/>
    <p:sldId id="780" r:id="rId29"/>
    <p:sldId id="781" r:id="rId30"/>
    <p:sldId id="276" r:id="rId31"/>
    <p:sldId id="284" r:id="rId32"/>
    <p:sldId id="263" r:id="rId33"/>
    <p:sldId id="264" r:id="rId34"/>
    <p:sldId id="783" r:id="rId35"/>
    <p:sldId id="267" r:id="rId36"/>
    <p:sldId id="784" r:id="rId37"/>
    <p:sldId id="787" r:id="rId38"/>
    <p:sldId id="786" r:id="rId39"/>
    <p:sldId id="472" r:id="rId40"/>
    <p:sldId id="788" r:id="rId41"/>
    <p:sldId id="789" r:id="rId42"/>
    <p:sldId id="790" r:id="rId43"/>
    <p:sldId id="982" r:id="rId44"/>
    <p:sldId id="268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A8C0"/>
    <a:srgbClr val="242021"/>
    <a:srgbClr val="8F5500"/>
    <a:srgbClr val="00B9F1"/>
    <a:srgbClr val="B2499B"/>
    <a:srgbClr val="AFAEAE"/>
    <a:srgbClr val="FDFCF7"/>
    <a:srgbClr val="A8CC69"/>
    <a:srgbClr val="D7E495"/>
    <a:srgbClr val="7FB6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2" autoAdjust="0"/>
    <p:restoredTop sz="95455" autoAdjust="0"/>
  </p:normalViewPr>
  <p:slideViewPr>
    <p:cSldViewPr snapToGrid="0">
      <p:cViewPr varScale="1">
        <p:scale>
          <a:sx n="81" d="100"/>
          <a:sy n="81" d="100"/>
        </p:scale>
        <p:origin x="71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0C1D8-148A-4573-9EBF-3521D838CBD2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8AA0C-05A6-4E4F-BDA5-D818876FE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70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Show pictures and ask “What number is it?”</a:t>
            </a:r>
            <a:br>
              <a:rPr lang="en-US" dirty="0"/>
            </a:br>
            <a:r>
              <a:rPr lang="en-US" dirty="0"/>
              <a:t>- Show the words and have Ss answer “Number …”</a:t>
            </a:r>
            <a:br>
              <a:rPr lang="en-US" dirty="0"/>
            </a:b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184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Pre-teach vocab (Review Vocab)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9A7E10-98F3-409A-A44B-8E2F247B59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353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Pre-teach vocab (Review Vocab)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9A7E10-98F3-409A-A44B-8E2F247B59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5185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Pre-teach vocab (Review Vocab)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9A7E10-98F3-409A-A44B-8E2F247B59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168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Pre-teach vocab (Review Vocab)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9A7E10-98F3-409A-A44B-8E2F247B59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9862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Ask Ss to tell how to ask about numbers</a:t>
            </a:r>
          </a:p>
          <a:p>
            <a:pPr marL="171450" indent="-171450">
              <a:buFontTx/>
              <a:buChar char="-"/>
            </a:pPr>
            <a:r>
              <a:rPr lang="en-US" dirty="0"/>
              <a:t>Show the pictures one by one and have Ss ask the question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Get 1 student answer each picture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4701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Introduce the activity: The Missing Number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9371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472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G" dirty="0"/>
              <a:t>Ask Ss “What number is it?”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Click on a random balloon to show the text and have them answer “Number…”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216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Introduce the activity Word Puzzle</a:t>
            </a:r>
            <a:br>
              <a:rPr lang="en-US" dirty="0"/>
            </a:br>
            <a:r>
              <a:rPr lang="en-US" dirty="0"/>
              <a:t>- Instruct SS how to play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9A7E10-98F3-409A-A44B-8E2F247B59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583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9A7E10-98F3-409A-A44B-8E2F247B59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340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Pre-teach vocab (Review Vocab)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9A7E10-98F3-409A-A44B-8E2F247B59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685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Pre-teach vocab (Review Vocab)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9A7E10-98F3-409A-A44B-8E2F247B59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724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Pre-teach vocab (Review Vocab)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9A7E10-98F3-409A-A44B-8E2F247B59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895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Pre-teach vocab (Review Vocab)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9A7E10-98F3-409A-A44B-8E2F247B59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498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Pre-teach vocab (Review Vocab)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9A7E10-98F3-409A-A44B-8E2F247B59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667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Pre-teach vocab (Review Vocab)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9A7E10-98F3-409A-A44B-8E2F247B59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143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C38CE-EF5F-4D80-B93F-A3C547F9F3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12B99E-4C49-41FF-9BA9-57154F97D4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4E223-49AE-4039-9AD9-56DC8191E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8C782-8A5A-4869-AAE5-A00785A2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7B437-B984-43D8-AC37-DCDAC8B3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88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C4095-5339-4785-B244-8B02F9998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FD34E3-2908-4861-9333-D37400614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104B9-988C-4ED5-AEE7-15E7FBD69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427BC-CFDE-4C5C-83A7-101594489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A1B06-4301-4B84-B124-4EAFAAA6C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59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6ADD04-602F-4684-8201-C3CCECEFD3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84EEAA-C732-4D2D-8D15-5D3894BF5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413A1-6930-4086-BFEB-6BAB60464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B7475-0F29-48F7-A107-A5C4B581A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13893-7DA2-4AF9-B8B7-632E9F685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41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18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14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769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7375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340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906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7446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050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77B6F-D8C2-493F-A2D6-2C4D2B5D9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7803D-6C87-4FD4-8BA3-42DF66B17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447BC-052A-4F2B-A9D9-79C0BC17E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5BA30-84C3-4C82-AE85-7193C03DD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AAF9D-4428-486D-826F-7BA68A397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61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2012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9440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645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AA202-BE50-47EF-AE9E-DCD15CEF6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918C4-2B38-481F-9DF1-5E5CB406B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5D91A-1907-4680-989B-6159EEF0A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947DE-8CD5-4ECC-8423-8B44337E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73ED8-9D6B-48B1-8E0B-5DEB0DEB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74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4FB3A-43FA-4EF4-9FE2-7D7C4D9F8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725A6-60F0-485A-9DBB-FA8AA6B951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69250-3143-4E20-8706-60BADD0B8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211585-EA6A-4D42-9A84-1A65192E1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6A9A4B-CA2B-4B6E-B042-7CE4F85C6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DDEB0-57A9-46FE-A492-CCB071515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60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BC57F-1CA6-4149-9AEB-BD331D5AE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430148-411F-4EA9-9E06-8D4E287BA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3C0CC9-3C9D-40ED-8BED-4DD11307A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E99B8D-FDED-4223-9E60-C96C813220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A90F32-8473-41B6-BE15-3C694FEC53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7B46D0-F56B-4F6A-9FAF-07BE9546D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419FF5-68AC-4303-8D2A-EE1ACA3D0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8B0583-F17E-4614-8864-8AE06B67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14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986CC-B7CE-4B28-A630-6F0CADA16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A7DB22-E673-408B-9CC0-6FD5B39A8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C7E7A2-467D-4969-848D-7185CF9AD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2905E0-ADEC-4E18-888C-564BB5684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97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8B82CB-4E9C-4E12-9B3D-C8828C782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13FD12-853D-41AF-A431-7065F31AB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50FF2-CEAB-4A65-9BB5-C4B9BC2F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25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65CEC-E79A-4D01-AE67-4C4CBA1A6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4CA8C-8DA0-4303-8CDA-36C3FABE1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D1403-19E3-4820-B56B-7C55212CC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57C453-765C-4790-BA23-0B1A4900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ABB45-58E1-4CFD-B989-2DC8D69A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1A7E4-A457-4B93-9A70-15082763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80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7CE80-A334-4C38-8688-C2CCAD68B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DDCD1F-1DC9-4645-BE5A-E65C336A07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2B828-A9C0-4F3C-B6F5-FACE97054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30C43-88A1-448E-ABCB-5B7DB7CE6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2CECC-3533-4CCA-98CE-E202EF25F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84100E-813E-42BD-B64D-47D7AE32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92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E13264-CD34-4A19-9296-3A9DFFAEC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A083D4-64E7-4D54-B605-A12103983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54156-417D-4385-A50C-5438B6006C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C452F-7A62-42CD-9CAC-71B7EDD747BE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26EE9-E1DE-4135-90F4-E67826E182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21F62-5A1E-4AA3-8D47-AE0A850EDF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7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339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0.mp3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1.mp3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1.mp3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2.mp3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2.mp3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3.mp3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3.mp3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svg"/><Relationship Id="rId15" Type="http://schemas.openxmlformats.org/officeDocument/2006/relationships/audio" Target="../media/audio2.wav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svg"/><Relationship Id="rId9" Type="http://schemas.openxmlformats.org/officeDocument/2006/relationships/image" Target="../media/image28.png"/><Relationship Id="rId1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4.png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28.png"/><Relationship Id="rId5" Type="http://schemas.openxmlformats.org/officeDocument/2006/relationships/image" Target="../media/image21.svg"/><Relationship Id="rId15" Type="http://schemas.microsoft.com/office/2007/relationships/hdphoto" Target="../media/hdphoto2.wdp"/><Relationship Id="rId10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33.png"/><Relationship Id="rId1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4.png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28.png"/><Relationship Id="rId5" Type="http://schemas.openxmlformats.org/officeDocument/2006/relationships/image" Target="../media/image21.svg"/><Relationship Id="rId15" Type="http://schemas.microsoft.com/office/2007/relationships/hdphoto" Target="../media/hdphoto3.wdp"/><Relationship Id="rId10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33.png"/><Relationship Id="rId1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4.png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28.png"/><Relationship Id="rId5" Type="http://schemas.openxmlformats.org/officeDocument/2006/relationships/image" Target="../media/image21.svg"/><Relationship Id="rId15" Type="http://schemas.microsoft.com/office/2007/relationships/hdphoto" Target="../media/hdphoto4.wdp"/><Relationship Id="rId10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33.png"/><Relationship Id="rId1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4.png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28.png"/><Relationship Id="rId5" Type="http://schemas.openxmlformats.org/officeDocument/2006/relationships/image" Target="../media/image21.svg"/><Relationship Id="rId15" Type="http://schemas.microsoft.com/office/2007/relationships/hdphoto" Target="../media/hdphoto5.wdp"/><Relationship Id="rId10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33.png"/><Relationship Id="rId1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4.png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28.png"/><Relationship Id="rId5" Type="http://schemas.openxmlformats.org/officeDocument/2006/relationships/image" Target="../media/image21.svg"/><Relationship Id="rId15" Type="http://schemas.microsoft.com/office/2007/relationships/hdphoto" Target="../media/hdphoto6.wdp"/><Relationship Id="rId10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33.png"/><Relationship Id="rId1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4.png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28.png"/><Relationship Id="rId5" Type="http://schemas.openxmlformats.org/officeDocument/2006/relationships/image" Target="../media/image21.svg"/><Relationship Id="rId15" Type="http://schemas.microsoft.com/office/2007/relationships/hdphoto" Target="../media/hdphoto7.wdp"/><Relationship Id="rId10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33.png"/><Relationship Id="rId1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4.png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28.png"/><Relationship Id="rId5" Type="http://schemas.openxmlformats.org/officeDocument/2006/relationships/image" Target="../media/image21.svg"/><Relationship Id="rId15" Type="http://schemas.microsoft.com/office/2007/relationships/hdphoto" Target="../media/hdphoto8.wdp"/><Relationship Id="rId10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33.png"/><Relationship Id="rId1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4.png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28.png"/><Relationship Id="rId5" Type="http://schemas.openxmlformats.org/officeDocument/2006/relationships/image" Target="../media/image21.svg"/><Relationship Id="rId15" Type="http://schemas.microsoft.com/office/2007/relationships/hdphoto" Target="../media/hdphoto9.wdp"/><Relationship Id="rId10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33.png"/><Relationship Id="rId1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4.png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28.png"/><Relationship Id="rId5" Type="http://schemas.openxmlformats.org/officeDocument/2006/relationships/image" Target="../media/image21.svg"/><Relationship Id="rId15" Type="http://schemas.microsoft.com/office/2007/relationships/hdphoto" Target="../media/hdphoto10.wdp"/><Relationship Id="rId10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33.png"/><Relationship Id="rId1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4.png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28.png"/><Relationship Id="rId5" Type="http://schemas.openxmlformats.org/officeDocument/2006/relationships/image" Target="../media/image21.svg"/><Relationship Id="rId15" Type="http://schemas.microsoft.com/office/2007/relationships/hdphoto" Target="../media/hdphoto11.wdp"/><Relationship Id="rId10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33.png"/><Relationship Id="rId1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1.wav"/><Relationship Id="rId7" Type="http://schemas.microsoft.com/office/2007/relationships/hdphoto" Target="../media/hdphoto8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11" Type="http://schemas.microsoft.com/office/2007/relationships/hdphoto" Target="../media/hdphoto11.wdp"/><Relationship Id="rId5" Type="http://schemas.openxmlformats.org/officeDocument/2006/relationships/image" Target="../media/image8.png"/><Relationship Id="rId10" Type="http://schemas.openxmlformats.org/officeDocument/2006/relationships/image" Target="../media/image54.png"/><Relationship Id="rId4" Type="http://schemas.openxmlformats.org/officeDocument/2006/relationships/image" Target="../media/image6.png"/><Relationship Id="rId9" Type="http://schemas.microsoft.com/office/2007/relationships/hdphoto" Target="../media/hdphoto10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6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7.png"/><Relationship Id="rId12" Type="http://schemas.openxmlformats.org/officeDocument/2006/relationships/image" Target="../media/image62.svg"/><Relationship Id="rId17" Type="http://schemas.openxmlformats.org/officeDocument/2006/relationships/image" Target="../media/image7.png"/><Relationship Id="rId2" Type="http://schemas.openxmlformats.org/officeDocument/2006/relationships/audio" Target="../media/media14.mp3"/><Relationship Id="rId16" Type="http://schemas.openxmlformats.org/officeDocument/2006/relationships/image" Target="../media/image66.svg"/><Relationship Id="rId1" Type="http://schemas.microsoft.com/office/2007/relationships/media" Target="../media/media14.mp3"/><Relationship Id="rId6" Type="http://schemas.openxmlformats.org/officeDocument/2006/relationships/image" Target="../media/image56.sv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sv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9.png"/><Relationship Id="rId14" Type="http://schemas.openxmlformats.org/officeDocument/2006/relationships/image" Target="../media/image64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6.svg"/><Relationship Id="rId7" Type="http://schemas.openxmlformats.org/officeDocument/2006/relationships/image" Target="../media/image64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png"/><Relationship Id="rId11" Type="http://schemas.openxmlformats.org/officeDocument/2006/relationships/image" Target="../media/image8.png"/><Relationship Id="rId5" Type="http://schemas.openxmlformats.org/officeDocument/2006/relationships/image" Target="../media/image58.svg"/><Relationship Id="rId10" Type="http://schemas.openxmlformats.org/officeDocument/2006/relationships/image" Target="../media/image6.png"/><Relationship Id="rId4" Type="http://schemas.openxmlformats.org/officeDocument/2006/relationships/image" Target="../media/image57.png"/><Relationship Id="rId9" Type="http://schemas.openxmlformats.org/officeDocument/2006/relationships/image" Target="../media/image5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75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svg"/><Relationship Id="rId11" Type="http://schemas.openxmlformats.org/officeDocument/2006/relationships/image" Target="../media/image6.png"/><Relationship Id="rId5" Type="http://schemas.openxmlformats.org/officeDocument/2006/relationships/image" Target="../media/image69.png"/><Relationship Id="rId10" Type="http://schemas.openxmlformats.org/officeDocument/2006/relationships/image" Target="../media/image74.svg"/><Relationship Id="rId4" Type="http://schemas.openxmlformats.org/officeDocument/2006/relationships/image" Target="../media/image68.svg"/><Relationship Id="rId9" Type="http://schemas.openxmlformats.org/officeDocument/2006/relationships/image" Target="../media/image73.png"/><Relationship Id="rId14" Type="http://schemas.openxmlformats.org/officeDocument/2006/relationships/image" Target="../media/image76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13" Type="http://schemas.openxmlformats.org/officeDocument/2006/relationships/image" Target="../media/image75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0.svg"/><Relationship Id="rId11" Type="http://schemas.openxmlformats.org/officeDocument/2006/relationships/image" Target="../media/image6.png"/><Relationship Id="rId5" Type="http://schemas.openxmlformats.org/officeDocument/2006/relationships/image" Target="../media/image79.png"/><Relationship Id="rId10" Type="http://schemas.openxmlformats.org/officeDocument/2006/relationships/image" Target="../media/image84.svg"/><Relationship Id="rId4" Type="http://schemas.openxmlformats.org/officeDocument/2006/relationships/image" Target="../media/image78.svg"/><Relationship Id="rId9" Type="http://schemas.openxmlformats.org/officeDocument/2006/relationships/image" Target="../media/image83.png"/><Relationship Id="rId14" Type="http://schemas.openxmlformats.org/officeDocument/2006/relationships/image" Target="../media/image76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76.sv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8.svg"/><Relationship Id="rId11" Type="http://schemas.openxmlformats.org/officeDocument/2006/relationships/image" Target="../media/image75.png"/><Relationship Id="rId5" Type="http://schemas.openxmlformats.org/officeDocument/2006/relationships/image" Target="../media/image87.png"/><Relationship Id="rId10" Type="http://schemas.openxmlformats.org/officeDocument/2006/relationships/image" Target="../media/image8.png"/><Relationship Id="rId4" Type="http://schemas.openxmlformats.org/officeDocument/2006/relationships/image" Target="../media/image86.svg"/><Relationship Id="rId9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76.sv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4.svg"/><Relationship Id="rId11" Type="http://schemas.openxmlformats.org/officeDocument/2006/relationships/image" Target="../media/image75.png"/><Relationship Id="rId5" Type="http://schemas.openxmlformats.org/officeDocument/2006/relationships/image" Target="../media/image93.png"/><Relationship Id="rId10" Type="http://schemas.openxmlformats.org/officeDocument/2006/relationships/image" Target="../media/image8.png"/><Relationship Id="rId4" Type="http://schemas.openxmlformats.org/officeDocument/2006/relationships/image" Target="../media/image92.svg"/><Relationship Id="rId9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76.sv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0.svg"/><Relationship Id="rId11" Type="http://schemas.openxmlformats.org/officeDocument/2006/relationships/image" Target="../media/image75.png"/><Relationship Id="rId5" Type="http://schemas.openxmlformats.org/officeDocument/2006/relationships/image" Target="../media/image99.png"/><Relationship Id="rId10" Type="http://schemas.openxmlformats.org/officeDocument/2006/relationships/image" Target="../media/image8.png"/><Relationship Id="rId4" Type="http://schemas.openxmlformats.org/officeDocument/2006/relationships/image" Target="../media/image98.svg"/><Relationship Id="rId9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75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svg"/><Relationship Id="rId11" Type="http://schemas.openxmlformats.org/officeDocument/2006/relationships/image" Target="../media/image6.png"/><Relationship Id="rId5" Type="http://schemas.openxmlformats.org/officeDocument/2006/relationships/image" Target="../media/image69.png"/><Relationship Id="rId10" Type="http://schemas.openxmlformats.org/officeDocument/2006/relationships/image" Target="../media/image74.svg"/><Relationship Id="rId4" Type="http://schemas.openxmlformats.org/officeDocument/2006/relationships/image" Target="../media/image68.svg"/><Relationship Id="rId9" Type="http://schemas.openxmlformats.org/officeDocument/2006/relationships/image" Target="../media/image73.png"/><Relationship Id="rId14" Type="http://schemas.openxmlformats.org/officeDocument/2006/relationships/image" Target="../media/image76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13" Type="http://schemas.openxmlformats.org/officeDocument/2006/relationships/image" Target="../media/image75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0.svg"/><Relationship Id="rId11" Type="http://schemas.openxmlformats.org/officeDocument/2006/relationships/image" Target="../media/image6.png"/><Relationship Id="rId5" Type="http://schemas.openxmlformats.org/officeDocument/2006/relationships/image" Target="../media/image79.png"/><Relationship Id="rId10" Type="http://schemas.openxmlformats.org/officeDocument/2006/relationships/image" Target="../media/image84.svg"/><Relationship Id="rId4" Type="http://schemas.openxmlformats.org/officeDocument/2006/relationships/image" Target="../media/image78.svg"/><Relationship Id="rId9" Type="http://schemas.openxmlformats.org/officeDocument/2006/relationships/image" Target="../media/image83.png"/><Relationship Id="rId14" Type="http://schemas.openxmlformats.org/officeDocument/2006/relationships/image" Target="../media/image76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76.sv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8.svg"/><Relationship Id="rId11" Type="http://schemas.openxmlformats.org/officeDocument/2006/relationships/image" Target="../media/image75.png"/><Relationship Id="rId5" Type="http://schemas.openxmlformats.org/officeDocument/2006/relationships/image" Target="../media/image87.png"/><Relationship Id="rId10" Type="http://schemas.openxmlformats.org/officeDocument/2006/relationships/image" Target="../media/image8.png"/><Relationship Id="rId4" Type="http://schemas.openxmlformats.org/officeDocument/2006/relationships/image" Target="../media/image86.svg"/><Relationship Id="rId9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microsoft.com/office/2007/relationships/media" Target="../media/media16.mp3"/><Relationship Id="rId7" Type="http://schemas.openxmlformats.org/officeDocument/2006/relationships/image" Target="../media/image7.png"/><Relationship Id="rId2" Type="http://schemas.microsoft.com/office/2007/relationships/media" Target="../media/media15.mp3"/><Relationship Id="rId1" Type="http://schemas.openxmlformats.org/officeDocument/2006/relationships/audio" Target="NULL" TargetMode="External"/><Relationship Id="rId6" Type="http://schemas.openxmlformats.org/officeDocument/2006/relationships/image" Target="../media/image103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audio" Target="../media/audio6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microsoft.com/office/2007/relationships/hdphoto" Target="../media/hdphoto12.wdp"/><Relationship Id="rId4" Type="http://schemas.openxmlformats.org/officeDocument/2006/relationships/image" Target="../media/image10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microsoft.com/office/2007/relationships/hdphoto" Target="../media/hdphoto12.wdp"/><Relationship Id="rId4" Type="http://schemas.openxmlformats.org/officeDocument/2006/relationships/image" Target="../media/image10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10.png"/><Relationship Id="rId4" Type="http://schemas.openxmlformats.org/officeDocument/2006/relationships/image" Target="../media/image10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4.mp3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mp3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6.mp3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7.mp3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7.mp3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8.mp3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8.mp3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9.mp3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9.mp3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B053688-771C-45D1-BD19-99761C69EC7E}"/>
              </a:ext>
            </a:extLst>
          </p:cNvPr>
          <p:cNvSpPr/>
          <p:nvPr/>
        </p:nvSpPr>
        <p:spPr>
          <a:xfrm>
            <a:off x="3910210" y="2290293"/>
            <a:ext cx="6449132" cy="1783995"/>
          </a:xfrm>
          <a:prstGeom prst="roundRect">
            <a:avLst/>
          </a:prstGeom>
          <a:solidFill>
            <a:srgbClr val="E2F3DB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UNIT 1: HELLO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Lesson 3A – Vocabulary</a:t>
            </a:r>
          </a:p>
        </p:txBody>
      </p:sp>
    </p:spTree>
    <p:extLst>
      <p:ext uri="{BB962C8B-B14F-4D97-AF65-F5344CB8AC3E}">
        <p14:creationId xmlns:p14="http://schemas.microsoft.com/office/powerpoint/2010/main" val="1814971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14EADE4-AF97-40D9-8046-67C299385E76}"/>
              </a:ext>
            </a:extLst>
          </p:cNvPr>
          <p:cNvSpPr/>
          <p:nvPr/>
        </p:nvSpPr>
        <p:spPr>
          <a:xfrm>
            <a:off x="6626831" y="910875"/>
            <a:ext cx="5249464" cy="503624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DA6C8B-0C36-4A01-8F03-FC031842D6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37"/>
          <a:stretch/>
        </p:blipFill>
        <p:spPr>
          <a:xfrm>
            <a:off x="4780730" y="1684960"/>
            <a:ext cx="1740291" cy="133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EC0EAB-FBE5-4572-A407-3D5C7FECC408}"/>
              </a:ext>
            </a:extLst>
          </p:cNvPr>
          <p:cNvSpPr txBox="1"/>
          <p:nvPr/>
        </p:nvSpPr>
        <p:spPr>
          <a:xfrm>
            <a:off x="2011326" y="3020600"/>
            <a:ext cx="264681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</a:rPr>
              <a:t>se</a:t>
            </a:r>
            <a:r>
              <a:rPr lang="en-US" sz="8000" b="1" dirty="0">
                <a:solidFill>
                  <a:schemeClr val="accent1"/>
                </a:solidFill>
              </a:rPr>
              <a:t>ven</a:t>
            </a:r>
          </a:p>
        </p:txBody>
      </p:sp>
      <p:pic>
        <p:nvPicPr>
          <p:cNvPr id="5" name="train">
            <a:hlinkClick r:id="" action="ppaction://media"/>
            <a:extLst>
              <a:ext uri="{FF2B5EF4-FFF2-40B4-BE49-F238E27FC236}">
                <a16:creationId xmlns:a16="http://schemas.microsoft.com/office/drawing/2014/main" id="{C0F7A465-DCB1-4C74-9459-274E93CE49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7786" y="2187302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3B9771-F341-4941-9E4D-85A826CB53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05" y="1357968"/>
            <a:ext cx="1361351" cy="1600989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0C68C74F-A210-0D98-7586-F795E7A5D1A3}"/>
              </a:ext>
            </a:extLst>
          </p:cNvPr>
          <p:cNvSpPr/>
          <p:nvPr/>
        </p:nvSpPr>
        <p:spPr>
          <a:xfrm>
            <a:off x="2799762" y="1991835"/>
            <a:ext cx="1850606" cy="579833"/>
          </a:xfrm>
          <a:prstGeom prst="wedgeRoundRectCallout">
            <a:avLst>
              <a:gd name="adj1" fmla="val 76015"/>
              <a:gd name="adj2" fmla="val 30923"/>
              <a:gd name="adj3" fmla="val 16667"/>
            </a:avLst>
          </a:prstGeom>
          <a:solidFill>
            <a:srgbClr val="27BDE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Number …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628C31A4-8993-F972-8723-BF8B2F94FC91}"/>
              </a:ext>
            </a:extLst>
          </p:cNvPr>
          <p:cNvSpPr/>
          <p:nvPr/>
        </p:nvSpPr>
        <p:spPr>
          <a:xfrm>
            <a:off x="1662420" y="790651"/>
            <a:ext cx="3118310" cy="579833"/>
          </a:xfrm>
          <a:prstGeom prst="wedgeRoundRectCallout">
            <a:avLst>
              <a:gd name="adj1" fmla="val -67488"/>
              <a:gd name="adj2" fmla="val 59626"/>
              <a:gd name="adj3" fmla="val 16667"/>
            </a:avLst>
          </a:prstGeom>
          <a:solidFill>
            <a:srgbClr val="97C93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What number is it?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865084-61AB-14AD-9634-9601A4D04C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79432" y="1059524"/>
            <a:ext cx="3825612" cy="4757803"/>
          </a:xfrm>
          <a:prstGeom prst="rect">
            <a:avLst/>
          </a:prstGeom>
        </p:spPr>
      </p:pic>
      <p:pic>
        <p:nvPicPr>
          <p:cNvPr id="6" name="seven__gb_3">
            <a:hlinkClick r:id="" action="ppaction://media"/>
            <a:extLst>
              <a:ext uri="{FF2B5EF4-FFF2-40B4-BE49-F238E27FC236}">
                <a16:creationId xmlns:a16="http://schemas.microsoft.com/office/drawing/2014/main" id="{26194028-51D1-172F-EFBC-C355273856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18738" y="3526274"/>
            <a:ext cx="487363" cy="487363"/>
          </a:xfrm>
          <a:prstGeom prst="rect">
            <a:avLst/>
          </a:prstGeom>
        </p:spPr>
      </p:pic>
      <p:sp>
        <p:nvSpPr>
          <p:cNvPr id="11" name="Google Shape;281;p15">
            <a:extLst>
              <a:ext uri="{FF2B5EF4-FFF2-40B4-BE49-F238E27FC236}">
                <a16:creationId xmlns:a16="http://schemas.microsoft.com/office/drawing/2014/main" id="{A3FDB01B-0D1D-96A8-E85E-386912C323C8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Numbers</a:t>
            </a:r>
          </a:p>
        </p:txBody>
      </p:sp>
    </p:spTree>
    <p:extLst>
      <p:ext uri="{BB962C8B-B14F-4D97-AF65-F5344CB8AC3E}">
        <p14:creationId xmlns:p14="http://schemas.microsoft.com/office/powerpoint/2010/main" val="321775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14EADE4-AF97-40D9-8046-67C299385E76}"/>
              </a:ext>
            </a:extLst>
          </p:cNvPr>
          <p:cNvSpPr/>
          <p:nvPr/>
        </p:nvSpPr>
        <p:spPr>
          <a:xfrm>
            <a:off x="6626831" y="910875"/>
            <a:ext cx="5249464" cy="503624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DA6C8B-0C36-4A01-8F03-FC031842D6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37"/>
          <a:stretch/>
        </p:blipFill>
        <p:spPr>
          <a:xfrm>
            <a:off x="4780730" y="1684960"/>
            <a:ext cx="1740291" cy="133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EC0EAB-FBE5-4572-A407-3D5C7FECC408}"/>
              </a:ext>
            </a:extLst>
          </p:cNvPr>
          <p:cNvSpPr txBox="1"/>
          <p:nvPr/>
        </p:nvSpPr>
        <p:spPr>
          <a:xfrm>
            <a:off x="2011326" y="3020600"/>
            <a:ext cx="233442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</a:rPr>
              <a:t>eight</a:t>
            </a:r>
          </a:p>
        </p:txBody>
      </p:sp>
      <p:pic>
        <p:nvPicPr>
          <p:cNvPr id="5" name="train">
            <a:hlinkClick r:id="" action="ppaction://media"/>
            <a:extLst>
              <a:ext uri="{FF2B5EF4-FFF2-40B4-BE49-F238E27FC236}">
                <a16:creationId xmlns:a16="http://schemas.microsoft.com/office/drawing/2014/main" id="{C0F7A465-DCB1-4C74-9459-274E93CE49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7786" y="2187302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3B9771-F341-4941-9E4D-85A826CB53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05" y="1357968"/>
            <a:ext cx="1361351" cy="1600989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0C68C74F-A210-0D98-7586-F795E7A5D1A3}"/>
              </a:ext>
            </a:extLst>
          </p:cNvPr>
          <p:cNvSpPr/>
          <p:nvPr/>
        </p:nvSpPr>
        <p:spPr>
          <a:xfrm>
            <a:off x="2799762" y="1991835"/>
            <a:ext cx="1850606" cy="579833"/>
          </a:xfrm>
          <a:prstGeom prst="wedgeRoundRectCallout">
            <a:avLst>
              <a:gd name="adj1" fmla="val 76015"/>
              <a:gd name="adj2" fmla="val 30923"/>
              <a:gd name="adj3" fmla="val 16667"/>
            </a:avLst>
          </a:prstGeom>
          <a:solidFill>
            <a:srgbClr val="27BDE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Number …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628C31A4-8993-F972-8723-BF8B2F94FC91}"/>
              </a:ext>
            </a:extLst>
          </p:cNvPr>
          <p:cNvSpPr/>
          <p:nvPr/>
        </p:nvSpPr>
        <p:spPr>
          <a:xfrm>
            <a:off x="1662420" y="790651"/>
            <a:ext cx="3118310" cy="579833"/>
          </a:xfrm>
          <a:prstGeom prst="wedgeRoundRectCallout">
            <a:avLst>
              <a:gd name="adj1" fmla="val -67488"/>
              <a:gd name="adj2" fmla="val 59626"/>
              <a:gd name="adj3" fmla="val 16667"/>
            </a:avLst>
          </a:prstGeom>
          <a:solidFill>
            <a:srgbClr val="97C93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What number is it?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5E8C33-91B9-61DC-227A-139F0A18E6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21097" y="1018107"/>
            <a:ext cx="3742281" cy="4821784"/>
          </a:xfrm>
          <a:prstGeom prst="rect">
            <a:avLst/>
          </a:prstGeom>
        </p:spPr>
      </p:pic>
      <p:pic>
        <p:nvPicPr>
          <p:cNvPr id="6" name="eight__gb_2">
            <a:hlinkClick r:id="" action="ppaction://media"/>
            <a:extLst>
              <a:ext uri="{FF2B5EF4-FFF2-40B4-BE49-F238E27FC236}">
                <a16:creationId xmlns:a16="http://schemas.microsoft.com/office/drawing/2014/main" id="{45908A42-1B2A-F18B-0CE9-DF4F3839C0E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33374" y="3526274"/>
            <a:ext cx="487363" cy="487363"/>
          </a:xfrm>
          <a:prstGeom prst="rect">
            <a:avLst/>
          </a:prstGeom>
        </p:spPr>
      </p:pic>
      <p:sp>
        <p:nvSpPr>
          <p:cNvPr id="11" name="Google Shape;281;p15">
            <a:extLst>
              <a:ext uri="{FF2B5EF4-FFF2-40B4-BE49-F238E27FC236}">
                <a16:creationId xmlns:a16="http://schemas.microsoft.com/office/drawing/2014/main" id="{E26F4C3C-EC01-B12E-7F17-0C5857401DE2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Numbers</a:t>
            </a:r>
          </a:p>
        </p:txBody>
      </p:sp>
    </p:spTree>
    <p:extLst>
      <p:ext uri="{BB962C8B-B14F-4D97-AF65-F5344CB8AC3E}">
        <p14:creationId xmlns:p14="http://schemas.microsoft.com/office/powerpoint/2010/main" val="369457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14EADE4-AF97-40D9-8046-67C299385E76}"/>
              </a:ext>
            </a:extLst>
          </p:cNvPr>
          <p:cNvSpPr/>
          <p:nvPr/>
        </p:nvSpPr>
        <p:spPr>
          <a:xfrm>
            <a:off x="6626831" y="910875"/>
            <a:ext cx="5249464" cy="503624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DA6C8B-0C36-4A01-8F03-FC031842D6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37"/>
          <a:stretch/>
        </p:blipFill>
        <p:spPr>
          <a:xfrm>
            <a:off x="4780730" y="1684960"/>
            <a:ext cx="1740291" cy="133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EC0EAB-FBE5-4572-A407-3D5C7FECC408}"/>
              </a:ext>
            </a:extLst>
          </p:cNvPr>
          <p:cNvSpPr txBox="1"/>
          <p:nvPr/>
        </p:nvSpPr>
        <p:spPr>
          <a:xfrm>
            <a:off x="2011326" y="3020600"/>
            <a:ext cx="20521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</a:rPr>
              <a:t>nine</a:t>
            </a:r>
          </a:p>
        </p:txBody>
      </p:sp>
      <p:pic>
        <p:nvPicPr>
          <p:cNvPr id="5" name="train">
            <a:hlinkClick r:id="" action="ppaction://media"/>
            <a:extLst>
              <a:ext uri="{FF2B5EF4-FFF2-40B4-BE49-F238E27FC236}">
                <a16:creationId xmlns:a16="http://schemas.microsoft.com/office/drawing/2014/main" id="{C0F7A465-DCB1-4C74-9459-274E93CE49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7786" y="2187302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3B9771-F341-4941-9E4D-85A826CB53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05" y="1357968"/>
            <a:ext cx="1361351" cy="1600989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0C68C74F-A210-0D98-7586-F795E7A5D1A3}"/>
              </a:ext>
            </a:extLst>
          </p:cNvPr>
          <p:cNvSpPr/>
          <p:nvPr/>
        </p:nvSpPr>
        <p:spPr>
          <a:xfrm>
            <a:off x="2799762" y="1991835"/>
            <a:ext cx="1850606" cy="579833"/>
          </a:xfrm>
          <a:prstGeom prst="wedgeRoundRectCallout">
            <a:avLst>
              <a:gd name="adj1" fmla="val 76015"/>
              <a:gd name="adj2" fmla="val 30923"/>
              <a:gd name="adj3" fmla="val 16667"/>
            </a:avLst>
          </a:prstGeom>
          <a:solidFill>
            <a:srgbClr val="27BDE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Number …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628C31A4-8993-F972-8723-BF8B2F94FC91}"/>
              </a:ext>
            </a:extLst>
          </p:cNvPr>
          <p:cNvSpPr/>
          <p:nvPr/>
        </p:nvSpPr>
        <p:spPr>
          <a:xfrm>
            <a:off x="1662420" y="790651"/>
            <a:ext cx="3118310" cy="579833"/>
          </a:xfrm>
          <a:prstGeom prst="wedgeRoundRectCallout">
            <a:avLst>
              <a:gd name="adj1" fmla="val -67488"/>
              <a:gd name="adj2" fmla="val 59626"/>
              <a:gd name="adj3" fmla="val 16667"/>
            </a:avLst>
          </a:prstGeom>
          <a:solidFill>
            <a:srgbClr val="97C93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What number is it?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0505BA-2926-2C62-9631-511824395B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70693" y="1031928"/>
            <a:ext cx="3761739" cy="4794142"/>
          </a:xfrm>
          <a:prstGeom prst="rect">
            <a:avLst/>
          </a:prstGeom>
        </p:spPr>
      </p:pic>
      <p:pic>
        <p:nvPicPr>
          <p:cNvPr id="6" name="nine__gb_1">
            <a:hlinkClick r:id="" action="ppaction://media"/>
            <a:extLst>
              <a:ext uri="{FF2B5EF4-FFF2-40B4-BE49-F238E27FC236}">
                <a16:creationId xmlns:a16="http://schemas.microsoft.com/office/drawing/2014/main" id="{1098D652-C475-B012-CADB-6036A861D0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11425" y="3526274"/>
            <a:ext cx="487363" cy="487363"/>
          </a:xfrm>
          <a:prstGeom prst="rect">
            <a:avLst/>
          </a:prstGeom>
        </p:spPr>
      </p:pic>
      <p:sp>
        <p:nvSpPr>
          <p:cNvPr id="11" name="Google Shape;281;p15">
            <a:extLst>
              <a:ext uri="{FF2B5EF4-FFF2-40B4-BE49-F238E27FC236}">
                <a16:creationId xmlns:a16="http://schemas.microsoft.com/office/drawing/2014/main" id="{E9BEED56-E7FE-AA02-ED24-7C9397B5D03F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Numbers</a:t>
            </a:r>
          </a:p>
        </p:txBody>
      </p:sp>
    </p:spTree>
    <p:extLst>
      <p:ext uri="{BB962C8B-B14F-4D97-AF65-F5344CB8AC3E}">
        <p14:creationId xmlns:p14="http://schemas.microsoft.com/office/powerpoint/2010/main" val="412741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14EADE4-AF97-40D9-8046-67C299385E76}"/>
              </a:ext>
            </a:extLst>
          </p:cNvPr>
          <p:cNvSpPr/>
          <p:nvPr/>
        </p:nvSpPr>
        <p:spPr>
          <a:xfrm>
            <a:off x="6626831" y="910875"/>
            <a:ext cx="5249464" cy="503624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DA6C8B-0C36-4A01-8F03-FC031842D6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37"/>
          <a:stretch/>
        </p:blipFill>
        <p:spPr>
          <a:xfrm>
            <a:off x="4780730" y="1684960"/>
            <a:ext cx="1740291" cy="133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EC0EAB-FBE5-4572-A407-3D5C7FECC408}"/>
              </a:ext>
            </a:extLst>
          </p:cNvPr>
          <p:cNvSpPr txBox="1"/>
          <p:nvPr/>
        </p:nvSpPr>
        <p:spPr>
          <a:xfrm>
            <a:off x="2011326" y="3020600"/>
            <a:ext cx="159402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</a:rPr>
              <a:t>ten</a:t>
            </a:r>
          </a:p>
        </p:txBody>
      </p:sp>
      <p:pic>
        <p:nvPicPr>
          <p:cNvPr id="5" name="train">
            <a:hlinkClick r:id="" action="ppaction://media"/>
            <a:extLst>
              <a:ext uri="{FF2B5EF4-FFF2-40B4-BE49-F238E27FC236}">
                <a16:creationId xmlns:a16="http://schemas.microsoft.com/office/drawing/2014/main" id="{C0F7A465-DCB1-4C74-9459-274E93CE49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7786" y="2187302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3B9771-F341-4941-9E4D-85A826CB53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05" y="1357968"/>
            <a:ext cx="1361351" cy="1600989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0C68C74F-A210-0D98-7586-F795E7A5D1A3}"/>
              </a:ext>
            </a:extLst>
          </p:cNvPr>
          <p:cNvSpPr/>
          <p:nvPr/>
        </p:nvSpPr>
        <p:spPr>
          <a:xfrm>
            <a:off x="2799762" y="1991835"/>
            <a:ext cx="1850606" cy="579833"/>
          </a:xfrm>
          <a:prstGeom prst="wedgeRoundRectCallout">
            <a:avLst>
              <a:gd name="adj1" fmla="val 76015"/>
              <a:gd name="adj2" fmla="val 30923"/>
              <a:gd name="adj3" fmla="val 16667"/>
            </a:avLst>
          </a:prstGeom>
          <a:solidFill>
            <a:srgbClr val="27BDE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Number …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628C31A4-8993-F972-8723-BF8B2F94FC91}"/>
              </a:ext>
            </a:extLst>
          </p:cNvPr>
          <p:cNvSpPr/>
          <p:nvPr/>
        </p:nvSpPr>
        <p:spPr>
          <a:xfrm>
            <a:off x="1662420" y="790651"/>
            <a:ext cx="3118310" cy="579833"/>
          </a:xfrm>
          <a:prstGeom prst="wedgeRoundRectCallout">
            <a:avLst>
              <a:gd name="adj1" fmla="val -67488"/>
              <a:gd name="adj2" fmla="val 59626"/>
              <a:gd name="adj3" fmla="val 16667"/>
            </a:avLst>
          </a:prstGeom>
          <a:solidFill>
            <a:srgbClr val="97C93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What number is it?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0BAA1C-D6B9-00E1-EB83-6ED6D465D1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34920" y="1038568"/>
            <a:ext cx="3769294" cy="4780862"/>
          </a:xfrm>
          <a:prstGeom prst="rect">
            <a:avLst/>
          </a:prstGeom>
        </p:spPr>
      </p:pic>
      <p:pic>
        <p:nvPicPr>
          <p:cNvPr id="6" name="ten__gb_2">
            <a:hlinkClick r:id="" action="ppaction://media"/>
            <a:extLst>
              <a:ext uri="{FF2B5EF4-FFF2-40B4-BE49-F238E27FC236}">
                <a16:creationId xmlns:a16="http://schemas.microsoft.com/office/drawing/2014/main" id="{E3A33DC5-0C9C-BE95-C031-59BE226ACA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71058" y="35262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2C692603-1C92-E9D6-0D7E-1DE1912922E7}"/>
              </a:ext>
            </a:extLst>
          </p:cNvPr>
          <p:cNvGrpSpPr/>
          <p:nvPr/>
        </p:nvGrpSpPr>
        <p:grpSpPr>
          <a:xfrm>
            <a:off x="1428515" y="3280528"/>
            <a:ext cx="3463996" cy="2300140"/>
            <a:chOff x="1428515" y="3516198"/>
            <a:chExt cx="3463996" cy="2300140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B96835DC-F726-A46B-28B5-0F617924FB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8901" r="62471" b="415"/>
            <a:stretch/>
          </p:blipFill>
          <p:spPr>
            <a:xfrm>
              <a:off x="1428515" y="3516198"/>
              <a:ext cx="3463996" cy="2300140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EAB9BCF-7975-C992-38DC-62757B22BDB6}"/>
                </a:ext>
              </a:extLst>
            </p:cNvPr>
            <p:cNvSpPr/>
            <p:nvPr/>
          </p:nvSpPr>
          <p:spPr>
            <a:xfrm>
              <a:off x="1830371" y="5225444"/>
              <a:ext cx="2839383" cy="5373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FD0AEA7-5FD5-1B95-C2F6-8016BF5950D5}"/>
              </a:ext>
            </a:extLst>
          </p:cNvPr>
          <p:cNvGrpSpPr/>
          <p:nvPr/>
        </p:nvGrpSpPr>
        <p:grpSpPr>
          <a:xfrm>
            <a:off x="5146357" y="1061284"/>
            <a:ext cx="5601828" cy="2219243"/>
            <a:chOff x="5109328" y="2232180"/>
            <a:chExt cx="5601828" cy="2219243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60BF42F-18C4-F08A-9110-C0E28290A6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311" b="51099"/>
            <a:stretch/>
          </p:blipFill>
          <p:spPr>
            <a:xfrm>
              <a:off x="5109328" y="2232180"/>
              <a:ext cx="5601828" cy="2219243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DDE05FD-C247-56B8-94CE-2EEB47746310}"/>
                </a:ext>
              </a:extLst>
            </p:cNvPr>
            <p:cNvSpPr/>
            <p:nvPr/>
          </p:nvSpPr>
          <p:spPr>
            <a:xfrm>
              <a:off x="5608947" y="3914095"/>
              <a:ext cx="4812865" cy="5373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6E9CDB-0760-7B04-E83D-A9835CE021D7}"/>
              </a:ext>
            </a:extLst>
          </p:cNvPr>
          <p:cNvGrpSpPr/>
          <p:nvPr/>
        </p:nvGrpSpPr>
        <p:grpSpPr>
          <a:xfrm>
            <a:off x="1428516" y="1061285"/>
            <a:ext cx="3435716" cy="2219243"/>
            <a:chOff x="1428516" y="1296955"/>
            <a:chExt cx="3435716" cy="22192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F0E718E-6709-E2C1-90FB-F2B780469C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2778" b="51099"/>
            <a:stretch/>
          </p:blipFill>
          <p:spPr>
            <a:xfrm>
              <a:off x="1428516" y="1296955"/>
              <a:ext cx="3435716" cy="221924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8C706FA-297F-92FE-925D-DA820989A706}"/>
                </a:ext>
              </a:extLst>
            </p:cNvPr>
            <p:cNvSpPr/>
            <p:nvPr/>
          </p:nvSpPr>
          <p:spPr>
            <a:xfrm>
              <a:off x="1677971" y="2978870"/>
              <a:ext cx="2818309" cy="5373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CB209E-A673-2E2E-ABFC-7C1A10DF5966}"/>
              </a:ext>
            </a:extLst>
          </p:cNvPr>
          <p:cNvGrpSpPr/>
          <p:nvPr/>
        </p:nvGrpSpPr>
        <p:grpSpPr>
          <a:xfrm>
            <a:off x="5056999" y="3280528"/>
            <a:ext cx="5601828" cy="2300140"/>
            <a:chOff x="5056999" y="3516198"/>
            <a:chExt cx="5601828" cy="230014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39A3357-04C1-36AC-5BCF-C2A203DD19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311" t="48901" b="415"/>
            <a:stretch/>
          </p:blipFill>
          <p:spPr>
            <a:xfrm>
              <a:off x="5056999" y="3516198"/>
              <a:ext cx="5601828" cy="230014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A9E6722-BB4F-E273-1CD2-C226F23EECAB}"/>
                </a:ext>
              </a:extLst>
            </p:cNvPr>
            <p:cNvSpPr/>
            <p:nvPr/>
          </p:nvSpPr>
          <p:spPr>
            <a:xfrm>
              <a:off x="5146357" y="5225444"/>
              <a:ext cx="5375528" cy="5373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C1E2399F-10BC-5730-8279-54DBD98240C4}"/>
              </a:ext>
            </a:extLst>
          </p:cNvPr>
          <p:cNvSpPr txBox="1"/>
          <p:nvPr/>
        </p:nvSpPr>
        <p:spPr>
          <a:xfrm>
            <a:off x="1822515" y="2664035"/>
            <a:ext cx="8322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one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F5DFEBD-B2E4-4204-6DBB-DF72E8144C62}"/>
              </a:ext>
            </a:extLst>
          </p:cNvPr>
          <p:cNvSpPr txBox="1"/>
          <p:nvPr/>
        </p:nvSpPr>
        <p:spPr>
          <a:xfrm>
            <a:off x="3511484" y="2608555"/>
            <a:ext cx="8513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two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AC4C038-AD92-636E-31A0-B7A1B3C4843D}"/>
              </a:ext>
            </a:extLst>
          </p:cNvPr>
          <p:cNvSpPr txBox="1"/>
          <p:nvPr/>
        </p:nvSpPr>
        <p:spPr>
          <a:xfrm>
            <a:off x="5545112" y="2608555"/>
            <a:ext cx="1101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three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56D4C55-9587-824B-6F76-940D62C20916}"/>
              </a:ext>
            </a:extLst>
          </p:cNvPr>
          <p:cNvSpPr txBox="1"/>
          <p:nvPr/>
        </p:nvSpPr>
        <p:spPr>
          <a:xfrm>
            <a:off x="7613197" y="2608554"/>
            <a:ext cx="8949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four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A492F8B-C9CB-3E7A-1194-56B1E7C30D04}"/>
              </a:ext>
            </a:extLst>
          </p:cNvPr>
          <p:cNvSpPr txBox="1"/>
          <p:nvPr/>
        </p:nvSpPr>
        <p:spPr>
          <a:xfrm>
            <a:off x="9557018" y="2614525"/>
            <a:ext cx="812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five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FDEEF91-F42B-3E4D-A556-72E496C22588}"/>
              </a:ext>
            </a:extLst>
          </p:cNvPr>
          <p:cNvSpPr txBox="1"/>
          <p:nvPr/>
        </p:nvSpPr>
        <p:spPr>
          <a:xfrm>
            <a:off x="1814659" y="4863160"/>
            <a:ext cx="638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six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3E22FC4-BF33-40FC-CE0A-557AD72EB6D3}"/>
              </a:ext>
            </a:extLst>
          </p:cNvPr>
          <p:cNvSpPr txBox="1"/>
          <p:nvPr/>
        </p:nvSpPr>
        <p:spPr>
          <a:xfrm>
            <a:off x="3503628" y="4807680"/>
            <a:ext cx="11695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seven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980DF3F-8796-F001-782B-541EF7C8E360}"/>
              </a:ext>
            </a:extLst>
          </p:cNvPr>
          <p:cNvSpPr txBox="1"/>
          <p:nvPr/>
        </p:nvSpPr>
        <p:spPr>
          <a:xfrm>
            <a:off x="5653677" y="4807679"/>
            <a:ext cx="10449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eight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97B0E0D-79FA-B36C-4D7C-C2088484E1CD}"/>
              </a:ext>
            </a:extLst>
          </p:cNvPr>
          <p:cNvSpPr txBox="1"/>
          <p:nvPr/>
        </p:nvSpPr>
        <p:spPr>
          <a:xfrm>
            <a:off x="7605341" y="4807679"/>
            <a:ext cx="931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nine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8E06E10-6DCB-BA67-6B4A-8D6162A49D26}"/>
              </a:ext>
            </a:extLst>
          </p:cNvPr>
          <p:cNvSpPr txBox="1"/>
          <p:nvPr/>
        </p:nvSpPr>
        <p:spPr>
          <a:xfrm>
            <a:off x="9549162" y="4813650"/>
            <a:ext cx="748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ten</a:t>
            </a:r>
          </a:p>
        </p:txBody>
      </p:sp>
      <p:sp>
        <p:nvSpPr>
          <p:cNvPr id="25" name="Google Shape;281;p15">
            <a:extLst>
              <a:ext uri="{FF2B5EF4-FFF2-40B4-BE49-F238E27FC236}">
                <a16:creationId xmlns:a16="http://schemas.microsoft.com/office/drawing/2014/main" id="{5974164D-A1E9-4B5C-0F5E-208C5460051B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Numbers</a:t>
            </a:r>
          </a:p>
        </p:txBody>
      </p:sp>
    </p:spTree>
    <p:extLst>
      <p:ext uri="{BB962C8B-B14F-4D97-AF65-F5344CB8AC3E}">
        <p14:creationId xmlns:p14="http://schemas.microsoft.com/office/powerpoint/2010/main" val="76673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8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6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3912" y="-2009266"/>
            <a:ext cx="10304176" cy="1030417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020599" y="1297045"/>
            <a:ext cx="1445843" cy="144584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5" name="Group 5"/>
          <p:cNvGrpSpPr/>
          <p:nvPr/>
        </p:nvGrpSpPr>
        <p:grpSpPr>
          <a:xfrm rot="-374211">
            <a:off x="3025910" y="1302964"/>
            <a:ext cx="1448195" cy="1450007"/>
            <a:chOff x="0" y="0"/>
            <a:chExt cx="2896390" cy="2900015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2896390" cy="2900015"/>
            </a:xfrm>
            <a:prstGeom prst="rect">
              <a:avLst/>
            </a:prstGeom>
          </p:spPr>
        </p:pic>
        <p:sp>
          <p:nvSpPr>
            <p:cNvPr id="7" name="TextBox 7"/>
            <p:cNvSpPr txBox="1"/>
            <p:nvPr/>
          </p:nvSpPr>
          <p:spPr>
            <a:xfrm>
              <a:off x="439880" y="432569"/>
              <a:ext cx="2016632" cy="187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800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719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W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 rot="-612077">
            <a:off x="1506210" y="3053498"/>
            <a:ext cx="1448195" cy="1450007"/>
            <a:chOff x="0" y="0"/>
            <a:chExt cx="2896390" cy="290001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2896390" cy="2900015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439879" y="432568"/>
              <a:ext cx="2016632" cy="187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800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71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P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 rot="247686">
            <a:off x="6159533" y="1196253"/>
            <a:ext cx="1448195" cy="1450007"/>
            <a:chOff x="0" y="0"/>
            <a:chExt cx="2896390" cy="2900015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2896390" cy="2900015"/>
            </a:xfrm>
            <a:prstGeom prst="rect">
              <a:avLst/>
            </a:prstGeom>
          </p:spPr>
        </p:pic>
        <p:sp>
          <p:nvSpPr>
            <p:cNvPr id="13" name="TextBox 13"/>
            <p:cNvSpPr txBox="1"/>
            <p:nvPr/>
          </p:nvSpPr>
          <p:spPr>
            <a:xfrm>
              <a:off x="439878" y="432568"/>
              <a:ext cx="2016632" cy="187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800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71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R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 rot="484662">
            <a:off x="4649591" y="3053498"/>
            <a:ext cx="1448195" cy="1450007"/>
            <a:chOff x="0" y="0"/>
            <a:chExt cx="2896390" cy="2900015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2896390" cy="2900015"/>
            </a:xfrm>
            <a:prstGeom prst="rect">
              <a:avLst/>
            </a:prstGeom>
          </p:spPr>
        </p:pic>
        <p:sp>
          <p:nvSpPr>
            <p:cNvPr id="16" name="TextBox 16"/>
            <p:cNvSpPr txBox="1"/>
            <p:nvPr/>
          </p:nvSpPr>
          <p:spPr>
            <a:xfrm>
              <a:off x="439879" y="432569"/>
              <a:ext cx="2016632" cy="187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800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71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Z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 rot="-223844">
            <a:off x="7792971" y="3053498"/>
            <a:ext cx="1448195" cy="1450007"/>
            <a:chOff x="0" y="0"/>
            <a:chExt cx="2896390" cy="2900015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2896390" cy="2900015"/>
            </a:xfrm>
            <a:prstGeom prst="rect">
              <a:avLst/>
            </a:prstGeom>
          </p:spPr>
        </p:pic>
        <p:sp>
          <p:nvSpPr>
            <p:cNvPr id="19" name="TextBox 19"/>
            <p:cNvSpPr txBox="1"/>
            <p:nvPr/>
          </p:nvSpPr>
          <p:spPr>
            <a:xfrm>
              <a:off x="439878" y="432569"/>
              <a:ext cx="2016632" cy="187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800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71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L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584272" y="1420550"/>
            <a:ext cx="1448195" cy="1450007"/>
            <a:chOff x="0" y="0"/>
            <a:chExt cx="2896390" cy="2900015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2896390" cy="2900015"/>
            </a:xfrm>
            <a:prstGeom prst="rect">
              <a:avLst/>
            </a:prstGeom>
          </p:spPr>
        </p:pic>
        <p:sp>
          <p:nvSpPr>
            <p:cNvPr id="22" name="TextBox 22"/>
            <p:cNvSpPr txBox="1"/>
            <p:nvPr/>
          </p:nvSpPr>
          <p:spPr>
            <a:xfrm>
              <a:off x="439880" y="417336"/>
              <a:ext cx="2016632" cy="187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800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71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O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3077901" y="2837529"/>
            <a:ext cx="1448195" cy="1450007"/>
            <a:chOff x="0" y="0"/>
            <a:chExt cx="2896390" cy="2900015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2896390" cy="2900015"/>
            </a:xfrm>
            <a:prstGeom prst="rect">
              <a:avLst/>
            </a:prstGeom>
          </p:spPr>
        </p:pic>
        <p:sp>
          <p:nvSpPr>
            <p:cNvPr id="25" name="TextBox 25"/>
            <p:cNvSpPr txBox="1"/>
            <p:nvPr/>
          </p:nvSpPr>
          <p:spPr>
            <a:xfrm>
              <a:off x="439880" y="417336"/>
              <a:ext cx="2016632" cy="187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800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71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U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 rot="397745">
            <a:off x="7734795" y="1420550"/>
            <a:ext cx="1448195" cy="1450007"/>
            <a:chOff x="0" y="0"/>
            <a:chExt cx="2896390" cy="2900015"/>
          </a:xfrm>
        </p:grpSpPr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2896390" cy="2900015"/>
            </a:xfrm>
            <a:prstGeom prst="rect">
              <a:avLst/>
            </a:prstGeom>
          </p:spPr>
        </p:pic>
        <p:sp>
          <p:nvSpPr>
            <p:cNvPr id="28" name="TextBox 28"/>
            <p:cNvSpPr txBox="1"/>
            <p:nvPr/>
          </p:nvSpPr>
          <p:spPr>
            <a:xfrm>
              <a:off x="439879" y="432569"/>
              <a:ext cx="2016632" cy="187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800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71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6221281" y="2837529"/>
            <a:ext cx="1448195" cy="1450007"/>
            <a:chOff x="0" y="0"/>
            <a:chExt cx="2896390" cy="2900015"/>
          </a:xfrm>
        </p:grpSpPr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2896390" cy="2900015"/>
            </a:xfrm>
            <a:prstGeom prst="rect">
              <a:avLst/>
            </a:prstGeom>
          </p:spPr>
        </p:pic>
        <p:sp>
          <p:nvSpPr>
            <p:cNvPr id="31" name="TextBox 31"/>
            <p:cNvSpPr txBox="1"/>
            <p:nvPr/>
          </p:nvSpPr>
          <p:spPr>
            <a:xfrm>
              <a:off x="439880" y="417336"/>
              <a:ext cx="2016632" cy="187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800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71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Z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 rot="500475">
            <a:off x="9364662" y="2837529"/>
            <a:ext cx="1448195" cy="1450007"/>
            <a:chOff x="0" y="0"/>
            <a:chExt cx="2896390" cy="2900015"/>
          </a:xfrm>
        </p:grpSpPr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2896390" cy="2900015"/>
            </a:xfrm>
            <a:prstGeom prst="rect">
              <a:avLst/>
            </a:prstGeom>
          </p:spPr>
        </p:pic>
        <p:sp>
          <p:nvSpPr>
            <p:cNvPr id="34" name="TextBox 34"/>
            <p:cNvSpPr txBox="1"/>
            <p:nvPr/>
          </p:nvSpPr>
          <p:spPr>
            <a:xfrm>
              <a:off x="439879" y="432570"/>
              <a:ext cx="2016632" cy="187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800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71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E</a:t>
              </a:r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008493">
            <a:off x="6323827" y="-511054"/>
            <a:ext cx="1064392" cy="1065724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779357">
            <a:off x="183733" y="4947178"/>
            <a:ext cx="1004134" cy="1159174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494067" y="6394046"/>
            <a:ext cx="1624179" cy="1435368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256555">
            <a:off x="1441960" y="-585749"/>
            <a:ext cx="1572738" cy="1578658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139401">
            <a:off x="-365088" y="1694467"/>
            <a:ext cx="1280683" cy="1422981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1742526">
            <a:off x="10103343" y="6280308"/>
            <a:ext cx="1096583" cy="1155385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-3362886">
            <a:off x="11129755" y="2865149"/>
            <a:ext cx="1362823" cy="1489424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857614">
            <a:off x="9967503" y="253615"/>
            <a:ext cx="1368263" cy="1380341"/>
          </a:xfrm>
          <a:prstGeom prst="rect">
            <a:avLst/>
          </a:prstGeom>
        </p:spPr>
      </p:pic>
      <p:grpSp>
        <p:nvGrpSpPr>
          <p:cNvPr id="43" name="Group 43"/>
          <p:cNvGrpSpPr/>
          <p:nvPr/>
        </p:nvGrpSpPr>
        <p:grpSpPr>
          <a:xfrm>
            <a:off x="2143823" y="4656656"/>
            <a:ext cx="7930219" cy="1881602"/>
            <a:chOff x="0" y="0"/>
            <a:chExt cx="15860439" cy="2057982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15860439" cy="2057982"/>
              <a:chOff x="0" y="0"/>
              <a:chExt cx="7449410" cy="966603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7449410" cy="966603"/>
              </a:xfrm>
              <a:custGeom>
                <a:avLst/>
                <a:gdLst/>
                <a:ahLst/>
                <a:cxnLst/>
                <a:rect l="l" t="t" r="r" b="b"/>
                <a:pathLst>
                  <a:path w="7449410" h="966603">
                    <a:moveTo>
                      <a:pt x="7324949" y="966603"/>
                    </a:moveTo>
                    <a:lnTo>
                      <a:pt x="124460" y="966603"/>
                    </a:lnTo>
                    <a:cubicBezTo>
                      <a:pt x="55880" y="966603"/>
                      <a:pt x="0" y="910723"/>
                      <a:pt x="0" y="84214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324950" y="0"/>
                    </a:lnTo>
                    <a:cubicBezTo>
                      <a:pt x="7393529" y="0"/>
                      <a:pt x="7449410" y="55880"/>
                      <a:pt x="7449410" y="124460"/>
                    </a:cubicBezTo>
                    <a:lnTo>
                      <a:pt x="7449410" y="842143"/>
                    </a:lnTo>
                    <a:cubicBezTo>
                      <a:pt x="7449410" y="910723"/>
                      <a:pt x="7393529" y="966603"/>
                      <a:pt x="7324950" y="966603"/>
                    </a:cubicBezTo>
                    <a:close/>
                  </a:path>
                </a:pathLst>
              </a:custGeom>
              <a:solidFill>
                <a:srgbClr val="FFFFFF">
                  <a:alpha val="12941"/>
                </a:srgbClr>
              </a:solidFill>
            </p:spPr>
          </p:sp>
        </p:grpSp>
        <p:sp>
          <p:nvSpPr>
            <p:cNvPr id="46" name="TextBox 46"/>
            <p:cNvSpPr txBox="1"/>
            <p:nvPr/>
          </p:nvSpPr>
          <p:spPr>
            <a:xfrm>
              <a:off x="1208276" y="209788"/>
              <a:ext cx="13443885" cy="425483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marL="342900" marR="0" lvl="0" indent="-342900" algn="l" defTabSz="609630" rtl="0" eaLnBrk="1" fontAlgn="auto" latinLnBrk="0" hangingPunct="1">
                <a:lnSpc>
                  <a:spcPts val="3172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Reorder the letters to make correct words.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1A7DF30-BD3E-484C-B186-C1FD6C09C094}"/>
                </a:ext>
              </a:extLst>
            </p:cNvPr>
            <p:cNvSpPr txBox="1"/>
            <p:nvPr/>
          </p:nvSpPr>
          <p:spPr>
            <a:xfrm>
              <a:off x="1208276" y="611781"/>
              <a:ext cx="13443885" cy="425483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marL="342900" marR="0" lvl="0" indent="-342900" algn="l" defTabSz="609630" rtl="0" eaLnBrk="1" fontAlgn="auto" latinLnBrk="0" hangingPunct="1">
                <a:lnSpc>
                  <a:spcPts val="3172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 students say the correct word and spell.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4823BC6-4A44-4014-A246-FFB87D1EF1F8}"/>
                </a:ext>
              </a:extLst>
            </p:cNvPr>
            <p:cNvSpPr txBox="1"/>
            <p:nvPr/>
          </p:nvSpPr>
          <p:spPr>
            <a:xfrm>
              <a:off x="1211898" y="1040689"/>
              <a:ext cx="13443885" cy="425483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marL="342900" marR="0" lvl="0" indent="-342900" algn="l" defTabSz="609630" rtl="0" eaLnBrk="1" fontAlgn="auto" latinLnBrk="0" hangingPunct="1">
                <a:lnSpc>
                  <a:spcPts val="3172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The whole class repeats the word.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FFD0A25-0046-4D72-AEC2-B0B9F2BFD4A9}"/>
                </a:ext>
              </a:extLst>
            </p:cNvPr>
            <p:cNvSpPr txBox="1"/>
            <p:nvPr/>
          </p:nvSpPr>
          <p:spPr>
            <a:xfrm>
              <a:off x="1208276" y="1471344"/>
              <a:ext cx="13443885" cy="425483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marL="342900" marR="0" lvl="0" indent="-342900" algn="l" defTabSz="609630" rtl="0" eaLnBrk="1" fontAlgn="auto" latinLnBrk="0" hangingPunct="1">
                <a:lnSpc>
                  <a:spcPts val="3172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 correct word = 2 stars.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amera.wav"/>
          </p:stSnd>
        </p:sndAc>
      </p:transition>
    </mc:Choice>
    <mc:Fallback xmlns="">
      <p:transition spd="slow">
        <p:sndAc>
          <p:stSnd>
            <p:snd r:embed="rId15" name="camera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43912" y="-1723088"/>
            <a:ext cx="10304176" cy="103041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5659668">
            <a:off x="5428434" y="6338509"/>
            <a:ext cx="898914" cy="9388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415830" y="1389978"/>
            <a:ext cx="1101630" cy="9625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046409" y="155095"/>
            <a:ext cx="919583" cy="12159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024208" y="6017974"/>
            <a:ext cx="1137483" cy="12907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796775" y="-379150"/>
            <a:ext cx="1084101" cy="114223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296815" y="5051367"/>
            <a:ext cx="1361417" cy="9666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 r="561"/>
          <a:stretch>
            <a:fillRect/>
          </a:stretch>
        </p:blipFill>
        <p:spPr>
          <a:xfrm>
            <a:off x="2328608" y="6172200"/>
            <a:ext cx="936333" cy="111931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707281" y="5673091"/>
            <a:ext cx="1137571" cy="99821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-1319944">
            <a:off x="7153067" y="-235772"/>
            <a:ext cx="950215" cy="950215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 rot="-726444">
            <a:off x="1338889" y="1753185"/>
            <a:ext cx="1448195" cy="1450007"/>
            <a:chOff x="0" y="0"/>
            <a:chExt cx="2896390" cy="2900015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0" y="0"/>
              <a:ext cx="2896390" cy="2900015"/>
            </a:xfrm>
            <a:prstGeom prst="rect">
              <a:avLst/>
            </a:prstGeom>
          </p:spPr>
        </p:pic>
        <p:sp>
          <p:nvSpPr>
            <p:cNvPr id="14" name="TextBox 14"/>
            <p:cNvSpPr txBox="1"/>
            <p:nvPr/>
          </p:nvSpPr>
          <p:spPr>
            <a:xfrm>
              <a:off x="439880" y="432569"/>
              <a:ext cx="2016632" cy="187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800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71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 rot="529667">
            <a:off x="6643727" y="1753185"/>
            <a:ext cx="1448195" cy="1450007"/>
            <a:chOff x="0" y="0"/>
            <a:chExt cx="2896390" cy="2900015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0" y="0"/>
              <a:ext cx="2896390" cy="2900015"/>
            </a:xfrm>
            <a:prstGeom prst="rect">
              <a:avLst/>
            </a:prstGeom>
          </p:spPr>
        </p:pic>
        <p:sp>
          <p:nvSpPr>
            <p:cNvPr id="17" name="TextBox 17"/>
            <p:cNvSpPr txBox="1"/>
            <p:nvPr/>
          </p:nvSpPr>
          <p:spPr>
            <a:xfrm>
              <a:off x="439879" y="432569"/>
              <a:ext cx="2016632" cy="187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800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71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Y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 rot="-583363">
            <a:off x="1446882" y="3792207"/>
            <a:ext cx="1448195" cy="1450007"/>
            <a:chOff x="0" y="0"/>
            <a:chExt cx="2896390" cy="2900015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0" y="0"/>
              <a:ext cx="2896390" cy="2900015"/>
            </a:xfrm>
            <a:prstGeom prst="rect">
              <a:avLst/>
            </a:prstGeom>
          </p:spPr>
        </p:pic>
        <p:sp>
          <p:nvSpPr>
            <p:cNvPr id="20" name="TextBox 20"/>
            <p:cNvSpPr txBox="1"/>
            <p:nvPr/>
          </p:nvSpPr>
          <p:spPr>
            <a:xfrm>
              <a:off x="439877" y="432569"/>
              <a:ext cx="2016632" cy="187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800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71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R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941822" y="1389979"/>
            <a:ext cx="1448195" cy="1450007"/>
            <a:chOff x="0" y="0"/>
            <a:chExt cx="2896390" cy="2900015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0" y="0"/>
              <a:ext cx="2896390" cy="2900015"/>
            </a:xfrm>
            <a:prstGeom prst="rect">
              <a:avLst/>
            </a:prstGeom>
          </p:spPr>
        </p:pic>
        <p:sp>
          <p:nvSpPr>
            <p:cNvPr id="23" name="TextBox 23"/>
            <p:cNvSpPr txBox="1"/>
            <p:nvPr/>
          </p:nvSpPr>
          <p:spPr>
            <a:xfrm>
              <a:off x="439880" y="417336"/>
              <a:ext cx="2016632" cy="187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800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71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R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246661" y="1389979"/>
            <a:ext cx="1448195" cy="1450007"/>
            <a:chOff x="0" y="0"/>
            <a:chExt cx="2896390" cy="2900015"/>
          </a:xfrm>
        </p:grpSpPr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0" y="0"/>
              <a:ext cx="2896390" cy="2900015"/>
            </a:xfrm>
            <a:prstGeom prst="rect">
              <a:avLst/>
            </a:prstGeom>
          </p:spPr>
        </p:pic>
        <p:sp>
          <p:nvSpPr>
            <p:cNvPr id="26" name="TextBox 26"/>
            <p:cNvSpPr txBox="1"/>
            <p:nvPr/>
          </p:nvSpPr>
          <p:spPr>
            <a:xfrm>
              <a:off x="439880" y="417336"/>
              <a:ext cx="2016632" cy="187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800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71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O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3091213" y="3429001"/>
            <a:ext cx="1448195" cy="1450007"/>
            <a:chOff x="0" y="0"/>
            <a:chExt cx="2896390" cy="2900015"/>
          </a:xfrm>
        </p:grpSpPr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0" y="0"/>
              <a:ext cx="2896390" cy="2900015"/>
            </a:xfrm>
            <a:prstGeom prst="rect">
              <a:avLst/>
            </a:prstGeom>
          </p:spPr>
        </p:pic>
        <p:sp>
          <p:nvSpPr>
            <p:cNvPr id="29" name="TextBox 29"/>
            <p:cNvSpPr txBox="1"/>
            <p:nvPr/>
          </p:nvSpPr>
          <p:spPr>
            <a:xfrm>
              <a:off x="439880" y="417336"/>
              <a:ext cx="2016632" cy="187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800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71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 rot="-151166">
            <a:off x="4544755" y="1753185"/>
            <a:ext cx="1448195" cy="1450007"/>
            <a:chOff x="0" y="0"/>
            <a:chExt cx="2896390" cy="2900015"/>
          </a:xfrm>
        </p:grpSpPr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0" y="0"/>
              <a:ext cx="2896390" cy="2900015"/>
            </a:xfrm>
            <a:prstGeom prst="rect">
              <a:avLst/>
            </a:prstGeom>
          </p:spPr>
        </p:pic>
        <p:sp>
          <p:nvSpPr>
            <p:cNvPr id="32" name="TextBox 32"/>
            <p:cNvSpPr txBox="1"/>
            <p:nvPr/>
          </p:nvSpPr>
          <p:spPr>
            <a:xfrm>
              <a:off x="439879" y="432570"/>
              <a:ext cx="2016632" cy="187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800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71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 rot="516408">
            <a:off x="9849594" y="1753185"/>
            <a:ext cx="1448195" cy="1450007"/>
            <a:chOff x="0" y="0"/>
            <a:chExt cx="2896390" cy="2900015"/>
          </a:xfrm>
        </p:grpSpPr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0" y="0"/>
              <a:ext cx="2896390" cy="2900015"/>
            </a:xfrm>
            <a:prstGeom prst="rect">
              <a:avLst/>
            </a:prstGeom>
          </p:spPr>
        </p:pic>
        <p:sp>
          <p:nvSpPr>
            <p:cNvPr id="35" name="TextBox 35"/>
            <p:cNvSpPr txBox="1"/>
            <p:nvPr/>
          </p:nvSpPr>
          <p:spPr>
            <a:xfrm>
              <a:off x="439878" y="432569"/>
              <a:ext cx="2016632" cy="187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800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71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U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 rot="-232823">
            <a:off x="4735545" y="3792207"/>
            <a:ext cx="1448195" cy="1450007"/>
            <a:chOff x="0" y="0"/>
            <a:chExt cx="2896390" cy="2900015"/>
          </a:xfrm>
        </p:grpSpPr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0" y="0"/>
              <a:ext cx="2896390" cy="2900015"/>
            </a:xfrm>
            <a:prstGeom prst="rect">
              <a:avLst/>
            </a:prstGeom>
          </p:spPr>
        </p:pic>
        <p:sp>
          <p:nvSpPr>
            <p:cNvPr id="38" name="TextBox 38"/>
            <p:cNvSpPr txBox="1"/>
            <p:nvPr/>
          </p:nvSpPr>
          <p:spPr>
            <a:xfrm>
              <a:off x="439879" y="432571"/>
              <a:ext cx="2016632" cy="187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800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71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6379876" y="3792207"/>
            <a:ext cx="1448195" cy="1450007"/>
            <a:chOff x="0" y="0"/>
            <a:chExt cx="2896390" cy="2900015"/>
          </a:xfrm>
        </p:grpSpPr>
        <p:pic>
          <p:nvPicPr>
            <p:cNvPr id="40" name="Picture 40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0" y="0"/>
              <a:ext cx="2896390" cy="2900015"/>
            </a:xfrm>
            <a:prstGeom prst="rect">
              <a:avLst/>
            </a:prstGeom>
          </p:spPr>
        </p:pic>
        <p:sp>
          <p:nvSpPr>
            <p:cNvPr id="41" name="TextBox 41"/>
            <p:cNvSpPr txBox="1"/>
            <p:nvPr/>
          </p:nvSpPr>
          <p:spPr>
            <a:xfrm>
              <a:off x="439880" y="417336"/>
              <a:ext cx="2016632" cy="187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800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71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8024207" y="3429001"/>
            <a:ext cx="1448195" cy="1450007"/>
            <a:chOff x="0" y="0"/>
            <a:chExt cx="2896390" cy="2900015"/>
          </a:xfrm>
        </p:grpSpPr>
        <p:pic>
          <p:nvPicPr>
            <p:cNvPr id="43" name="Picture 43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0" y="0"/>
              <a:ext cx="2896390" cy="2900015"/>
            </a:xfrm>
            <a:prstGeom prst="rect">
              <a:avLst/>
            </a:prstGeom>
          </p:spPr>
        </p:pic>
        <p:sp>
          <p:nvSpPr>
            <p:cNvPr id="44" name="TextBox 44"/>
            <p:cNvSpPr txBox="1"/>
            <p:nvPr/>
          </p:nvSpPr>
          <p:spPr>
            <a:xfrm>
              <a:off x="439880" y="417336"/>
              <a:ext cx="2016632" cy="187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800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71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Y</a:t>
              </a:r>
            </a:p>
          </p:txBody>
        </p:sp>
      </p:grpSp>
      <p:grpSp>
        <p:nvGrpSpPr>
          <p:cNvPr id="45" name="Group 45"/>
          <p:cNvGrpSpPr/>
          <p:nvPr/>
        </p:nvGrpSpPr>
        <p:grpSpPr>
          <a:xfrm rot="875761">
            <a:off x="9668539" y="3792207"/>
            <a:ext cx="1448195" cy="1450007"/>
            <a:chOff x="0" y="0"/>
            <a:chExt cx="2896390" cy="2900015"/>
          </a:xfrm>
        </p:grpSpPr>
        <p:pic>
          <p:nvPicPr>
            <p:cNvPr id="46" name="Picture 46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0" y="0"/>
              <a:ext cx="2896390" cy="2900015"/>
            </a:xfrm>
            <a:prstGeom prst="rect">
              <a:avLst/>
            </a:prstGeom>
          </p:spPr>
        </p:pic>
        <p:sp>
          <p:nvSpPr>
            <p:cNvPr id="47" name="TextBox 47"/>
            <p:cNvSpPr txBox="1"/>
            <p:nvPr/>
          </p:nvSpPr>
          <p:spPr>
            <a:xfrm>
              <a:off x="439879" y="432569"/>
              <a:ext cx="2016632" cy="187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800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71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?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9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6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3912" y="-1723088"/>
            <a:ext cx="10304176" cy="10304176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4633741" y="915038"/>
            <a:ext cx="932840" cy="934007"/>
            <a:chOff x="0" y="0"/>
            <a:chExt cx="1865680" cy="1868015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12" name="TextBox 12"/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84" dirty="0">
                  <a:solidFill>
                    <a:srgbClr val="000000"/>
                  </a:solidFill>
                  <a:latin typeface="Fredoka One"/>
                </a:rPr>
                <a:t>N</a:t>
              </a:r>
              <a:endParaRPr kumimoji="0" lang="en-US" sz="368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doka One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793329" y="771187"/>
            <a:ext cx="932840" cy="934007"/>
            <a:chOff x="0" y="0"/>
            <a:chExt cx="1865680" cy="1868015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84" dirty="0">
                  <a:solidFill>
                    <a:srgbClr val="000000"/>
                  </a:solidFill>
                  <a:latin typeface="Fredoka One"/>
                </a:rPr>
                <a:t>T</a:t>
              </a:r>
              <a:endParaRPr kumimoji="0" lang="en-US" sz="368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doka One"/>
                <a:ea typeface="+mn-ea"/>
                <a:cs typeface="+mn-cs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955528" y="915038"/>
            <a:ext cx="932840" cy="934007"/>
            <a:chOff x="0" y="0"/>
            <a:chExt cx="1865680" cy="1868015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18" name="TextBox 18"/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8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E</a:t>
              </a:r>
            </a:p>
          </p:txBody>
        </p:sp>
      </p:grpSp>
      <p:pic>
        <p:nvPicPr>
          <p:cNvPr id="34" name="Picture 3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97501" y="-286663"/>
            <a:ext cx="1119323" cy="1140711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423656" y="3110904"/>
            <a:ext cx="1232649" cy="1433313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962647" y="5581070"/>
            <a:ext cx="898914" cy="938813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506200" y="2821012"/>
            <a:ext cx="919583" cy="121597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19610" y="282932"/>
            <a:ext cx="1084101" cy="1142233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88201" y="5702794"/>
            <a:ext cx="1031020" cy="1212965"/>
          </a:xfrm>
          <a:prstGeom prst="rect">
            <a:avLst/>
          </a:prstGeom>
        </p:spPr>
      </p:pic>
      <p:grpSp>
        <p:nvGrpSpPr>
          <p:cNvPr id="40" name="Group 40"/>
          <p:cNvGrpSpPr/>
          <p:nvPr/>
        </p:nvGrpSpPr>
        <p:grpSpPr>
          <a:xfrm>
            <a:off x="4230583" y="5591519"/>
            <a:ext cx="4139755" cy="817090"/>
            <a:chOff x="0" y="0"/>
            <a:chExt cx="8279509" cy="1634179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8279509" cy="1634179"/>
              <a:chOff x="0" y="0"/>
              <a:chExt cx="4050826" cy="802752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4050826" cy="802752"/>
              </a:xfrm>
              <a:custGeom>
                <a:avLst/>
                <a:gdLst/>
                <a:ahLst/>
                <a:cxnLst/>
                <a:rect l="l" t="t" r="r" b="b"/>
                <a:pathLst>
                  <a:path w="4050826" h="802752">
                    <a:moveTo>
                      <a:pt x="3926366" y="802752"/>
                    </a:moveTo>
                    <a:lnTo>
                      <a:pt x="124460" y="802752"/>
                    </a:lnTo>
                    <a:cubicBezTo>
                      <a:pt x="55880" y="802752"/>
                      <a:pt x="0" y="746872"/>
                      <a:pt x="0" y="67829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926367" y="0"/>
                    </a:lnTo>
                    <a:cubicBezTo>
                      <a:pt x="3994946" y="0"/>
                      <a:pt x="4050826" y="55880"/>
                      <a:pt x="4050826" y="124460"/>
                    </a:cubicBezTo>
                    <a:lnTo>
                      <a:pt x="4050826" y="678292"/>
                    </a:lnTo>
                    <a:cubicBezTo>
                      <a:pt x="4050826" y="746872"/>
                      <a:pt x="3994946" y="802752"/>
                      <a:pt x="3926367" y="80275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45" name="Picture 45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295820" y="326036"/>
              <a:ext cx="747914" cy="799374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CA467CA4-EB8E-4631-BCBC-7F3262238E20}"/>
              </a:ext>
            </a:extLst>
          </p:cNvPr>
          <p:cNvSpPr txBox="1"/>
          <p:nvPr/>
        </p:nvSpPr>
        <p:spPr>
          <a:xfrm>
            <a:off x="4887369" y="5676898"/>
            <a:ext cx="3201676" cy="646331"/>
          </a:xfrm>
          <a:prstGeom prst="rect">
            <a:avLst/>
          </a:prstGeom>
          <a:solidFill>
            <a:srgbClr val="7DF6F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C00000"/>
                </a:solidFill>
                <a:latin typeface="Calibri"/>
              </a:rPr>
              <a:t>TEN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076473B-2741-2E5D-CA02-19B5C3FD0B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809" b="94458" l="9585" r="89457">
                        <a14:foregroundMark x1="47923" y1="8060" x2="47923" y2="8060"/>
                        <a14:foregroundMark x1="63578" y1="90176" x2="63578" y2="90176"/>
                        <a14:foregroundMark x1="67732" y1="92443" x2="67732" y2="92443"/>
                        <a14:foregroundMark x1="68690" y1="93451" x2="68690" y2="93451"/>
                        <a14:foregroundMark x1="69968" y1="93703" x2="69968" y2="93703"/>
                        <a14:foregroundMark x1="69329" y1="94458" x2="69329" y2="944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29068" y="1890884"/>
            <a:ext cx="2917628" cy="370063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CFB4D16-27D0-F107-9F98-287DA8375B07}"/>
              </a:ext>
            </a:extLst>
          </p:cNvPr>
          <p:cNvSpPr txBox="1"/>
          <p:nvPr/>
        </p:nvSpPr>
        <p:spPr>
          <a:xfrm>
            <a:off x="3543806" y="6430282"/>
            <a:ext cx="5431886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</a:rPr>
              <a:t>Click on the lightbulb to reveal the answer</a:t>
            </a:r>
          </a:p>
        </p:txBody>
      </p:sp>
    </p:spTree>
    <p:extLst>
      <p:ext uri="{BB962C8B-B14F-4D97-AF65-F5344CB8AC3E}">
        <p14:creationId xmlns:p14="http://schemas.microsoft.com/office/powerpoint/2010/main" val="266761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9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6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3912" y="-1723088"/>
            <a:ext cx="10304176" cy="10304176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4633741" y="915038"/>
            <a:ext cx="932840" cy="934007"/>
            <a:chOff x="0" y="0"/>
            <a:chExt cx="1865680" cy="1868015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12" name="TextBox 12"/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84" dirty="0">
                  <a:solidFill>
                    <a:srgbClr val="000000"/>
                  </a:solidFill>
                  <a:latin typeface="Fredoka One"/>
                </a:rPr>
                <a:t>O</a:t>
              </a:r>
              <a:endParaRPr kumimoji="0" lang="en-US" sz="368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doka One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793329" y="771187"/>
            <a:ext cx="932840" cy="934007"/>
            <a:chOff x="0" y="0"/>
            <a:chExt cx="1865680" cy="1868015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8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T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955528" y="915038"/>
            <a:ext cx="932840" cy="934007"/>
            <a:chOff x="0" y="0"/>
            <a:chExt cx="1865680" cy="1868015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18" name="TextBox 18"/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84" dirty="0">
                  <a:solidFill>
                    <a:srgbClr val="000000"/>
                  </a:solidFill>
                  <a:latin typeface="Fredoka One"/>
                </a:rPr>
                <a:t>W</a:t>
              </a:r>
              <a:endParaRPr kumimoji="0" lang="en-US" sz="368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doka One"/>
                <a:ea typeface="+mn-ea"/>
                <a:cs typeface="+mn-cs"/>
              </a:endParaRPr>
            </a:p>
          </p:txBody>
        </p:sp>
      </p:grpSp>
      <p:pic>
        <p:nvPicPr>
          <p:cNvPr id="34" name="Picture 3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97501" y="-286663"/>
            <a:ext cx="1119323" cy="1140711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423656" y="3110904"/>
            <a:ext cx="1232649" cy="1433313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962647" y="5581070"/>
            <a:ext cx="898914" cy="938813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506200" y="2821012"/>
            <a:ext cx="919583" cy="121597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19610" y="282932"/>
            <a:ext cx="1084101" cy="1142233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88201" y="5702794"/>
            <a:ext cx="1031020" cy="1212965"/>
          </a:xfrm>
          <a:prstGeom prst="rect">
            <a:avLst/>
          </a:prstGeom>
        </p:spPr>
      </p:pic>
      <p:grpSp>
        <p:nvGrpSpPr>
          <p:cNvPr id="40" name="Group 40"/>
          <p:cNvGrpSpPr/>
          <p:nvPr/>
        </p:nvGrpSpPr>
        <p:grpSpPr>
          <a:xfrm>
            <a:off x="4230583" y="5591519"/>
            <a:ext cx="4139755" cy="817090"/>
            <a:chOff x="0" y="0"/>
            <a:chExt cx="8279509" cy="1634179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8279509" cy="1634179"/>
              <a:chOff x="0" y="0"/>
              <a:chExt cx="4050826" cy="802752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4050826" cy="802752"/>
              </a:xfrm>
              <a:custGeom>
                <a:avLst/>
                <a:gdLst/>
                <a:ahLst/>
                <a:cxnLst/>
                <a:rect l="l" t="t" r="r" b="b"/>
                <a:pathLst>
                  <a:path w="4050826" h="802752">
                    <a:moveTo>
                      <a:pt x="3926366" y="802752"/>
                    </a:moveTo>
                    <a:lnTo>
                      <a:pt x="124460" y="802752"/>
                    </a:lnTo>
                    <a:cubicBezTo>
                      <a:pt x="55880" y="802752"/>
                      <a:pt x="0" y="746872"/>
                      <a:pt x="0" y="67829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926367" y="0"/>
                    </a:lnTo>
                    <a:cubicBezTo>
                      <a:pt x="3994946" y="0"/>
                      <a:pt x="4050826" y="55880"/>
                      <a:pt x="4050826" y="124460"/>
                    </a:cubicBezTo>
                    <a:lnTo>
                      <a:pt x="4050826" y="678292"/>
                    </a:lnTo>
                    <a:cubicBezTo>
                      <a:pt x="4050826" y="746872"/>
                      <a:pt x="3994946" y="802752"/>
                      <a:pt x="3926367" y="80275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45" name="Picture 45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295820" y="326036"/>
              <a:ext cx="747914" cy="799374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CA467CA4-EB8E-4631-BCBC-7F3262238E20}"/>
              </a:ext>
            </a:extLst>
          </p:cNvPr>
          <p:cNvSpPr txBox="1"/>
          <p:nvPr/>
        </p:nvSpPr>
        <p:spPr>
          <a:xfrm>
            <a:off x="4887369" y="5676898"/>
            <a:ext cx="3201676" cy="646331"/>
          </a:xfrm>
          <a:prstGeom prst="rect">
            <a:avLst/>
          </a:prstGeom>
          <a:solidFill>
            <a:srgbClr val="7DF6F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TWO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FB4D16-27D0-F107-9F98-287DA8375B07}"/>
              </a:ext>
            </a:extLst>
          </p:cNvPr>
          <p:cNvSpPr txBox="1"/>
          <p:nvPr/>
        </p:nvSpPr>
        <p:spPr>
          <a:xfrm>
            <a:off x="3543806" y="6430282"/>
            <a:ext cx="5431886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lightbulb to reveal the answer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B909837-CE07-AA2E-4688-B34BB9E87A7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416" b="92327" l="9967" r="89701">
                        <a14:foregroundMark x1="50831" y1="8663" x2="50831" y2="8663"/>
                        <a14:foregroundMark x1="67110" y1="88366" x2="67110" y2="88366"/>
                        <a14:foregroundMark x1="70764" y1="91089" x2="70764" y2="91089"/>
                        <a14:foregroundMark x1="73090" y1="91832" x2="73090" y2="91832"/>
                        <a14:foregroundMark x1="73090" y1="92327" x2="73090" y2="923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6636" y="1849045"/>
            <a:ext cx="2895138" cy="388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3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9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6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3912" y="-1723088"/>
            <a:ext cx="10304176" cy="10304176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4633741" y="915038"/>
            <a:ext cx="932840" cy="934007"/>
            <a:chOff x="0" y="0"/>
            <a:chExt cx="1865680" cy="1868015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12" name="TextBox 12"/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84" dirty="0">
                  <a:solidFill>
                    <a:srgbClr val="000000"/>
                  </a:solidFill>
                  <a:latin typeface="Fredoka One"/>
                </a:rPr>
                <a:t>I</a:t>
              </a:r>
              <a:endParaRPr kumimoji="0" lang="en-US" sz="368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doka One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793329" y="771187"/>
            <a:ext cx="932840" cy="934007"/>
            <a:chOff x="0" y="0"/>
            <a:chExt cx="1865680" cy="1868015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84" dirty="0">
                  <a:solidFill>
                    <a:srgbClr val="000000"/>
                  </a:solidFill>
                  <a:latin typeface="Fredoka One"/>
                </a:rPr>
                <a:t>S</a:t>
              </a:r>
              <a:endParaRPr kumimoji="0" lang="en-US" sz="368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doka One"/>
                <a:ea typeface="+mn-ea"/>
                <a:cs typeface="+mn-cs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955528" y="915038"/>
            <a:ext cx="932840" cy="934007"/>
            <a:chOff x="0" y="0"/>
            <a:chExt cx="1865680" cy="1868015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18" name="TextBox 18"/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8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X</a:t>
              </a:r>
            </a:p>
          </p:txBody>
        </p:sp>
      </p:grpSp>
      <p:pic>
        <p:nvPicPr>
          <p:cNvPr id="34" name="Picture 3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97501" y="-286663"/>
            <a:ext cx="1119323" cy="1140711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423656" y="3110904"/>
            <a:ext cx="1232649" cy="1433313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962647" y="5581070"/>
            <a:ext cx="898914" cy="938813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506200" y="2821012"/>
            <a:ext cx="919583" cy="121597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19610" y="282932"/>
            <a:ext cx="1084101" cy="1142233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88201" y="5702794"/>
            <a:ext cx="1031020" cy="1212965"/>
          </a:xfrm>
          <a:prstGeom prst="rect">
            <a:avLst/>
          </a:prstGeom>
        </p:spPr>
      </p:pic>
      <p:grpSp>
        <p:nvGrpSpPr>
          <p:cNvPr id="40" name="Group 40"/>
          <p:cNvGrpSpPr/>
          <p:nvPr/>
        </p:nvGrpSpPr>
        <p:grpSpPr>
          <a:xfrm>
            <a:off x="4230583" y="5591519"/>
            <a:ext cx="4139755" cy="817090"/>
            <a:chOff x="0" y="0"/>
            <a:chExt cx="8279509" cy="1634179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8279509" cy="1634179"/>
              <a:chOff x="0" y="0"/>
              <a:chExt cx="4050826" cy="802752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4050826" cy="802752"/>
              </a:xfrm>
              <a:custGeom>
                <a:avLst/>
                <a:gdLst/>
                <a:ahLst/>
                <a:cxnLst/>
                <a:rect l="l" t="t" r="r" b="b"/>
                <a:pathLst>
                  <a:path w="4050826" h="802752">
                    <a:moveTo>
                      <a:pt x="3926366" y="802752"/>
                    </a:moveTo>
                    <a:lnTo>
                      <a:pt x="124460" y="802752"/>
                    </a:lnTo>
                    <a:cubicBezTo>
                      <a:pt x="55880" y="802752"/>
                      <a:pt x="0" y="746872"/>
                      <a:pt x="0" y="67829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926367" y="0"/>
                    </a:lnTo>
                    <a:cubicBezTo>
                      <a:pt x="3994946" y="0"/>
                      <a:pt x="4050826" y="55880"/>
                      <a:pt x="4050826" y="124460"/>
                    </a:cubicBezTo>
                    <a:lnTo>
                      <a:pt x="4050826" y="678292"/>
                    </a:lnTo>
                    <a:cubicBezTo>
                      <a:pt x="4050826" y="746872"/>
                      <a:pt x="3994946" y="802752"/>
                      <a:pt x="3926367" y="80275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45" name="Picture 45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295820" y="326036"/>
              <a:ext cx="747914" cy="799374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CA467CA4-EB8E-4631-BCBC-7F3262238E20}"/>
              </a:ext>
            </a:extLst>
          </p:cNvPr>
          <p:cNvSpPr txBox="1"/>
          <p:nvPr/>
        </p:nvSpPr>
        <p:spPr>
          <a:xfrm>
            <a:off x="4887369" y="5676898"/>
            <a:ext cx="3201676" cy="646331"/>
          </a:xfrm>
          <a:prstGeom prst="rect">
            <a:avLst/>
          </a:prstGeom>
          <a:solidFill>
            <a:srgbClr val="7DF6F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SIX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FB4D16-27D0-F107-9F98-287DA8375B07}"/>
              </a:ext>
            </a:extLst>
          </p:cNvPr>
          <p:cNvSpPr txBox="1"/>
          <p:nvPr/>
        </p:nvSpPr>
        <p:spPr>
          <a:xfrm>
            <a:off x="3543806" y="6430282"/>
            <a:ext cx="5431886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lightbulb to reveal the answer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FB501A6-E319-42E1-C717-EB92135EC20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48" b="91627" l="9231" r="89231">
                        <a14:foregroundMark x1="44308" y1="10287" x2="44308" y2="10287"/>
                        <a14:foregroundMark x1="67385" y1="89713" x2="67385" y2="89713"/>
                        <a14:foregroundMark x1="70154" y1="91388" x2="70154" y2="91388"/>
                        <a14:foregroundMark x1="69538" y1="91148" x2="69538" y2="91148"/>
                        <a14:foregroundMark x1="69538" y1="91627" x2="69538" y2="91627"/>
                      </a14:backgroundRemoval>
                    </a14:imgEffect>
                  </a14:imgLayer>
                </a14:imgProps>
              </a:ext>
            </a:extLst>
          </a:blip>
          <a:srcRect t="2045"/>
          <a:stretch/>
        </p:blipFill>
        <p:spPr>
          <a:xfrm>
            <a:off x="4770221" y="1839369"/>
            <a:ext cx="3118147" cy="392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4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179;p3">
            <a:extLst>
              <a:ext uri="{FF2B5EF4-FFF2-40B4-BE49-F238E27FC236}">
                <a16:creationId xmlns:a16="http://schemas.microsoft.com/office/drawing/2014/main" id="{1A054070-750B-D0D9-9C5C-C9BF1015FEB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270"/>
          <a:stretch/>
        </p:blipFill>
        <p:spPr>
          <a:xfrm>
            <a:off x="1461136" y="601948"/>
            <a:ext cx="3799614" cy="5314326"/>
          </a:xfrm>
          <a:prstGeom prst="rect">
            <a:avLst/>
          </a:prstGeom>
          <a:noFill/>
          <a:ln>
            <a:solidFill>
              <a:srgbClr val="D96DAB"/>
            </a:solidFill>
          </a:ln>
        </p:spPr>
      </p:pic>
      <p:sp>
        <p:nvSpPr>
          <p:cNvPr id="23" name="Google Shape;98;p3">
            <a:extLst>
              <a:ext uri="{FF2B5EF4-FFF2-40B4-BE49-F238E27FC236}">
                <a16:creationId xmlns:a16="http://schemas.microsoft.com/office/drawing/2014/main" id="{1E08EAB8-072B-3064-B172-8973CA6773C9}"/>
              </a:ext>
            </a:extLst>
          </p:cNvPr>
          <p:cNvSpPr/>
          <p:nvPr/>
        </p:nvSpPr>
        <p:spPr>
          <a:xfrm>
            <a:off x="6707877" y="601949"/>
            <a:ext cx="3745735" cy="5299547"/>
          </a:xfrm>
          <a:prstGeom prst="roundRect">
            <a:avLst>
              <a:gd name="adj" fmla="val 16667"/>
            </a:avLst>
          </a:prstGeom>
          <a:solidFill>
            <a:srgbClr val="C9E7F9"/>
          </a:solidFill>
          <a:ln w="12700" cap="flat" cmpd="sng">
            <a:solidFill>
              <a:srgbClr val="A4DBF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99;p3">
            <a:extLst>
              <a:ext uri="{FF2B5EF4-FFF2-40B4-BE49-F238E27FC236}">
                <a16:creationId xmlns:a16="http://schemas.microsoft.com/office/drawing/2014/main" id="{6DCCF6C1-DE27-A177-8476-8895EECF408F}"/>
              </a:ext>
            </a:extLst>
          </p:cNvPr>
          <p:cNvSpPr txBox="1"/>
          <p:nvPr/>
        </p:nvSpPr>
        <p:spPr>
          <a:xfrm>
            <a:off x="7071436" y="792207"/>
            <a:ext cx="3382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1: HELLO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100;p3">
            <a:extLst>
              <a:ext uri="{FF2B5EF4-FFF2-40B4-BE49-F238E27FC236}">
                <a16:creationId xmlns:a16="http://schemas.microsoft.com/office/drawing/2014/main" id="{146D360C-877B-E6FC-AD83-D8A1970BF26C}"/>
              </a:ext>
            </a:extLst>
          </p:cNvPr>
          <p:cNvSpPr txBox="1"/>
          <p:nvPr/>
        </p:nvSpPr>
        <p:spPr>
          <a:xfrm>
            <a:off x="6862114" y="1439583"/>
            <a:ext cx="276523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We’re learning…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101;p3">
            <a:extLst>
              <a:ext uri="{FF2B5EF4-FFF2-40B4-BE49-F238E27FC236}">
                <a16:creationId xmlns:a16="http://schemas.microsoft.com/office/drawing/2014/main" id="{0C614005-C6E5-DCD1-8DEF-71E620771538}"/>
              </a:ext>
            </a:extLst>
          </p:cNvPr>
          <p:cNvSpPr txBox="1"/>
          <p:nvPr/>
        </p:nvSpPr>
        <p:spPr>
          <a:xfrm>
            <a:off x="6895165" y="2039922"/>
            <a:ext cx="3382176" cy="1384954"/>
          </a:xfrm>
          <a:prstGeom prst="rect">
            <a:avLst/>
          </a:prstGeom>
          <a:solidFill>
            <a:srgbClr val="A4DBF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numbers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to ask and answer about numbers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DFE2C0-6804-2513-0A5E-68C3FA9DFE80}"/>
              </a:ext>
            </a:extLst>
          </p:cNvPr>
          <p:cNvSpPr txBox="1"/>
          <p:nvPr/>
        </p:nvSpPr>
        <p:spPr>
          <a:xfrm>
            <a:off x="6895165" y="3768149"/>
            <a:ext cx="3415227" cy="954107"/>
          </a:xfrm>
          <a:prstGeom prst="rect">
            <a:avLst/>
          </a:prstGeom>
          <a:solidFill>
            <a:srgbClr val="A4DBF8"/>
          </a:solidFill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SB p.10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AB p.10</a:t>
            </a:r>
          </a:p>
        </p:txBody>
      </p:sp>
    </p:spTree>
    <p:extLst>
      <p:ext uri="{BB962C8B-B14F-4D97-AF65-F5344CB8AC3E}">
        <p14:creationId xmlns:p14="http://schemas.microsoft.com/office/powerpoint/2010/main" val="423368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9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6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3912" y="-1723088"/>
            <a:ext cx="10304176" cy="10304176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4633741" y="915038"/>
            <a:ext cx="932840" cy="934007"/>
            <a:chOff x="0" y="0"/>
            <a:chExt cx="1865680" cy="1868015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12" name="TextBox 12"/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84" dirty="0">
                  <a:solidFill>
                    <a:srgbClr val="000000"/>
                  </a:solidFill>
                  <a:latin typeface="Fredoka One"/>
                </a:rPr>
                <a:t>N</a:t>
              </a:r>
              <a:endParaRPr kumimoji="0" lang="en-US" sz="368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doka One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793329" y="771187"/>
            <a:ext cx="932840" cy="934007"/>
            <a:chOff x="0" y="0"/>
            <a:chExt cx="1865680" cy="1868015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84" dirty="0">
                  <a:solidFill>
                    <a:srgbClr val="000000"/>
                  </a:solidFill>
                  <a:latin typeface="Fredoka One"/>
                </a:rPr>
                <a:t>E</a:t>
              </a:r>
              <a:endParaRPr kumimoji="0" lang="en-US" sz="368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doka One"/>
                <a:ea typeface="+mn-ea"/>
                <a:cs typeface="+mn-cs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955528" y="915038"/>
            <a:ext cx="932840" cy="934007"/>
            <a:chOff x="0" y="0"/>
            <a:chExt cx="1865680" cy="1868015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18" name="TextBox 18"/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84" dirty="0">
                  <a:solidFill>
                    <a:srgbClr val="000000"/>
                  </a:solidFill>
                  <a:latin typeface="Fredoka One"/>
                </a:rPr>
                <a:t>O</a:t>
              </a:r>
              <a:endParaRPr kumimoji="0" lang="en-US" sz="368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doka One"/>
                <a:ea typeface="+mn-ea"/>
                <a:cs typeface="+mn-cs"/>
              </a:endParaRPr>
            </a:p>
          </p:txBody>
        </p:sp>
      </p:grpSp>
      <p:pic>
        <p:nvPicPr>
          <p:cNvPr id="34" name="Picture 3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97501" y="-286663"/>
            <a:ext cx="1119323" cy="1140711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423656" y="3110904"/>
            <a:ext cx="1232649" cy="1433313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962647" y="5581070"/>
            <a:ext cx="898914" cy="938813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506200" y="2821012"/>
            <a:ext cx="919583" cy="121597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19610" y="282932"/>
            <a:ext cx="1084101" cy="1142233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88201" y="5702794"/>
            <a:ext cx="1031020" cy="1212965"/>
          </a:xfrm>
          <a:prstGeom prst="rect">
            <a:avLst/>
          </a:prstGeom>
        </p:spPr>
      </p:pic>
      <p:grpSp>
        <p:nvGrpSpPr>
          <p:cNvPr id="40" name="Group 40"/>
          <p:cNvGrpSpPr/>
          <p:nvPr/>
        </p:nvGrpSpPr>
        <p:grpSpPr>
          <a:xfrm>
            <a:off x="4230583" y="5591519"/>
            <a:ext cx="4139755" cy="817090"/>
            <a:chOff x="0" y="0"/>
            <a:chExt cx="8279509" cy="1634179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8279509" cy="1634179"/>
              <a:chOff x="0" y="0"/>
              <a:chExt cx="4050826" cy="802752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4050826" cy="802752"/>
              </a:xfrm>
              <a:custGeom>
                <a:avLst/>
                <a:gdLst/>
                <a:ahLst/>
                <a:cxnLst/>
                <a:rect l="l" t="t" r="r" b="b"/>
                <a:pathLst>
                  <a:path w="4050826" h="802752">
                    <a:moveTo>
                      <a:pt x="3926366" y="802752"/>
                    </a:moveTo>
                    <a:lnTo>
                      <a:pt x="124460" y="802752"/>
                    </a:lnTo>
                    <a:cubicBezTo>
                      <a:pt x="55880" y="802752"/>
                      <a:pt x="0" y="746872"/>
                      <a:pt x="0" y="67829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926367" y="0"/>
                    </a:lnTo>
                    <a:cubicBezTo>
                      <a:pt x="3994946" y="0"/>
                      <a:pt x="4050826" y="55880"/>
                      <a:pt x="4050826" y="124460"/>
                    </a:cubicBezTo>
                    <a:lnTo>
                      <a:pt x="4050826" y="678292"/>
                    </a:lnTo>
                    <a:cubicBezTo>
                      <a:pt x="4050826" y="746872"/>
                      <a:pt x="3994946" y="802752"/>
                      <a:pt x="3926367" y="80275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45" name="Picture 45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295820" y="326036"/>
              <a:ext cx="747914" cy="799374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CA467CA4-EB8E-4631-BCBC-7F3262238E20}"/>
              </a:ext>
            </a:extLst>
          </p:cNvPr>
          <p:cNvSpPr txBox="1"/>
          <p:nvPr/>
        </p:nvSpPr>
        <p:spPr>
          <a:xfrm>
            <a:off x="4887369" y="5676898"/>
            <a:ext cx="3201676" cy="646331"/>
          </a:xfrm>
          <a:prstGeom prst="rect">
            <a:avLst/>
          </a:prstGeom>
          <a:solidFill>
            <a:srgbClr val="7DF6F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FB4D16-27D0-F107-9F98-287DA8375B07}"/>
              </a:ext>
            </a:extLst>
          </p:cNvPr>
          <p:cNvSpPr txBox="1"/>
          <p:nvPr/>
        </p:nvSpPr>
        <p:spPr>
          <a:xfrm>
            <a:off x="3543806" y="6430282"/>
            <a:ext cx="5431886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lightbulb to reveal the answer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7F8736C-F8E2-9B79-248C-8E2392BF404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195" b="95844" l="8525" r="88525">
                        <a14:foregroundMark x1="48525" y1="8571" x2="48525" y2="8571"/>
                        <a14:foregroundMark x1="51803" y1="5195" x2="51803" y2="5195"/>
                        <a14:foregroundMark x1="39672" y1="86753" x2="39672" y2="86753"/>
                        <a14:foregroundMark x1="34426" y1="90649" x2="34426" y2="90649"/>
                        <a14:foregroundMark x1="30492" y1="94026" x2="30492" y2="94026"/>
                        <a14:foregroundMark x1="28852" y1="95584" x2="28852" y2="95584"/>
                        <a14:foregroundMark x1="27541" y1="95844" x2="27541" y2="95844"/>
                        <a14:foregroundMark x1="26885" y1="95844" x2="26885" y2="958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0543" y="1822243"/>
            <a:ext cx="2947825" cy="372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0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9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6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3912" y="-1723088"/>
            <a:ext cx="10304176" cy="10304176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4841194" y="871497"/>
            <a:ext cx="932840" cy="934007"/>
            <a:chOff x="0" y="0"/>
            <a:chExt cx="1865680" cy="1868015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12" name="TextBox 12"/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8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F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000782" y="727646"/>
            <a:ext cx="932840" cy="934007"/>
            <a:chOff x="0" y="0"/>
            <a:chExt cx="1865680" cy="1868015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8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U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162981" y="871497"/>
            <a:ext cx="932840" cy="934007"/>
            <a:chOff x="0" y="0"/>
            <a:chExt cx="1865680" cy="1868015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18" name="TextBox 18"/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8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O</a:t>
              </a:r>
            </a:p>
          </p:txBody>
        </p:sp>
      </p:grpSp>
      <p:pic>
        <p:nvPicPr>
          <p:cNvPr id="34" name="Picture 3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97501" y="-286663"/>
            <a:ext cx="1119323" cy="1140711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423656" y="3110904"/>
            <a:ext cx="1232649" cy="1433313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962647" y="5581070"/>
            <a:ext cx="898914" cy="938813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506200" y="2821012"/>
            <a:ext cx="919583" cy="121597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19610" y="282932"/>
            <a:ext cx="1084101" cy="1142233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88201" y="5702794"/>
            <a:ext cx="1031020" cy="1212965"/>
          </a:xfrm>
          <a:prstGeom prst="rect">
            <a:avLst/>
          </a:prstGeom>
        </p:spPr>
      </p:pic>
      <p:grpSp>
        <p:nvGrpSpPr>
          <p:cNvPr id="40" name="Group 40"/>
          <p:cNvGrpSpPr/>
          <p:nvPr/>
        </p:nvGrpSpPr>
        <p:grpSpPr>
          <a:xfrm>
            <a:off x="4230583" y="5591519"/>
            <a:ext cx="4139755" cy="817090"/>
            <a:chOff x="0" y="0"/>
            <a:chExt cx="8279509" cy="1634179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8279509" cy="1634179"/>
              <a:chOff x="0" y="0"/>
              <a:chExt cx="4050826" cy="802752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4050826" cy="802752"/>
              </a:xfrm>
              <a:custGeom>
                <a:avLst/>
                <a:gdLst/>
                <a:ahLst/>
                <a:cxnLst/>
                <a:rect l="l" t="t" r="r" b="b"/>
                <a:pathLst>
                  <a:path w="4050826" h="802752">
                    <a:moveTo>
                      <a:pt x="3926366" y="802752"/>
                    </a:moveTo>
                    <a:lnTo>
                      <a:pt x="124460" y="802752"/>
                    </a:lnTo>
                    <a:cubicBezTo>
                      <a:pt x="55880" y="802752"/>
                      <a:pt x="0" y="746872"/>
                      <a:pt x="0" y="67829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926367" y="0"/>
                    </a:lnTo>
                    <a:cubicBezTo>
                      <a:pt x="3994946" y="0"/>
                      <a:pt x="4050826" y="55880"/>
                      <a:pt x="4050826" y="124460"/>
                    </a:cubicBezTo>
                    <a:lnTo>
                      <a:pt x="4050826" y="678292"/>
                    </a:lnTo>
                    <a:cubicBezTo>
                      <a:pt x="4050826" y="746872"/>
                      <a:pt x="3994946" y="802752"/>
                      <a:pt x="3926367" y="80275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45" name="Picture 45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295820" y="326036"/>
              <a:ext cx="747914" cy="799374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CA467CA4-EB8E-4631-BCBC-7F3262238E20}"/>
              </a:ext>
            </a:extLst>
          </p:cNvPr>
          <p:cNvSpPr txBox="1"/>
          <p:nvPr/>
        </p:nvSpPr>
        <p:spPr>
          <a:xfrm>
            <a:off x="4887369" y="5676898"/>
            <a:ext cx="3201676" cy="646331"/>
          </a:xfrm>
          <a:prstGeom prst="rect">
            <a:avLst/>
          </a:prstGeom>
          <a:solidFill>
            <a:srgbClr val="7DF6F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FOUR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FB4D16-27D0-F107-9F98-287DA8375B07}"/>
              </a:ext>
            </a:extLst>
          </p:cNvPr>
          <p:cNvSpPr txBox="1"/>
          <p:nvPr/>
        </p:nvSpPr>
        <p:spPr>
          <a:xfrm>
            <a:off x="3543806" y="6430282"/>
            <a:ext cx="5431886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lightbulb to reveal the answer</a:t>
            </a:r>
          </a:p>
        </p:txBody>
      </p:sp>
      <p:grpSp>
        <p:nvGrpSpPr>
          <p:cNvPr id="26" name="Group 10">
            <a:extLst>
              <a:ext uri="{FF2B5EF4-FFF2-40B4-BE49-F238E27FC236}">
                <a16:creationId xmlns:a16="http://schemas.microsoft.com/office/drawing/2014/main" id="{E2143C51-C6F7-2999-384C-AE60D11E5A1F}"/>
              </a:ext>
            </a:extLst>
          </p:cNvPr>
          <p:cNvGrpSpPr/>
          <p:nvPr/>
        </p:nvGrpSpPr>
        <p:grpSpPr>
          <a:xfrm>
            <a:off x="3766682" y="743845"/>
            <a:ext cx="932840" cy="934007"/>
            <a:chOff x="0" y="0"/>
            <a:chExt cx="1865680" cy="1868015"/>
          </a:xfrm>
        </p:grpSpPr>
        <p:pic>
          <p:nvPicPr>
            <p:cNvPr id="27" name="Picture 11">
              <a:extLst>
                <a:ext uri="{FF2B5EF4-FFF2-40B4-BE49-F238E27FC236}">
                  <a16:creationId xmlns:a16="http://schemas.microsoft.com/office/drawing/2014/main" id="{B42074D0-3173-F460-D631-5302F0584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29" name="TextBox 12">
              <a:extLst>
                <a:ext uri="{FF2B5EF4-FFF2-40B4-BE49-F238E27FC236}">
                  <a16:creationId xmlns:a16="http://schemas.microsoft.com/office/drawing/2014/main" id="{AAD8D458-7658-0E0E-1DBC-5986BBC937BC}"/>
                </a:ext>
              </a:extLst>
            </p:cNvPr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8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R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527F3900-A1C7-2518-0479-CAFC4857503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305" b="93199" l="9913" r="89796">
                        <a14:foregroundMark x1="46356" y1="7305" x2="46356" y2="7305"/>
                        <a14:foregroundMark x1="63848" y1="89421" x2="63848" y2="89421"/>
                        <a14:foregroundMark x1="67055" y1="92191" x2="67055" y2="92191"/>
                        <a14:foregroundMark x1="67638" y1="92443" x2="67638" y2="92443"/>
                        <a14:foregroundMark x1="69096" y1="93199" x2="69096" y2="93199"/>
                        <a14:foregroundMark x1="68222" y1="93199" x2="68222" y2="931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4800" y="1824671"/>
            <a:ext cx="3335308" cy="386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15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9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6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3912" y="-1723088"/>
            <a:ext cx="10304176" cy="10304176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4841194" y="871497"/>
            <a:ext cx="932840" cy="934007"/>
            <a:chOff x="0" y="0"/>
            <a:chExt cx="1865680" cy="1868015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12" name="TextBox 12"/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84" dirty="0">
                  <a:solidFill>
                    <a:srgbClr val="000000"/>
                  </a:solidFill>
                  <a:latin typeface="Fredoka One"/>
                </a:rPr>
                <a:t>N</a:t>
              </a:r>
              <a:endParaRPr kumimoji="0" lang="en-US" sz="368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doka One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000782" y="727646"/>
            <a:ext cx="932840" cy="934007"/>
            <a:chOff x="0" y="0"/>
            <a:chExt cx="1865680" cy="1868015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84" dirty="0">
                  <a:solidFill>
                    <a:srgbClr val="000000"/>
                  </a:solidFill>
                  <a:latin typeface="Fredoka One"/>
                </a:rPr>
                <a:t>N</a:t>
              </a:r>
              <a:endParaRPr kumimoji="0" lang="en-US" sz="368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doka One"/>
                <a:ea typeface="+mn-ea"/>
                <a:cs typeface="+mn-cs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162981" y="871497"/>
            <a:ext cx="932840" cy="934007"/>
            <a:chOff x="0" y="0"/>
            <a:chExt cx="1865680" cy="1868015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18" name="TextBox 18"/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84" dirty="0">
                  <a:solidFill>
                    <a:srgbClr val="000000"/>
                  </a:solidFill>
                  <a:latin typeface="Fredoka One"/>
                </a:rPr>
                <a:t>E</a:t>
              </a:r>
              <a:endParaRPr kumimoji="0" lang="en-US" sz="368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doka One"/>
                <a:ea typeface="+mn-ea"/>
                <a:cs typeface="+mn-cs"/>
              </a:endParaRPr>
            </a:p>
          </p:txBody>
        </p:sp>
      </p:grpSp>
      <p:pic>
        <p:nvPicPr>
          <p:cNvPr id="34" name="Picture 3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97501" y="-286663"/>
            <a:ext cx="1119323" cy="1140711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423656" y="3110904"/>
            <a:ext cx="1232649" cy="1433313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962647" y="5581070"/>
            <a:ext cx="898914" cy="938813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506200" y="2821012"/>
            <a:ext cx="919583" cy="121597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19610" y="282932"/>
            <a:ext cx="1084101" cy="1142233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88201" y="5702794"/>
            <a:ext cx="1031020" cy="1212965"/>
          </a:xfrm>
          <a:prstGeom prst="rect">
            <a:avLst/>
          </a:prstGeom>
        </p:spPr>
      </p:pic>
      <p:grpSp>
        <p:nvGrpSpPr>
          <p:cNvPr id="40" name="Group 40"/>
          <p:cNvGrpSpPr/>
          <p:nvPr/>
        </p:nvGrpSpPr>
        <p:grpSpPr>
          <a:xfrm>
            <a:off x="4230583" y="5591519"/>
            <a:ext cx="4139755" cy="817090"/>
            <a:chOff x="0" y="0"/>
            <a:chExt cx="8279509" cy="1634179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8279509" cy="1634179"/>
              <a:chOff x="0" y="0"/>
              <a:chExt cx="4050826" cy="802752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4050826" cy="802752"/>
              </a:xfrm>
              <a:custGeom>
                <a:avLst/>
                <a:gdLst/>
                <a:ahLst/>
                <a:cxnLst/>
                <a:rect l="l" t="t" r="r" b="b"/>
                <a:pathLst>
                  <a:path w="4050826" h="802752">
                    <a:moveTo>
                      <a:pt x="3926366" y="802752"/>
                    </a:moveTo>
                    <a:lnTo>
                      <a:pt x="124460" y="802752"/>
                    </a:lnTo>
                    <a:cubicBezTo>
                      <a:pt x="55880" y="802752"/>
                      <a:pt x="0" y="746872"/>
                      <a:pt x="0" y="67829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926367" y="0"/>
                    </a:lnTo>
                    <a:cubicBezTo>
                      <a:pt x="3994946" y="0"/>
                      <a:pt x="4050826" y="55880"/>
                      <a:pt x="4050826" y="124460"/>
                    </a:cubicBezTo>
                    <a:lnTo>
                      <a:pt x="4050826" y="678292"/>
                    </a:lnTo>
                    <a:cubicBezTo>
                      <a:pt x="4050826" y="746872"/>
                      <a:pt x="3994946" y="802752"/>
                      <a:pt x="3926367" y="80275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45" name="Picture 45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295820" y="326036"/>
              <a:ext cx="747914" cy="799374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CA467CA4-EB8E-4631-BCBC-7F3262238E20}"/>
              </a:ext>
            </a:extLst>
          </p:cNvPr>
          <p:cNvSpPr txBox="1"/>
          <p:nvPr/>
        </p:nvSpPr>
        <p:spPr>
          <a:xfrm>
            <a:off x="4887369" y="5676898"/>
            <a:ext cx="3201676" cy="646331"/>
          </a:xfrm>
          <a:prstGeom prst="rect">
            <a:avLst/>
          </a:prstGeom>
          <a:solidFill>
            <a:srgbClr val="7DF6F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NINE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FB4D16-27D0-F107-9F98-287DA8375B07}"/>
              </a:ext>
            </a:extLst>
          </p:cNvPr>
          <p:cNvSpPr txBox="1"/>
          <p:nvPr/>
        </p:nvSpPr>
        <p:spPr>
          <a:xfrm>
            <a:off x="3543806" y="6430282"/>
            <a:ext cx="5431886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lightbulb to reveal the answer</a:t>
            </a:r>
          </a:p>
        </p:txBody>
      </p:sp>
      <p:grpSp>
        <p:nvGrpSpPr>
          <p:cNvPr id="26" name="Group 10">
            <a:extLst>
              <a:ext uri="{FF2B5EF4-FFF2-40B4-BE49-F238E27FC236}">
                <a16:creationId xmlns:a16="http://schemas.microsoft.com/office/drawing/2014/main" id="{E2143C51-C6F7-2999-384C-AE60D11E5A1F}"/>
              </a:ext>
            </a:extLst>
          </p:cNvPr>
          <p:cNvGrpSpPr/>
          <p:nvPr/>
        </p:nvGrpSpPr>
        <p:grpSpPr>
          <a:xfrm>
            <a:off x="3766682" y="743845"/>
            <a:ext cx="932840" cy="934007"/>
            <a:chOff x="0" y="0"/>
            <a:chExt cx="1865680" cy="1868015"/>
          </a:xfrm>
        </p:grpSpPr>
        <p:pic>
          <p:nvPicPr>
            <p:cNvPr id="27" name="Picture 11">
              <a:extLst>
                <a:ext uri="{FF2B5EF4-FFF2-40B4-BE49-F238E27FC236}">
                  <a16:creationId xmlns:a16="http://schemas.microsoft.com/office/drawing/2014/main" id="{B42074D0-3173-F460-D631-5302F0584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29" name="TextBox 12">
              <a:extLst>
                <a:ext uri="{FF2B5EF4-FFF2-40B4-BE49-F238E27FC236}">
                  <a16:creationId xmlns:a16="http://schemas.microsoft.com/office/drawing/2014/main" id="{AAD8D458-7658-0E0E-1DBC-5986BBC937BC}"/>
                </a:ext>
              </a:extLst>
            </p:cNvPr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8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I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50228FCD-166E-51CB-DDE8-A1E1DE00F50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436" b="91089" l="9464" r="89590">
                        <a14:foregroundMark x1="51420" y1="6683" x2="51420" y2="6683"/>
                        <a14:foregroundMark x1="69085" y1="89356" x2="69085" y2="89356"/>
                        <a14:foregroundMark x1="70032" y1="89356" x2="70032" y2="89356"/>
                        <a14:foregroundMark x1="72240" y1="91089" x2="72240" y2="910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5536" y="1695870"/>
            <a:ext cx="3201676" cy="408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9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6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3912" y="-1723088"/>
            <a:ext cx="10304176" cy="10304176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4841194" y="871497"/>
            <a:ext cx="932840" cy="934007"/>
            <a:chOff x="0" y="0"/>
            <a:chExt cx="1865680" cy="1868015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12" name="TextBox 12"/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8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F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000782" y="727646"/>
            <a:ext cx="932840" cy="934007"/>
            <a:chOff x="0" y="0"/>
            <a:chExt cx="1865680" cy="1868015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8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V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162981" y="871497"/>
            <a:ext cx="932840" cy="934007"/>
            <a:chOff x="0" y="0"/>
            <a:chExt cx="1865680" cy="1868015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18" name="TextBox 18"/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8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I</a:t>
              </a:r>
            </a:p>
          </p:txBody>
        </p:sp>
      </p:grpSp>
      <p:pic>
        <p:nvPicPr>
          <p:cNvPr id="34" name="Picture 3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97501" y="-286663"/>
            <a:ext cx="1119323" cy="1140711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423656" y="3110904"/>
            <a:ext cx="1232649" cy="1433313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962647" y="5581070"/>
            <a:ext cx="898914" cy="938813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506200" y="2821012"/>
            <a:ext cx="919583" cy="121597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19610" y="282932"/>
            <a:ext cx="1084101" cy="1142233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88201" y="5702794"/>
            <a:ext cx="1031020" cy="1212965"/>
          </a:xfrm>
          <a:prstGeom prst="rect">
            <a:avLst/>
          </a:prstGeom>
        </p:spPr>
      </p:pic>
      <p:grpSp>
        <p:nvGrpSpPr>
          <p:cNvPr id="40" name="Group 40"/>
          <p:cNvGrpSpPr/>
          <p:nvPr/>
        </p:nvGrpSpPr>
        <p:grpSpPr>
          <a:xfrm>
            <a:off x="4230583" y="5591519"/>
            <a:ext cx="4139755" cy="817090"/>
            <a:chOff x="0" y="0"/>
            <a:chExt cx="8279509" cy="1634179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8279509" cy="1634179"/>
              <a:chOff x="0" y="0"/>
              <a:chExt cx="4050826" cy="802752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4050826" cy="802752"/>
              </a:xfrm>
              <a:custGeom>
                <a:avLst/>
                <a:gdLst/>
                <a:ahLst/>
                <a:cxnLst/>
                <a:rect l="l" t="t" r="r" b="b"/>
                <a:pathLst>
                  <a:path w="4050826" h="802752">
                    <a:moveTo>
                      <a:pt x="3926366" y="802752"/>
                    </a:moveTo>
                    <a:lnTo>
                      <a:pt x="124460" y="802752"/>
                    </a:lnTo>
                    <a:cubicBezTo>
                      <a:pt x="55880" y="802752"/>
                      <a:pt x="0" y="746872"/>
                      <a:pt x="0" y="67829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926367" y="0"/>
                    </a:lnTo>
                    <a:cubicBezTo>
                      <a:pt x="3994946" y="0"/>
                      <a:pt x="4050826" y="55880"/>
                      <a:pt x="4050826" y="124460"/>
                    </a:cubicBezTo>
                    <a:lnTo>
                      <a:pt x="4050826" y="678292"/>
                    </a:lnTo>
                    <a:cubicBezTo>
                      <a:pt x="4050826" y="746872"/>
                      <a:pt x="3994946" y="802752"/>
                      <a:pt x="3926367" y="80275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45" name="Picture 45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295820" y="326036"/>
              <a:ext cx="747914" cy="799374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CA467CA4-EB8E-4631-BCBC-7F3262238E20}"/>
              </a:ext>
            </a:extLst>
          </p:cNvPr>
          <p:cNvSpPr txBox="1"/>
          <p:nvPr/>
        </p:nvSpPr>
        <p:spPr>
          <a:xfrm>
            <a:off x="4887369" y="5676898"/>
            <a:ext cx="3201676" cy="646331"/>
          </a:xfrm>
          <a:prstGeom prst="rect">
            <a:avLst/>
          </a:prstGeom>
          <a:solidFill>
            <a:srgbClr val="7DF6F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FIVE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FB4D16-27D0-F107-9F98-287DA8375B07}"/>
              </a:ext>
            </a:extLst>
          </p:cNvPr>
          <p:cNvSpPr txBox="1"/>
          <p:nvPr/>
        </p:nvSpPr>
        <p:spPr>
          <a:xfrm>
            <a:off x="3543806" y="6430282"/>
            <a:ext cx="5431886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lightbulb to reveal the answer</a:t>
            </a:r>
          </a:p>
        </p:txBody>
      </p:sp>
      <p:grpSp>
        <p:nvGrpSpPr>
          <p:cNvPr id="26" name="Group 10">
            <a:extLst>
              <a:ext uri="{FF2B5EF4-FFF2-40B4-BE49-F238E27FC236}">
                <a16:creationId xmlns:a16="http://schemas.microsoft.com/office/drawing/2014/main" id="{E2143C51-C6F7-2999-384C-AE60D11E5A1F}"/>
              </a:ext>
            </a:extLst>
          </p:cNvPr>
          <p:cNvGrpSpPr/>
          <p:nvPr/>
        </p:nvGrpSpPr>
        <p:grpSpPr>
          <a:xfrm>
            <a:off x="3766682" y="743845"/>
            <a:ext cx="932840" cy="934007"/>
            <a:chOff x="0" y="0"/>
            <a:chExt cx="1865680" cy="1868015"/>
          </a:xfrm>
        </p:grpSpPr>
        <p:pic>
          <p:nvPicPr>
            <p:cNvPr id="27" name="Picture 11">
              <a:extLst>
                <a:ext uri="{FF2B5EF4-FFF2-40B4-BE49-F238E27FC236}">
                  <a16:creationId xmlns:a16="http://schemas.microsoft.com/office/drawing/2014/main" id="{B42074D0-3173-F460-D631-5302F0584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29" name="TextBox 12">
              <a:extLst>
                <a:ext uri="{FF2B5EF4-FFF2-40B4-BE49-F238E27FC236}">
                  <a16:creationId xmlns:a16="http://schemas.microsoft.com/office/drawing/2014/main" id="{AAD8D458-7658-0E0E-1DBC-5986BBC937BC}"/>
                </a:ext>
              </a:extLst>
            </p:cNvPr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8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E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8A282601-84D7-6E6A-CA07-0C6C04C0CB1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981" b="93689" l="9910" r="89790">
                        <a14:foregroundMark x1="44745" y1="11408" x2="44745" y2="11408"/>
                        <a14:foregroundMark x1="48949" y1="9466" x2="48949" y2="9466"/>
                        <a14:foregroundMark x1="62462" y1="87864" x2="62462" y2="87864"/>
                        <a14:foregroundMark x1="67868" y1="90534" x2="67868" y2="90534"/>
                        <a14:foregroundMark x1="70270" y1="92961" x2="70270" y2="92961"/>
                        <a14:foregroundMark x1="71772" y1="93689" x2="71772" y2="93689"/>
                        <a14:foregroundMark x1="70571" y1="93204" x2="70571" y2="93204"/>
                      </a14:backgroundRemoval>
                    </a14:imgEffect>
                  </a14:imgLayer>
                </a14:imgProps>
              </a:ext>
            </a:extLst>
          </a:blip>
          <a:srcRect t="3527"/>
          <a:stretch/>
        </p:blipFill>
        <p:spPr>
          <a:xfrm>
            <a:off x="4598866" y="1824671"/>
            <a:ext cx="3087176" cy="368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6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9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6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3912" y="-1723088"/>
            <a:ext cx="10304176" cy="10304176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3338119" y="968631"/>
            <a:ext cx="932840" cy="934007"/>
            <a:chOff x="0" y="0"/>
            <a:chExt cx="1865680" cy="1868015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9" name="TextBox 9"/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84" dirty="0">
                  <a:solidFill>
                    <a:srgbClr val="000000"/>
                  </a:solidFill>
                  <a:latin typeface="Fredoka One"/>
                </a:rPr>
                <a:t>E</a:t>
              </a:r>
              <a:endParaRPr kumimoji="0" lang="en-US" sz="368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doka One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326406" y="1129017"/>
            <a:ext cx="932840" cy="934007"/>
            <a:chOff x="0" y="0"/>
            <a:chExt cx="1865680" cy="1868015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12" name="TextBox 12"/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84" dirty="0">
                  <a:solidFill>
                    <a:srgbClr val="000000"/>
                  </a:solidFill>
                  <a:latin typeface="Fredoka One"/>
                </a:rPr>
                <a:t>N</a:t>
              </a:r>
              <a:endParaRPr kumimoji="0" lang="en-US" sz="368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doka One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485994" y="985166"/>
            <a:ext cx="932840" cy="934007"/>
            <a:chOff x="0" y="0"/>
            <a:chExt cx="1865680" cy="1868015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84" dirty="0">
                  <a:solidFill>
                    <a:srgbClr val="000000"/>
                  </a:solidFill>
                  <a:latin typeface="Fredoka One"/>
                </a:rPr>
                <a:t>E</a:t>
              </a:r>
              <a:endParaRPr kumimoji="0" lang="en-US" sz="368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doka One"/>
                <a:ea typeface="+mn-ea"/>
                <a:cs typeface="+mn-cs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606846" y="1129017"/>
            <a:ext cx="932840" cy="934007"/>
            <a:chOff x="0" y="0"/>
            <a:chExt cx="1865680" cy="1868015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18" name="TextBox 18"/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8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S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658646" y="985165"/>
            <a:ext cx="932840" cy="934007"/>
            <a:chOff x="0" y="0"/>
            <a:chExt cx="1865680" cy="1868015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21" name="TextBox 21"/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84" dirty="0">
                  <a:solidFill>
                    <a:srgbClr val="000000"/>
                  </a:solidFill>
                  <a:latin typeface="Fredoka One"/>
                </a:rPr>
                <a:t>V</a:t>
              </a:r>
              <a:endParaRPr kumimoji="0" lang="en-US" sz="368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doka One"/>
                <a:ea typeface="+mn-ea"/>
                <a:cs typeface="+mn-cs"/>
              </a:endParaRPr>
            </a:p>
          </p:txBody>
        </p:sp>
      </p:grpSp>
      <p:pic>
        <p:nvPicPr>
          <p:cNvPr id="34" name="Picture 3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97501" y="-286663"/>
            <a:ext cx="1119323" cy="1140711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423656" y="3110904"/>
            <a:ext cx="1232649" cy="1433313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962647" y="5581070"/>
            <a:ext cx="898914" cy="938813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506200" y="2821012"/>
            <a:ext cx="919583" cy="121597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19610" y="282932"/>
            <a:ext cx="1084101" cy="1142233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88201" y="5702794"/>
            <a:ext cx="1031020" cy="1212965"/>
          </a:xfrm>
          <a:prstGeom prst="rect">
            <a:avLst/>
          </a:prstGeom>
        </p:spPr>
      </p:pic>
      <p:grpSp>
        <p:nvGrpSpPr>
          <p:cNvPr id="40" name="Group 40"/>
          <p:cNvGrpSpPr/>
          <p:nvPr/>
        </p:nvGrpSpPr>
        <p:grpSpPr>
          <a:xfrm>
            <a:off x="4230583" y="5591519"/>
            <a:ext cx="4139755" cy="817090"/>
            <a:chOff x="0" y="0"/>
            <a:chExt cx="8279509" cy="1634179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8279509" cy="1634179"/>
              <a:chOff x="0" y="0"/>
              <a:chExt cx="4050826" cy="802752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4050826" cy="802752"/>
              </a:xfrm>
              <a:custGeom>
                <a:avLst/>
                <a:gdLst/>
                <a:ahLst/>
                <a:cxnLst/>
                <a:rect l="l" t="t" r="r" b="b"/>
                <a:pathLst>
                  <a:path w="4050826" h="802752">
                    <a:moveTo>
                      <a:pt x="3926366" y="802752"/>
                    </a:moveTo>
                    <a:lnTo>
                      <a:pt x="124460" y="802752"/>
                    </a:lnTo>
                    <a:cubicBezTo>
                      <a:pt x="55880" y="802752"/>
                      <a:pt x="0" y="746872"/>
                      <a:pt x="0" y="67829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926367" y="0"/>
                    </a:lnTo>
                    <a:cubicBezTo>
                      <a:pt x="3994946" y="0"/>
                      <a:pt x="4050826" y="55880"/>
                      <a:pt x="4050826" y="124460"/>
                    </a:cubicBezTo>
                    <a:lnTo>
                      <a:pt x="4050826" y="678292"/>
                    </a:lnTo>
                    <a:cubicBezTo>
                      <a:pt x="4050826" y="746872"/>
                      <a:pt x="3994946" y="802752"/>
                      <a:pt x="3926367" y="80275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45" name="Picture 45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295820" y="326036"/>
              <a:ext cx="747914" cy="799374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CA467CA4-EB8E-4631-BCBC-7F3262238E20}"/>
              </a:ext>
            </a:extLst>
          </p:cNvPr>
          <p:cNvSpPr txBox="1"/>
          <p:nvPr/>
        </p:nvSpPr>
        <p:spPr>
          <a:xfrm>
            <a:off x="4887369" y="5676898"/>
            <a:ext cx="3201676" cy="646331"/>
          </a:xfrm>
          <a:prstGeom prst="rect">
            <a:avLst/>
          </a:prstGeom>
          <a:solidFill>
            <a:srgbClr val="7DF6F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SEVEN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9ED93CD-8388-F6A9-FDBD-230CEF150D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15" b="95929" l="9494" r="89557">
                        <a14:foregroundMark x1="38608" y1="9669" x2="38608" y2="9669"/>
                        <a14:foregroundMark x1="64557" y1="89822" x2="65506" y2="89822"/>
                        <a14:foregroundMark x1="68671" y1="93130" x2="69304" y2="93893"/>
                        <a14:foregroundMark x1="72152" y1="95929" x2="72152" y2="95929"/>
                        <a14:foregroundMark x1="71835" y1="95420" x2="71835" y2="95420"/>
                        <a14:foregroundMark x1="73418" y1="95929" x2="73418" y2="95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1035" y="1949985"/>
            <a:ext cx="2859401" cy="3556154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430FDC22-E4B5-EA16-24F2-5097A43BB74E}"/>
              </a:ext>
            </a:extLst>
          </p:cNvPr>
          <p:cNvSpPr txBox="1"/>
          <p:nvPr/>
        </p:nvSpPr>
        <p:spPr>
          <a:xfrm>
            <a:off x="3543806" y="6430282"/>
            <a:ext cx="5431886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</a:rPr>
              <a:t>Click on the lightbulb to reveal the answer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9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6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3912" y="-1723088"/>
            <a:ext cx="10304176" cy="10304176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4633741" y="915038"/>
            <a:ext cx="932840" cy="934007"/>
            <a:chOff x="0" y="0"/>
            <a:chExt cx="1865680" cy="1868015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12" name="TextBox 12"/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8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H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793329" y="771187"/>
            <a:ext cx="932840" cy="934007"/>
            <a:chOff x="0" y="0"/>
            <a:chExt cx="1865680" cy="1868015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84" dirty="0">
                  <a:solidFill>
                    <a:srgbClr val="000000"/>
                  </a:solidFill>
                  <a:latin typeface="Fredoka One"/>
                </a:rPr>
                <a:t>E</a:t>
              </a:r>
              <a:endParaRPr kumimoji="0" lang="en-US" sz="368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doka One"/>
                <a:ea typeface="+mn-ea"/>
                <a:cs typeface="+mn-cs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955528" y="915038"/>
            <a:ext cx="932840" cy="934007"/>
            <a:chOff x="0" y="0"/>
            <a:chExt cx="1865680" cy="1868015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18" name="TextBox 18"/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8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T</a:t>
              </a:r>
            </a:p>
          </p:txBody>
        </p:sp>
      </p:grpSp>
      <p:pic>
        <p:nvPicPr>
          <p:cNvPr id="34" name="Picture 3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97501" y="-286663"/>
            <a:ext cx="1119323" cy="1140711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423656" y="3110904"/>
            <a:ext cx="1232649" cy="1433313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962647" y="5581070"/>
            <a:ext cx="898914" cy="938813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506200" y="2821012"/>
            <a:ext cx="919583" cy="121597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19610" y="282932"/>
            <a:ext cx="1084101" cy="1142233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88201" y="5702794"/>
            <a:ext cx="1031020" cy="1212965"/>
          </a:xfrm>
          <a:prstGeom prst="rect">
            <a:avLst/>
          </a:prstGeom>
        </p:spPr>
      </p:pic>
      <p:grpSp>
        <p:nvGrpSpPr>
          <p:cNvPr id="40" name="Group 40"/>
          <p:cNvGrpSpPr/>
          <p:nvPr/>
        </p:nvGrpSpPr>
        <p:grpSpPr>
          <a:xfrm>
            <a:off x="4230583" y="5591519"/>
            <a:ext cx="4139755" cy="817090"/>
            <a:chOff x="0" y="0"/>
            <a:chExt cx="8279509" cy="1634179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8279509" cy="1634179"/>
              <a:chOff x="0" y="0"/>
              <a:chExt cx="4050826" cy="802752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4050826" cy="802752"/>
              </a:xfrm>
              <a:custGeom>
                <a:avLst/>
                <a:gdLst/>
                <a:ahLst/>
                <a:cxnLst/>
                <a:rect l="l" t="t" r="r" b="b"/>
                <a:pathLst>
                  <a:path w="4050826" h="802752">
                    <a:moveTo>
                      <a:pt x="3926366" y="802752"/>
                    </a:moveTo>
                    <a:lnTo>
                      <a:pt x="124460" y="802752"/>
                    </a:lnTo>
                    <a:cubicBezTo>
                      <a:pt x="55880" y="802752"/>
                      <a:pt x="0" y="746872"/>
                      <a:pt x="0" y="67829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926367" y="0"/>
                    </a:lnTo>
                    <a:cubicBezTo>
                      <a:pt x="3994946" y="0"/>
                      <a:pt x="4050826" y="55880"/>
                      <a:pt x="4050826" y="124460"/>
                    </a:cubicBezTo>
                    <a:lnTo>
                      <a:pt x="4050826" y="678292"/>
                    </a:lnTo>
                    <a:cubicBezTo>
                      <a:pt x="4050826" y="746872"/>
                      <a:pt x="3994946" y="802752"/>
                      <a:pt x="3926367" y="80275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45" name="Picture 45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295820" y="326036"/>
              <a:ext cx="747914" cy="799374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CA467CA4-EB8E-4631-BCBC-7F3262238E20}"/>
              </a:ext>
            </a:extLst>
          </p:cNvPr>
          <p:cNvSpPr txBox="1"/>
          <p:nvPr/>
        </p:nvSpPr>
        <p:spPr>
          <a:xfrm>
            <a:off x="4887369" y="5676898"/>
            <a:ext cx="3201676" cy="646331"/>
          </a:xfrm>
          <a:prstGeom prst="rect">
            <a:avLst/>
          </a:prstGeom>
          <a:solidFill>
            <a:srgbClr val="7DF6F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THREE</a:t>
            </a:r>
          </a:p>
        </p:txBody>
      </p:sp>
      <p:grpSp>
        <p:nvGrpSpPr>
          <p:cNvPr id="25" name="Group 10">
            <a:extLst>
              <a:ext uri="{FF2B5EF4-FFF2-40B4-BE49-F238E27FC236}">
                <a16:creationId xmlns:a16="http://schemas.microsoft.com/office/drawing/2014/main" id="{BEF7CF2F-8890-24FB-8E55-C9B792E7C6D4}"/>
              </a:ext>
            </a:extLst>
          </p:cNvPr>
          <p:cNvGrpSpPr/>
          <p:nvPr/>
        </p:nvGrpSpPr>
        <p:grpSpPr>
          <a:xfrm>
            <a:off x="3472848" y="696530"/>
            <a:ext cx="932840" cy="934007"/>
            <a:chOff x="0" y="0"/>
            <a:chExt cx="1865680" cy="1868015"/>
          </a:xfrm>
        </p:grpSpPr>
        <p:pic>
          <p:nvPicPr>
            <p:cNvPr id="26" name="Picture 11">
              <a:extLst>
                <a:ext uri="{FF2B5EF4-FFF2-40B4-BE49-F238E27FC236}">
                  <a16:creationId xmlns:a16="http://schemas.microsoft.com/office/drawing/2014/main" id="{CECA2138-A59E-CF7B-5D78-A12D30C24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28" name="TextBox 12">
              <a:extLst>
                <a:ext uri="{FF2B5EF4-FFF2-40B4-BE49-F238E27FC236}">
                  <a16:creationId xmlns:a16="http://schemas.microsoft.com/office/drawing/2014/main" id="{A902FCF8-A1C5-3A25-4388-F15D3FD03D85}"/>
                </a:ext>
              </a:extLst>
            </p:cNvPr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8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R</a:t>
              </a:r>
            </a:p>
          </p:txBody>
        </p:sp>
      </p:grpSp>
      <p:grpSp>
        <p:nvGrpSpPr>
          <p:cNvPr id="29" name="Group 16">
            <a:extLst>
              <a:ext uri="{FF2B5EF4-FFF2-40B4-BE49-F238E27FC236}">
                <a16:creationId xmlns:a16="http://schemas.microsoft.com/office/drawing/2014/main" id="{F93259C1-31BC-EBA7-0347-95A5EB5BCC82}"/>
              </a:ext>
            </a:extLst>
          </p:cNvPr>
          <p:cNvGrpSpPr/>
          <p:nvPr/>
        </p:nvGrpSpPr>
        <p:grpSpPr>
          <a:xfrm>
            <a:off x="8030040" y="771186"/>
            <a:ext cx="932840" cy="934007"/>
            <a:chOff x="0" y="0"/>
            <a:chExt cx="1865680" cy="1868015"/>
          </a:xfrm>
        </p:grpSpPr>
        <p:pic>
          <p:nvPicPr>
            <p:cNvPr id="30" name="Picture 17">
              <a:extLst>
                <a:ext uri="{FF2B5EF4-FFF2-40B4-BE49-F238E27FC236}">
                  <a16:creationId xmlns:a16="http://schemas.microsoft.com/office/drawing/2014/main" id="{D03A314C-C88E-D14F-AF10-1B4B2AF0C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31" name="TextBox 18">
              <a:extLst>
                <a:ext uri="{FF2B5EF4-FFF2-40B4-BE49-F238E27FC236}">
                  <a16:creationId xmlns:a16="http://schemas.microsoft.com/office/drawing/2014/main" id="{98FF9CB1-B16E-D3FD-CF3A-1ED81A4220EC}"/>
                </a:ext>
              </a:extLst>
            </p:cNvPr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8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E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C1E74CDD-E1A5-ABF7-921A-6769820DFDA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468" b="93284" l="9971" r="89443">
                        <a14:foregroundMark x1="50440" y1="9453" x2="50440" y2="9453"/>
                        <a14:foregroundMark x1="68035" y1="90796" x2="68035" y2="90796"/>
                        <a14:foregroundMark x1="70381" y1="92537" x2="70381" y2="92537"/>
                        <a14:foregroundMark x1="72727" y1="93284" x2="72727" y2="93284"/>
                        <a14:foregroundMark x1="70968" y1="93532" x2="70968" y2="93532"/>
                        <a14:foregroundMark x1="49853" y1="6468" x2="49853" y2="64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8136" y="1865984"/>
            <a:ext cx="3238560" cy="381789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24435CA-6491-5084-6C87-890FC41C2532}"/>
              </a:ext>
            </a:extLst>
          </p:cNvPr>
          <p:cNvSpPr txBox="1"/>
          <p:nvPr/>
        </p:nvSpPr>
        <p:spPr>
          <a:xfrm>
            <a:off x="3543806" y="6430282"/>
            <a:ext cx="5431886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</a:rPr>
              <a:t>Click on the lightbulb to reveal the answer</a:t>
            </a:r>
          </a:p>
        </p:txBody>
      </p:sp>
    </p:spTree>
    <p:extLst>
      <p:ext uri="{BB962C8B-B14F-4D97-AF65-F5344CB8AC3E}">
        <p14:creationId xmlns:p14="http://schemas.microsoft.com/office/powerpoint/2010/main" val="288855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9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6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3912" y="-1723088"/>
            <a:ext cx="10304176" cy="10304176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4633741" y="915038"/>
            <a:ext cx="932840" cy="934007"/>
            <a:chOff x="0" y="0"/>
            <a:chExt cx="1865680" cy="1868015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12" name="TextBox 12"/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8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H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793329" y="771187"/>
            <a:ext cx="932840" cy="934007"/>
            <a:chOff x="0" y="0"/>
            <a:chExt cx="1865680" cy="1868015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8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955528" y="915038"/>
            <a:ext cx="932840" cy="934007"/>
            <a:chOff x="0" y="0"/>
            <a:chExt cx="1865680" cy="1868015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18" name="TextBox 18"/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8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G</a:t>
              </a:r>
            </a:p>
          </p:txBody>
        </p:sp>
      </p:grpSp>
      <p:pic>
        <p:nvPicPr>
          <p:cNvPr id="34" name="Picture 3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97501" y="-286663"/>
            <a:ext cx="1119323" cy="1140711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423656" y="3110904"/>
            <a:ext cx="1232649" cy="1433313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962647" y="5581070"/>
            <a:ext cx="898914" cy="938813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506200" y="2821012"/>
            <a:ext cx="919583" cy="121597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19610" y="282932"/>
            <a:ext cx="1084101" cy="1142233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88201" y="5702794"/>
            <a:ext cx="1031020" cy="1212965"/>
          </a:xfrm>
          <a:prstGeom prst="rect">
            <a:avLst/>
          </a:prstGeom>
        </p:spPr>
      </p:pic>
      <p:grpSp>
        <p:nvGrpSpPr>
          <p:cNvPr id="40" name="Group 40"/>
          <p:cNvGrpSpPr/>
          <p:nvPr/>
        </p:nvGrpSpPr>
        <p:grpSpPr>
          <a:xfrm>
            <a:off x="4230583" y="5591519"/>
            <a:ext cx="4139755" cy="817090"/>
            <a:chOff x="0" y="0"/>
            <a:chExt cx="8279509" cy="1634179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8279509" cy="1634179"/>
              <a:chOff x="0" y="0"/>
              <a:chExt cx="4050826" cy="802752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4050826" cy="802752"/>
              </a:xfrm>
              <a:custGeom>
                <a:avLst/>
                <a:gdLst/>
                <a:ahLst/>
                <a:cxnLst/>
                <a:rect l="l" t="t" r="r" b="b"/>
                <a:pathLst>
                  <a:path w="4050826" h="802752">
                    <a:moveTo>
                      <a:pt x="3926366" y="802752"/>
                    </a:moveTo>
                    <a:lnTo>
                      <a:pt x="124460" y="802752"/>
                    </a:lnTo>
                    <a:cubicBezTo>
                      <a:pt x="55880" y="802752"/>
                      <a:pt x="0" y="746872"/>
                      <a:pt x="0" y="67829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926367" y="0"/>
                    </a:lnTo>
                    <a:cubicBezTo>
                      <a:pt x="3994946" y="0"/>
                      <a:pt x="4050826" y="55880"/>
                      <a:pt x="4050826" y="124460"/>
                    </a:cubicBezTo>
                    <a:lnTo>
                      <a:pt x="4050826" y="678292"/>
                    </a:lnTo>
                    <a:cubicBezTo>
                      <a:pt x="4050826" y="746872"/>
                      <a:pt x="3994946" y="802752"/>
                      <a:pt x="3926367" y="80275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45" name="Picture 45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295820" y="326036"/>
              <a:ext cx="747914" cy="799374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CA467CA4-EB8E-4631-BCBC-7F3262238E20}"/>
              </a:ext>
            </a:extLst>
          </p:cNvPr>
          <p:cNvSpPr txBox="1"/>
          <p:nvPr/>
        </p:nvSpPr>
        <p:spPr>
          <a:xfrm>
            <a:off x="4887369" y="5676898"/>
            <a:ext cx="3201676" cy="646331"/>
          </a:xfrm>
          <a:prstGeom prst="rect">
            <a:avLst/>
          </a:prstGeom>
          <a:solidFill>
            <a:srgbClr val="7DF6F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EIGHT</a:t>
            </a:r>
          </a:p>
        </p:txBody>
      </p:sp>
      <p:grpSp>
        <p:nvGrpSpPr>
          <p:cNvPr id="25" name="Group 10">
            <a:extLst>
              <a:ext uri="{FF2B5EF4-FFF2-40B4-BE49-F238E27FC236}">
                <a16:creationId xmlns:a16="http://schemas.microsoft.com/office/drawing/2014/main" id="{BEF7CF2F-8890-24FB-8E55-C9B792E7C6D4}"/>
              </a:ext>
            </a:extLst>
          </p:cNvPr>
          <p:cNvGrpSpPr/>
          <p:nvPr/>
        </p:nvGrpSpPr>
        <p:grpSpPr>
          <a:xfrm>
            <a:off x="3472848" y="696530"/>
            <a:ext cx="932840" cy="934007"/>
            <a:chOff x="0" y="0"/>
            <a:chExt cx="1865680" cy="1868015"/>
          </a:xfrm>
        </p:grpSpPr>
        <p:pic>
          <p:nvPicPr>
            <p:cNvPr id="26" name="Picture 11">
              <a:extLst>
                <a:ext uri="{FF2B5EF4-FFF2-40B4-BE49-F238E27FC236}">
                  <a16:creationId xmlns:a16="http://schemas.microsoft.com/office/drawing/2014/main" id="{CECA2138-A59E-CF7B-5D78-A12D30C24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28" name="TextBox 12">
              <a:extLst>
                <a:ext uri="{FF2B5EF4-FFF2-40B4-BE49-F238E27FC236}">
                  <a16:creationId xmlns:a16="http://schemas.microsoft.com/office/drawing/2014/main" id="{A902FCF8-A1C5-3A25-4388-F15D3FD03D85}"/>
                </a:ext>
              </a:extLst>
            </p:cNvPr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84" dirty="0">
                  <a:solidFill>
                    <a:srgbClr val="000000"/>
                  </a:solidFill>
                  <a:latin typeface="Fredoka One"/>
                </a:rPr>
                <a:t>T</a:t>
              </a:r>
              <a:endParaRPr kumimoji="0" lang="en-US" sz="368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doka One"/>
                <a:ea typeface="+mn-ea"/>
                <a:cs typeface="+mn-cs"/>
              </a:endParaRPr>
            </a:p>
          </p:txBody>
        </p:sp>
      </p:grpSp>
      <p:grpSp>
        <p:nvGrpSpPr>
          <p:cNvPr id="29" name="Group 16">
            <a:extLst>
              <a:ext uri="{FF2B5EF4-FFF2-40B4-BE49-F238E27FC236}">
                <a16:creationId xmlns:a16="http://schemas.microsoft.com/office/drawing/2014/main" id="{F93259C1-31BC-EBA7-0347-95A5EB5BCC82}"/>
              </a:ext>
            </a:extLst>
          </p:cNvPr>
          <p:cNvGrpSpPr/>
          <p:nvPr/>
        </p:nvGrpSpPr>
        <p:grpSpPr>
          <a:xfrm>
            <a:off x="8030040" y="771186"/>
            <a:ext cx="932840" cy="934007"/>
            <a:chOff x="0" y="0"/>
            <a:chExt cx="1865680" cy="1868015"/>
          </a:xfrm>
        </p:grpSpPr>
        <p:pic>
          <p:nvPicPr>
            <p:cNvPr id="30" name="Picture 17">
              <a:extLst>
                <a:ext uri="{FF2B5EF4-FFF2-40B4-BE49-F238E27FC236}">
                  <a16:creationId xmlns:a16="http://schemas.microsoft.com/office/drawing/2014/main" id="{D03A314C-C88E-D14F-AF10-1B4B2AF0C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31" name="TextBox 18">
              <a:extLst>
                <a:ext uri="{FF2B5EF4-FFF2-40B4-BE49-F238E27FC236}">
                  <a16:creationId xmlns:a16="http://schemas.microsoft.com/office/drawing/2014/main" id="{98FF9CB1-B16E-D3FD-CF3A-1ED81A4220EC}"/>
                </a:ext>
              </a:extLst>
            </p:cNvPr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8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I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024435CA-6491-5084-6C87-890FC41C2532}"/>
              </a:ext>
            </a:extLst>
          </p:cNvPr>
          <p:cNvSpPr txBox="1"/>
          <p:nvPr/>
        </p:nvSpPr>
        <p:spPr>
          <a:xfrm>
            <a:off x="3543806" y="6430282"/>
            <a:ext cx="5431886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lightbulb to reveal the answer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BABD632A-8B6D-6B8D-1297-1D940F187A1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209" b="92040" l="9936" r="89744">
                        <a14:foregroundMark x1="53205" y1="8209" x2="53205" y2="8209"/>
                        <a14:foregroundMark x1="66987" y1="89303" x2="66987" y2="89303"/>
                        <a14:foregroundMark x1="69872" y1="90299" x2="69872" y2="90299"/>
                        <a14:foregroundMark x1="69872" y1="91294" x2="69872" y2="91294"/>
                        <a14:foregroundMark x1="71154" y1="91045" x2="71154" y2="91045"/>
                        <a14:foregroundMark x1="71154" y1="91791" x2="71154" y2="91791"/>
                        <a14:foregroundMark x1="72436" y1="92040" x2="72436" y2="92040"/>
                        <a14:foregroundMark x1="71154" y1="92040" x2="71154" y2="920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8397" y="1820401"/>
            <a:ext cx="2959971" cy="381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4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6C45832-EC70-6088-2470-9FB47130BC88}"/>
              </a:ext>
            </a:extLst>
          </p:cNvPr>
          <p:cNvSpPr txBox="1"/>
          <p:nvPr/>
        </p:nvSpPr>
        <p:spPr>
          <a:xfrm>
            <a:off x="3761732" y="6131391"/>
            <a:ext cx="5431886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balloons to reveal the text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09215C7-964B-06E7-4EC4-5BB542CED296}"/>
              </a:ext>
            </a:extLst>
          </p:cNvPr>
          <p:cNvGrpSpPr/>
          <p:nvPr/>
        </p:nvGrpSpPr>
        <p:grpSpPr>
          <a:xfrm>
            <a:off x="8055745" y="1139811"/>
            <a:ext cx="3721259" cy="1335640"/>
            <a:chOff x="5203597" y="2919872"/>
            <a:chExt cx="3721259" cy="133564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D1280F1-12DA-B6DB-B2D8-E7A805D09A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5037"/>
            <a:stretch/>
          </p:blipFill>
          <p:spPr>
            <a:xfrm>
              <a:off x="7184565" y="2919872"/>
              <a:ext cx="1740291" cy="1335640"/>
            </a:xfrm>
            <a:prstGeom prst="rect">
              <a:avLst/>
            </a:prstGeom>
          </p:spPr>
        </p:pic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D9B856A5-5104-6008-BAF1-5D8EE24E29C2}"/>
                </a:ext>
              </a:extLst>
            </p:cNvPr>
            <p:cNvSpPr/>
            <p:nvPr/>
          </p:nvSpPr>
          <p:spPr>
            <a:xfrm>
              <a:off x="5203597" y="3226747"/>
              <a:ext cx="1850606" cy="579833"/>
            </a:xfrm>
            <a:prstGeom prst="wedgeRoundRectCallout">
              <a:avLst>
                <a:gd name="adj1" fmla="val 76015"/>
                <a:gd name="adj2" fmla="val 30923"/>
                <a:gd name="adj3" fmla="val 16667"/>
              </a:avLst>
            </a:prstGeom>
            <a:solidFill>
              <a:srgbClr val="27BDE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Number …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1A15C13-33FF-873A-4537-67800C4635A0}"/>
              </a:ext>
            </a:extLst>
          </p:cNvPr>
          <p:cNvGrpSpPr/>
          <p:nvPr/>
        </p:nvGrpSpPr>
        <p:grpSpPr>
          <a:xfrm>
            <a:off x="589546" y="1119625"/>
            <a:ext cx="4465025" cy="2168306"/>
            <a:chOff x="2719540" y="2025563"/>
            <a:chExt cx="4465025" cy="216830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CF51FD2-424B-B758-B969-468E09CFF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9540" y="2592880"/>
              <a:ext cx="1361351" cy="1600989"/>
            </a:xfrm>
            <a:prstGeom prst="rect">
              <a:avLst/>
            </a:prstGeom>
          </p:spPr>
        </p:pic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633196D7-A89E-2BD5-797D-155A66BE2212}"/>
                </a:ext>
              </a:extLst>
            </p:cNvPr>
            <p:cNvSpPr/>
            <p:nvPr/>
          </p:nvSpPr>
          <p:spPr>
            <a:xfrm>
              <a:off x="4066255" y="2025563"/>
              <a:ext cx="3118310" cy="579833"/>
            </a:xfrm>
            <a:prstGeom prst="wedgeRoundRectCallout">
              <a:avLst>
                <a:gd name="adj1" fmla="val -67488"/>
                <a:gd name="adj2" fmla="val 59626"/>
                <a:gd name="adj3" fmla="val 16667"/>
              </a:avLst>
            </a:prstGeom>
            <a:solidFill>
              <a:srgbClr val="97C93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What number is it?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89BACD16-617F-B72F-59FE-30C5469E31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81" b="93689" l="9910" r="89790">
                        <a14:foregroundMark x1="44745" y1="11408" x2="44745" y2="11408"/>
                        <a14:foregroundMark x1="48949" y1="9466" x2="48949" y2="9466"/>
                        <a14:foregroundMark x1="62462" y1="87864" x2="62462" y2="87864"/>
                        <a14:foregroundMark x1="67868" y1="90534" x2="67868" y2="90534"/>
                        <a14:foregroundMark x1="70270" y1="92961" x2="70270" y2="92961"/>
                        <a14:foregroundMark x1="71772" y1="93689" x2="71772" y2="93689"/>
                        <a14:foregroundMark x1="70571" y1="93204" x2="70571" y2="93204"/>
                      </a14:backgroundRemoval>
                    </a14:imgEffect>
                  </a14:imgLayer>
                </a14:imgProps>
              </a:ext>
            </a:extLst>
          </a:blip>
          <a:srcRect t="3527"/>
          <a:stretch/>
        </p:blipFill>
        <p:spPr>
          <a:xfrm>
            <a:off x="4881679" y="1801876"/>
            <a:ext cx="2503855" cy="29886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0D16AC-7670-0B22-AA46-5B1E7E5373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68" b="93284" l="9971" r="89443">
                        <a14:foregroundMark x1="50440" y1="9453" x2="50440" y2="9453"/>
                        <a14:foregroundMark x1="68035" y1="90796" x2="68035" y2="90796"/>
                        <a14:foregroundMark x1="70381" y1="92537" x2="70381" y2="92537"/>
                        <a14:foregroundMark x1="72727" y1="93284" x2="72727" y2="93284"/>
                        <a14:foregroundMark x1="70968" y1="93532" x2="70968" y2="93532"/>
                        <a14:foregroundMark x1="49853" y1="6468" x2="49853" y2="64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7724" y="2336184"/>
            <a:ext cx="2401648" cy="283126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591171C-871F-6D6C-999F-0E1499406C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09" b="92040" l="9936" r="89744">
                        <a14:foregroundMark x1="53205" y1="8209" x2="53205" y2="8209"/>
                        <a14:foregroundMark x1="66987" y1="89303" x2="66987" y2="89303"/>
                        <a14:foregroundMark x1="69872" y1="90299" x2="69872" y2="90299"/>
                        <a14:foregroundMark x1="69872" y1="91294" x2="69872" y2="91294"/>
                        <a14:foregroundMark x1="71154" y1="91045" x2="71154" y2="91045"/>
                        <a14:foregroundMark x1="71154" y1="91791" x2="71154" y2="91791"/>
                        <a14:foregroundMark x1="72436" y1="92040" x2="72436" y2="92040"/>
                        <a14:foregroundMark x1="71154" y1="92040" x2="71154" y2="920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6171" y="2418245"/>
            <a:ext cx="2133715" cy="274920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F61F723-5F4C-9DDD-C47B-8226729AC40D}"/>
              </a:ext>
            </a:extLst>
          </p:cNvPr>
          <p:cNvSpPr txBox="1"/>
          <p:nvPr/>
        </p:nvSpPr>
        <p:spPr>
          <a:xfrm>
            <a:off x="3495416" y="4937906"/>
            <a:ext cx="1101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three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B74C18-7B76-431D-8A9F-FDED51432802}"/>
              </a:ext>
            </a:extLst>
          </p:cNvPr>
          <p:cNvSpPr txBox="1"/>
          <p:nvPr/>
        </p:nvSpPr>
        <p:spPr>
          <a:xfrm>
            <a:off x="5782973" y="4616527"/>
            <a:ext cx="812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five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C7D350-2AC7-EFEF-9ED8-DD99484F2768}"/>
              </a:ext>
            </a:extLst>
          </p:cNvPr>
          <p:cNvSpPr txBox="1"/>
          <p:nvPr/>
        </p:nvSpPr>
        <p:spPr>
          <a:xfrm>
            <a:off x="7922160" y="4875065"/>
            <a:ext cx="10449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eight</a:t>
            </a:r>
          </a:p>
        </p:txBody>
      </p:sp>
      <p:sp>
        <p:nvSpPr>
          <p:cNvPr id="20" name="Google Shape;281;p15">
            <a:extLst>
              <a:ext uri="{FF2B5EF4-FFF2-40B4-BE49-F238E27FC236}">
                <a16:creationId xmlns:a16="http://schemas.microsoft.com/office/drawing/2014/main" id="{8F02314C-0641-F262-30CA-E7C4D91BC2EC}"/>
              </a:ext>
            </a:extLst>
          </p:cNvPr>
          <p:cNvSpPr txBox="1">
            <a:spLocks/>
          </p:cNvSpPr>
          <p:nvPr/>
        </p:nvSpPr>
        <p:spPr>
          <a:xfrm>
            <a:off x="589546" y="122516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228829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44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6242" y="1624708"/>
            <a:ext cx="10619516" cy="3076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1881"/>
              </a:lnSpc>
            </a:pPr>
            <a:r>
              <a:rPr lang="en-US" sz="12001" b="1" dirty="0">
                <a:solidFill>
                  <a:srgbClr val="FFFFFF"/>
                </a:solidFill>
                <a:latin typeface="+mj-lt"/>
              </a:rPr>
              <a:t>The</a:t>
            </a:r>
          </a:p>
          <a:p>
            <a:pPr algn="ctr" defTabSz="609630">
              <a:lnSpc>
                <a:spcPts val="11881"/>
              </a:lnSpc>
            </a:pPr>
            <a:r>
              <a:rPr lang="en-US" sz="12001" b="1" dirty="0">
                <a:solidFill>
                  <a:srgbClr val="FFFFFF"/>
                </a:solidFill>
                <a:latin typeface="+mj-lt"/>
              </a:rPr>
              <a:t>Missing Number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29036">
            <a:off x="2176267" y="1498912"/>
            <a:ext cx="1050899" cy="11072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747528">
            <a:off x="9791527" y="-183316"/>
            <a:ext cx="1265863" cy="126586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827887">
            <a:off x="1369064" y="6250750"/>
            <a:ext cx="1357772" cy="6788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415813">
            <a:off x="11157995" y="4436636"/>
            <a:ext cx="1186353" cy="11885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691607">
            <a:off x="-95877" y="658990"/>
            <a:ext cx="1078717" cy="935542"/>
          </a:xfrm>
          <a:prstGeom prst="rect">
            <a:avLst/>
          </a:prstGeom>
        </p:spPr>
      </p:pic>
      <p:grpSp>
        <p:nvGrpSpPr>
          <p:cNvPr id="39" name="Group 11">
            <a:extLst>
              <a:ext uri="{FF2B5EF4-FFF2-40B4-BE49-F238E27FC236}">
                <a16:creationId xmlns:a16="http://schemas.microsoft.com/office/drawing/2014/main" id="{853793AD-5E27-14F9-0ED0-7D49E07A0266}"/>
              </a:ext>
            </a:extLst>
          </p:cNvPr>
          <p:cNvGrpSpPr/>
          <p:nvPr/>
        </p:nvGrpSpPr>
        <p:grpSpPr>
          <a:xfrm>
            <a:off x="7061200" y="4661575"/>
            <a:ext cx="1388594" cy="1437055"/>
            <a:chOff x="0" y="-501820"/>
            <a:chExt cx="3659058" cy="5627921"/>
          </a:xfrm>
        </p:grpSpPr>
        <p:grpSp>
          <p:nvGrpSpPr>
            <p:cNvPr id="40" name="Group 12">
              <a:extLst>
                <a:ext uri="{FF2B5EF4-FFF2-40B4-BE49-F238E27FC236}">
                  <a16:creationId xmlns:a16="http://schemas.microsoft.com/office/drawing/2014/main" id="{30BB5D71-2FD6-4CAE-B654-A79FDE80CA73}"/>
                </a:ext>
              </a:extLst>
            </p:cNvPr>
            <p:cNvGrpSpPr/>
            <p:nvPr/>
          </p:nvGrpSpPr>
          <p:grpSpPr>
            <a:xfrm>
              <a:off x="0" y="0"/>
              <a:ext cx="3659058" cy="5126101"/>
              <a:chOff x="0" y="0"/>
              <a:chExt cx="914371" cy="1280973"/>
            </a:xfrm>
          </p:grpSpPr>
          <p:sp>
            <p:nvSpPr>
              <p:cNvPr id="42" name="Freeform 13">
                <a:extLst>
                  <a:ext uri="{FF2B5EF4-FFF2-40B4-BE49-F238E27FC236}">
                    <a16:creationId xmlns:a16="http://schemas.microsoft.com/office/drawing/2014/main" id="{5CCB343F-4020-D1EB-A02B-E47089598C28}"/>
                  </a:ext>
                </a:extLst>
              </p:cNvPr>
              <p:cNvSpPr/>
              <p:nvPr/>
            </p:nvSpPr>
            <p:spPr>
              <a:xfrm>
                <a:off x="92710" y="106680"/>
                <a:ext cx="810231" cy="1161594"/>
              </a:xfrm>
              <a:custGeom>
                <a:avLst/>
                <a:gdLst/>
                <a:ahLst/>
                <a:cxnLst/>
                <a:rect l="l" t="t" r="r" b="b"/>
                <a:pathLst>
                  <a:path w="810231" h="1161594">
                    <a:moveTo>
                      <a:pt x="783561" y="972364"/>
                    </a:moveTo>
                    <a:cubicBezTo>
                      <a:pt x="783561" y="1059994"/>
                      <a:pt x="707361" y="1131114"/>
                      <a:pt x="626081" y="1131114"/>
                    </a:cubicBezTo>
                    <a:lnTo>
                      <a:pt x="66040" y="1131114"/>
                    </a:lnTo>
                    <a:cubicBezTo>
                      <a:pt x="43180" y="1131114"/>
                      <a:pt x="20320" y="1126034"/>
                      <a:pt x="0" y="1117144"/>
                    </a:cubicBezTo>
                    <a:cubicBezTo>
                      <a:pt x="26670" y="1145084"/>
                      <a:pt x="63500" y="1161594"/>
                      <a:pt x="99291" y="1161594"/>
                    </a:cubicBezTo>
                    <a:lnTo>
                      <a:pt x="664181" y="1161594"/>
                    </a:lnTo>
                    <a:cubicBezTo>
                      <a:pt x="744191" y="1161594"/>
                      <a:pt x="810231" y="1095553"/>
                      <a:pt x="810231" y="1015544"/>
                    </a:cubicBezTo>
                    <a:lnTo>
                      <a:pt x="810231" y="95250"/>
                    </a:lnTo>
                    <a:cubicBezTo>
                      <a:pt x="810231" y="58420"/>
                      <a:pt x="796261" y="25400"/>
                      <a:pt x="774671" y="0"/>
                    </a:cubicBezTo>
                    <a:cubicBezTo>
                      <a:pt x="781021" y="16510"/>
                      <a:pt x="783561" y="34290"/>
                      <a:pt x="783561" y="52070"/>
                    </a:cubicBezTo>
                    <a:lnTo>
                      <a:pt x="783561" y="972364"/>
                    </a:lnTo>
                    <a:lnTo>
                      <a:pt x="783561" y="97236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pPr defTabSz="609630"/>
                <a:endParaRPr lang="en-SG" sz="6400">
                  <a:solidFill>
                    <a:prstClr val="black"/>
                  </a:solidFill>
                  <a:latin typeface="+mj-lt"/>
                </a:endParaRPr>
              </a:p>
            </p:txBody>
          </p:sp>
          <p:sp>
            <p:nvSpPr>
              <p:cNvPr id="43" name="Freeform 14">
                <a:extLst>
                  <a:ext uri="{FF2B5EF4-FFF2-40B4-BE49-F238E27FC236}">
                    <a16:creationId xmlns:a16="http://schemas.microsoft.com/office/drawing/2014/main" id="{2E41C545-8FE3-3FFA-F3BB-901F2E0E3D4A}"/>
                  </a:ext>
                </a:extLst>
              </p:cNvPr>
              <p:cNvSpPr/>
              <p:nvPr/>
            </p:nvSpPr>
            <p:spPr>
              <a:xfrm>
                <a:off x="12700" y="12700"/>
                <a:ext cx="849601" cy="1212394"/>
              </a:xfrm>
              <a:custGeom>
                <a:avLst/>
                <a:gdLst/>
                <a:ahLst/>
                <a:cxnLst/>
                <a:rect l="l" t="t" r="r" b="b"/>
                <a:pathLst>
                  <a:path w="849601" h="1212394">
                    <a:moveTo>
                      <a:pt x="146050" y="1212394"/>
                    </a:moveTo>
                    <a:lnTo>
                      <a:pt x="703551" y="1212394"/>
                    </a:lnTo>
                    <a:cubicBezTo>
                      <a:pt x="783561" y="1212394"/>
                      <a:pt x="849601" y="1146354"/>
                      <a:pt x="849601" y="1066344"/>
                    </a:cubicBezTo>
                    <a:lnTo>
                      <a:pt x="849601" y="146050"/>
                    </a:lnTo>
                    <a:cubicBezTo>
                      <a:pt x="849601" y="66040"/>
                      <a:pt x="783561" y="0"/>
                      <a:pt x="703551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66344"/>
                    </a:lnTo>
                    <a:cubicBezTo>
                      <a:pt x="0" y="1147623"/>
                      <a:pt x="66040" y="1212394"/>
                      <a:pt x="146050" y="1212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en-SG" sz="6400">
                  <a:solidFill>
                    <a:prstClr val="black"/>
                  </a:solidFill>
                  <a:latin typeface="+mj-lt"/>
                </a:endParaRPr>
              </a:p>
            </p:txBody>
          </p:sp>
          <p:sp>
            <p:nvSpPr>
              <p:cNvPr id="44" name="Freeform 15">
                <a:extLst>
                  <a:ext uri="{FF2B5EF4-FFF2-40B4-BE49-F238E27FC236}">
                    <a16:creationId xmlns:a16="http://schemas.microsoft.com/office/drawing/2014/main" id="{3A7C681F-FEF9-9BBC-C299-D808F04E186B}"/>
                  </a:ext>
                </a:extLst>
              </p:cNvPr>
              <p:cNvSpPr/>
              <p:nvPr/>
            </p:nvSpPr>
            <p:spPr>
              <a:xfrm>
                <a:off x="0" y="0"/>
                <a:ext cx="914371" cy="1280974"/>
              </a:xfrm>
              <a:custGeom>
                <a:avLst/>
                <a:gdLst/>
                <a:ahLst/>
                <a:cxnLst/>
                <a:rect l="l" t="t" r="r" b="b"/>
                <a:pathLst>
                  <a:path w="914371" h="1280974">
                    <a:moveTo>
                      <a:pt x="850871" y="74930"/>
                    </a:moveTo>
                    <a:cubicBezTo>
                      <a:pt x="822931" y="30480"/>
                      <a:pt x="773401" y="0"/>
                      <a:pt x="716251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79044"/>
                    </a:lnTo>
                    <a:cubicBezTo>
                      <a:pt x="0" y="1131114"/>
                      <a:pt x="25400" y="1176833"/>
                      <a:pt x="63500" y="1206044"/>
                    </a:cubicBezTo>
                    <a:cubicBezTo>
                      <a:pt x="91440" y="1250494"/>
                      <a:pt x="140970" y="1280974"/>
                      <a:pt x="192515" y="1280974"/>
                    </a:cubicBezTo>
                    <a:lnTo>
                      <a:pt x="755621" y="1280974"/>
                    </a:lnTo>
                    <a:cubicBezTo>
                      <a:pt x="843251" y="1280974"/>
                      <a:pt x="914371" y="1209854"/>
                      <a:pt x="914371" y="1122224"/>
                    </a:cubicBezTo>
                    <a:lnTo>
                      <a:pt x="914371" y="201930"/>
                    </a:lnTo>
                    <a:cubicBezTo>
                      <a:pt x="914371" y="149860"/>
                      <a:pt x="888971" y="104140"/>
                      <a:pt x="850871" y="74930"/>
                    </a:cubicBezTo>
                    <a:close/>
                    <a:moveTo>
                      <a:pt x="12700" y="107904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716251" y="12700"/>
                    </a:lnTo>
                    <a:cubicBezTo>
                      <a:pt x="796261" y="12700"/>
                      <a:pt x="862301" y="78740"/>
                      <a:pt x="862301" y="158750"/>
                    </a:cubicBezTo>
                    <a:lnTo>
                      <a:pt x="862301" y="1079044"/>
                    </a:lnTo>
                    <a:cubicBezTo>
                      <a:pt x="862301" y="1159054"/>
                      <a:pt x="796261" y="1225094"/>
                      <a:pt x="716251" y="1225094"/>
                    </a:cubicBezTo>
                    <a:lnTo>
                      <a:pt x="158750" y="1225094"/>
                    </a:lnTo>
                    <a:cubicBezTo>
                      <a:pt x="78740" y="1225094"/>
                      <a:pt x="12700" y="1160323"/>
                      <a:pt x="12700" y="1079044"/>
                    </a:cubicBezTo>
                    <a:close/>
                    <a:moveTo>
                      <a:pt x="902941" y="1122223"/>
                    </a:moveTo>
                    <a:cubicBezTo>
                      <a:pt x="902941" y="1202233"/>
                      <a:pt x="835631" y="1268273"/>
                      <a:pt x="755621" y="1268273"/>
                    </a:cubicBezTo>
                    <a:lnTo>
                      <a:pt x="192515" y="1268273"/>
                    </a:lnTo>
                    <a:cubicBezTo>
                      <a:pt x="157480" y="1268273"/>
                      <a:pt x="120650" y="1251763"/>
                      <a:pt x="93980" y="1223823"/>
                    </a:cubicBezTo>
                    <a:cubicBezTo>
                      <a:pt x="114300" y="1232713"/>
                      <a:pt x="135890" y="1237793"/>
                      <a:pt x="160020" y="1237793"/>
                    </a:cubicBezTo>
                    <a:lnTo>
                      <a:pt x="717521" y="1237793"/>
                    </a:lnTo>
                    <a:cubicBezTo>
                      <a:pt x="805151" y="1237793"/>
                      <a:pt x="876271" y="1166673"/>
                      <a:pt x="876271" y="1079043"/>
                    </a:cubicBezTo>
                    <a:lnTo>
                      <a:pt x="876271" y="158750"/>
                    </a:lnTo>
                    <a:cubicBezTo>
                      <a:pt x="876271" y="140970"/>
                      <a:pt x="872461" y="123190"/>
                      <a:pt x="867381" y="106680"/>
                    </a:cubicBezTo>
                    <a:cubicBezTo>
                      <a:pt x="888971" y="132080"/>
                      <a:pt x="902941" y="165100"/>
                      <a:pt x="902941" y="201930"/>
                    </a:cubicBezTo>
                    <a:lnTo>
                      <a:pt x="902941" y="1122223"/>
                    </a:lnTo>
                    <a:cubicBezTo>
                      <a:pt x="902941" y="1122223"/>
                      <a:pt x="902941" y="1122223"/>
                      <a:pt x="902941" y="1122223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pPr defTabSz="609630"/>
                <a:endParaRPr lang="en-SG" sz="6400">
                  <a:solidFill>
                    <a:prstClr val="black"/>
                  </a:solidFill>
                  <a:latin typeface="+mj-lt"/>
                </a:endParaRPr>
              </a:p>
            </p:txBody>
          </p:sp>
        </p:grpSp>
        <p:sp>
          <p:nvSpPr>
            <p:cNvPr id="41" name="TextBox 16">
              <a:extLst>
                <a:ext uri="{FF2B5EF4-FFF2-40B4-BE49-F238E27FC236}">
                  <a16:creationId xmlns:a16="http://schemas.microsoft.com/office/drawing/2014/main" id="{DC794D20-6D8F-A807-8E65-0604611DC3A9}"/>
                </a:ext>
              </a:extLst>
            </p:cNvPr>
            <p:cNvSpPr txBox="1"/>
            <p:nvPr/>
          </p:nvSpPr>
          <p:spPr>
            <a:xfrm>
              <a:off x="345878" y="-501820"/>
              <a:ext cx="2967302" cy="50672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1159"/>
                </a:lnSpc>
                <a:spcBef>
                  <a:spcPct val="0"/>
                </a:spcBef>
              </a:pPr>
              <a:r>
                <a:rPr lang="en-US" sz="6400" dirty="0">
                  <a:solidFill>
                    <a:srgbClr val="000000"/>
                  </a:solidFill>
                  <a:latin typeface="+mj-lt"/>
                </a:rPr>
                <a:t>4</a:t>
              </a:r>
            </a:p>
          </p:txBody>
        </p:sp>
      </p:grpSp>
      <p:grpSp>
        <p:nvGrpSpPr>
          <p:cNvPr id="45" name="Group 17">
            <a:extLst>
              <a:ext uri="{FF2B5EF4-FFF2-40B4-BE49-F238E27FC236}">
                <a16:creationId xmlns:a16="http://schemas.microsoft.com/office/drawing/2014/main" id="{A7138552-BE3D-5743-8AE7-4F99519224C3}"/>
              </a:ext>
            </a:extLst>
          </p:cNvPr>
          <p:cNvGrpSpPr/>
          <p:nvPr/>
        </p:nvGrpSpPr>
        <p:grpSpPr>
          <a:xfrm>
            <a:off x="2505453" y="4674719"/>
            <a:ext cx="1388594" cy="1436887"/>
            <a:chOff x="0" y="-501162"/>
            <a:chExt cx="3659058" cy="5627263"/>
          </a:xfrm>
        </p:grpSpPr>
        <p:grpSp>
          <p:nvGrpSpPr>
            <p:cNvPr id="46" name="Group 18">
              <a:extLst>
                <a:ext uri="{FF2B5EF4-FFF2-40B4-BE49-F238E27FC236}">
                  <a16:creationId xmlns:a16="http://schemas.microsoft.com/office/drawing/2014/main" id="{005BFEB0-1358-65B1-9ECA-779FAA52AD79}"/>
                </a:ext>
              </a:extLst>
            </p:cNvPr>
            <p:cNvGrpSpPr/>
            <p:nvPr/>
          </p:nvGrpSpPr>
          <p:grpSpPr>
            <a:xfrm>
              <a:off x="0" y="0"/>
              <a:ext cx="3659058" cy="5126101"/>
              <a:chOff x="0" y="0"/>
              <a:chExt cx="914371" cy="1280973"/>
            </a:xfrm>
          </p:grpSpPr>
          <p:sp>
            <p:nvSpPr>
              <p:cNvPr id="48" name="Freeform 19">
                <a:extLst>
                  <a:ext uri="{FF2B5EF4-FFF2-40B4-BE49-F238E27FC236}">
                    <a16:creationId xmlns:a16="http://schemas.microsoft.com/office/drawing/2014/main" id="{FD3220EA-5F82-48FC-4749-A81716035277}"/>
                  </a:ext>
                </a:extLst>
              </p:cNvPr>
              <p:cNvSpPr/>
              <p:nvPr/>
            </p:nvSpPr>
            <p:spPr>
              <a:xfrm>
                <a:off x="92710" y="106680"/>
                <a:ext cx="810231" cy="1161594"/>
              </a:xfrm>
              <a:custGeom>
                <a:avLst/>
                <a:gdLst/>
                <a:ahLst/>
                <a:cxnLst/>
                <a:rect l="l" t="t" r="r" b="b"/>
                <a:pathLst>
                  <a:path w="810231" h="1161594">
                    <a:moveTo>
                      <a:pt x="783561" y="972364"/>
                    </a:moveTo>
                    <a:cubicBezTo>
                      <a:pt x="783561" y="1059994"/>
                      <a:pt x="707361" y="1131114"/>
                      <a:pt x="626081" y="1131114"/>
                    </a:cubicBezTo>
                    <a:lnTo>
                      <a:pt x="66040" y="1131114"/>
                    </a:lnTo>
                    <a:cubicBezTo>
                      <a:pt x="43180" y="1131114"/>
                      <a:pt x="20320" y="1126034"/>
                      <a:pt x="0" y="1117144"/>
                    </a:cubicBezTo>
                    <a:cubicBezTo>
                      <a:pt x="26670" y="1145084"/>
                      <a:pt x="63500" y="1161594"/>
                      <a:pt x="99291" y="1161594"/>
                    </a:cubicBezTo>
                    <a:lnTo>
                      <a:pt x="664181" y="1161594"/>
                    </a:lnTo>
                    <a:cubicBezTo>
                      <a:pt x="744191" y="1161594"/>
                      <a:pt x="810231" y="1095553"/>
                      <a:pt x="810231" y="1015544"/>
                    </a:cubicBezTo>
                    <a:lnTo>
                      <a:pt x="810231" y="95250"/>
                    </a:lnTo>
                    <a:cubicBezTo>
                      <a:pt x="810231" y="58420"/>
                      <a:pt x="796261" y="25400"/>
                      <a:pt x="774671" y="0"/>
                    </a:cubicBezTo>
                    <a:cubicBezTo>
                      <a:pt x="781021" y="16510"/>
                      <a:pt x="783561" y="34290"/>
                      <a:pt x="783561" y="52070"/>
                    </a:cubicBezTo>
                    <a:lnTo>
                      <a:pt x="783561" y="972364"/>
                    </a:lnTo>
                    <a:lnTo>
                      <a:pt x="783561" y="97236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pPr defTabSz="609630"/>
                <a:endParaRPr lang="en-SG" sz="6400">
                  <a:solidFill>
                    <a:prstClr val="black"/>
                  </a:solidFill>
                  <a:latin typeface="+mj-lt"/>
                </a:endParaRPr>
              </a:p>
            </p:txBody>
          </p:sp>
          <p:sp>
            <p:nvSpPr>
              <p:cNvPr id="49" name="Freeform 20">
                <a:extLst>
                  <a:ext uri="{FF2B5EF4-FFF2-40B4-BE49-F238E27FC236}">
                    <a16:creationId xmlns:a16="http://schemas.microsoft.com/office/drawing/2014/main" id="{C800EF12-5719-B662-E494-8614E1D84D27}"/>
                  </a:ext>
                </a:extLst>
              </p:cNvPr>
              <p:cNvSpPr/>
              <p:nvPr/>
            </p:nvSpPr>
            <p:spPr>
              <a:xfrm>
                <a:off x="12700" y="12700"/>
                <a:ext cx="849601" cy="1212394"/>
              </a:xfrm>
              <a:custGeom>
                <a:avLst/>
                <a:gdLst/>
                <a:ahLst/>
                <a:cxnLst/>
                <a:rect l="l" t="t" r="r" b="b"/>
                <a:pathLst>
                  <a:path w="849601" h="1212394">
                    <a:moveTo>
                      <a:pt x="146050" y="1212394"/>
                    </a:moveTo>
                    <a:lnTo>
                      <a:pt x="703551" y="1212394"/>
                    </a:lnTo>
                    <a:cubicBezTo>
                      <a:pt x="783561" y="1212394"/>
                      <a:pt x="849601" y="1146354"/>
                      <a:pt x="849601" y="1066344"/>
                    </a:cubicBezTo>
                    <a:lnTo>
                      <a:pt x="849601" y="146050"/>
                    </a:lnTo>
                    <a:cubicBezTo>
                      <a:pt x="849601" y="66040"/>
                      <a:pt x="783561" y="0"/>
                      <a:pt x="703551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66344"/>
                    </a:lnTo>
                    <a:cubicBezTo>
                      <a:pt x="0" y="1147623"/>
                      <a:pt x="66040" y="1212394"/>
                      <a:pt x="146050" y="1212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en-SG" sz="6400">
                  <a:solidFill>
                    <a:prstClr val="black"/>
                  </a:solidFill>
                  <a:latin typeface="+mj-lt"/>
                </a:endParaRPr>
              </a:p>
            </p:txBody>
          </p:sp>
          <p:sp>
            <p:nvSpPr>
              <p:cNvPr id="50" name="Freeform 21">
                <a:extLst>
                  <a:ext uri="{FF2B5EF4-FFF2-40B4-BE49-F238E27FC236}">
                    <a16:creationId xmlns:a16="http://schemas.microsoft.com/office/drawing/2014/main" id="{6D934B35-2D86-F258-F1FE-5618663AF375}"/>
                  </a:ext>
                </a:extLst>
              </p:cNvPr>
              <p:cNvSpPr/>
              <p:nvPr/>
            </p:nvSpPr>
            <p:spPr>
              <a:xfrm>
                <a:off x="0" y="0"/>
                <a:ext cx="914371" cy="1280974"/>
              </a:xfrm>
              <a:custGeom>
                <a:avLst/>
                <a:gdLst/>
                <a:ahLst/>
                <a:cxnLst/>
                <a:rect l="l" t="t" r="r" b="b"/>
                <a:pathLst>
                  <a:path w="914371" h="1280974">
                    <a:moveTo>
                      <a:pt x="850871" y="74930"/>
                    </a:moveTo>
                    <a:cubicBezTo>
                      <a:pt x="822931" y="30480"/>
                      <a:pt x="773401" y="0"/>
                      <a:pt x="716251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79044"/>
                    </a:lnTo>
                    <a:cubicBezTo>
                      <a:pt x="0" y="1131114"/>
                      <a:pt x="25400" y="1176833"/>
                      <a:pt x="63500" y="1206044"/>
                    </a:cubicBezTo>
                    <a:cubicBezTo>
                      <a:pt x="91440" y="1250494"/>
                      <a:pt x="140970" y="1280974"/>
                      <a:pt x="192515" y="1280974"/>
                    </a:cubicBezTo>
                    <a:lnTo>
                      <a:pt x="755621" y="1280974"/>
                    </a:lnTo>
                    <a:cubicBezTo>
                      <a:pt x="843251" y="1280974"/>
                      <a:pt x="914371" y="1209854"/>
                      <a:pt x="914371" y="1122224"/>
                    </a:cubicBezTo>
                    <a:lnTo>
                      <a:pt x="914371" y="201930"/>
                    </a:lnTo>
                    <a:cubicBezTo>
                      <a:pt x="914371" y="149860"/>
                      <a:pt x="888971" y="104140"/>
                      <a:pt x="850871" y="74930"/>
                    </a:cubicBezTo>
                    <a:close/>
                    <a:moveTo>
                      <a:pt x="12700" y="107904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716251" y="12700"/>
                    </a:lnTo>
                    <a:cubicBezTo>
                      <a:pt x="796261" y="12700"/>
                      <a:pt x="862301" y="78740"/>
                      <a:pt x="862301" y="158750"/>
                    </a:cubicBezTo>
                    <a:lnTo>
                      <a:pt x="862301" y="1079044"/>
                    </a:lnTo>
                    <a:cubicBezTo>
                      <a:pt x="862301" y="1159054"/>
                      <a:pt x="796261" y="1225094"/>
                      <a:pt x="716251" y="1225094"/>
                    </a:cubicBezTo>
                    <a:lnTo>
                      <a:pt x="158750" y="1225094"/>
                    </a:lnTo>
                    <a:cubicBezTo>
                      <a:pt x="78740" y="1225094"/>
                      <a:pt x="12700" y="1160323"/>
                      <a:pt x="12700" y="1079044"/>
                    </a:cubicBezTo>
                    <a:close/>
                    <a:moveTo>
                      <a:pt x="902941" y="1122223"/>
                    </a:moveTo>
                    <a:cubicBezTo>
                      <a:pt x="902941" y="1202233"/>
                      <a:pt x="835631" y="1268273"/>
                      <a:pt x="755621" y="1268273"/>
                    </a:cubicBezTo>
                    <a:lnTo>
                      <a:pt x="192515" y="1268273"/>
                    </a:lnTo>
                    <a:cubicBezTo>
                      <a:pt x="157480" y="1268273"/>
                      <a:pt x="120650" y="1251763"/>
                      <a:pt x="93980" y="1223823"/>
                    </a:cubicBezTo>
                    <a:cubicBezTo>
                      <a:pt x="114300" y="1232713"/>
                      <a:pt x="135890" y="1237793"/>
                      <a:pt x="160020" y="1237793"/>
                    </a:cubicBezTo>
                    <a:lnTo>
                      <a:pt x="717521" y="1237793"/>
                    </a:lnTo>
                    <a:cubicBezTo>
                      <a:pt x="805151" y="1237793"/>
                      <a:pt x="876271" y="1166673"/>
                      <a:pt x="876271" y="1079043"/>
                    </a:cubicBezTo>
                    <a:lnTo>
                      <a:pt x="876271" y="158750"/>
                    </a:lnTo>
                    <a:cubicBezTo>
                      <a:pt x="876271" y="140970"/>
                      <a:pt x="872461" y="123190"/>
                      <a:pt x="867381" y="106680"/>
                    </a:cubicBezTo>
                    <a:cubicBezTo>
                      <a:pt x="888971" y="132080"/>
                      <a:pt x="902941" y="165100"/>
                      <a:pt x="902941" y="201930"/>
                    </a:cubicBezTo>
                    <a:lnTo>
                      <a:pt x="902941" y="1122223"/>
                    </a:lnTo>
                    <a:cubicBezTo>
                      <a:pt x="902941" y="1122223"/>
                      <a:pt x="902941" y="1122223"/>
                      <a:pt x="902941" y="1122223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pPr defTabSz="609630"/>
                <a:endParaRPr lang="en-SG" sz="6400">
                  <a:solidFill>
                    <a:prstClr val="black"/>
                  </a:solidFill>
                  <a:latin typeface="+mj-lt"/>
                </a:endParaRPr>
              </a:p>
            </p:txBody>
          </p:sp>
        </p:grpSp>
        <p:sp>
          <p:nvSpPr>
            <p:cNvPr id="47" name="TextBox 22">
              <a:extLst>
                <a:ext uri="{FF2B5EF4-FFF2-40B4-BE49-F238E27FC236}">
                  <a16:creationId xmlns:a16="http://schemas.microsoft.com/office/drawing/2014/main" id="{B0B42561-B54B-A66E-C412-4EADC031B04A}"/>
                </a:ext>
              </a:extLst>
            </p:cNvPr>
            <p:cNvSpPr txBox="1"/>
            <p:nvPr/>
          </p:nvSpPr>
          <p:spPr>
            <a:xfrm>
              <a:off x="396076" y="-501162"/>
              <a:ext cx="2967302" cy="50672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1159"/>
                </a:lnSpc>
                <a:spcBef>
                  <a:spcPct val="0"/>
                </a:spcBef>
              </a:pPr>
              <a:r>
                <a:rPr lang="en-US" sz="6400" dirty="0">
                  <a:solidFill>
                    <a:srgbClr val="000000"/>
                  </a:solidFill>
                  <a:latin typeface="+mj-lt"/>
                </a:rPr>
                <a:t>1</a:t>
              </a:r>
            </a:p>
          </p:txBody>
        </p:sp>
      </p:grpSp>
      <p:grpSp>
        <p:nvGrpSpPr>
          <p:cNvPr id="51" name="Group 23">
            <a:extLst>
              <a:ext uri="{FF2B5EF4-FFF2-40B4-BE49-F238E27FC236}">
                <a16:creationId xmlns:a16="http://schemas.microsoft.com/office/drawing/2014/main" id="{4440D987-464F-BB1A-8928-422D8EE04456}"/>
              </a:ext>
            </a:extLst>
          </p:cNvPr>
          <p:cNvGrpSpPr/>
          <p:nvPr/>
        </p:nvGrpSpPr>
        <p:grpSpPr>
          <a:xfrm>
            <a:off x="4042262" y="4663071"/>
            <a:ext cx="1388594" cy="1450032"/>
            <a:chOff x="0" y="-552643"/>
            <a:chExt cx="3659058" cy="5678744"/>
          </a:xfrm>
        </p:grpSpPr>
        <p:grpSp>
          <p:nvGrpSpPr>
            <p:cNvPr id="52" name="Group 24">
              <a:extLst>
                <a:ext uri="{FF2B5EF4-FFF2-40B4-BE49-F238E27FC236}">
                  <a16:creationId xmlns:a16="http://schemas.microsoft.com/office/drawing/2014/main" id="{6AD8B0B0-9693-8E01-3C81-1C280CEEE7EF}"/>
                </a:ext>
              </a:extLst>
            </p:cNvPr>
            <p:cNvGrpSpPr/>
            <p:nvPr/>
          </p:nvGrpSpPr>
          <p:grpSpPr>
            <a:xfrm>
              <a:off x="0" y="0"/>
              <a:ext cx="3659058" cy="5126101"/>
              <a:chOff x="0" y="0"/>
              <a:chExt cx="914371" cy="1280973"/>
            </a:xfrm>
          </p:grpSpPr>
          <p:sp>
            <p:nvSpPr>
              <p:cNvPr id="54" name="Freeform 25">
                <a:extLst>
                  <a:ext uri="{FF2B5EF4-FFF2-40B4-BE49-F238E27FC236}">
                    <a16:creationId xmlns:a16="http://schemas.microsoft.com/office/drawing/2014/main" id="{30932092-94B0-6A20-5FA2-48068AF1C396}"/>
                  </a:ext>
                </a:extLst>
              </p:cNvPr>
              <p:cNvSpPr/>
              <p:nvPr/>
            </p:nvSpPr>
            <p:spPr>
              <a:xfrm>
                <a:off x="92710" y="106680"/>
                <a:ext cx="810231" cy="1161594"/>
              </a:xfrm>
              <a:custGeom>
                <a:avLst/>
                <a:gdLst/>
                <a:ahLst/>
                <a:cxnLst/>
                <a:rect l="l" t="t" r="r" b="b"/>
                <a:pathLst>
                  <a:path w="810231" h="1161594">
                    <a:moveTo>
                      <a:pt x="783561" y="972364"/>
                    </a:moveTo>
                    <a:cubicBezTo>
                      <a:pt x="783561" y="1059994"/>
                      <a:pt x="707361" y="1131114"/>
                      <a:pt x="626081" y="1131114"/>
                    </a:cubicBezTo>
                    <a:lnTo>
                      <a:pt x="66040" y="1131114"/>
                    </a:lnTo>
                    <a:cubicBezTo>
                      <a:pt x="43180" y="1131114"/>
                      <a:pt x="20320" y="1126034"/>
                      <a:pt x="0" y="1117144"/>
                    </a:cubicBezTo>
                    <a:cubicBezTo>
                      <a:pt x="26670" y="1145084"/>
                      <a:pt x="63500" y="1161594"/>
                      <a:pt x="99291" y="1161594"/>
                    </a:cubicBezTo>
                    <a:lnTo>
                      <a:pt x="664181" y="1161594"/>
                    </a:lnTo>
                    <a:cubicBezTo>
                      <a:pt x="744191" y="1161594"/>
                      <a:pt x="810231" y="1095553"/>
                      <a:pt x="810231" y="1015544"/>
                    </a:cubicBezTo>
                    <a:lnTo>
                      <a:pt x="810231" y="95250"/>
                    </a:lnTo>
                    <a:cubicBezTo>
                      <a:pt x="810231" y="58420"/>
                      <a:pt x="796261" y="25400"/>
                      <a:pt x="774671" y="0"/>
                    </a:cubicBezTo>
                    <a:cubicBezTo>
                      <a:pt x="781021" y="16510"/>
                      <a:pt x="783561" y="34290"/>
                      <a:pt x="783561" y="52070"/>
                    </a:cubicBezTo>
                    <a:lnTo>
                      <a:pt x="783561" y="972364"/>
                    </a:lnTo>
                    <a:lnTo>
                      <a:pt x="783561" y="97236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pPr defTabSz="609630"/>
                <a:endParaRPr lang="en-SG" sz="6400">
                  <a:solidFill>
                    <a:prstClr val="black"/>
                  </a:solidFill>
                  <a:latin typeface="+mj-lt"/>
                </a:endParaRPr>
              </a:p>
            </p:txBody>
          </p:sp>
          <p:sp>
            <p:nvSpPr>
              <p:cNvPr id="55" name="Freeform 26">
                <a:extLst>
                  <a:ext uri="{FF2B5EF4-FFF2-40B4-BE49-F238E27FC236}">
                    <a16:creationId xmlns:a16="http://schemas.microsoft.com/office/drawing/2014/main" id="{6C44F5EC-7A75-2C7C-1411-2EC15BF2889F}"/>
                  </a:ext>
                </a:extLst>
              </p:cNvPr>
              <p:cNvSpPr/>
              <p:nvPr/>
            </p:nvSpPr>
            <p:spPr>
              <a:xfrm>
                <a:off x="12700" y="12700"/>
                <a:ext cx="849601" cy="1212394"/>
              </a:xfrm>
              <a:custGeom>
                <a:avLst/>
                <a:gdLst/>
                <a:ahLst/>
                <a:cxnLst/>
                <a:rect l="l" t="t" r="r" b="b"/>
                <a:pathLst>
                  <a:path w="849601" h="1212394">
                    <a:moveTo>
                      <a:pt x="146050" y="1212394"/>
                    </a:moveTo>
                    <a:lnTo>
                      <a:pt x="703551" y="1212394"/>
                    </a:lnTo>
                    <a:cubicBezTo>
                      <a:pt x="783561" y="1212394"/>
                      <a:pt x="849601" y="1146354"/>
                      <a:pt x="849601" y="1066344"/>
                    </a:cubicBezTo>
                    <a:lnTo>
                      <a:pt x="849601" y="146050"/>
                    </a:lnTo>
                    <a:cubicBezTo>
                      <a:pt x="849601" y="66040"/>
                      <a:pt x="783561" y="0"/>
                      <a:pt x="703551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66344"/>
                    </a:lnTo>
                    <a:cubicBezTo>
                      <a:pt x="0" y="1147623"/>
                      <a:pt x="66040" y="1212394"/>
                      <a:pt x="146050" y="1212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en-SG" sz="6400">
                  <a:solidFill>
                    <a:prstClr val="black"/>
                  </a:solidFill>
                  <a:latin typeface="+mj-lt"/>
                </a:endParaRPr>
              </a:p>
            </p:txBody>
          </p:sp>
          <p:sp>
            <p:nvSpPr>
              <p:cNvPr id="56" name="Freeform 27">
                <a:extLst>
                  <a:ext uri="{FF2B5EF4-FFF2-40B4-BE49-F238E27FC236}">
                    <a16:creationId xmlns:a16="http://schemas.microsoft.com/office/drawing/2014/main" id="{FFB8543D-8055-02E0-5A34-446DB44C09E6}"/>
                  </a:ext>
                </a:extLst>
              </p:cNvPr>
              <p:cNvSpPr/>
              <p:nvPr/>
            </p:nvSpPr>
            <p:spPr>
              <a:xfrm>
                <a:off x="0" y="0"/>
                <a:ext cx="914371" cy="1280974"/>
              </a:xfrm>
              <a:custGeom>
                <a:avLst/>
                <a:gdLst/>
                <a:ahLst/>
                <a:cxnLst/>
                <a:rect l="l" t="t" r="r" b="b"/>
                <a:pathLst>
                  <a:path w="914371" h="1280974">
                    <a:moveTo>
                      <a:pt x="850871" y="74930"/>
                    </a:moveTo>
                    <a:cubicBezTo>
                      <a:pt x="822931" y="30480"/>
                      <a:pt x="773401" y="0"/>
                      <a:pt x="716251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79044"/>
                    </a:lnTo>
                    <a:cubicBezTo>
                      <a:pt x="0" y="1131114"/>
                      <a:pt x="25400" y="1176833"/>
                      <a:pt x="63500" y="1206044"/>
                    </a:cubicBezTo>
                    <a:cubicBezTo>
                      <a:pt x="91440" y="1250494"/>
                      <a:pt x="140970" y="1280974"/>
                      <a:pt x="192515" y="1280974"/>
                    </a:cubicBezTo>
                    <a:lnTo>
                      <a:pt x="755621" y="1280974"/>
                    </a:lnTo>
                    <a:cubicBezTo>
                      <a:pt x="843251" y="1280974"/>
                      <a:pt x="914371" y="1209854"/>
                      <a:pt x="914371" y="1122224"/>
                    </a:cubicBezTo>
                    <a:lnTo>
                      <a:pt x="914371" y="201930"/>
                    </a:lnTo>
                    <a:cubicBezTo>
                      <a:pt x="914371" y="149860"/>
                      <a:pt x="888971" y="104140"/>
                      <a:pt x="850871" y="74930"/>
                    </a:cubicBezTo>
                    <a:close/>
                    <a:moveTo>
                      <a:pt x="12700" y="107904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716251" y="12700"/>
                    </a:lnTo>
                    <a:cubicBezTo>
                      <a:pt x="796261" y="12700"/>
                      <a:pt x="862301" y="78740"/>
                      <a:pt x="862301" y="158750"/>
                    </a:cubicBezTo>
                    <a:lnTo>
                      <a:pt x="862301" y="1079044"/>
                    </a:lnTo>
                    <a:cubicBezTo>
                      <a:pt x="862301" y="1159054"/>
                      <a:pt x="796261" y="1225094"/>
                      <a:pt x="716251" y="1225094"/>
                    </a:cubicBezTo>
                    <a:lnTo>
                      <a:pt x="158750" y="1225094"/>
                    </a:lnTo>
                    <a:cubicBezTo>
                      <a:pt x="78740" y="1225094"/>
                      <a:pt x="12700" y="1160323"/>
                      <a:pt x="12700" y="1079044"/>
                    </a:cubicBezTo>
                    <a:close/>
                    <a:moveTo>
                      <a:pt x="902941" y="1122223"/>
                    </a:moveTo>
                    <a:cubicBezTo>
                      <a:pt x="902941" y="1202233"/>
                      <a:pt x="835631" y="1268273"/>
                      <a:pt x="755621" y="1268273"/>
                    </a:cubicBezTo>
                    <a:lnTo>
                      <a:pt x="192515" y="1268273"/>
                    </a:lnTo>
                    <a:cubicBezTo>
                      <a:pt x="157480" y="1268273"/>
                      <a:pt x="120650" y="1251763"/>
                      <a:pt x="93980" y="1223823"/>
                    </a:cubicBezTo>
                    <a:cubicBezTo>
                      <a:pt x="114300" y="1232713"/>
                      <a:pt x="135890" y="1237793"/>
                      <a:pt x="160020" y="1237793"/>
                    </a:cubicBezTo>
                    <a:lnTo>
                      <a:pt x="717521" y="1237793"/>
                    </a:lnTo>
                    <a:cubicBezTo>
                      <a:pt x="805151" y="1237793"/>
                      <a:pt x="876271" y="1166673"/>
                      <a:pt x="876271" y="1079043"/>
                    </a:cubicBezTo>
                    <a:lnTo>
                      <a:pt x="876271" y="158750"/>
                    </a:lnTo>
                    <a:cubicBezTo>
                      <a:pt x="876271" y="140970"/>
                      <a:pt x="872461" y="123190"/>
                      <a:pt x="867381" y="106680"/>
                    </a:cubicBezTo>
                    <a:cubicBezTo>
                      <a:pt x="888971" y="132080"/>
                      <a:pt x="902941" y="165100"/>
                      <a:pt x="902941" y="201930"/>
                    </a:cubicBezTo>
                    <a:lnTo>
                      <a:pt x="902941" y="1122223"/>
                    </a:lnTo>
                    <a:cubicBezTo>
                      <a:pt x="902941" y="1122223"/>
                      <a:pt x="902941" y="1122223"/>
                      <a:pt x="902941" y="1122223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pPr defTabSz="609630"/>
                <a:endParaRPr lang="en-SG" sz="6400">
                  <a:solidFill>
                    <a:prstClr val="black"/>
                  </a:solidFill>
                  <a:latin typeface="+mj-lt"/>
                </a:endParaRPr>
              </a:p>
            </p:txBody>
          </p:sp>
        </p:grpSp>
        <p:sp>
          <p:nvSpPr>
            <p:cNvPr id="53" name="TextBox 28">
              <a:extLst>
                <a:ext uri="{FF2B5EF4-FFF2-40B4-BE49-F238E27FC236}">
                  <a16:creationId xmlns:a16="http://schemas.microsoft.com/office/drawing/2014/main" id="{29E01FAF-8F5F-090E-A953-3194D30DEBFC}"/>
                </a:ext>
              </a:extLst>
            </p:cNvPr>
            <p:cNvSpPr txBox="1"/>
            <p:nvPr/>
          </p:nvSpPr>
          <p:spPr>
            <a:xfrm>
              <a:off x="345878" y="-552643"/>
              <a:ext cx="2967302" cy="50672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1159"/>
                </a:lnSpc>
                <a:spcBef>
                  <a:spcPct val="0"/>
                </a:spcBef>
              </a:pPr>
              <a:r>
                <a:rPr lang="en-US" sz="6400" dirty="0">
                  <a:solidFill>
                    <a:srgbClr val="000000"/>
                  </a:solidFill>
                  <a:latin typeface="+mj-lt"/>
                </a:rPr>
                <a:t>2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EC3DE00-3C63-D3B8-643D-291BCE1D51CF}"/>
              </a:ext>
            </a:extLst>
          </p:cNvPr>
          <p:cNvGrpSpPr/>
          <p:nvPr/>
        </p:nvGrpSpPr>
        <p:grpSpPr>
          <a:xfrm>
            <a:off x="5557188" y="4689270"/>
            <a:ext cx="1388594" cy="1422337"/>
            <a:chOff x="9601200" y="7136085"/>
            <a:chExt cx="2082891" cy="2133505"/>
          </a:xfrm>
        </p:grpSpPr>
        <p:grpSp>
          <p:nvGrpSpPr>
            <p:cNvPr id="33" name="Group 5">
              <a:extLst>
                <a:ext uri="{FF2B5EF4-FFF2-40B4-BE49-F238E27FC236}">
                  <a16:creationId xmlns:a16="http://schemas.microsoft.com/office/drawing/2014/main" id="{259592FB-A7A2-3A9A-9D33-897F03C4942F}"/>
                </a:ext>
              </a:extLst>
            </p:cNvPr>
            <p:cNvGrpSpPr/>
            <p:nvPr/>
          </p:nvGrpSpPr>
          <p:grpSpPr>
            <a:xfrm>
              <a:off x="9601200" y="7136085"/>
              <a:ext cx="2082891" cy="2133505"/>
              <a:chOff x="0" y="-444180"/>
              <a:chExt cx="3659058" cy="5570281"/>
            </a:xfrm>
          </p:grpSpPr>
          <p:grpSp>
            <p:nvGrpSpPr>
              <p:cNvPr id="34" name="Group 6">
                <a:extLst>
                  <a:ext uri="{FF2B5EF4-FFF2-40B4-BE49-F238E27FC236}">
                    <a16:creationId xmlns:a16="http://schemas.microsoft.com/office/drawing/2014/main" id="{EC91AB53-E62E-343E-E3B5-E25AA612F62A}"/>
                  </a:ext>
                </a:extLst>
              </p:cNvPr>
              <p:cNvGrpSpPr/>
              <p:nvPr/>
            </p:nvGrpSpPr>
            <p:grpSpPr>
              <a:xfrm>
                <a:off x="0" y="0"/>
                <a:ext cx="3659058" cy="5126101"/>
                <a:chOff x="0" y="0"/>
                <a:chExt cx="914371" cy="1280973"/>
              </a:xfrm>
            </p:grpSpPr>
            <p:sp>
              <p:nvSpPr>
                <p:cNvPr id="36" name="Freeform 7">
                  <a:extLst>
                    <a:ext uri="{FF2B5EF4-FFF2-40B4-BE49-F238E27FC236}">
                      <a16:creationId xmlns:a16="http://schemas.microsoft.com/office/drawing/2014/main" id="{B6CC440D-1795-69D2-3D7B-62B369D56A8B}"/>
                    </a:ext>
                  </a:extLst>
                </p:cNvPr>
                <p:cNvSpPr/>
                <p:nvPr/>
              </p:nvSpPr>
              <p:spPr>
                <a:xfrm>
                  <a:off x="92710" y="106680"/>
                  <a:ext cx="810231" cy="1161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0231" h="1161594">
                      <a:moveTo>
                        <a:pt x="783561" y="972364"/>
                      </a:moveTo>
                      <a:cubicBezTo>
                        <a:pt x="783561" y="1059994"/>
                        <a:pt x="707361" y="1131114"/>
                        <a:pt x="626081" y="1131114"/>
                      </a:cubicBezTo>
                      <a:lnTo>
                        <a:pt x="66040" y="1131114"/>
                      </a:lnTo>
                      <a:cubicBezTo>
                        <a:pt x="43180" y="1131114"/>
                        <a:pt x="20320" y="1126034"/>
                        <a:pt x="0" y="1117144"/>
                      </a:cubicBezTo>
                      <a:cubicBezTo>
                        <a:pt x="26670" y="1145084"/>
                        <a:pt x="63500" y="1161594"/>
                        <a:pt x="99291" y="1161594"/>
                      </a:cubicBezTo>
                      <a:lnTo>
                        <a:pt x="664181" y="1161594"/>
                      </a:lnTo>
                      <a:cubicBezTo>
                        <a:pt x="744191" y="1161594"/>
                        <a:pt x="810231" y="1095553"/>
                        <a:pt x="810231" y="1015544"/>
                      </a:cubicBezTo>
                      <a:lnTo>
                        <a:pt x="810231" y="95250"/>
                      </a:lnTo>
                      <a:cubicBezTo>
                        <a:pt x="810231" y="58420"/>
                        <a:pt x="796261" y="25400"/>
                        <a:pt x="774671" y="0"/>
                      </a:cubicBezTo>
                      <a:cubicBezTo>
                        <a:pt x="781021" y="16510"/>
                        <a:pt x="783561" y="34290"/>
                        <a:pt x="783561" y="52070"/>
                      </a:cubicBezTo>
                      <a:lnTo>
                        <a:pt x="783561" y="972364"/>
                      </a:lnTo>
                      <a:lnTo>
                        <a:pt x="783561" y="97236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pPr defTabSz="609630"/>
                  <a:endParaRPr lang="en-SG" sz="6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7" name="Freeform 8">
                  <a:extLst>
                    <a:ext uri="{FF2B5EF4-FFF2-40B4-BE49-F238E27FC236}">
                      <a16:creationId xmlns:a16="http://schemas.microsoft.com/office/drawing/2014/main" id="{B5285E45-F5AE-7A04-009E-030461FA3CEF}"/>
                    </a:ext>
                  </a:extLst>
                </p:cNvPr>
                <p:cNvSpPr/>
                <p:nvPr/>
              </p:nvSpPr>
              <p:spPr>
                <a:xfrm>
                  <a:off x="12700" y="12700"/>
                  <a:ext cx="849601" cy="121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601" h="1212394">
                      <a:moveTo>
                        <a:pt x="146050" y="1212394"/>
                      </a:moveTo>
                      <a:lnTo>
                        <a:pt x="703551" y="1212394"/>
                      </a:lnTo>
                      <a:cubicBezTo>
                        <a:pt x="783561" y="1212394"/>
                        <a:pt x="849601" y="1146354"/>
                        <a:pt x="849601" y="1066344"/>
                      </a:cubicBezTo>
                      <a:lnTo>
                        <a:pt x="849601" y="146050"/>
                      </a:lnTo>
                      <a:cubicBezTo>
                        <a:pt x="849601" y="66040"/>
                        <a:pt x="783561" y="0"/>
                        <a:pt x="703551" y="0"/>
                      </a:cubicBezTo>
                      <a:lnTo>
                        <a:pt x="146050" y="0"/>
                      </a:lnTo>
                      <a:cubicBezTo>
                        <a:pt x="66040" y="0"/>
                        <a:pt x="0" y="66040"/>
                        <a:pt x="0" y="146050"/>
                      </a:cubicBezTo>
                      <a:lnTo>
                        <a:pt x="0" y="1066344"/>
                      </a:lnTo>
                      <a:cubicBezTo>
                        <a:pt x="0" y="1147623"/>
                        <a:pt x="66040" y="1212394"/>
                        <a:pt x="146050" y="12123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pPr defTabSz="609630"/>
                  <a:endParaRPr lang="en-SG" sz="64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8" name="Freeform 9">
                  <a:extLst>
                    <a:ext uri="{FF2B5EF4-FFF2-40B4-BE49-F238E27FC236}">
                      <a16:creationId xmlns:a16="http://schemas.microsoft.com/office/drawing/2014/main" id="{43E4D71F-D926-D84B-359C-FAE7AC88647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14371" cy="1280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371" h="1280974">
                      <a:moveTo>
                        <a:pt x="850871" y="74930"/>
                      </a:moveTo>
                      <a:cubicBezTo>
                        <a:pt x="822931" y="30480"/>
                        <a:pt x="773401" y="0"/>
                        <a:pt x="716251" y="0"/>
                      </a:cubicBezTo>
                      <a:lnTo>
                        <a:pt x="158750" y="0"/>
                      </a:lnTo>
                      <a:cubicBezTo>
                        <a:pt x="71120" y="0"/>
                        <a:pt x="0" y="71120"/>
                        <a:pt x="0" y="158750"/>
                      </a:cubicBezTo>
                      <a:lnTo>
                        <a:pt x="0" y="1079044"/>
                      </a:lnTo>
                      <a:cubicBezTo>
                        <a:pt x="0" y="1131114"/>
                        <a:pt x="25400" y="1176833"/>
                        <a:pt x="63500" y="1206044"/>
                      </a:cubicBezTo>
                      <a:cubicBezTo>
                        <a:pt x="91440" y="1250494"/>
                        <a:pt x="140970" y="1280974"/>
                        <a:pt x="192515" y="1280974"/>
                      </a:cubicBezTo>
                      <a:lnTo>
                        <a:pt x="755621" y="1280974"/>
                      </a:lnTo>
                      <a:cubicBezTo>
                        <a:pt x="843251" y="1280974"/>
                        <a:pt x="914371" y="1209854"/>
                        <a:pt x="914371" y="1122224"/>
                      </a:cubicBezTo>
                      <a:lnTo>
                        <a:pt x="914371" y="201930"/>
                      </a:lnTo>
                      <a:cubicBezTo>
                        <a:pt x="914371" y="149860"/>
                        <a:pt x="888971" y="104140"/>
                        <a:pt x="850871" y="74930"/>
                      </a:cubicBezTo>
                      <a:close/>
                      <a:moveTo>
                        <a:pt x="12700" y="1079044"/>
                      </a:moveTo>
                      <a:lnTo>
                        <a:pt x="12700" y="158750"/>
                      </a:lnTo>
                      <a:cubicBezTo>
                        <a:pt x="12700" y="78740"/>
                        <a:pt x="78740" y="12700"/>
                        <a:pt x="158750" y="12700"/>
                      </a:cubicBezTo>
                      <a:lnTo>
                        <a:pt x="716251" y="12700"/>
                      </a:lnTo>
                      <a:cubicBezTo>
                        <a:pt x="796261" y="12700"/>
                        <a:pt x="862301" y="78740"/>
                        <a:pt x="862301" y="158750"/>
                      </a:cubicBezTo>
                      <a:lnTo>
                        <a:pt x="862301" y="1079044"/>
                      </a:lnTo>
                      <a:cubicBezTo>
                        <a:pt x="862301" y="1159054"/>
                        <a:pt x="796261" y="1225094"/>
                        <a:pt x="716251" y="1225094"/>
                      </a:cubicBezTo>
                      <a:lnTo>
                        <a:pt x="158750" y="1225094"/>
                      </a:lnTo>
                      <a:cubicBezTo>
                        <a:pt x="78740" y="1225094"/>
                        <a:pt x="12700" y="1160323"/>
                        <a:pt x="12700" y="1079044"/>
                      </a:cubicBezTo>
                      <a:close/>
                      <a:moveTo>
                        <a:pt x="902941" y="1122223"/>
                      </a:moveTo>
                      <a:cubicBezTo>
                        <a:pt x="902941" y="1202233"/>
                        <a:pt x="835631" y="1268273"/>
                        <a:pt x="755621" y="1268273"/>
                      </a:cubicBezTo>
                      <a:lnTo>
                        <a:pt x="192515" y="1268273"/>
                      </a:lnTo>
                      <a:cubicBezTo>
                        <a:pt x="157480" y="1268273"/>
                        <a:pt x="120650" y="1251763"/>
                        <a:pt x="93980" y="1223823"/>
                      </a:cubicBezTo>
                      <a:cubicBezTo>
                        <a:pt x="114300" y="1232713"/>
                        <a:pt x="135890" y="1237793"/>
                        <a:pt x="160020" y="1237793"/>
                      </a:cubicBezTo>
                      <a:lnTo>
                        <a:pt x="717521" y="1237793"/>
                      </a:lnTo>
                      <a:cubicBezTo>
                        <a:pt x="805151" y="1237793"/>
                        <a:pt x="876271" y="1166673"/>
                        <a:pt x="876271" y="1079043"/>
                      </a:cubicBezTo>
                      <a:lnTo>
                        <a:pt x="876271" y="158750"/>
                      </a:lnTo>
                      <a:cubicBezTo>
                        <a:pt x="876271" y="140970"/>
                        <a:pt x="872461" y="123190"/>
                        <a:pt x="867381" y="106680"/>
                      </a:cubicBezTo>
                      <a:cubicBezTo>
                        <a:pt x="888971" y="132080"/>
                        <a:pt x="902941" y="165100"/>
                        <a:pt x="902941" y="201930"/>
                      </a:cubicBezTo>
                      <a:lnTo>
                        <a:pt x="902941" y="1122223"/>
                      </a:lnTo>
                      <a:cubicBezTo>
                        <a:pt x="902941" y="1122223"/>
                        <a:pt x="902941" y="1122223"/>
                        <a:pt x="902941" y="112222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pPr defTabSz="609630"/>
                  <a:endParaRPr lang="en-SG" sz="6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35" name="TextBox 10">
                <a:extLst>
                  <a:ext uri="{FF2B5EF4-FFF2-40B4-BE49-F238E27FC236}">
                    <a16:creationId xmlns:a16="http://schemas.microsoft.com/office/drawing/2014/main" id="{38E788B3-AB59-E13B-23E7-FED63E5FEA07}"/>
                  </a:ext>
                </a:extLst>
              </p:cNvPr>
              <p:cNvSpPr txBox="1"/>
              <p:nvPr/>
            </p:nvSpPr>
            <p:spPr>
              <a:xfrm>
                <a:off x="345878" y="-444180"/>
                <a:ext cx="2967302" cy="495094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11159"/>
                  </a:lnSpc>
                  <a:spcBef>
                    <a:spcPct val="0"/>
                  </a:spcBef>
                </a:pPr>
                <a:endParaRPr lang="en-US" sz="6400" dirty="0">
                  <a:solidFill>
                    <a:srgbClr val="000000"/>
                  </a:solidFill>
                  <a:latin typeface="Tropika"/>
                </a:endParaRPr>
              </a:p>
            </p:txBody>
          </p:sp>
        </p:grpSp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 rot="-444857">
              <a:off x="9783714" y="7424466"/>
              <a:ext cx="1552810" cy="1473757"/>
            </a:xfrm>
            <a:prstGeom prst="rect">
              <a:avLst/>
            </a:prstGeom>
          </p:spPr>
        </p:pic>
      </p:grpSp>
      <p:grpSp>
        <p:nvGrpSpPr>
          <p:cNvPr id="58" name="Group 11">
            <a:extLst>
              <a:ext uri="{FF2B5EF4-FFF2-40B4-BE49-F238E27FC236}">
                <a16:creationId xmlns:a16="http://schemas.microsoft.com/office/drawing/2014/main" id="{FF0C71A5-365C-D3CD-0805-940465114944}"/>
              </a:ext>
            </a:extLst>
          </p:cNvPr>
          <p:cNvGrpSpPr/>
          <p:nvPr/>
        </p:nvGrpSpPr>
        <p:grpSpPr>
          <a:xfrm>
            <a:off x="8598758" y="4674719"/>
            <a:ext cx="1388594" cy="1437055"/>
            <a:chOff x="0" y="-501820"/>
            <a:chExt cx="3659058" cy="5627921"/>
          </a:xfrm>
        </p:grpSpPr>
        <p:grpSp>
          <p:nvGrpSpPr>
            <p:cNvPr id="59" name="Group 12">
              <a:extLst>
                <a:ext uri="{FF2B5EF4-FFF2-40B4-BE49-F238E27FC236}">
                  <a16:creationId xmlns:a16="http://schemas.microsoft.com/office/drawing/2014/main" id="{126398C5-D811-A0D5-9CCC-0D1B91A9FD6E}"/>
                </a:ext>
              </a:extLst>
            </p:cNvPr>
            <p:cNvGrpSpPr/>
            <p:nvPr/>
          </p:nvGrpSpPr>
          <p:grpSpPr>
            <a:xfrm>
              <a:off x="0" y="0"/>
              <a:ext cx="3659058" cy="5126101"/>
              <a:chOff x="0" y="0"/>
              <a:chExt cx="914371" cy="1280973"/>
            </a:xfrm>
          </p:grpSpPr>
          <p:sp>
            <p:nvSpPr>
              <p:cNvPr id="61" name="Freeform 13">
                <a:extLst>
                  <a:ext uri="{FF2B5EF4-FFF2-40B4-BE49-F238E27FC236}">
                    <a16:creationId xmlns:a16="http://schemas.microsoft.com/office/drawing/2014/main" id="{1CBA7751-B003-313D-1B20-A95F7FE55BD7}"/>
                  </a:ext>
                </a:extLst>
              </p:cNvPr>
              <p:cNvSpPr/>
              <p:nvPr/>
            </p:nvSpPr>
            <p:spPr>
              <a:xfrm>
                <a:off x="92710" y="106680"/>
                <a:ext cx="810231" cy="1161594"/>
              </a:xfrm>
              <a:custGeom>
                <a:avLst/>
                <a:gdLst/>
                <a:ahLst/>
                <a:cxnLst/>
                <a:rect l="l" t="t" r="r" b="b"/>
                <a:pathLst>
                  <a:path w="810231" h="1161594">
                    <a:moveTo>
                      <a:pt x="783561" y="972364"/>
                    </a:moveTo>
                    <a:cubicBezTo>
                      <a:pt x="783561" y="1059994"/>
                      <a:pt x="707361" y="1131114"/>
                      <a:pt x="626081" y="1131114"/>
                    </a:cubicBezTo>
                    <a:lnTo>
                      <a:pt x="66040" y="1131114"/>
                    </a:lnTo>
                    <a:cubicBezTo>
                      <a:pt x="43180" y="1131114"/>
                      <a:pt x="20320" y="1126034"/>
                      <a:pt x="0" y="1117144"/>
                    </a:cubicBezTo>
                    <a:cubicBezTo>
                      <a:pt x="26670" y="1145084"/>
                      <a:pt x="63500" y="1161594"/>
                      <a:pt x="99291" y="1161594"/>
                    </a:cubicBezTo>
                    <a:lnTo>
                      <a:pt x="664181" y="1161594"/>
                    </a:lnTo>
                    <a:cubicBezTo>
                      <a:pt x="744191" y="1161594"/>
                      <a:pt x="810231" y="1095553"/>
                      <a:pt x="810231" y="1015544"/>
                    </a:cubicBezTo>
                    <a:lnTo>
                      <a:pt x="810231" y="95250"/>
                    </a:lnTo>
                    <a:cubicBezTo>
                      <a:pt x="810231" y="58420"/>
                      <a:pt x="796261" y="25400"/>
                      <a:pt x="774671" y="0"/>
                    </a:cubicBezTo>
                    <a:cubicBezTo>
                      <a:pt x="781021" y="16510"/>
                      <a:pt x="783561" y="34290"/>
                      <a:pt x="783561" y="52070"/>
                    </a:cubicBezTo>
                    <a:lnTo>
                      <a:pt x="783561" y="972364"/>
                    </a:lnTo>
                    <a:lnTo>
                      <a:pt x="783561" y="97236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pPr defTabSz="609630"/>
                <a:endParaRPr lang="en-SG" sz="6400">
                  <a:solidFill>
                    <a:prstClr val="black"/>
                  </a:solidFill>
                  <a:latin typeface="+mj-lt"/>
                </a:endParaRPr>
              </a:p>
            </p:txBody>
          </p:sp>
          <p:sp>
            <p:nvSpPr>
              <p:cNvPr id="62" name="Freeform 14">
                <a:extLst>
                  <a:ext uri="{FF2B5EF4-FFF2-40B4-BE49-F238E27FC236}">
                    <a16:creationId xmlns:a16="http://schemas.microsoft.com/office/drawing/2014/main" id="{C9B786FA-C1C9-882C-225D-90458D11276D}"/>
                  </a:ext>
                </a:extLst>
              </p:cNvPr>
              <p:cNvSpPr/>
              <p:nvPr/>
            </p:nvSpPr>
            <p:spPr>
              <a:xfrm>
                <a:off x="12700" y="12700"/>
                <a:ext cx="849601" cy="1212394"/>
              </a:xfrm>
              <a:custGeom>
                <a:avLst/>
                <a:gdLst/>
                <a:ahLst/>
                <a:cxnLst/>
                <a:rect l="l" t="t" r="r" b="b"/>
                <a:pathLst>
                  <a:path w="849601" h="1212394">
                    <a:moveTo>
                      <a:pt x="146050" y="1212394"/>
                    </a:moveTo>
                    <a:lnTo>
                      <a:pt x="703551" y="1212394"/>
                    </a:lnTo>
                    <a:cubicBezTo>
                      <a:pt x="783561" y="1212394"/>
                      <a:pt x="849601" y="1146354"/>
                      <a:pt x="849601" y="1066344"/>
                    </a:cubicBezTo>
                    <a:lnTo>
                      <a:pt x="849601" y="146050"/>
                    </a:lnTo>
                    <a:cubicBezTo>
                      <a:pt x="849601" y="66040"/>
                      <a:pt x="783561" y="0"/>
                      <a:pt x="703551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66344"/>
                    </a:lnTo>
                    <a:cubicBezTo>
                      <a:pt x="0" y="1147623"/>
                      <a:pt x="66040" y="1212394"/>
                      <a:pt x="146050" y="1212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en-SG" sz="6400">
                  <a:solidFill>
                    <a:prstClr val="black"/>
                  </a:solidFill>
                  <a:latin typeface="+mj-lt"/>
                </a:endParaRPr>
              </a:p>
            </p:txBody>
          </p:sp>
          <p:sp>
            <p:nvSpPr>
              <p:cNvPr id="63" name="Freeform 15">
                <a:extLst>
                  <a:ext uri="{FF2B5EF4-FFF2-40B4-BE49-F238E27FC236}">
                    <a16:creationId xmlns:a16="http://schemas.microsoft.com/office/drawing/2014/main" id="{DD2510BD-5DCE-4D5C-5013-208BBCC6AE7B}"/>
                  </a:ext>
                </a:extLst>
              </p:cNvPr>
              <p:cNvSpPr/>
              <p:nvPr/>
            </p:nvSpPr>
            <p:spPr>
              <a:xfrm>
                <a:off x="0" y="0"/>
                <a:ext cx="914371" cy="1280974"/>
              </a:xfrm>
              <a:custGeom>
                <a:avLst/>
                <a:gdLst/>
                <a:ahLst/>
                <a:cxnLst/>
                <a:rect l="l" t="t" r="r" b="b"/>
                <a:pathLst>
                  <a:path w="914371" h="1280974">
                    <a:moveTo>
                      <a:pt x="850871" y="74930"/>
                    </a:moveTo>
                    <a:cubicBezTo>
                      <a:pt x="822931" y="30480"/>
                      <a:pt x="773401" y="0"/>
                      <a:pt x="716251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79044"/>
                    </a:lnTo>
                    <a:cubicBezTo>
                      <a:pt x="0" y="1131114"/>
                      <a:pt x="25400" y="1176833"/>
                      <a:pt x="63500" y="1206044"/>
                    </a:cubicBezTo>
                    <a:cubicBezTo>
                      <a:pt x="91440" y="1250494"/>
                      <a:pt x="140970" y="1280974"/>
                      <a:pt x="192515" y="1280974"/>
                    </a:cubicBezTo>
                    <a:lnTo>
                      <a:pt x="755621" y="1280974"/>
                    </a:lnTo>
                    <a:cubicBezTo>
                      <a:pt x="843251" y="1280974"/>
                      <a:pt x="914371" y="1209854"/>
                      <a:pt x="914371" y="1122224"/>
                    </a:cubicBezTo>
                    <a:lnTo>
                      <a:pt x="914371" y="201930"/>
                    </a:lnTo>
                    <a:cubicBezTo>
                      <a:pt x="914371" y="149860"/>
                      <a:pt x="888971" y="104140"/>
                      <a:pt x="850871" y="74930"/>
                    </a:cubicBezTo>
                    <a:close/>
                    <a:moveTo>
                      <a:pt x="12700" y="107904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716251" y="12700"/>
                    </a:lnTo>
                    <a:cubicBezTo>
                      <a:pt x="796261" y="12700"/>
                      <a:pt x="862301" y="78740"/>
                      <a:pt x="862301" y="158750"/>
                    </a:cubicBezTo>
                    <a:lnTo>
                      <a:pt x="862301" y="1079044"/>
                    </a:lnTo>
                    <a:cubicBezTo>
                      <a:pt x="862301" y="1159054"/>
                      <a:pt x="796261" y="1225094"/>
                      <a:pt x="716251" y="1225094"/>
                    </a:cubicBezTo>
                    <a:lnTo>
                      <a:pt x="158750" y="1225094"/>
                    </a:lnTo>
                    <a:cubicBezTo>
                      <a:pt x="78740" y="1225094"/>
                      <a:pt x="12700" y="1160323"/>
                      <a:pt x="12700" y="1079044"/>
                    </a:cubicBezTo>
                    <a:close/>
                    <a:moveTo>
                      <a:pt x="902941" y="1122223"/>
                    </a:moveTo>
                    <a:cubicBezTo>
                      <a:pt x="902941" y="1202233"/>
                      <a:pt x="835631" y="1268273"/>
                      <a:pt x="755621" y="1268273"/>
                    </a:cubicBezTo>
                    <a:lnTo>
                      <a:pt x="192515" y="1268273"/>
                    </a:lnTo>
                    <a:cubicBezTo>
                      <a:pt x="157480" y="1268273"/>
                      <a:pt x="120650" y="1251763"/>
                      <a:pt x="93980" y="1223823"/>
                    </a:cubicBezTo>
                    <a:cubicBezTo>
                      <a:pt x="114300" y="1232713"/>
                      <a:pt x="135890" y="1237793"/>
                      <a:pt x="160020" y="1237793"/>
                    </a:cubicBezTo>
                    <a:lnTo>
                      <a:pt x="717521" y="1237793"/>
                    </a:lnTo>
                    <a:cubicBezTo>
                      <a:pt x="805151" y="1237793"/>
                      <a:pt x="876271" y="1166673"/>
                      <a:pt x="876271" y="1079043"/>
                    </a:cubicBezTo>
                    <a:lnTo>
                      <a:pt x="876271" y="158750"/>
                    </a:lnTo>
                    <a:cubicBezTo>
                      <a:pt x="876271" y="140970"/>
                      <a:pt x="872461" y="123190"/>
                      <a:pt x="867381" y="106680"/>
                    </a:cubicBezTo>
                    <a:cubicBezTo>
                      <a:pt x="888971" y="132080"/>
                      <a:pt x="902941" y="165100"/>
                      <a:pt x="902941" y="201930"/>
                    </a:cubicBezTo>
                    <a:lnTo>
                      <a:pt x="902941" y="1122223"/>
                    </a:lnTo>
                    <a:cubicBezTo>
                      <a:pt x="902941" y="1122223"/>
                      <a:pt x="902941" y="1122223"/>
                      <a:pt x="902941" y="1122223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pPr defTabSz="609630"/>
                <a:endParaRPr lang="en-SG" sz="6400">
                  <a:solidFill>
                    <a:prstClr val="black"/>
                  </a:solidFill>
                  <a:latin typeface="+mj-lt"/>
                </a:endParaRPr>
              </a:p>
            </p:txBody>
          </p:sp>
        </p:grpSp>
        <p:sp>
          <p:nvSpPr>
            <p:cNvPr id="60" name="TextBox 16">
              <a:extLst>
                <a:ext uri="{FF2B5EF4-FFF2-40B4-BE49-F238E27FC236}">
                  <a16:creationId xmlns:a16="http://schemas.microsoft.com/office/drawing/2014/main" id="{266302FB-4EAA-B632-F864-CA62DE7D92D1}"/>
                </a:ext>
              </a:extLst>
            </p:cNvPr>
            <p:cNvSpPr txBox="1"/>
            <p:nvPr/>
          </p:nvSpPr>
          <p:spPr>
            <a:xfrm>
              <a:off x="345878" y="-501820"/>
              <a:ext cx="2967302" cy="50672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1159"/>
                </a:lnSpc>
                <a:spcBef>
                  <a:spcPct val="0"/>
                </a:spcBef>
              </a:pPr>
              <a:r>
                <a:rPr lang="en-US" sz="6400" dirty="0">
                  <a:solidFill>
                    <a:srgbClr val="000000"/>
                  </a:solidFill>
                  <a:latin typeface="+mj-lt"/>
                </a:rPr>
                <a:t>…</a:t>
              </a:r>
            </a:p>
          </p:txBody>
        </p:sp>
      </p:grpSp>
      <p:pic>
        <p:nvPicPr>
          <p:cNvPr id="10" name="8d82b5_Counter_Strike_AK_47_Bolt_Pull_Sound_Effect">
            <a:hlinkClick r:id="" action="ppaction://media"/>
            <a:extLst>
              <a:ext uri="{FF2B5EF4-FFF2-40B4-BE49-F238E27FC236}">
                <a16:creationId xmlns:a16="http://schemas.microsoft.com/office/drawing/2014/main" id="{8C5D2AA1-3987-A2D0-F26C-7D06CDE1AA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88949" y="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44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44857">
            <a:off x="2521137" y="6053002"/>
            <a:ext cx="1035207" cy="9825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47528">
            <a:off x="11091356" y="3813445"/>
            <a:ext cx="1265863" cy="126586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91607">
            <a:off x="-192107" y="477319"/>
            <a:ext cx="1078717" cy="935542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6883299" y="685800"/>
            <a:ext cx="4463939" cy="5486400"/>
            <a:chOff x="0" y="0"/>
            <a:chExt cx="1577388" cy="1938688"/>
          </a:xfrm>
        </p:grpSpPr>
        <p:sp>
          <p:nvSpPr>
            <p:cNvPr id="9" name="Freeform 9"/>
            <p:cNvSpPr/>
            <p:nvPr/>
          </p:nvSpPr>
          <p:spPr>
            <a:xfrm>
              <a:off x="92710" y="106680"/>
              <a:ext cx="1473248" cy="1819308"/>
            </a:xfrm>
            <a:custGeom>
              <a:avLst/>
              <a:gdLst/>
              <a:ahLst/>
              <a:cxnLst/>
              <a:rect l="l" t="t" r="r" b="b"/>
              <a:pathLst>
                <a:path w="1473248" h="1819308">
                  <a:moveTo>
                    <a:pt x="1446578" y="1630078"/>
                  </a:moveTo>
                  <a:cubicBezTo>
                    <a:pt x="1446578" y="1717708"/>
                    <a:pt x="1370378" y="1788828"/>
                    <a:pt x="1289098" y="1788828"/>
                  </a:cubicBezTo>
                  <a:lnTo>
                    <a:pt x="66040" y="1788828"/>
                  </a:lnTo>
                  <a:cubicBezTo>
                    <a:pt x="43180" y="1788828"/>
                    <a:pt x="20320" y="1783748"/>
                    <a:pt x="0" y="1774858"/>
                  </a:cubicBezTo>
                  <a:cubicBezTo>
                    <a:pt x="26670" y="1802798"/>
                    <a:pt x="63500" y="1819308"/>
                    <a:pt x="103517" y="1819308"/>
                  </a:cubicBezTo>
                  <a:lnTo>
                    <a:pt x="1327198" y="1819308"/>
                  </a:lnTo>
                  <a:cubicBezTo>
                    <a:pt x="1407208" y="1819308"/>
                    <a:pt x="1473248" y="1753268"/>
                    <a:pt x="1473248" y="1673258"/>
                  </a:cubicBezTo>
                  <a:lnTo>
                    <a:pt x="1473248" y="95250"/>
                  </a:lnTo>
                  <a:cubicBezTo>
                    <a:pt x="1473248" y="58420"/>
                    <a:pt x="1459278" y="25400"/>
                    <a:pt x="1437688" y="0"/>
                  </a:cubicBezTo>
                  <a:cubicBezTo>
                    <a:pt x="1444038" y="16510"/>
                    <a:pt x="1446578" y="34290"/>
                    <a:pt x="1446578" y="52070"/>
                  </a:cubicBezTo>
                  <a:lnTo>
                    <a:pt x="1446578" y="1630078"/>
                  </a:lnTo>
                  <a:lnTo>
                    <a:pt x="1446578" y="1630078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12700" y="12700"/>
              <a:ext cx="1512618" cy="1870108"/>
            </a:xfrm>
            <a:custGeom>
              <a:avLst/>
              <a:gdLst/>
              <a:ahLst/>
              <a:cxnLst/>
              <a:rect l="l" t="t" r="r" b="b"/>
              <a:pathLst>
                <a:path w="1512618" h="1870108">
                  <a:moveTo>
                    <a:pt x="146050" y="1870108"/>
                  </a:moveTo>
                  <a:lnTo>
                    <a:pt x="1366568" y="1870108"/>
                  </a:lnTo>
                  <a:cubicBezTo>
                    <a:pt x="1446578" y="1870108"/>
                    <a:pt x="1512618" y="1804068"/>
                    <a:pt x="1512618" y="1724058"/>
                  </a:cubicBezTo>
                  <a:lnTo>
                    <a:pt x="1512618" y="146050"/>
                  </a:lnTo>
                  <a:cubicBezTo>
                    <a:pt x="1512618" y="66040"/>
                    <a:pt x="1446578" y="0"/>
                    <a:pt x="1366568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724058"/>
                  </a:lnTo>
                  <a:cubicBezTo>
                    <a:pt x="0" y="1805337"/>
                    <a:pt x="66040" y="1870108"/>
                    <a:pt x="146050" y="187010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577388" cy="1938688"/>
            </a:xfrm>
            <a:custGeom>
              <a:avLst/>
              <a:gdLst/>
              <a:ahLst/>
              <a:cxnLst/>
              <a:rect l="l" t="t" r="r" b="b"/>
              <a:pathLst>
                <a:path w="1577388" h="1938688">
                  <a:moveTo>
                    <a:pt x="1513888" y="74930"/>
                  </a:moveTo>
                  <a:cubicBezTo>
                    <a:pt x="1485948" y="30480"/>
                    <a:pt x="1436418" y="0"/>
                    <a:pt x="1379268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736758"/>
                  </a:lnTo>
                  <a:cubicBezTo>
                    <a:pt x="0" y="1788828"/>
                    <a:pt x="25400" y="1834548"/>
                    <a:pt x="63500" y="1863758"/>
                  </a:cubicBezTo>
                  <a:cubicBezTo>
                    <a:pt x="91440" y="1908208"/>
                    <a:pt x="140970" y="1938688"/>
                    <a:pt x="197400" y="1938688"/>
                  </a:cubicBezTo>
                  <a:lnTo>
                    <a:pt x="1418638" y="1938688"/>
                  </a:lnTo>
                  <a:cubicBezTo>
                    <a:pt x="1506268" y="1938688"/>
                    <a:pt x="1577388" y="1867568"/>
                    <a:pt x="1577388" y="1779938"/>
                  </a:cubicBezTo>
                  <a:lnTo>
                    <a:pt x="1577388" y="201930"/>
                  </a:lnTo>
                  <a:cubicBezTo>
                    <a:pt x="1577388" y="149860"/>
                    <a:pt x="1551988" y="104140"/>
                    <a:pt x="1513888" y="74930"/>
                  </a:cubicBezTo>
                  <a:close/>
                  <a:moveTo>
                    <a:pt x="12700" y="1736758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379268" y="12700"/>
                  </a:lnTo>
                  <a:cubicBezTo>
                    <a:pt x="1459278" y="12700"/>
                    <a:pt x="1525318" y="78740"/>
                    <a:pt x="1525318" y="158750"/>
                  </a:cubicBezTo>
                  <a:lnTo>
                    <a:pt x="1525318" y="1736758"/>
                  </a:lnTo>
                  <a:cubicBezTo>
                    <a:pt x="1525318" y="1816768"/>
                    <a:pt x="1459278" y="1882808"/>
                    <a:pt x="1379268" y="1882808"/>
                  </a:cubicBezTo>
                  <a:lnTo>
                    <a:pt x="158750" y="1882808"/>
                  </a:lnTo>
                  <a:cubicBezTo>
                    <a:pt x="78740" y="1882808"/>
                    <a:pt x="12700" y="1818037"/>
                    <a:pt x="12700" y="1736758"/>
                  </a:cubicBezTo>
                  <a:close/>
                  <a:moveTo>
                    <a:pt x="1565958" y="1779937"/>
                  </a:moveTo>
                  <a:cubicBezTo>
                    <a:pt x="1565958" y="1859948"/>
                    <a:pt x="1498648" y="1925987"/>
                    <a:pt x="1418638" y="1925987"/>
                  </a:cubicBezTo>
                  <a:lnTo>
                    <a:pt x="197400" y="1925987"/>
                  </a:lnTo>
                  <a:cubicBezTo>
                    <a:pt x="157480" y="1925987"/>
                    <a:pt x="120650" y="1909477"/>
                    <a:pt x="93980" y="1881537"/>
                  </a:cubicBezTo>
                  <a:cubicBezTo>
                    <a:pt x="114300" y="1890427"/>
                    <a:pt x="135890" y="1895508"/>
                    <a:pt x="160020" y="1895508"/>
                  </a:cubicBezTo>
                  <a:lnTo>
                    <a:pt x="1380538" y="1895508"/>
                  </a:lnTo>
                  <a:cubicBezTo>
                    <a:pt x="1468168" y="1895508"/>
                    <a:pt x="1539288" y="1824387"/>
                    <a:pt x="1539288" y="1736758"/>
                  </a:cubicBezTo>
                  <a:lnTo>
                    <a:pt x="1539288" y="158750"/>
                  </a:lnTo>
                  <a:cubicBezTo>
                    <a:pt x="1539288" y="140970"/>
                    <a:pt x="1535478" y="123190"/>
                    <a:pt x="1530398" y="106680"/>
                  </a:cubicBezTo>
                  <a:cubicBezTo>
                    <a:pt x="1551988" y="132080"/>
                    <a:pt x="1565958" y="165100"/>
                    <a:pt x="1565958" y="201930"/>
                  </a:cubicBezTo>
                  <a:lnTo>
                    <a:pt x="1565958" y="1779937"/>
                  </a:lnTo>
                  <a:cubicBezTo>
                    <a:pt x="1565958" y="1779937"/>
                    <a:pt x="1565958" y="1779937"/>
                    <a:pt x="1565958" y="1779937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29036">
            <a:off x="6213017" y="222963"/>
            <a:ext cx="1050899" cy="110726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104341" y="776597"/>
            <a:ext cx="4021854" cy="4750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200000"/>
              </a:lnSpc>
            </a:pPr>
            <a:r>
              <a:rPr lang="en-US" sz="2800" b="1" spc="-45" dirty="0">
                <a:latin typeface="+mj-lt"/>
              </a:rPr>
              <a:t>RULES</a:t>
            </a:r>
            <a:endParaRPr lang="en-US" sz="2800" spc="-45" dirty="0">
              <a:latin typeface="+mj-lt"/>
            </a:endParaRPr>
          </a:p>
          <a:p>
            <a:pPr marL="571500" indent="-571500" defTabSz="60963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600" spc="-45" dirty="0">
                <a:latin typeface="+mj-lt"/>
              </a:rPr>
              <a:t>The whole class ask the question about the missing number</a:t>
            </a:r>
          </a:p>
          <a:p>
            <a:pPr marL="571500" indent="-571500" defTabSz="60963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600" spc="-45" dirty="0">
                <a:latin typeface="+mj-lt"/>
              </a:rPr>
              <a:t>1 student answer</a:t>
            </a:r>
          </a:p>
          <a:p>
            <a:pPr marL="571500" indent="-571500" defTabSz="60963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600" spc="-45" dirty="0">
                <a:latin typeface="+mj-lt"/>
              </a:rPr>
              <a:t>1 correct answer = 2 stars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C01AD5F-700B-CD66-FA13-36BC9C519A3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37"/>
          <a:stretch/>
        </p:blipFill>
        <p:spPr>
          <a:xfrm>
            <a:off x="4876905" y="3787565"/>
            <a:ext cx="1740291" cy="13356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5DCE86A-F41F-721C-A3BC-97D5B8465E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80" y="3460573"/>
            <a:ext cx="1361351" cy="1600989"/>
          </a:xfrm>
          <a:prstGeom prst="rect">
            <a:avLst/>
          </a:prstGeom>
        </p:spPr>
      </p:pic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6EF9E527-DDB4-81CB-51D6-7A90CB5E37C2}"/>
              </a:ext>
            </a:extLst>
          </p:cNvPr>
          <p:cNvSpPr/>
          <p:nvPr/>
        </p:nvSpPr>
        <p:spPr>
          <a:xfrm>
            <a:off x="2895937" y="4094440"/>
            <a:ext cx="1850606" cy="579833"/>
          </a:xfrm>
          <a:prstGeom prst="wedgeRoundRectCallout">
            <a:avLst>
              <a:gd name="adj1" fmla="val 76015"/>
              <a:gd name="adj2" fmla="val 30923"/>
              <a:gd name="adj3" fmla="val 16667"/>
            </a:avLst>
          </a:prstGeom>
          <a:solidFill>
            <a:srgbClr val="27BDE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Number …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D08AF844-56D9-B84C-15AF-C057CDD8AC4E}"/>
              </a:ext>
            </a:extLst>
          </p:cNvPr>
          <p:cNvSpPr/>
          <p:nvPr/>
        </p:nvSpPr>
        <p:spPr>
          <a:xfrm>
            <a:off x="1758595" y="2893256"/>
            <a:ext cx="3118310" cy="579833"/>
          </a:xfrm>
          <a:prstGeom prst="wedgeRoundRectCallout">
            <a:avLst>
              <a:gd name="adj1" fmla="val -67488"/>
              <a:gd name="adj2" fmla="val 59626"/>
              <a:gd name="adj3" fmla="val 16667"/>
            </a:avLst>
          </a:prstGeom>
          <a:solidFill>
            <a:srgbClr val="97C93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What number is it?</a:t>
            </a:r>
          </a:p>
        </p:txBody>
      </p:sp>
      <p:sp>
        <p:nvSpPr>
          <p:cNvPr id="25" name="Google Shape;540;p45">
            <a:extLst>
              <a:ext uri="{FF2B5EF4-FFF2-40B4-BE49-F238E27FC236}">
                <a16:creationId xmlns:a16="http://schemas.microsoft.com/office/drawing/2014/main" id="{1BF244A8-CAF6-DC53-6F59-0ED11A598D40}"/>
              </a:ext>
            </a:extLst>
          </p:cNvPr>
          <p:cNvSpPr txBox="1">
            <a:spLocks/>
          </p:cNvSpPr>
          <p:nvPr/>
        </p:nvSpPr>
        <p:spPr>
          <a:xfrm>
            <a:off x="877109" y="861135"/>
            <a:ext cx="4961106" cy="19746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5400" b="1" dirty="0">
                <a:solidFill>
                  <a:schemeClr val="bg1"/>
                </a:solidFill>
              </a:rPr>
              <a:t>T</a:t>
            </a:r>
            <a:r>
              <a:rPr lang="en-SG" sz="5400" b="1" dirty="0">
                <a:solidFill>
                  <a:schemeClr val="bg1"/>
                </a:solidFill>
              </a:rPr>
              <a:t>he </a:t>
            </a:r>
          </a:p>
          <a:p>
            <a:pPr>
              <a:spcBef>
                <a:spcPts val="0"/>
              </a:spcBef>
            </a:pPr>
            <a:r>
              <a:rPr lang="en-SG" sz="5400" b="1" dirty="0">
                <a:solidFill>
                  <a:schemeClr val="bg1"/>
                </a:solidFill>
              </a:rPr>
              <a:t>Missing Number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05D6D-8314-FCC7-405A-F124E5815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5907" y="317991"/>
            <a:ext cx="7003307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Song: Let’s Count 1-10 </a:t>
            </a:r>
            <a:endParaRPr lang="en-SG" sz="3600" b="1" dirty="0">
              <a:solidFill>
                <a:schemeClr val="accent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1682543-9AD4-8B23-10D9-B6467A2DFF2F}"/>
              </a:ext>
            </a:extLst>
          </p:cNvPr>
          <p:cNvGrpSpPr/>
          <p:nvPr/>
        </p:nvGrpSpPr>
        <p:grpSpPr>
          <a:xfrm>
            <a:off x="288076" y="1182628"/>
            <a:ext cx="3218695" cy="3244198"/>
            <a:chOff x="288076" y="1182628"/>
            <a:chExt cx="3218695" cy="324419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7217AEE-88EC-BD48-A7C1-76F9063B057B}"/>
                </a:ext>
              </a:extLst>
            </p:cNvPr>
            <p:cNvSpPr/>
            <p:nvPr/>
          </p:nvSpPr>
          <p:spPr>
            <a:xfrm>
              <a:off x="288076" y="1643554"/>
              <a:ext cx="3218695" cy="278327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39DEF5-06B0-B476-C602-0F9B9FB7BA1E}"/>
                </a:ext>
              </a:extLst>
            </p:cNvPr>
            <p:cNvSpPr txBox="1"/>
            <p:nvPr/>
          </p:nvSpPr>
          <p:spPr>
            <a:xfrm>
              <a:off x="430746" y="2768657"/>
              <a:ext cx="29547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en-US" sz="2000" dirty="0"/>
                <a:t>All students stand up.</a:t>
              </a:r>
            </a:p>
            <a:p>
              <a:pPr marL="342900" indent="-342900">
                <a:buFontTx/>
                <a:buChar char="-"/>
              </a:pPr>
              <a:r>
                <a:rPr lang="en-US" sz="2000" dirty="0"/>
                <a:t>Listen to the song.</a:t>
              </a:r>
            </a:p>
            <a:p>
              <a:pPr marL="342900" indent="-342900">
                <a:buFontTx/>
                <a:buChar char="-"/>
              </a:pPr>
              <a:r>
                <a:rPr lang="en-US" sz="2000" dirty="0"/>
                <a:t>Dance along.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A1B75C7-92EC-C698-A581-23D4D79EB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8" b="90000" l="8000" r="90111">
                          <a14:foregroundMark x1="24111" y1="26935" x2="15889" y2="34355"/>
                          <a14:foregroundMark x1="23778" y1="15161" x2="14222" y2="45161"/>
                          <a14:foregroundMark x1="14222" y1="45161" x2="14111" y2="46129"/>
                          <a14:foregroundMark x1="15556" y1="20161" x2="25556" y2="34516"/>
                          <a14:foregroundMark x1="29778" y1="15645" x2="18333" y2="26935"/>
                          <a14:foregroundMark x1="35222" y1="13226" x2="28111" y2="12742"/>
                          <a14:foregroundMark x1="28111" y1="12742" x2="21222" y2="17419"/>
                          <a14:foregroundMark x1="16111" y1="23387" x2="11333" y2="48710"/>
                          <a14:foregroundMark x1="11333" y1="48710" x2="11444" y2="50161"/>
                          <a14:foregroundMark x1="8111" y1="52903" x2="10556" y2="69194"/>
                          <a14:foregroundMark x1="24111" y1="34194" x2="20889" y2="37742"/>
                          <a14:foregroundMark x1="20667" y1="32742" x2="18889" y2="39677"/>
                          <a14:foregroundMark x1="33778" y1="10645" x2="40333" y2="11774"/>
                          <a14:foregroundMark x1="40333" y1="11774" x2="47889" y2="10161"/>
                          <a14:foregroundMark x1="47889" y1="10161" x2="66778" y2="12742"/>
                          <a14:foregroundMark x1="66778" y1="12742" x2="75667" y2="21452"/>
                          <a14:foregroundMark x1="75667" y1="21452" x2="80556" y2="47419"/>
                          <a14:foregroundMark x1="81222" y1="20323" x2="84667" y2="33065"/>
                          <a14:foregroundMark x1="84667" y1="33065" x2="85889" y2="56129"/>
                          <a14:foregroundMark x1="85889" y1="56129" x2="85111" y2="60645"/>
                          <a14:foregroundMark x1="89333" y1="53548" x2="80222" y2="81129"/>
                          <a14:foregroundMark x1="80222" y1="81129" x2="79778" y2="81774"/>
                          <a14:foregroundMark x1="71667" y1="31290" x2="84778" y2="58710"/>
                          <a14:foregroundMark x1="84333" y1="28387" x2="90000" y2="45484"/>
                          <a14:foregroundMark x1="87333" y1="28871" x2="73667" y2="14032"/>
                          <a14:foregroundMark x1="73667" y1="14032" x2="61333" y2="12419"/>
                          <a14:foregroundMark x1="61333" y1="12419" x2="58889" y2="13548"/>
                          <a14:foregroundMark x1="74444" y1="17097" x2="79556" y2="29839"/>
                          <a14:foregroundMark x1="66889" y1="32581" x2="71444" y2="41290"/>
                          <a14:foregroundMark x1="73667" y1="25645" x2="65222" y2="37742"/>
                          <a14:foregroundMark x1="69111" y1="19194" x2="72000" y2="31774"/>
                          <a14:foregroundMark x1="76111" y1="22742" x2="82667" y2="27581"/>
                          <a14:foregroundMark x1="81667" y1="17258" x2="87000" y2="28710"/>
                          <a14:foregroundMark x1="87000" y1="28710" x2="87000" y2="29516"/>
                          <a14:foregroundMark x1="89556" y1="36129" x2="90333" y2="48065"/>
                          <a14:foregroundMark x1="90111" y1="54677" x2="86556" y2="74839"/>
                          <a14:foregroundMark x1="79889" y1="84355" x2="69000" y2="83710"/>
                          <a14:foregroundMark x1="71222" y1="85968" x2="57778" y2="83226"/>
                          <a14:foregroundMark x1="60556" y1="87097" x2="49333" y2="83710"/>
                          <a14:foregroundMark x1="69000" y1="88710" x2="59556" y2="86613"/>
                          <a14:foregroundMark x1="56889" y1="87742" x2="44444" y2="83548"/>
                          <a14:foregroundMark x1="51444" y1="88226" x2="40667" y2="86613"/>
                          <a14:foregroundMark x1="38333" y1="88710" x2="19333" y2="81290"/>
                          <a14:foregroundMark x1="29778" y1="89194" x2="20222" y2="84194"/>
                          <a14:foregroundMark x1="17222" y1="82742" x2="8333" y2="62258"/>
                          <a14:foregroundMark x1="11556" y1="58226" x2="18556" y2="38065"/>
                          <a14:foregroundMark x1="19889" y1="45000" x2="27889" y2="36613"/>
                          <a14:foregroundMark x1="28444" y1="42742" x2="30000" y2="24355"/>
                          <a14:foregroundMark x1="24222" y1="30161" x2="24667" y2="32097"/>
                          <a14:foregroundMark x1="24778" y1="32097" x2="29444" y2="22581"/>
                          <a14:foregroundMark x1="27778" y1="33710" x2="30556" y2="29032"/>
                          <a14:foregroundMark x1="8333" y1="47742" x2="13556" y2="30000"/>
                          <a14:foregroundMark x1="40111" y1="9839" x2="53333" y2="11774"/>
                          <a14:foregroundMark x1="60444" y1="9032" x2="43222" y2="8548"/>
                          <a14:foregroundMark x1="74889" y1="25161" x2="78778" y2="216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786" y="1182628"/>
              <a:ext cx="2290666" cy="1578014"/>
            </a:xfrm>
            <a:prstGeom prst="rect">
              <a:avLst/>
            </a:prstGeom>
          </p:spPr>
        </p:pic>
      </p:grpSp>
      <p:pic>
        <p:nvPicPr>
          <p:cNvPr id="3" name="Numbers Song Let's Count 1-10 New Version">
            <a:hlinkClick r:id="" action="ppaction://media"/>
            <a:extLst>
              <a:ext uri="{FF2B5EF4-FFF2-40B4-BE49-F238E27FC236}">
                <a16:creationId xmlns:a16="http://schemas.microsoft.com/office/drawing/2014/main" id="{5A9BDAF1-3FBB-2F2F-90BF-393C159729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24601" y="1270263"/>
            <a:ext cx="8179323" cy="4600869"/>
          </a:xfrm>
          <a:prstGeom prst="rect">
            <a:avLst/>
          </a:prstGeom>
        </p:spPr>
      </p:pic>
      <p:sp>
        <p:nvSpPr>
          <p:cNvPr id="9" name="Google Shape;281;p15">
            <a:extLst>
              <a:ext uri="{FF2B5EF4-FFF2-40B4-BE49-F238E27FC236}">
                <a16:creationId xmlns:a16="http://schemas.microsoft.com/office/drawing/2014/main" id="{68C6B195-3144-EA6C-DD65-E8F2E561F415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37445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2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83931">
            <a:off x="-267625" y="4952060"/>
            <a:ext cx="1566217" cy="24402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255683">
            <a:off x="10423275" y="5681418"/>
            <a:ext cx="1992231" cy="17821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272117">
            <a:off x="392585" y="-652149"/>
            <a:ext cx="1949767" cy="187532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833718">
            <a:off x="10842236" y="1208238"/>
            <a:ext cx="2315035" cy="1334302"/>
          </a:xfrm>
          <a:prstGeom prst="rect">
            <a:avLst/>
          </a:prstGeom>
        </p:spPr>
      </p:pic>
      <p:grpSp>
        <p:nvGrpSpPr>
          <p:cNvPr id="9" name="Group 5">
            <a:extLst>
              <a:ext uri="{FF2B5EF4-FFF2-40B4-BE49-F238E27FC236}">
                <a16:creationId xmlns:a16="http://schemas.microsoft.com/office/drawing/2014/main" id="{A18C1F1D-17C8-8192-AA75-060337ADDA76}"/>
              </a:ext>
            </a:extLst>
          </p:cNvPr>
          <p:cNvGrpSpPr/>
          <p:nvPr/>
        </p:nvGrpSpPr>
        <p:grpSpPr>
          <a:xfrm>
            <a:off x="6315739" y="3380550"/>
            <a:ext cx="1829529" cy="2563050"/>
            <a:chOff x="0" y="0"/>
            <a:chExt cx="3659058" cy="5126101"/>
          </a:xfrm>
        </p:grpSpPr>
        <p:grpSp>
          <p:nvGrpSpPr>
            <p:cNvPr id="10" name="Group 6">
              <a:extLst>
                <a:ext uri="{FF2B5EF4-FFF2-40B4-BE49-F238E27FC236}">
                  <a16:creationId xmlns:a16="http://schemas.microsoft.com/office/drawing/2014/main" id="{146E13CC-BA34-208E-2DB3-8A04F57C01B3}"/>
                </a:ext>
              </a:extLst>
            </p:cNvPr>
            <p:cNvGrpSpPr/>
            <p:nvPr/>
          </p:nvGrpSpPr>
          <p:grpSpPr>
            <a:xfrm>
              <a:off x="0" y="0"/>
              <a:ext cx="3659058" cy="5126101"/>
              <a:chOff x="0" y="0"/>
              <a:chExt cx="914371" cy="1280973"/>
            </a:xfrm>
          </p:grpSpPr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CE0AE8F9-BD33-07E2-9B07-15C7C30BAC56}"/>
                  </a:ext>
                </a:extLst>
              </p:cNvPr>
              <p:cNvSpPr/>
              <p:nvPr/>
            </p:nvSpPr>
            <p:spPr>
              <a:xfrm>
                <a:off x="92710" y="106680"/>
                <a:ext cx="810231" cy="1161594"/>
              </a:xfrm>
              <a:custGeom>
                <a:avLst/>
                <a:gdLst/>
                <a:ahLst/>
                <a:cxnLst/>
                <a:rect l="l" t="t" r="r" b="b"/>
                <a:pathLst>
                  <a:path w="810231" h="1161594">
                    <a:moveTo>
                      <a:pt x="783561" y="972364"/>
                    </a:moveTo>
                    <a:cubicBezTo>
                      <a:pt x="783561" y="1059994"/>
                      <a:pt x="707361" y="1131114"/>
                      <a:pt x="626081" y="1131114"/>
                    </a:cubicBezTo>
                    <a:lnTo>
                      <a:pt x="66040" y="1131114"/>
                    </a:lnTo>
                    <a:cubicBezTo>
                      <a:pt x="43180" y="1131114"/>
                      <a:pt x="20320" y="1126034"/>
                      <a:pt x="0" y="1117144"/>
                    </a:cubicBezTo>
                    <a:cubicBezTo>
                      <a:pt x="26670" y="1145084"/>
                      <a:pt x="63500" y="1161594"/>
                      <a:pt x="99291" y="1161594"/>
                    </a:cubicBezTo>
                    <a:lnTo>
                      <a:pt x="664181" y="1161594"/>
                    </a:lnTo>
                    <a:cubicBezTo>
                      <a:pt x="744191" y="1161594"/>
                      <a:pt x="810231" y="1095553"/>
                      <a:pt x="810231" y="1015544"/>
                    </a:cubicBezTo>
                    <a:lnTo>
                      <a:pt x="810231" y="95250"/>
                    </a:lnTo>
                    <a:cubicBezTo>
                      <a:pt x="810231" y="58420"/>
                      <a:pt x="796261" y="25400"/>
                      <a:pt x="774671" y="0"/>
                    </a:cubicBezTo>
                    <a:cubicBezTo>
                      <a:pt x="781021" y="16510"/>
                      <a:pt x="783561" y="34290"/>
                      <a:pt x="783561" y="52070"/>
                    </a:cubicBezTo>
                    <a:lnTo>
                      <a:pt x="783561" y="972364"/>
                    </a:lnTo>
                    <a:lnTo>
                      <a:pt x="783561" y="97236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F17A7058-F8E0-4E46-8102-46E0A3F7A2AF}"/>
                  </a:ext>
                </a:extLst>
              </p:cNvPr>
              <p:cNvSpPr/>
              <p:nvPr/>
            </p:nvSpPr>
            <p:spPr>
              <a:xfrm>
                <a:off x="12700" y="12700"/>
                <a:ext cx="849601" cy="1212394"/>
              </a:xfrm>
              <a:custGeom>
                <a:avLst/>
                <a:gdLst/>
                <a:ahLst/>
                <a:cxnLst/>
                <a:rect l="l" t="t" r="r" b="b"/>
                <a:pathLst>
                  <a:path w="849601" h="1212394">
                    <a:moveTo>
                      <a:pt x="146050" y="1212394"/>
                    </a:moveTo>
                    <a:lnTo>
                      <a:pt x="703551" y="1212394"/>
                    </a:lnTo>
                    <a:cubicBezTo>
                      <a:pt x="783561" y="1212394"/>
                      <a:pt x="849601" y="1146354"/>
                      <a:pt x="849601" y="1066344"/>
                    </a:cubicBezTo>
                    <a:lnTo>
                      <a:pt x="849601" y="146050"/>
                    </a:lnTo>
                    <a:cubicBezTo>
                      <a:pt x="849601" y="66040"/>
                      <a:pt x="783561" y="0"/>
                      <a:pt x="703551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66344"/>
                    </a:lnTo>
                    <a:cubicBezTo>
                      <a:pt x="0" y="1147623"/>
                      <a:pt x="66040" y="1212394"/>
                      <a:pt x="146050" y="1212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4C5812BE-BEFB-DC53-3A01-F8F3F85A202C}"/>
                  </a:ext>
                </a:extLst>
              </p:cNvPr>
              <p:cNvSpPr/>
              <p:nvPr/>
            </p:nvSpPr>
            <p:spPr>
              <a:xfrm>
                <a:off x="0" y="0"/>
                <a:ext cx="914371" cy="1280974"/>
              </a:xfrm>
              <a:custGeom>
                <a:avLst/>
                <a:gdLst/>
                <a:ahLst/>
                <a:cxnLst/>
                <a:rect l="l" t="t" r="r" b="b"/>
                <a:pathLst>
                  <a:path w="914371" h="1280974">
                    <a:moveTo>
                      <a:pt x="850871" y="74930"/>
                    </a:moveTo>
                    <a:cubicBezTo>
                      <a:pt x="822931" y="30480"/>
                      <a:pt x="773401" y="0"/>
                      <a:pt x="716251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79044"/>
                    </a:lnTo>
                    <a:cubicBezTo>
                      <a:pt x="0" y="1131114"/>
                      <a:pt x="25400" y="1176833"/>
                      <a:pt x="63500" y="1206044"/>
                    </a:cubicBezTo>
                    <a:cubicBezTo>
                      <a:pt x="91440" y="1250494"/>
                      <a:pt x="140970" y="1280974"/>
                      <a:pt x="192515" y="1280974"/>
                    </a:cubicBezTo>
                    <a:lnTo>
                      <a:pt x="755621" y="1280974"/>
                    </a:lnTo>
                    <a:cubicBezTo>
                      <a:pt x="843251" y="1280974"/>
                      <a:pt x="914371" y="1209854"/>
                      <a:pt x="914371" y="1122224"/>
                    </a:cubicBezTo>
                    <a:lnTo>
                      <a:pt x="914371" y="201930"/>
                    </a:lnTo>
                    <a:cubicBezTo>
                      <a:pt x="914371" y="149860"/>
                      <a:pt x="888971" y="104140"/>
                      <a:pt x="850871" y="74930"/>
                    </a:cubicBezTo>
                    <a:close/>
                    <a:moveTo>
                      <a:pt x="12700" y="107904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716251" y="12700"/>
                    </a:lnTo>
                    <a:cubicBezTo>
                      <a:pt x="796261" y="12700"/>
                      <a:pt x="862301" y="78740"/>
                      <a:pt x="862301" y="158750"/>
                    </a:cubicBezTo>
                    <a:lnTo>
                      <a:pt x="862301" y="1079044"/>
                    </a:lnTo>
                    <a:cubicBezTo>
                      <a:pt x="862301" y="1159054"/>
                      <a:pt x="796261" y="1225094"/>
                      <a:pt x="716251" y="1225094"/>
                    </a:cubicBezTo>
                    <a:lnTo>
                      <a:pt x="158750" y="1225094"/>
                    </a:lnTo>
                    <a:cubicBezTo>
                      <a:pt x="78740" y="1225094"/>
                      <a:pt x="12700" y="1160323"/>
                      <a:pt x="12700" y="1079044"/>
                    </a:cubicBezTo>
                    <a:close/>
                    <a:moveTo>
                      <a:pt x="902941" y="1122223"/>
                    </a:moveTo>
                    <a:cubicBezTo>
                      <a:pt x="902941" y="1202233"/>
                      <a:pt x="835631" y="1268273"/>
                      <a:pt x="755621" y="1268273"/>
                    </a:cubicBezTo>
                    <a:lnTo>
                      <a:pt x="192515" y="1268273"/>
                    </a:lnTo>
                    <a:cubicBezTo>
                      <a:pt x="157480" y="1268273"/>
                      <a:pt x="120650" y="1251763"/>
                      <a:pt x="93980" y="1223823"/>
                    </a:cubicBezTo>
                    <a:cubicBezTo>
                      <a:pt x="114300" y="1232713"/>
                      <a:pt x="135890" y="1237793"/>
                      <a:pt x="160020" y="1237793"/>
                    </a:cubicBezTo>
                    <a:lnTo>
                      <a:pt x="717521" y="1237793"/>
                    </a:lnTo>
                    <a:cubicBezTo>
                      <a:pt x="805151" y="1237793"/>
                      <a:pt x="876271" y="1166673"/>
                      <a:pt x="876271" y="1079043"/>
                    </a:cubicBezTo>
                    <a:lnTo>
                      <a:pt x="876271" y="158750"/>
                    </a:lnTo>
                    <a:cubicBezTo>
                      <a:pt x="876271" y="140970"/>
                      <a:pt x="872461" y="123190"/>
                      <a:pt x="867381" y="106680"/>
                    </a:cubicBezTo>
                    <a:cubicBezTo>
                      <a:pt x="888971" y="132080"/>
                      <a:pt x="902941" y="165100"/>
                      <a:pt x="902941" y="201930"/>
                    </a:cubicBezTo>
                    <a:lnTo>
                      <a:pt x="902941" y="1122223"/>
                    </a:lnTo>
                    <a:cubicBezTo>
                      <a:pt x="902941" y="1122223"/>
                      <a:pt x="902941" y="1122223"/>
                      <a:pt x="902941" y="1122223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7B59521-8DBF-2705-758B-915A86353282}"/>
                </a:ext>
              </a:extLst>
            </p:cNvPr>
            <p:cNvSpPr txBox="1"/>
            <p:nvPr/>
          </p:nvSpPr>
          <p:spPr>
            <a:xfrm>
              <a:off x="345878" y="936430"/>
              <a:ext cx="2967304" cy="2872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1159"/>
                </a:lnSpc>
                <a:spcBef>
                  <a:spcPct val="0"/>
                </a:spcBef>
              </a:pPr>
              <a:r>
                <a:rPr lang="en-US" sz="11271" dirty="0">
                  <a:solidFill>
                    <a:srgbClr val="000000"/>
                  </a:solidFill>
                  <a:latin typeface="Tropika"/>
                </a:rPr>
                <a:t>4</a:t>
              </a:r>
            </a:p>
          </p:txBody>
        </p:sp>
      </p:grpSp>
      <p:grpSp>
        <p:nvGrpSpPr>
          <p:cNvPr id="15" name="Group 11">
            <a:extLst>
              <a:ext uri="{FF2B5EF4-FFF2-40B4-BE49-F238E27FC236}">
                <a16:creationId xmlns:a16="http://schemas.microsoft.com/office/drawing/2014/main" id="{731D16AB-6414-DA82-F2D7-F82C1CBE43CA}"/>
              </a:ext>
            </a:extLst>
          </p:cNvPr>
          <p:cNvGrpSpPr/>
          <p:nvPr/>
        </p:nvGrpSpPr>
        <p:grpSpPr>
          <a:xfrm>
            <a:off x="8584745" y="3380550"/>
            <a:ext cx="1829529" cy="2563050"/>
            <a:chOff x="0" y="0"/>
            <a:chExt cx="3659058" cy="5126101"/>
          </a:xfrm>
        </p:grpSpPr>
        <p:grpSp>
          <p:nvGrpSpPr>
            <p:cNvPr id="16" name="Group 12">
              <a:extLst>
                <a:ext uri="{FF2B5EF4-FFF2-40B4-BE49-F238E27FC236}">
                  <a16:creationId xmlns:a16="http://schemas.microsoft.com/office/drawing/2014/main" id="{917B0CB8-8C3B-9D31-D8DF-87927669D779}"/>
                </a:ext>
              </a:extLst>
            </p:cNvPr>
            <p:cNvGrpSpPr/>
            <p:nvPr/>
          </p:nvGrpSpPr>
          <p:grpSpPr>
            <a:xfrm>
              <a:off x="0" y="0"/>
              <a:ext cx="3659058" cy="5126101"/>
              <a:chOff x="0" y="0"/>
              <a:chExt cx="914371" cy="1280973"/>
            </a:xfrm>
          </p:grpSpPr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B2C96FF9-E84F-B467-B86C-CFDBD8599570}"/>
                  </a:ext>
                </a:extLst>
              </p:cNvPr>
              <p:cNvSpPr/>
              <p:nvPr/>
            </p:nvSpPr>
            <p:spPr>
              <a:xfrm>
                <a:off x="92710" y="106680"/>
                <a:ext cx="810231" cy="1161594"/>
              </a:xfrm>
              <a:custGeom>
                <a:avLst/>
                <a:gdLst/>
                <a:ahLst/>
                <a:cxnLst/>
                <a:rect l="l" t="t" r="r" b="b"/>
                <a:pathLst>
                  <a:path w="810231" h="1161594">
                    <a:moveTo>
                      <a:pt x="783561" y="972364"/>
                    </a:moveTo>
                    <a:cubicBezTo>
                      <a:pt x="783561" y="1059994"/>
                      <a:pt x="707361" y="1131114"/>
                      <a:pt x="626081" y="1131114"/>
                    </a:cubicBezTo>
                    <a:lnTo>
                      <a:pt x="66040" y="1131114"/>
                    </a:lnTo>
                    <a:cubicBezTo>
                      <a:pt x="43180" y="1131114"/>
                      <a:pt x="20320" y="1126034"/>
                      <a:pt x="0" y="1117144"/>
                    </a:cubicBezTo>
                    <a:cubicBezTo>
                      <a:pt x="26670" y="1145084"/>
                      <a:pt x="63500" y="1161594"/>
                      <a:pt x="99291" y="1161594"/>
                    </a:cubicBezTo>
                    <a:lnTo>
                      <a:pt x="664181" y="1161594"/>
                    </a:lnTo>
                    <a:cubicBezTo>
                      <a:pt x="744191" y="1161594"/>
                      <a:pt x="810231" y="1095553"/>
                      <a:pt x="810231" y="1015544"/>
                    </a:cubicBezTo>
                    <a:lnTo>
                      <a:pt x="810231" y="95250"/>
                    </a:lnTo>
                    <a:cubicBezTo>
                      <a:pt x="810231" y="58420"/>
                      <a:pt x="796261" y="25400"/>
                      <a:pt x="774671" y="0"/>
                    </a:cubicBezTo>
                    <a:cubicBezTo>
                      <a:pt x="781021" y="16510"/>
                      <a:pt x="783561" y="34290"/>
                      <a:pt x="783561" y="52070"/>
                    </a:cubicBezTo>
                    <a:lnTo>
                      <a:pt x="783561" y="972364"/>
                    </a:lnTo>
                    <a:lnTo>
                      <a:pt x="783561" y="97236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82AE32E4-4567-1E36-75AB-BD335CF3E6A7}"/>
                  </a:ext>
                </a:extLst>
              </p:cNvPr>
              <p:cNvSpPr/>
              <p:nvPr/>
            </p:nvSpPr>
            <p:spPr>
              <a:xfrm>
                <a:off x="12700" y="12700"/>
                <a:ext cx="849601" cy="1212394"/>
              </a:xfrm>
              <a:custGeom>
                <a:avLst/>
                <a:gdLst/>
                <a:ahLst/>
                <a:cxnLst/>
                <a:rect l="l" t="t" r="r" b="b"/>
                <a:pathLst>
                  <a:path w="849601" h="1212394">
                    <a:moveTo>
                      <a:pt x="146050" y="1212394"/>
                    </a:moveTo>
                    <a:lnTo>
                      <a:pt x="703551" y="1212394"/>
                    </a:lnTo>
                    <a:cubicBezTo>
                      <a:pt x="783561" y="1212394"/>
                      <a:pt x="849601" y="1146354"/>
                      <a:pt x="849601" y="1066344"/>
                    </a:cubicBezTo>
                    <a:lnTo>
                      <a:pt x="849601" y="146050"/>
                    </a:lnTo>
                    <a:cubicBezTo>
                      <a:pt x="849601" y="66040"/>
                      <a:pt x="783561" y="0"/>
                      <a:pt x="703551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66344"/>
                    </a:lnTo>
                    <a:cubicBezTo>
                      <a:pt x="0" y="1147623"/>
                      <a:pt x="66040" y="1212394"/>
                      <a:pt x="146050" y="1212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0" name="Freeform 15">
                <a:extLst>
                  <a:ext uri="{FF2B5EF4-FFF2-40B4-BE49-F238E27FC236}">
                    <a16:creationId xmlns:a16="http://schemas.microsoft.com/office/drawing/2014/main" id="{E9B35358-5E7A-378C-3F69-E2302AA9FD7D}"/>
                  </a:ext>
                </a:extLst>
              </p:cNvPr>
              <p:cNvSpPr/>
              <p:nvPr/>
            </p:nvSpPr>
            <p:spPr>
              <a:xfrm>
                <a:off x="0" y="0"/>
                <a:ext cx="914371" cy="1280974"/>
              </a:xfrm>
              <a:custGeom>
                <a:avLst/>
                <a:gdLst/>
                <a:ahLst/>
                <a:cxnLst/>
                <a:rect l="l" t="t" r="r" b="b"/>
                <a:pathLst>
                  <a:path w="914371" h="1280974">
                    <a:moveTo>
                      <a:pt x="850871" y="74930"/>
                    </a:moveTo>
                    <a:cubicBezTo>
                      <a:pt x="822931" y="30480"/>
                      <a:pt x="773401" y="0"/>
                      <a:pt x="716251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79044"/>
                    </a:lnTo>
                    <a:cubicBezTo>
                      <a:pt x="0" y="1131114"/>
                      <a:pt x="25400" y="1176833"/>
                      <a:pt x="63500" y="1206044"/>
                    </a:cubicBezTo>
                    <a:cubicBezTo>
                      <a:pt x="91440" y="1250494"/>
                      <a:pt x="140970" y="1280974"/>
                      <a:pt x="192515" y="1280974"/>
                    </a:cubicBezTo>
                    <a:lnTo>
                      <a:pt x="755621" y="1280974"/>
                    </a:lnTo>
                    <a:cubicBezTo>
                      <a:pt x="843251" y="1280974"/>
                      <a:pt x="914371" y="1209854"/>
                      <a:pt x="914371" y="1122224"/>
                    </a:cubicBezTo>
                    <a:lnTo>
                      <a:pt x="914371" y="201930"/>
                    </a:lnTo>
                    <a:cubicBezTo>
                      <a:pt x="914371" y="149860"/>
                      <a:pt x="888971" y="104140"/>
                      <a:pt x="850871" y="74930"/>
                    </a:cubicBezTo>
                    <a:close/>
                    <a:moveTo>
                      <a:pt x="12700" y="107904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716251" y="12700"/>
                    </a:lnTo>
                    <a:cubicBezTo>
                      <a:pt x="796261" y="12700"/>
                      <a:pt x="862301" y="78740"/>
                      <a:pt x="862301" y="158750"/>
                    </a:cubicBezTo>
                    <a:lnTo>
                      <a:pt x="862301" y="1079044"/>
                    </a:lnTo>
                    <a:cubicBezTo>
                      <a:pt x="862301" y="1159054"/>
                      <a:pt x="796261" y="1225094"/>
                      <a:pt x="716251" y="1225094"/>
                    </a:cubicBezTo>
                    <a:lnTo>
                      <a:pt x="158750" y="1225094"/>
                    </a:lnTo>
                    <a:cubicBezTo>
                      <a:pt x="78740" y="1225094"/>
                      <a:pt x="12700" y="1160323"/>
                      <a:pt x="12700" y="1079044"/>
                    </a:cubicBezTo>
                    <a:close/>
                    <a:moveTo>
                      <a:pt x="902941" y="1122223"/>
                    </a:moveTo>
                    <a:cubicBezTo>
                      <a:pt x="902941" y="1202233"/>
                      <a:pt x="835631" y="1268273"/>
                      <a:pt x="755621" y="1268273"/>
                    </a:cubicBezTo>
                    <a:lnTo>
                      <a:pt x="192515" y="1268273"/>
                    </a:lnTo>
                    <a:cubicBezTo>
                      <a:pt x="157480" y="1268273"/>
                      <a:pt x="120650" y="1251763"/>
                      <a:pt x="93980" y="1223823"/>
                    </a:cubicBezTo>
                    <a:cubicBezTo>
                      <a:pt x="114300" y="1232713"/>
                      <a:pt x="135890" y="1237793"/>
                      <a:pt x="160020" y="1237793"/>
                    </a:cubicBezTo>
                    <a:lnTo>
                      <a:pt x="717521" y="1237793"/>
                    </a:lnTo>
                    <a:cubicBezTo>
                      <a:pt x="805151" y="1237793"/>
                      <a:pt x="876271" y="1166673"/>
                      <a:pt x="876271" y="1079043"/>
                    </a:cubicBezTo>
                    <a:lnTo>
                      <a:pt x="876271" y="158750"/>
                    </a:lnTo>
                    <a:cubicBezTo>
                      <a:pt x="876271" y="140970"/>
                      <a:pt x="872461" y="123190"/>
                      <a:pt x="867381" y="106680"/>
                    </a:cubicBezTo>
                    <a:cubicBezTo>
                      <a:pt x="888971" y="132080"/>
                      <a:pt x="902941" y="165100"/>
                      <a:pt x="902941" y="201930"/>
                    </a:cubicBezTo>
                    <a:lnTo>
                      <a:pt x="902941" y="1122223"/>
                    </a:lnTo>
                    <a:cubicBezTo>
                      <a:pt x="902941" y="1122223"/>
                      <a:pt x="902941" y="1122223"/>
                      <a:pt x="902941" y="1122223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E9333D9-F30E-FFDB-64BD-EA41A28EFF4B}"/>
                </a:ext>
              </a:extLst>
            </p:cNvPr>
            <p:cNvSpPr txBox="1"/>
            <p:nvPr/>
          </p:nvSpPr>
          <p:spPr>
            <a:xfrm>
              <a:off x="345878" y="936430"/>
              <a:ext cx="2967304" cy="2872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1159"/>
                </a:lnSpc>
                <a:spcBef>
                  <a:spcPct val="0"/>
                </a:spcBef>
              </a:pPr>
              <a:r>
                <a:rPr lang="en-US" sz="11271" dirty="0">
                  <a:solidFill>
                    <a:srgbClr val="FF0000"/>
                  </a:solidFill>
                  <a:latin typeface="Tropika"/>
                </a:rPr>
                <a:t>5</a:t>
              </a:r>
            </a:p>
          </p:txBody>
        </p:sp>
      </p:grpSp>
      <p:grpSp>
        <p:nvGrpSpPr>
          <p:cNvPr id="21" name="Group 17">
            <a:extLst>
              <a:ext uri="{FF2B5EF4-FFF2-40B4-BE49-F238E27FC236}">
                <a16:creationId xmlns:a16="http://schemas.microsoft.com/office/drawing/2014/main" id="{5BC58930-0573-182C-444E-16B4AE4D5BE0}"/>
              </a:ext>
            </a:extLst>
          </p:cNvPr>
          <p:cNvGrpSpPr/>
          <p:nvPr/>
        </p:nvGrpSpPr>
        <p:grpSpPr>
          <a:xfrm>
            <a:off x="1777727" y="3380550"/>
            <a:ext cx="1829529" cy="2563050"/>
            <a:chOff x="0" y="0"/>
            <a:chExt cx="3659058" cy="5126101"/>
          </a:xfrm>
        </p:grpSpPr>
        <p:grpSp>
          <p:nvGrpSpPr>
            <p:cNvPr id="22" name="Group 18">
              <a:extLst>
                <a:ext uri="{FF2B5EF4-FFF2-40B4-BE49-F238E27FC236}">
                  <a16:creationId xmlns:a16="http://schemas.microsoft.com/office/drawing/2014/main" id="{81BC5997-1E94-C87E-1BB6-58B856E5F014}"/>
                </a:ext>
              </a:extLst>
            </p:cNvPr>
            <p:cNvGrpSpPr/>
            <p:nvPr/>
          </p:nvGrpSpPr>
          <p:grpSpPr>
            <a:xfrm>
              <a:off x="0" y="0"/>
              <a:ext cx="3659058" cy="5126101"/>
              <a:chOff x="0" y="0"/>
              <a:chExt cx="914371" cy="1280973"/>
            </a:xfrm>
          </p:grpSpPr>
          <p:sp>
            <p:nvSpPr>
              <p:cNvPr id="24" name="Freeform 19">
                <a:extLst>
                  <a:ext uri="{FF2B5EF4-FFF2-40B4-BE49-F238E27FC236}">
                    <a16:creationId xmlns:a16="http://schemas.microsoft.com/office/drawing/2014/main" id="{223C7185-0049-9CC5-A1AE-4858135AB2A9}"/>
                  </a:ext>
                </a:extLst>
              </p:cNvPr>
              <p:cNvSpPr/>
              <p:nvPr/>
            </p:nvSpPr>
            <p:spPr>
              <a:xfrm>
                <a:off x="92710" y="106680"/>
                <a:ext cx="810231" cy="1161594"/>
              </a:xfrm>
              <a:custGeom>
                <a:avLst/>
                <a:gdLst/>
                <a:ahLst/>
                <a:cxnLst/>
                <a:rect l="l" t="t" r="r" b="b"/>
                <a:pathLst>
                  <a:path w="810231" h="1161594">
                    <a:moveTo>
                      <a:pt x="783561" y="972364"/>
                    </a:moveTo>
                    <a:cubicBezTo>
                      <a:pt x="783561" y="1059994"/>
                      <a:pt x="707361" y="1131114"/>
                      <a:pt x="626081" y="1131114"/>
                    </a:cubicBezTo>
                    <a:lnTo>
                      <a:pt x="66040" y="1131114"/>
                    </a:lnTo>
                    <a:cubicBezTo>
                      <a:pt x="43180" y="1131114"/>
                      <a:pt x="20320" y="1126034"/>
                      <a:pt x="0" y="1117144"/>
                    </a:cubicBezTo>
                    <a:cubicBezTo>
                      <a:pt x="26670" y="1145084"/>
                      <a:pt x="63500" y="1161594"/>
                      <a:pt x="99291" y="1161594"/>
                    </a:cubicBezTo>
                    <a:lnTo>
                      <a:pt x="664181" y="1161594"/>
                    </a:lnTo>
                    <a:cubicBezTo>
                      <a:pt x="744191" y="1161594"/>
                      <a:pt x="810231" y="1095553"/>
                      <a:pt x="810231" y="1015544"/>
                    </a:cubicBezTo>
                    <a:lnTo>
                      <a:pt x="810231" y="95250"/>
                    </a:lnTo>
                    <a:cubicBezTo>
                      <a:pt x="810231" y="58420"/>
                      <a:pt x="796261" y="25400"/>
                      <a:pt x="774671" y="0"/>
                    </a:cubicBezTo>
                    <a:cubicBezTo>
                      <a:pt x="781021" y="16510"/>
                      <a:pt x="783561" y="34290"/>
                      <a:pt x="783561" y="52070"/>
                    </a:cubicBezTo>
                    <a:lnTo>
                      <a:pt x="783561" y="972364"/>
                    </a:lnTo>
                    <a:lnTo>
                      <a:pt x="783561" y="97236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5" name="Freeform 20">
                <a:extLst>
                  <a:ext uri="{FF2B5EF4-FFF2-40B4-BE49-F238E27FC236}">
                    <a16:creationId xmlns:a16="http://schemas.microsoft.com/office/drawing/2014/main" id="{80A68721-7B86-251E-2686-1E5595B98F1F}"/>
                  </a:ext>
                </a:extLst>
              </p:cNvPr>
              <p:cNvSpPr/>
              <p:nvPr/>
            </p:nvSpPr>
            <p:spPr>
              <a:xfrm>
                <a:off x="12700" y="12700"/>
                <a:ext cx="849601" cy="1212394"/>
              </a:xfrm>
              <a:custGeom>
                <a:avLst/>
                <a:gdLst/>
                <a:ahLst/>
                <a:cxnLst/>
                <a:rect l="l" t="t" r="r" b="b"/>
                <a:pathLst>
                  <a:path w="849601" h="1212394">
                    <a:moveTo>
                      <a:pt x="146050" y="1212394"/>
                    </a:moveTo>
                    <a:lnTo>
                      <a:pt x="703551" y="1212394"/>
                    </a:lnTo>
                    <a:cubicBezTo>
                      <a:pt x="783561" y="1212394"/>
                      <a:pt x="849601" y="1146354"/>
                      <a:pt x="849601" y="1066344"/>
                    </a:cubicBezTo>
                    <a:lnTo>
                      <a:pt x="849601" y="146050"/>
                    </a:lnTo>
                    <a:cubicBezTo>
                      <a:pt x="849601" y="66040"/>
                      <a:pt x="783561" y="0"/>
                      <a:pt x="703551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66344"/>
                    </a:lnTo>
                    <a:cubicBezTo>
                      <a:pt x="0" y="1147623"/>
                      <a:pt x="66040" y="1212394"/>
                      <a:pt x="146050" y="1212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6" name="Freeform 21">
                <a:extLst>
                  <a:ext uri="{FF2B5EF4-FFF2-40B4-BE49-F238E27FC236}">
                    <a16:creationId xmlns:a16="http://schemas.microsoft.com/office/drawing/2014/main" id="{5B13AAE1-86AC-E384-32E2-FA6F77E4855C}"/>
                  </a:ext>
                </a:extLst>
              </p:cNvPr>
              <p:cNvSpPr/>
              <p:nvPr/>
            </p:nvSpPr>
            <p:spPr>
              <a:xfrm>
                <a:off x="0" y="0"/>
                <a:ext cx="914371" cy="1280974"/>
              </a:xfrm>
              <a:custGeom>
                <a:avLst/>
                <a:gdLst/>
                <a:ahLst/>
                <a:cxnLst/>
                <a:rect l="l" t="t" r="r" b="b"/>
                <a:pathLst>
                  <a:path w="914371" h="1280974">
                    <a:moveTo>
                      <a:pt x="850871" y="74930"/>
                    </a:moveTo>
                    <a:cubicBezTo>
                      <a:pt x="822931" y="30480"/>
                      <a:pt x="773401" y="0"/>
                      <a:pt x="716251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79044"/>
                    </a:lnTo>
                    <a:cubicBezTo>
                      <a:pt x="0" y="1131114"/>
                      <a:pt x="25400" y="1176833"/>
                      <a:pt x="63500" y="1206044"/>
                    </a:cubicBezTo>
                    <a:cubicBezTo>
                      <a:pt x="91440" y="1250494"/>
                      <a:pt x="140970" y="1280974"/>
                      <a:pt x="192515" y="1280974"/>
                    </a:cubicBezTo>
                    <a:lnTo>
                      <a:pt x="755621" y="1280974"/>
                    </a:lnTo>
                    <a:cubicBezTo>
                      <a:pt x="843251" y="1280974"/>
                      <a:pt x="914371" y="1209854"/>
                      <a:pt x="914371" y="1122224"/>
                    </a:cubicBezTo>
                    <a:lnTo>
                      <a:pt x="914371" y="201930"/>
                    </a:lnTo>
                    <a:cubicBezTo>
                      <a:pt x="914371" y="149860"/>
                      <a:pt x="888971" y="104140"/>
                      <a:pt x="850871" y="74930"/>
                    </a:cubicBezTo>
                    <a:close/>
                    <a:moveTo>
                      <a:pt x="12700" y="107904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716251" y="12700"/>
                    </a:lnTo>
                    <a:cubicBezTo>
                      <a:pt x="796261" y="12700"/>
                      <a:pt x="862301" y="78740"/>
                      <a:pt x="862301" y="158750"/>
                    </a:cubicBezTo>
                    <a:lnTo>
                      <a:pt x="862301" y="1079044"/>
                    </a:lnTo>
                    <a:cubicBezTo>
                      <a:pt x="862301" y="1159054"/>
                      <a:pt x="796261" y="1225094"/>
                      <a:pt x="716251" y="1225094"/>
                    </a:cubicBezTo>
                    <a:lnTo>
                      <a:pt x="158750" y="1225094"/>
                    </a:lnTo>
                    <a:cubicBezTo>
                      <a:pt x="78740" y="1225094"/>
                      <a:pt x="12700" y="1160323"/>
                      <a:pt x="12700" y="1079044"/>
                    </a:cubicBezTo>
                    <a:close/>
                    <a:moveTo>
                      <a:pt x="902941" y="1122223"/>
                    </a:moveTo>
                    <a:cubicBezTo>
                      <a:pt x="902941" y="1202233"/>
                      <a:pt x="835631" y="1268273"/>
                      <a:pt x="755621" y="1268273"/>
                    </a:cubicBezTo>
                    <a:lnTo>
                      <a:pt x="192515" y="1268273"/>
                    </a:lnTo>
                    <a:cubicBezTo>
                      <a:pt x="157480" y="1268273"/>
                      <a:pt x="120650" y="1251763"/>
                      <a:pt x="93980" y="1223823"/>
                    </a:cubicBezTo>
                    <a:cubicBezTo>
                      <a:pt x="114300" y="1232713"/>
                      <a:pt x="135890" y="1237793"/>
                      <a:pt x="160020" y="1237793"/>
                    </a:cubicBezTo>
                    <a:lnTo>
                      <a:pt x="717521" y="1237793"/>
                    </a:lnTo>
                    <a:cubicBezTo>
                      <a:pt x="805151" y="1237793"/>
                      <a:pt x="876271" y="1166673"/>
                      <a:pt x="876271" y="1079043"/>
                    </a:cubicBezTo>
                    <a:lnTo>
                      <a:pt x="876271" y="158750"/>
                    </a:lnTo>
                    <a:cubicBezTo>
                      <a:pt x="876271" y="140970"/>
                      <a:pt x="872461" y="123190"/>
                      <a:pt x="867381" y="106680"/>
                    </a:cubicBezTo>
                    <a:cubicBezTo>
                      <a:pt x="888971" y="132080"/>
                      <a:pt x="902941" y="165100"/>
                      <a:pt x="902941" y="201930"/>
                    </a:cubicBezTo>
                    <a:lnTo>
                      <a:pt x="902941" y="1122223"/>
                    </a:lnTo>
                    <a:cubicBezTo>
                      <a:pt x="902941" y="1122223"/>
                      <a:pt x="902941" y="1122223"/>
                      <a:pt x="902941" y="1122223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745A7CD-77A3-B811-C350-0C5EB55F0C83}"/>
                </a:ext>
              </a:extLst>
            </p:cNvPr>
            <p:cNvSpPr txBox="1"/>
            <p:nvPr/>
          </p:nvSpPr>
          <p:spPr>
            <a:xfrm>
              <a:off x="345878" y="936430"/>
              <a:ext cx="2967304" cy="2872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1159"/>
                </a:lnSpc>
                <a:spcBef>
                  <a:spcPct val="0"/>
                </a:spcBef>
              </a:pPr>
              <a:r>
                <a:rPr lang="en-US" sz="11271" dirty="0">
                  <a:solidFill>
                    <a:srgbClr val="000000"/>
                  </a:solidFill>
                  <a:latin typeface="Tropika"/>
                </a:rPr>
                <a:t>2</a:t>
              </a:r>
            </a:p>
          </p:txBody>
        </p:sp>
      </p:grpSp>
      <p:grpSp>
        <p:nvGrpSpPr>
          <p:cNvPr id="27" name="Group 23">
            <a:extLst>
              <a:ext uri="{FF2B5EF4-FFF2-40B4-BE49-F238E27FC236}">
                <a16:creationId xmlns:a16="http://schemas.microsoft.com/office/drawing/2014/main" id="{CEDF95E1-2424-B71F-E2E4-2B9607A8185B}"/>
              </a:ext>
            </a:extLst>
          </p:cNvPr>
          <p:cNvGrpSpPr/>
          <p:nvPr/>
        </p:nvGrpSpPr>
        <p:grpSpPr>
          <a:xfrm>
            <a:off x="4046733" y="3380550"/>
            <a:ext cx="1829529" cy="2563050"/>
            <a:chOff x="0" y="0"/>
            <a:chExt cx="3659058" cy="5126101"/>
          </a:xfrm>
        </p:grpSpPr>
        <p:grpSp>
          <p:nvGrpSpPr>
            <p:cNvPr id="28" name="Group 24">
              <a:extLst>
                <a:ext uri="{FF2B5EF4-FFF2-40B4-BE49-F238E27FC236}">
                  <a16:creationId xmlns:a16="http://schemas.microsoft.com/office/drawing/2014/main" id="{ACDDD5D4-9CCB-A272-C8E5-98D91F71DD6C}"/>
                </a:ext>
              </a:extLst>
            </p:cNvPr>
            <p:cNvGrpSpPr/>
            <p:nvPr/>
          </p:nvGrpSpPr>
          <p:grpSpPr>
            <a:xfrm>
              <a:off x="0" y="0"/>
              <a:ext cx="3659058" cy="5126101"/>
              <a:chOff x="0" y="0"/>
              <a:chExt cx="914371" cy="1280973"/>
            </a:xfrm>
          </p:grpSpPr>
          <p:sp>
            <p:nvSpPr>
              <p:cNvPr id="30" name="Freeform 25">
                <a:extLst>
                  <a:ext uri="{FF2B5EF4-FFF2-40B4-BE49-F238E27FC236}">
                    <a16:creationId xmlns:a16="http://schemas.microsoft.com/office/drawing/2014/main" id="{6A958B04-D853-1D67-C6BB-978BC5D700D6}"/>
                  </a:ext>
                </a:extLst>
              </p:cNvPr>
              <p:cNvSpPr/>
              <p:nvPr/>
            </p:nvSpPr>
            <p:spPr>
              <a:xfrm>
                <a:off x="92710" y="106680"/>
                <a:ext cx="810231" cy="1161594"/>
              </a:xfrm>
              <a:custGeom>
                <a:avLst/>
                <a:gdLst/>
                <a:ahLst/>
                <a:cxnLst/>
                <a:rect l="l" t="t" r="r" b="b"/>
                <a:pathLst>
                  <a:path w="810231" h="1161594">
                    <a:moveTo>
                      <a:pt x="783561" y="972364"/>
                    </a:moveTo>
                    <a:cubicBezTo>
                      <a:pt x="783561" y="1059994"/>
                      <a:pt x="707361" y="1131114"/>
                      <a:pt x="626081" y="1131114"/>
                    </a:cubicBezTo>
                    <a:lnTo>
                      <a:pt x="66040" y="1131114"/>
                    </a:lnTo>
                    <a:cubicBezTo>
                      <a:pt x="43180" y="1131114"/>
                      <a:pt x="20320" y="1126034"/>
                      <a:pt x="0" y="1117144"/>
                    </a:cubicBezTo>
                    <a:cubicBezTo>
                      <a:pt x="26670" y="1145084"/>
                      <a:pt x="63500" y="1161594"/>
                      <a:pt x="99291" y="1161594"/>
                    </a:cubicBezTo>
                    <a:lnTo>
                      <a:pt x="664181" y="1161594"/>
                    </a:lnTo>
                    <a:cubicBezTo>
                      <a:pt x="744191" y="1161594"/>
                      <a:pt x="810231" y="1095553"/>
                      <a:pt x="810231" y="1015544"/>
                    </a:cubicBezTo>
                    <a:lnTo>
                      <a:pt x="810231" y="95250"/>
                    </a:lnTo>
                    <a:cubicBezTo>
                      <a:pt x="810231" y="58420"/>
                      <a:pt x="796261" y="25400"/>
                      <a:pt x="774671" y="0"/>
                    </a:cubicBezTo>
                    <a:cubicBezTo>
                      <a:pt x="781021" y="16510"/>
                      <a:pt x="783561" y="34290"/>
                      <a:pt x="783561" y="52070"/>
                    </a:cubicBezTo>
                    <a:lnTo>
                      <a:pt x="783561" y="972364"/>
                    </a:lnTo>
                    <a:lnTo>
                      <a:pt x="783561" y="97236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31" name="Freeform 26">
                <a:extLst>
                  <a:ext uri="{FF2B5EF4-FFF2-40B4-BE49-F238E27FC236}">
                    <a16:creationId xmlns:a16="http://schemas.microsoft.com/office/drawing/2014/main" id="{D850D163-0B39-CF0D-6AE8-3B9FDAE65265}"/>
                  </a:ext>
                </a:extLst>
              </p:cNvPr>
              <p:cNvSpPr/>
              <p:nvPr/>
            </p:nvSpPr>
            <p:spPr>
              <a:xfrm>
                <a:off x="12700" y="12700"/>
                <a:ext cx="849601" cy="1212394"/>
              </a:xfrm>
              <a:custGeom>
                <a:avLst/>
                <a:gdLst/>
                <a:ahLst/>
                <a:cxnLst/>
                <a:rect l="l" t="t" r="r" b="b"/>
                <a:pathLst>
                  <a:path w="849601" h="1212394">
                    <a:moveTo>
                      <a:pt x="146050" y="1212394"/>
                    </a:moveTo>
                    <a:lnTo>
                      <a:pt x="703551" y="1212394"/>
                    </a:lnTo>
                    <a:cubicBezTo>
                      <a:pt x="783561" y="1212394"/>
                      <a:pt x="849601" y="1146354"/>
                      <a:pt x="849601" y="1066344"/>
                    </a:cubicBezTo>
                    <a:lnTo>
                      <a:pt x="849601" y="146050"/>
                    </a:lnTo>
                    <a:cubicBezTo>
                      <a:pt x="849601" y="66040"/>
                      <a:pt x="783561" y="0"/>
                      <a:pt x="703551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66344"/>
                    </a:lnTo>
                    <a:cubicBezTo>
                      <a:pt x="0" y="1147623"/>
                      <a:pt x="66040" y="1212394"/>
                      <a:pt x="146050" y="1212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2" name="Freeform 27">
                <a:extLst>
                  <a:ext uri="{FF2B5EF4-FFF2-40B4-BE49-F238E27FC236}">
                    <a16:creationId xmlns:a16="http://schemas.microsoft.com/office/drawing/2014/main" id="{828A18AF-0E95-6BF1-FE28-6A5F95CD1A0D}"/>
                  </a:ext>
                </a:extLst>
              </p:cNvPr>
              <p:cNvSpPr/>
              <p:nvPr/>
            </p:nvSpPr>
            <p:spPr>
              <a:xfrm>
                <a:off x="0" y="0"/>
                <a:ext cx="914371" cy="1280974"/>
              </a:xfrm>
              <a:custGeom>
                <a:avLst/>
                <a:gdLst/>
                <a:ahLst/>
                <a:cxnLst/>
                <a:rect l="l" t="t" r="r" b="b"/>
                <a:pathLst>
                  <a:path w="914371" h="1280974">
                    <a:moveTo>
                      <a:pt x="850871" y="74930"/>
                    </a:moveTo>
                    <a:cubicBezTo>
                      <a:pt x="822931" y="30480"/>
                      <a:pt x="773401" y="0"/>
                      <a:pt x="716251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79044"/>
                    </a:lnTo>
                    <a:cubicBezTo>
                      <a:pt x="0" y="1131114"/>
                      <a:pt x="25400" y="1176833"/>
                      <a:pt x="63500" y="1206044"/>
                    </a:cubicBezTo>
                    <a:cubicBezTo>
                      <a:pt x="91440" y="1250494"/>
                      <a:pt x="140970" y="1280974"/>
                      <a:pt x="192515" y="1280974"/>
                    </a:cubicBezTo>
                    <a:lnTo>
                      <a:pt x="755621" y="1280974"/>
                    </a:lnTo>
                    <a:cubicBezTo>
                      <a:pt x="843251" y="1280974"/>
                      <a:pt x="914371" y="1209854"/>
                      <a:pt x="914371" y="1122224"/>
                    </a:cubicBezTo>
                    <a:lnTo>
                      <a:pt x="914371" y="201930"/>
                    </a:lnTo>
                    <a:cubicBezTo>
                      <a:pt x="914371" y="149860"/>
                      <a:pt x="888971" y="104140"/>
                      <a:pt x="850871" y="74930"/>
                    </a:cubicBezTo>
                    <a:close/>
                    <a:moveTo>
                      <a:pt x="12700" y="107904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716251" y="12700"/>
                    </a:lnTo>
                    <a:cubicBezTo>
                      <a:pt x="796261" y="12700"/>
                      <a:pt x="862301" y="78740"/>
                      <a:pt x="862301" y="158750"/>
                    </a:cubicBezTo>
                    <a:lnTo>
                      <a:pt x="862301" y="1079044"/>
                    </a:lnTo>
                    <a:cubicBezTo>
                      <a:pt x="862301" y="1159054"/>
                      <a:pt x="796261" y="1225094"/>
                      <a:pt x="716251" y="1225094"/>
                    </a:cubicBezTo>
                    <a:lnTo>
                      <a:pt x="158750" y="1225094"/>
                    </a:lnTo>
                    <a:cubicBezTo>
                      <a:pt x="78740" y="1225094"/>
                      <a:pt x="12700" y="1160323"/>
                      <a:pt x="12700" y="1079044"/>
                    </a:cubicBezTo>
                    <a:close/>
                    <a:moveTo>
                      <a:pt x="902941" y="1122223"/>
                    </a:moveTo>
                    <a:cubicBezTo>
                      <a:pt x="902941" y="1202233"/>
                      <a:pt x="835631" y="1268273"/>
                      <a:pt x="755621" y="1268273"/>
                    </a:cubicBezTo>
                    <a:lnTo>
                      <a:pt x="192515" y="1268273"/>
                    </a:lnTo>
                    <a:cubicBezTo>
                      <a:pt x="157480" y="1268273"/>
                      <a:pt x="120650" y="1251763"/>
                      <a:pt x="93980" y="1223823"/>
                    </a:cubicBezTo>
                    <a:cubicBezTo>
                      <a:pt x="114300" y="1232713"/>
                      <a:pt x="135890" y="1237793"/>
                      <a:pt x="160020" y="1237793"/>
                    </a:cubicBezTo>
                    <a:lnTo>
                      <a:pt x="717521" y="1237793"/>
                    </a:lnTo>
                    <a:cubicBezTo>
                      <a:pt x="805151" y="1237793"/>
                      <a:pt x="876271" y="1166673"/>
                      <a:pt x="876271" y="1079043"/>
                    </a:cubicBezTo>
                    <a:lnTo>
                      <a:pt x="876271" y="158750"/>
                    </a:lnTo>
                    <a:cubicBezTo>
                      <a:pt x="876271" y="140970"/>
                      <a:pt x="872461" y="123190"/>
                      <a:pt x="867381" y="106680"/>
                    </a:cubicBezTo>
                    <a:cubicBezTo>
                      <a:pt x="888971" y="132080"/>
                      <a:pt x="902941" y="165100"/>
                      <a:pt x="902941" y="201930"/>
                    </a:cubicBezTo>
                    <a:lnTo>
                      <a:pt x="902941" y="1122223"/>
                    </a:lnTo>
                    <a:cubicBezTo>
                      <a:pt x="902941" y="1122223"/>
                      <a:pt x="902941" y="1122223"/>
                      <a:pt x="902941" y="1122223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CB39B5B-E692-A3B7-6807-C7659FDC47CD}"/>
                </a:ext>
              </a:extLst>
            </p:cNvPr>
            <p:cNvSpPr txBox="1"/>
            <p:nvPr/>
          </p:nvSpPr>
          <p:spPr>
            <a:xfrm>
              <a:off x="345878" y="936430"/>
              <a:ext cx="2967304" cy="2872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1159"/>
                </a:lnSpc>
                <a:spcBef>
                  <a:spcPct val="0"/>
                </a:spcBef>
              </a:pPr>
              <a:r>
                <a:rPr lang="en-US" sz="11271" dirty="0">
                  <a:solidFill>
                    <a:srgbClr val="000000"/>
                  </a:solidFill>
                  <a:latin typeface="Tropika"/>
                </a:rPr>
                <a:t>3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5FF91C3-9A2D-99E0-65F4-28AFFDD745B6}"/>
              </a:ext>
            </a:extLst>
          </p:cNvPr>
          <p:cNvGrpSpPr/>
          <p:nvPr/>
        </p:nvGrpSpPr>
        <p:grpSpPr>
          <a:xfrm>
            <a:off x="5778250" y="1207570"/>
            <a:ext cx="3721259" cy="1335640"/>
            <a:chOff x="5203597" y="2919872"/>
            <a:chExt cx="3721259" cy="133564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C396474-8533-9E1E-ADC2-4E9911AD2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5037"/>
            <a:stretch/>
          </p:blipFill>
          <p:spPr>
            <a:xfrm>
              <a:off x="7184565" y="2919872"/>
              <a:ext cx="1740291" cy="1335640"/>
            </a:xfrm>
            <a:prstGeom prst="rect">
              <a:avLst/>
            </a:prstGeom>
          </p:spPr>
        </p:pic>
        <p:sp>
          <p:nvSpPr>
            <p:cNvPr id="35" name="Speech Bubble: Rectangle with Corners Rounded 34">
              <a:extLst>
                <a:ext uri="{FF2B5EF4-FFF2-40B4-BE49-F238E27FC236}">
                  <a16:creationId xmlns:a16="http://schemas.microsoft.com/office/drawing/2014/main" id="{CD4B5622-EFBC-F911-DDA4-B38FFF81C2C1}"/>
                </a:ext>
              </a:extLst>
            </p:cNvPr>
            <p:cNvSpPr/>
            <p:nvPr/>
          </p:nvSpPr>
          <p:spPr>
            <a:xfrm>
              <a:off x="5203597" y="3226747"/>
              <a:ext cx="1850606" cy="579833"/>
            </a:xfrm>
            <a:prstGeom prst="wedgeRoundRectCallout">
              <a:avLst>
                <a:gd name="adj1" fmla="val 76015"/>
                <a:gd name="adj2" fmla="val 30923"/>
                <a:gd name="adj3" fmla="val 16667"/>
              </a:avLst>
            </a:prstGeom>
            <a:solidFill>
              <a:srgbClr val="27BDE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Number …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2C581E-B952-122D-DAAC-E16FA9D81B49}"/>
              </a:ext>
            </a:extLst>
          </p:cNvPr>
          <p:cNvGrpSpPr/>
          <p:nvPr/>
        </p:nvGrpSpPr>
        <p:grpSpPr>
          <a:xfrm>
            <a:off x="2104789" y="616305"/>
            <a:ext cx="4465025" cy="2168306"/>
            <a:chOff x="2719540" y="2025563"/>
            <a:chExt cx="4465025" cy="216830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65DB0D7-8763-5FD9-A660-7887B6E8D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9540" y="2592880"/>
              <a:ext cx="1361351" cy="1600989"/>
            </a:xfrm>
            <a:prstGeom prst="rect">
              <a:avLst/>
            </a:prstGeom>
          </p:spPr>
        </p:pic>
        <p:sp>
          <p:nvSpPr>
            <p:cNvPr id="38" name="Speech Bubble: Rectangle with Corners Rounded 37">
              <a:extLst>
                <a:ext uri="{FF2B5EF4-FFF2-40B4-BE49-F238E27FC236}">
                  <a16:creationId xmlns:a16="http://schemas.microsoft.com/office/drawing/2014/main" id="{C9CDF0CC-939A-7D3C-217A-0266EE714177}"/>
                </a:ext>
              </a:extLst>
            </p:cNvPr>
            <p:cNvSpPr/>
            <p:nvPr/>
          </p:nvSpPr>
          <p:spPr>
            <a:xfrm>
              <a:off x="4066255" y="2025563"/>
              <a:ext cx="3118310" cy="579833"/>
            </a:xfrm>
            <a:prstGeom prst="wedgeRoundRectCallout">
              <a:avLst>
                <a:gd name="adj1" fmla="val -67488"/>
                <a:gd name="adj2" fmla="val 59626"/>
                <a:gd name="adj3" fmla="val 16667"/>
              </a:avLst>
            </a:prstGeom>
            <a:solidFill>
              <a:srgbClr val="97C93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What number is it?</a:t>
              </a:r>
            </a:p>
          </p:txBody>
        </p:sp>
      </p:grpSp>
      <p:sp>
        <p:nvSpPr>
          <p:cNvPr id="39" name="Google Shape;540;p45">
            <a:extLst>
              <a:ext uri="{FF2B5EF4-FFF2-40B4-BE49-F238E27FC236}">
                <a16:creationId xmlns:a16="http://schemas.microsoft.com/office/drawing/2014/main" id="{304DD45B-4C97-63FD-723D-0FBB09786678}"/>
              </a:ext>
            </a:extLst>
          </p:cNvPr>
          <p:cNvSpPr txBox="1">
            <a:spLocks/>
          </p:cNvSpPr>
          <p:nvPr/>
        </p:nvSpPr>
        <p:spPr>
          <a:xfrm>
            <a:off x="7972330" y="18319"/>
            <a:ext cx="421967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3600" b="1" dirty="0">
                <a:solidFill>
                  <a:schemeClr val="bg1"/>
                </a:solidFill>
              </a:rPr>
              <a:t>T</a:t>
            </a:r>
            <a:r>
              <a:rPr lang="en-SG" sz="3600" b="1" dirty="0">
                <a:solidFill>
                  <a:schemeClr val="bg1"/>
                </a:solidFill>
              </a:rPr>
              <a:t>he Missing Number</a:t>
            </a:r>
          </a:p>
        </p:txBody>
      </p:sp>
      <p:pic>
        <p:nvPicPr>
          <p:cNvPr id="40" name="Picture 3">
            <a:extLst>
              <a:ext uri="{FF2B5EF4-FFF2-40B4-BE49-F238E27FC236}">
                <a16:creationId xmlns:a16="http://schemas.microsoft.com/office/drawing/2014/main" id="{35476F73-1297-090A-81DA-2FB2E365DA3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1155143">
            <a:off x="8469695" y="3371670"/>
            <a:ext cx="2059626" cy="1954774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E3BE83A-DBDA-1688-DFF4-54A094571536}"/>
              </a:ext>
            </a:extLst>
          </p:cNvPr>
          <p:cNvSpPr txBox="1"/>
          <p:nvPr/>
        </p:nvSpPr>
        <p:spPr>
          <a:xfrm>
            <a:off x="3488083" y="6288503"/>
            <a:ext cx="5431886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lang="en-US" sz="2000" b="1" dirty="0">
                <a:solidFill>
                  <a:schemeClr val="bg2"/>
                </a:solidFill>
                <a:latin typeface="Calibri" panose="020F0502020204030204"/>
              </a:rPr>
              <a:t>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smiling star to reveal the number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D7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19294">
            <a:off x="-310305" y="-143937"/>
            <a:ext cx="2264187" cy="16837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37763">
            <a:off x="10581188" y="1093045"/>
            <a:ext cx="1992231" cy="178214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817243">
            <a:off x="10985686" y="4771515"/>
            <a:ext cx="1592671" cy="248149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622575">
            <a:off x="-266917" y="5003385"/>
            <a:ext cx="1905845" cy="1829611"/>
          </a:xfrm>
          <a:prstGeom prst="rect">
            <a:avLst/>
          </a:prstGeom>
        </p:spPr>
      </p:pic>
      <p:grpSp>
        <p:nvGrpSpPr>
          <p:cNvPr id="24" name="Group 5">
            <a:extLst>
              <a:ext uri="{FF2B5EF4-FFF2-40B4-BE49-F238E27FC236}">
                <a16:creationId xmlns:a16="http://schemas.microsoft.com/office/drawing/2014/main" id="{DFFEB6F6-23EB-3041-3A7B-35E1DA33600B}"/>
              </a:ext>
            </a:extLst>
          </p:cNvPr>
          <p:cNvGrpSpPr/>
          <p:nvPr/>
        </p:nvGrpSpPr>
        <p:grpSpPr>
          <a:xfrm>
            <a:off x="6315739" y="3380550"/>
            <a:ext cx="1829529" cy="2563050"/>
            <a:chOff x="0" y="0"/>
            <a:chExt cx="3659058" cy="5126101"/>
          </a:xfrm>
        </p:grpSpPr>
        <p:grpSp>
          <p:nvGrpSpPr>
            <p:cNvPr id="25" name="Group 6">
              <a:extLst>
                <a:ext uri="{FF2B5EF4-FFF2-40B4-BE49-F238E27FC236}">
                  <a16:creationId xmlns:a16="http://schemas.microsoft.com/office/drawing/2014/main" id="{27ACAC77-5C1B-C75A-8AC0-659C82274CAF}"/>
                </a:ext>
              </a:extLst>
            </p:cNvPr>
            <p:cNvGrpSpPr/>
            <p:nvPr/>
          </p:nvGrpSpPr>
          <p:grpSpPr>
            <a:xfrm>
              <a:off x="0" y="0"/>
              <a:ext cx="3659058" cy="5126101"/>
              <a:chOff x="0" y="0"/>
              <a:chExt cx="914371" cy="1280973"/>
            </a:xfrm>
          </p:grpSpPr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id="{0B646A83-81FA-DF17-3A72-79699C9D75B9}"/>
                  </a:ext>
                </a:extLst>
              </p:cNvPr>
              <p:cNvSpPr/>
              <p:nvPr/>
            </p:nvSpPr>
            <p:spPr>
              <a:xfrm>
                <a:off x="92710" y="106680"/>
                <a:ext cx="810231" cy="1161594"/>
              </a:xfrm>
              <a:custGeom>
                <a:avLst/>
                <a:gdLst/>
                <a:ahLst/>
                <a:cxnLst/>
                <a:rect l="l" t="t" r="r" b="b"/>
                <a:pathLst>
                  <a:path w="810231" h="1161594">
                    <a:moveTo>
                      <a:pt x="783561" y="972364"/>
                    </a:moveTo>
                    <a:cubicBezTo>
                      <a:pt x="783561" y="1059994"/>
                      <a:pt x="707361" y="1131114"/>
                      <a:pt x="626081" y="1131114"/>
                    </a:cubicBezTo>
                    <a:lnTo>
                      <a:pt x="66040" y="1131114"/>
                    </a:lnTo>
                    <a:cubicBezTo>
                      <a:pt x="43180" y="1131114"/>
                      <a:pt x="20320" y="1126034"/>
                      <a:pt x="0" y="1117144"/>
                    </a:cubicBezTo>
                    <a:cubicBezTo>
                      <a:pt x="26670" y="1145084"/>
                      <a:pt x="63500" y="1161594"/>
                      <a:pt x="99291" y="1161594"/>
                    </a:cubicBezTo>
                    <a:lnTo>
                      <a:pt x="664181" y="1161594"/>
                    </a:lnTo>
                    <a:cubicBezTo>
                      <a:pt x="744191" y="1161594"/>
                      <a:pt x="810231" y="1095553"/>
                      <a:pt x="810231" y="1015544"/>
                    </a:cubicBezTo>
                    <a:lnTo>
                      <a:pt x="810231" y="95250"/>
                    </a:lnTo>
                    <a:cubicBezTo>
                      <a:pt x="810231" y="58420"/>
                      <a:pt x="796261" y="25400"/>
                      <a:pt x="774671" y="0"/>
                    </a:cubicBezTo>
                    <a:cubicBezTo>
                      <a:pt x="781021" y="16510"/>
                      <a:pt x="783561" y="34290"/>
                      <a:pt x="783561" y="52070"/>
                    </a:cubicBezTo>
                    <a:lnTo>
                      <a:pt x="783561" y="972364"/>
                    </a:lnTo>
                    <a:lnTo>
                      <a:pt x="783561" y="97236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8" name="Freeform 8">
                <a:extLst>
                  <a:ext uri="{FF2B5EF4-FFF2-40B4-BE49-F238E27FC236}">
                    <a16:creationId xmlns:a16="http://schemas.microsoft.com/office/drawing/2014/main" id="{725F197A-D115-773E-8315-9A5EBFA4F2CA}"/>
                  </a:ext>
                </a:extLst>
              </p:cNvPr>
              <p:cNvSpPr/>
              <p:nvPr/>
            </p:nvSpPr>
            <p:spPr>
              <a:xfrm>
                <a:off x="12700" y="12700"/>
                <a:ext cx="849601" cy="1212394"/>
              </a:xfrm>
              <a:custGeom>
                <a:avLst/>
                <a:gdLst/>
                <a:ahLst/>
                <a:cxnLst/>
                <a:rect l="l" t="t" r="r" b="b"/>
                <a:pathLst>
                  <a:path w="849601" h="1212394">
                    <a:moveTo>
                      <a:pt x="146050" y="1212394"/>
                    </a:moveTo>
                    <a:lnTo>
                      <a:pt x="703551" y="1212394"/>
                    </a:lnTo>
                    <a:cubicBezTo>
                      <a:pt x="783561" y="1212394"/>
                      <a:pt x="849601" y="1146354"/>
                      <a:pt x="849601" y="1066344"/>
                    </a:cubicBezTo>
                    <a:lnTo>
                      <a:pt x="849601" y="146050"/>
                    </a:lnTo>
                    <a:cubicBezTo>
                      <a:pt x="849601" y="66040"/>
                      <a:pt x="783561" y="0"/>
                      <a:pt x="703551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66344"/>
                    </a:lnTo>
                    <a:cubicBezTo>
                      <a:pt x="0" y="1147623"/>
                      <a:pt x="66040" y="1212394"/>
                      <a:pt x="146050" y="1212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EEEC0455-3908-42B7-3415-A101B3089931}"/>
                  </a:ext>
                </a:extLst>
              </p:cNvPr>
              <p:cNvSpPr/>
              <p:nvPr/>
            </p:nvSpPr>
            <p:spPr>
              <a:xfrm>
                <a:off x="0" y="0"/>
                <a:ext cx="914371" cy="1280974"/>
              </a:xfrm>
              <a:custGeom>
                <a:avLst/>
                <a:gdLst/>
                <a:ahLst/>
                <a:cxnLst/>
                <a:rect l="l" t="t" r="r" b="b"/>
                <a:pathLst>
                  <a:path w="914371" h="1280974">
                    <a:moveTo>
                      <a:pt x="850871" y="74930"/>
                    </a:moveTo>
                    <a:cubicBezTo>
                      <a:pt x="822931" y="30480"/>
                      <a:pt x="773401" y="0"/>
                      <a:pt x="716251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79044"/>
                    </a:lnTo>
                    <a:cubicBezTo>
                      <a:pt x="0" y="1131114"/>
                      <a:pt x="25400" y="1176833"/>
                      <a:pt x="63500" y="1206044"/>
                    </a:cubicBezTo>
                    <a:cubicBezTo>
                      <a:pt x="91440" y="1250494"/>
                      <a:pt x="140970" y="1280974"/>
                      <a:pt x="192515" y="1280974"/>
                    </a:cubicBezTo>
                    <a:lnTo>
                      <a:pt x="755621" y="1280974"/>
                    </a:lnTo>
                    <a:cubicBezTo>
                      <a:pt x="843251" y="1280974"/>
                      <a:pt x="914371" y="1209854"/>
                      <a:pt x="914371" y="1122224"/>
                    </a:cubicBezTo>
                    <a:lnTo>
                      <a:pt x="914371" y="201930"/>
                    </a:lnTo>
                    <a:cubicBezTo>
                      <a:pt x="914371" y="149860"/>
                      <a:pt x="888971" y="104140"/>
                      <a:pt x="850871" y="74930"/>
                    </a:cubicBezTo>
                    <a:close/>
                    <a:moveTo>
                      <a:pt x="12700" y="107904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716251" y="12700"/>
                    </a:lnTo>
                    <a:cubicBezTo>
                      <a:pt x="796261" y="12700"/>
                      <a:pt x="862301" y="78740"/>
                      <a:pt x="862301" y="158750"/>
                    </a:cubicBezTo>
                    <a:lnTo>
                      <a:pt x="862301" y="1079044"/>
                    </a:lnTo>
                    <a:cubicBezTo>
                      <a:pt x="862301" y="1159054"/>
                      <a:pt x="796261" y="1225094"/>
                      <a:pt x="716251" y="1225094"/>
                    </a:cubicBezTo>
                    <a:lnTo>
                      <a:pt x="158750" y="1225094"/>
                    </a:lnTo>
                    <a:cubicBezTo>
                      <a:pt x="78740" y="1225094"/>
                      <a:pt x="12700" y="1160323"/>
                      <a:pt x="12700" y="1079044"/>
                    </a:cubicBezTo>
                    <a:close/>
                    <a:moveTo>
                      <a:pt x="902941" y="1122223"/>
                    </a:moveTo>
                    <a:cubicBezTo>
                      <a:pt x="902941" y="1202233"/>
                      <a:pt x="835631" y="1268273"/>
                      <a:pt x="755621" y="1268273"/>
                    </a:cubicBezTo>
                    <a:lnTo>
                      <a:pt x="192515" y="1268273"/>
                    </a:lnTo>
                    <a:cubicBezTo>
                      <a:pt x="157480" y="1268273"/>
                      <a:pt x="120650" y="1251763"/>
                      <a:pt x="93980" y="1223823"/>
                    </a:cubicBezTo>
                    <a:cubicBezTo>
                      <a:pt x="114300" y="1232713"/>
                      <a:pt x="135890" y="1237793"/>
                      <a:pt x="160020" y="1237793"/>
                    </a:cubicBezTo>
                    <a:lnTo>
                      <a:pt x="717521" y="1237793"/>
                    </a:lnTo>
                    <a:cubicBezTo>
                      <a:pt x="805151" y="1237793"/>
                      <a:pt x="876271" y="1166673"/>
                      <a:pt x="876271" y="1079043"/>
                    </a:cubicBezTo>
                    <a:lnTo>
                      <a:pt x="876271" y="158750"/>
                    </a:lnTo>
                    <a:cubicBezTo>
                      <a:pt x="876271" y="140970"/>
                      <a:pt x="872461" y="123190"/>
                      <a:pt x="867381" y="106680"/>
                    </a:cubicBezTo>
                    <a:cubicBezTo>
                      <a:pt x="888971" y="132080"/>
                      <a:pt x="902941" y="165100"/>
                      <a:pt x="902941" y="201930"/>
                    </a:cubicBezTo>
                    <a:lnTo>
                      <a:pt x="902941" y="1122223"/>
                    </a:lnTo>
                    <a:cubicBezTo>
                      <a:pt x="902941" y="1122223"/>
                      <a:pt x="902941" y="1122223"/>
                      <a:pt x="902941" y="1122223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2D00FD4-BE04-A4EB-DEDF-92A232AC0F5E}"/>
                </a:ext>
              </a:extLst>
            </p:cNvPr>
            <p:cNvSpPr txBox="1"/>
            <p:nvPr/>
          </p:nvSpPr>
          <p:spPr>
            <a:xfrm>
              <a:off x="345878" y="936430"/>
              <a:ext cx="2967304" cy="2872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1159"/>
                </a:lnSpc>
                <a:spcBef>
                  <a:spcPct val="0"/>
                </a:spcBef>
              </a:pPr>
              <a:r>
                <a:rPr lang="en-US" sz="11271" dirty="0">
                  <a:solidFill>
                    <a:srgbClr val="FF0000"/>
                  </a:solidFill>
                  <a:latin typeface="Tropika"/>
                </a:rPr>
                <a:t>7</a:t>
              </a:r>
            </a:p>
          </p:txBody>
        </p:sp>
      </p:grpSp>
      <p:grpSp>
        <p:nvGrpSpPr>
          <p:cNvPr id="30" name="Group 11">
            <a:extLst>
              <a:ext uri="{FF2B5EF4-FFF2-40B4-BE49-F238E27FC236}">
                <a16:creationId xmlns:a16="http://schemas.microsoft.com/office/drawing/2014/main" id="{95B312B3-2583-ADBF-D84F-5D2FAC26E175}"/>
              </a:ext>
            </a:extLst>
          </p:cNvPr>
          <p:cNvGrpSpPr/>
          <p:nvPr/>
        </p:nvGrpSpPr>
        <p:grpSpPr>
          <a:xfrm>
            <a:off x="8584745" y="3380550"/>
            <a:ext cx="1829529" cy="2563050"/>
            <a:chOff x="0" y="0"/>
            <a:chExt cx="3659058" cy="5126101"/>
          </a:xfrm>
        </p:grpSpPr>
        <p:grpSp>
          <p:nvGrpSpPr>
            <p:cNvPr id="31" name="Group 12">
              <a:extLst>
                <a:ext uri="{FF2B5EF4-FFF2-40B4-BE49-F238E27FC236}">
                  <a16:creationId xmlns:a16="http://schemas.microsoft.com/office/drawing/2014/main" id="{4D363B8F-401B-B461-039F-C69A9DE8C9A0}"/>
                </a:ext>
              </a:extLst>
            </p:cNvPr>
            <p:cNvGrpSpPr/>
            <p:nvPr/>
          </p:nvGrpSpPr>
          <p:grpSpPr>
            <a:xfrm>
              <a:off x="0" y="0"/>
              <a:ext cx="3659058" cy="5126101"/>
              <a:chOff x="0" y="0"/>
              <a:chExt cx="914371" cy="1280973"/>
            </a:xfrm>
          </p:grpSpPr>
          <p:sp>
            <p:nvSpPr>
              <p:cNvPr id="33" name="Freeform 13">
                <a:extLst>
                  <a:ext uri="{FF2B5EF4-FFF2-40B4-BE49-F238E27FC236}">
                    <a16:creationId xmlns:a16="http://schemas.microsoft.com/office/drawing/2014/main" id="{DE4A9876-6BA6-C10E-4C44-A138B6DEB01B}"/>
                  </a:ext>
                </a:extLst>
              </p:cNvPr>
              <p:cNvSpPr/>
              <p:nvPr/>
            </p:nvSpPr>
            <p:spPr>
              <a:xfrm>
                <a:off x="92710" y="106680"/>
                <a:ext cx="810231" cy="1161594"/>
              </a:xfrm>
              <a:custGeom>
                <a:avLst/>
                <a:gdLst/>
                <a:ahLst/>
                <a:cxnLst/>
                <a:rect l="l" t="t" r="r" b="b"/>
                <a:pathLst>
                  <a:path w="810231" h="1161594">
                    <a:moveTo>
                      <a:pt x="783561" y="972364"/>
                    </a:moveTo>
                    <a:cubicBezTo>
                      <a:pt x="783561" y="1059994"/>
                      <a:pt x="707361" y="1131114"/>
                      <a:pt x="626081" y="1131114"/>
                    </a:cubicBezTo>
                    <a:lnTo>
                      <a:pt x="66040" y="1131114"/>
                    </a:lnTo>
                    <a:cubicBezTo>
                      <a:pt x="43180" y="1131114"/>
                      <a:pt x="20320" y="1126034"/>
                      <a:pt x="0" y="1117144"/>
                    </a:cubicBezTo>
                    <a:cubicBezTo>
                      <a:pt x="26670" y="1145084"/>
                      <a:pt x="63500" y="1161594"/>
                      <a:pt x="99291" y="1161594"/>
                    </a:cubicBezTo>
                    <a:lnTo>
                      <a:pt x="664181" y="1161594"/>
                    </a:lnTo>
                    <a:cubicBezTo>
                      <a:pt x="744191" y="1161594"/>
                      <a:pt x="810231" y="1095553"/>
                      <a:pt x="810231" y="1015544"/>
                    </a:cubicBezTo>
                    <a:lnTo>
                      <a:pt x="810231" y="95250"/>
                    </a:lnTo>
                    <a:cubicBezTo>
                      <a:pt x="810231" y="58420"/>
                      <a:pt x="796261" y="25400"/>
                      <a:pt x="774671" y="0"/>
                    </a:cubicBezTo>
                    <a:cubicBezTo>
                      <a:pt x="781021" y="16510"/>
                      <a:pt x="783561" y="34290"/>
                      <a:pt x="783561" y="52070"/>
                    </a:cubicBezTo>
                    <a:lnTo>
                      <a:pt x="783561" y="972364"/>
                    </a:lnTo>
                    <a:lnTo>
                      <a:pt x="783561" y="97236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34" name="Freeform 14">
                <a:extLst>
                  <a:ext uri="{FF2B5EF4-FFF2-40B4-BE49-F238E27FC236}">
                    <a16:creationId xmlns:a16="http://schemas.microsoft.com/office/drawing/2014/main" id="{793ED5AD-2D9A-5552-DF61-CD4A74424A7D}"/>
                  </a:ext>
                </a:extLst>
              </p:cNvPr>
              <p:cNvSpPr/>
              <p:nvPr/>
            </p:nvSpPr>
            <p:spPr>
              <a:xfrm>
                <a:off x="12700" y="12700"/>
                <a:ext cx="849601" cy="1212394"/>
              </a:xfrm>
              <a:custGeom>
                <a:avLst/>
                <a:gdLst/>
                <a:ahLst/>
                <a:cxnLst/>
                <a:rect l="l" t="t" r="r" b="b"/>
                <a:pathLst>
                  <a:path w="849601" h="1212394">
                    <a:moveTo>
                      <a:pt x="146050" y="1212394"/>
                    </a:moveTo>
                    <a:lnTo>
                      <a:pt x="703551" y="1212394"/>
                    </a:lnTo>
                    <a:cubicBezTo>
                      <a:pt x="783561" y="1212394"/>
                      <a:pt x="849601" y="1146354"/>
                      <a:pt x="849601" y="1066344"/>
                    </a:cubicBezTo>
                    <a:lnTo>
                      <a:pt x="849601" y="146050"/>
                    </a:lnTo>
                    <a:cubicBezTo>
                      <a:pt x="849601" y="66040"/>
                      <a:pt x="783561" y="0"/>
                      <a:pt x="703551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66344"/>
                    </a:lnTo>
                    <a:cubicBezTo>
                      <a:pt x="0" y="1147623"/>
                      <a:pt x="66040" y="1212394"/>
                      <a:pt x="146050" y="1212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5" name="Freeform 15">
                <a:extLst>
                  <a:ext uri="{FF2B5EF4-FFF2-40B4-BE49-F238E27FC236}">
                    <a16:creationId xmlns:a16="http://schemas.microsoft.com/office/drawing/2014/main" id="{FD993CE2-0633-66C9-5CF8-07D0F49A2577}"/>
                  </a:ext>
                </a:extLst>
              </p:cNvPr>
              <p:cNvSpPr/>
              <p:nvPr/>
            </p:nvSpPr>
            <p:spPr>
              <a:xfrm>
                <a:off x="0" y="0"/>
                <a:ext cx="914371" cy="1280974"/>
              </a:xfrm>
              <a:custGeom>
                <a:avLst/>
                <a:gdLst/>
                <a:ahLst/>
                <a:cxnLst/>
                <a:rect l="l" t="t" r="r" b="b"/>
                <a:pathLst>
                  <a:path w="914371" h="1280974">
                    <a:moveTo>
                      <a:pt x="850871" y="74930"/>
                    </a:moveTo>
                    <a:cubicBezTo>
                      <a:pt x="822931" y="30480"/>
                      <a:pt x="773401" y="0"/>
                      <a:pt x="716251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79044"/>
                    </a:lnTo>
                    <a:cubicBezTo>
                      <a:pt x="0" y="1131114"/>
                      <a:pt x="25400" y="1176833"/>
                      <a:pt x="63500" y="1206044"/>
                    </a:cubicBezTo>
                    <a:cubicBezTo>
                      <a:pt x="91440" y="1250494"/>
                      <a:pt x="140970" y="1280974"/>
                      <a:pt x="192515" y="1280974"/>
                    </a:cubicBezTo>
                    <a:lnTo>
                      <a:pt x="755621" y="1280974"/>
                    </a:lnTo>
                    <a:cubicBezTo>
                      <a:pt x="843251" y="1280974"/>
                      <a:pt x="914371" y="1209854"/>
                      <a:pt x="914371" y="1122224"/>
                    </a:cubicBezTo>
                    <a:lnTo>
                      <a:pt x="914371" y="201930"/>
                    </a:lnTo>
                    <a:cubicBezTo>
                      <a:pt x="914371" y="149860"/>
                      <a:pt x="888971" y="104140"/>
                      <a:pt x="850871" y="74930"/>
                    </a:cubicBezTo>
                    <a:close/>
                    <a:moveTo>
                      <a:pt x="12700" y="107904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716251" y="12700"/>
                    </a:lnTo>
                    <a:cubicBezTo>
                      <a:pt x="796261" y="12700"/>
                      <a:pt x="862301" y="78740"/>
                      <a:pt x="862301" y="158750"/>
                    </a:cubicBezTo>
                    <a:lnTo>
                      <a:pt x="862301" y="1079044"/>
                    </a:lnTo>
                    <a:cubicBezTo>
                      <a:pt x="862301" y="1159054"/>
                      <a:pt x="796261" y="1225094"/>
                      <a:pt x="716251" y="1225094"/>
                    </a:cubicBezTo>
                    <a:lnTo>
                      <a:pt x="158750" y="1225094"/>
                    </a:lnTo>
                    <a:cubicBezTo>
                      <a:pt x="78740" y="1225094"/>
                      <a:pt x="12700" y="1160323"/>
                      <a:pt x="12700" y="1079044"/>
                    </a:cubicBezTo>
                    <a:close/>
                    <a:moveTo>
                      <a:pt x="902941" y="1122223"/>
                    </a:moveTo>
                    <a:cubicBezTo>
                      <a:pt x="902941" y="1202233"/>
                      <a:pt x="835631" y="1268273"/>
                      <a:pt x="755621" y="1268273"/>
                    </a:cubicBezTo>
                    <a:lnTo>
                      <a:pt x="192515" y="1268273"/>
                    </a:lnTo>
                    <a:cubicBezTo>
                      <a:pt x="157480" y="1268273"/>
                      <a:pt x="120650" y="1251763"/>
                      <a:pt x="93980" y="1223823"/>
                    </a:cubicBezTo>
                    <a:cubicBezTo>
                      <a:pt x="114300" y="1232713"/>
                      <a:pt x="135890" y="1237793"/>
                      <a:pt x="160020" y="1237793"/>
                    </a:cubicBezTo>
                    <a:lnTo>
                      <a:pt x="717521" y="1237793"/>
                    </a:lnTo>
                    <a:cubicBezTo>
                      <a:pt x="805151" y="1237793"/>
                      <a:pt x="876271" y="1166673"/>
                      <a:pt x="876271" y="1079043"/>
                    </a:cubicBezTo>
                    <a:lnTo>
                      <a:pt x="876271" y="158750"/>
                    </a:lnTo>
                    <a:cubicBezTo>
                      <a:pt x="876271" y="140970"/>
                      <a:pt x="872461" y="123190"/>
                      <a:pt x="867381" y="106680"/>
                    </a:cubicBezTo>
                    <a:cubicBezTo>
                      <a:pt x="888971" y="132080"/>
                      <a:pt x="902941" y="165100"/>
                      <a:pt x="902941" y="201930"/>
                    </a:cubicBezTo>
                    <a:lnTo>
                      <a:pt x="902941" y="1122223"/>
                    </a:lnTo>
                    <a:cubicBezTo>
                      <a:pt x="902941" y="1122223"/>
                      <a:pt x="902941" y="1122223"/>
                      <a:pt x="902941" y="1122223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4E6DB56-65F7-C94F-8313-6EAD279CFE89}"/>
                </a:ext>
              </a:extLst>
            </p:cNvPr>
            <p:cNvSpPr txBox="1"/>
            <p:nvPr/>
          </p:nvSpPr>
          <p:spPr>
            <a:xfrm>
              <a:off x="345878" y="936430"/>
              <a:ext cx="2967304" cy="2872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1159"/>
                </a:lnSpc>
                <a:spcBef>
                  <a:spcPct val="0"/>
                </a:spcBef>
              </a:pPr>
              <a:r>
                <a:rPr lang="en-US" sz="11271" dirty="0">
                  <a:latin typeface="Tropika"/>
                </a:rPr>
                <a:t>8</a:t>
              </a:r>
            </a:p>
          </p:txBody>
        </p:sp>
      </p:grpSp>
      <p:grpSp>
        <p:nvGrpSpPr>
          <p:cNvPr id="36" name="Group 17">
            <a:extLst>
              <a:ext uri="{FF2B5EF4-FFF2-40B4-BE49-F238E27FC236}">
                <a16:creationId xmlns:a16="http://schemas.microsoft.com/office/drawing/2014/main" id="{EF82A2E7-BA17-C5BE-7A61-3E2190C0B67F}"/>
              </a:ext>
            </a:extLst>
          </p:cNvPr>
          <p:cNvGrpSpPr/>
          <p:nvPr/>
        </p:nvGrpSpPr>
        <p:grpSpPr>
          <a:xfrm>
            <a:off x="1777727" y="3380550"/>
            <a:ext cx="1829529" cy="2563050"/>
            <a:chOff x="0" y="0"/>
            <a:chExt cx="3659058" cy="5126101"/>
          </a:xfrm>
        </p:grpSpPr>
        <p:grpSp>
          <p:nvGrpSpPr>
            <p:cNvPr id="37" name="Group 18">
              <a:extLst>
                <a:ext uri="{FF2B5EF4-FFF2-40B4-BE49-F238E27FC236}">
                  <a16:creationId xmlns:a16="http://schemas.microsoft.com/office/drawing/2014/main" id="{6C6148F6-3929-F3C1-D7A3-EBBEADD70F65}"/>
                </a:ext>
              </a:extLst>
            </p:cNvPr>
            <p:cNvGrpSpPr/>
            <p:nvPr/>
          </p:nvGrpSpPr>
          <p:grpSpPr>
            <a:xfrm>
              <a:off x="0" y="0"/>
              <a:ext cx="3659058" cy="5126101"/>
              <a:chOff x="0" y="0"/>
              <a:chExt cx="914371" cy="1280973"/>
            </a:xfrm>
          </p:grpSpPr>
          <p:sp>
            <p:nvSpPr>
              <p:cNvPr id="39" name="Freeform 19">
                <a:extLst>
                  <a:ext uri="{FF2B5EF4-FFF2-40B4-BE49-F238E27FC236}">
                    <a16:creationId xmlns:a16="http://schemas.microsoft.com/office/drawing/2014/main" id="{B75993E9-D53E-5DCC-8668-D3FF42B0B9B5}"/>
                  </a:ext>
                </a:extLst>
              </p:cNvPr>
              <p:cNvSpPr/>
              <p:nvPr/>
            </p:nvSpPr>
            <p:spPr>
              <a:xfrm>
                <a:off x="92710" y="106680"/>
                <a:ext cx="810231" cy="1161594"/>
              </a:xfrm>
              <a:custGeom>
                <a:avLst/>
                <a:gdLst/>
                <a:ahLst/>
                <a:cxnLst/>
                <a:rect l="l" t="t" r="r" b="b"/>
                <a:pathLst>
                  <a:path w="810231" h="1161594">
                    <a:moveTo>
                      <a:pt x="783561" y="972364"/>
                    </a:moveTo>
                    <a:cubicBezTo>
                      <a:pt x="783561" y="1059994"/>
                      <a:pt x="707361" y="1131114"/>
                      <a:pt x="626081" y="1131114"/>
                    </a:cubicBezTo>
                    <a:lnTo>
                      <a:pt x="66040" y="1131114"/>
                    </a:lnTo>
                    <a:cubicBezTo>
                      <a:pt x="43180" y="1131114"/>
                      <a:pt x="20320" y="1126034"/>
                      <a:pt x="0" y="1117144"/>
                    </a:cubicBezTo>
                    <a:cubicBezTo>
                      <a:pt x="26670" y="1145084"/>
                      <a:pt x="63500" y="1161594"/>
                      <a:pt x="99291" y="1161594"/>
                    </a:cubicBezTo>
                    <a:lnTo>
                      <a:pt x="664181" y="1161594"/>
                    </a:lnTo>
                    <a:cubicBezTo>
                      <a:pt x="744191" y="1161594"/>
                      <a:pt x="810231" y="1095553"/>
                      <a:pt x="810231" y="1015544"/>
                    </a:cubicBezTo>
                    <a:lnTo>
                      <a:pt x="810231" y="95250"/>
                    </a:lnTo>
                    <a:cubicBezTo>
                      <a:pt x="810231" y="58420"/>
                      <a:pt x="796261" y="25400"/>
                      <a:pt x="774671" y="0"/>
                    </a:cubicBezTo>
                    <a:cubicBezTo>
                      <a:pt x="781021" y="16510"/>
                      <a:pt x="783561" y="34290"/>
                      <a:pt x="783561" y="52070"/>
                    </a:cubicBezTo>
                    <a:lnTo>
                      <a:pt x="783561" y="972364"/>
                    </a:lnTo>
                    <a:lnTo>
                      <a:pt x="783561" y="97236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40" name="Freeform 20">
                <a:extLst>
                  <a:ext uri="{FF2B5EF4-FFF2-40B4-BE49-F238E27FC236}">
                    <a16:creationId xmlns:a16="http://schemas.microsoft.com/office/drawing/2014/main" id="{F7A1DF9C-B147-CF88-2FE7-D8D48F17BAE9}"/>
                  </a:ext>
                </a:extLst>
              </p:cNvPr>
              <p:cNvSpPr/>
              <p:nvPr/>
            </p:nvSpPr>
            <p:spPr>
              <a:xfrm>
                <a:off x="12700" y="12700"/>
                <a:ext cx="849601" cy="1212394"/>
              </a:xfrm>
              <a:custGeom>
                <a:avLst/>
                <a:gdLst/>
                <a:ahLst/>
                <a:cxnLst/>
                <a:rect l="l" t="t" r="r" b="b"/>
                <a:pathLst>
                  <a:path w="849601" h="1212394">
                    <a:moveTo>
                      <a:pt x="146050" y="1212394"/>
                    </a:moveTo>
                    <a:lnTo>
                      <a:pt x="703551" y="1212394"/>
                    </a:lnTo>
                    <a:cubicBezTo>
                      <a:pt x="783561" y="1212394"/>
                      <a:pt x="849601" y="1146354"/>
                      <a:pt x="849601" y="1066344"/>
                    </a:cubicBezTo>
                    <a:lnTo>
                      <a:pt x="849601" y="146050"/>
                    </a:lnTo>
                    <a:cubicBezTo>
                      <a:pt x="849601" y="66040"/>
                      <a:pt x="783561" y="0"/>
                      <a:pt x="703551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66344"/>
                    </a:lnTo>
                    <a:cubicBezTo>
                      <a:pt x="0" y="1147623"/>
                      <a:pt x="66040" y="1212394"/>
                      <a:pt x="146050" y="1212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1" name="Freeform 21">
                <a:extLst>
                  <a:ext uri="{FF2B5EF4-FFF2-40B4-BE49-F238E27FC236}">
                    <a16:creationId xmlns:a16="http://schemas.microsoft.com/office/drawing/2014/main" id="{B5DBB658-50BE-DECF-0403-2CAA3DF3DF03}"/>
                  </a:ext>
                </a:extLst>
              </p:cNvPr>
              <p:cNvSpPr/>
              <p:nvPr/>
            </p:nvSpPr>
            <p:spPr>
              <a:xfrm>
                <a:off x="0" y="0"/>
                <a:ext cx="914371" cy="1280974"/>
              </a:xfrm>
              <a:custGeom>
                <a:avLst/>
                <a:gdLst/>
                <a:ahLst/>
                <a:cxnLst/>
                <a:rect l="l" t="t" r="r" b="b"/>
                <a:pathLst>
                  <a:path w="914371" h="1280974">
                    <a:moveTo>
                      <a:pt x="850871" y="74930"/>
                    </a:moveTo>
                    <a:cubicBezTo>
                      <a:pt x="822931" y="30480"/>
                      <a:pt x="773401" y="0"/>
                      <a:pt x="716251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79044"/>
                    </a:lnTo>
                    <a:cubicBezTo>
                      <a:pt x="0" y="1131114"/>
                      <a:pt x="25400" y="1176833"/>
                      <a:pt x="63500" y="1206044"/>
                    </a:cubicBezTo>
                    <a:cubicBezTo>
                      <a:pt x="91440" y="1250494"/>
                      <a:pt x="140970" y="1280974"/>
                      <a:pt x="192515" y="1280974"/>
                    </a:cubicBezTo>
                    <a:lnTo>
                      <a:pt x="755621" y="1280974"/>
                    </a:lnTo>
                    <a:cubicBezTo>
                      <a:pt x="843251" y="1280974"/>
                      <a:pt x="914371" y="1209854"/>
                      <a:pt x="914371" y="1122224"/>
                    </a:cubicBezTo>
                    <a:lnTo>
                      <a:pt x="914371" y="201930"/>
                    </a:lnTo>
                    <a:cubicBezTo>
                      <a:pt x="914371" y="149860"/>
                      <a:pt x="888971" y="104140"/>
                      <a:pt x="850871" y="74930"/>
                    </a:cubicBezTo>
                    <a:close/>
                    <a:moveTo>
                      <a:pt x="12700" y="107904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716251" y="12700"/>
                    </a:lnTo>
                    <a:cubicBezTo>
                      <a:pt x="796261" y="12700"/>
                      <a:pt x="862301" y="78740"/>
                      <a:pt x="862301" y="158750"/>
                    </a:cubicBezTo>
                    <a:lnTo>
                      <a:pt x="862301" y="1079044"/>
                    </a:lnTo>
                    <a:cubicBezTo>
                      <a:pt x="862301" y="1159054"/>
                      <a:pt x="796261" y="1225094"/>
                      <a:pt x="716251" y="1225094"/>
                    </a:cubicBezTo>
                    <a:lnTo>
                      <a:pt x="158750" y="1225094"/>
                    </a:lnTo>
                    <a:cubicBezTo>
                      <a:pt x="78740" y="1225094"/>
                      <a:pt x="12700" y="1160323"/>
                      <a:pt x="12700" y="1079044"/>
                    </a:cubicBezTo>
                    <a:close/>
                    <a:moveTo>
                      <a:pt x="902941" y="1122223"/>
                    </a:moveTo>
                    <a:cubicBezTo>
                      <a:pt x="902941" y="1202233"/>
                      <a:pt x="835631" y="1268273"/>
                      <a:pt x="755621" y="1268273"/>
                    </a:cubicBezTo>
                    <a:lnTo>
                      <a:pt x="192515" y="1268273"/>
                    </a:lnTo>
                    <a:cubicBezTo>
                      <a:pt x="157480" y="1268273"/>
                      <a:pt x="120650" y="1251763"/>
                      <a:pt x="93980" y="1223823"/>
                    </a:cubicBezTo>
                    <a:cubicBezTo>
                      <a:pt x="114300" y="1232713"/>
                      <a:pt x="135890" y="1237793"/>
                      <a:pt x="160020" y="1237793"/>
                    </a:cubicBezTo>
                    <a:lnTo>
                      <a:pt x="717521" y="1237793"/>
                    </a:lnTo>
                    <a:cubicBezTo>
                      <a:pt x="805151" y="1237793"/>
                      <a:pt x="876271" y="1166673"/>
                      <a:pt x="876271" y="1079043"/>
                    </a:cubicBezTo>
                    <a:lnTo>
                      <a:pt x="876271" y="158750"/>
                    </a:lnTo>
                    <a:cubicBezTo>
                      <a:pt x="876271" y="140970"/>
                      <a:pt x="872461" y="123190"/>
                      <a:pt x="867381" y="106680"/>
                    </a:cubicBezTo>
                    <a:cubicBezTo>
                      <a:pt x="888971" y="132080"/>
                      <a:pt x="902941" y="165100"/>
                      <a:pt x="902941" y="201930"/>
                    </a:cubicBezTo>
                    <a:lnTo>
                      <a:pt x="902941" y="1122223"/>
                    </a:lnTo>
                    <a:cubicBezTo>
                      <a:pt x="902941" y="1122223"/>
                      <a:pt x="902941" y="1122223"/>
                      <a:pt x="902941" y="1122223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76D3C06-D26F-7085-B335-D18FC451214C}"/>
                </a:ext>
              </a:extLst>
            </p:cNvPr>
            <p:cNvSpPr txBox="1"/>
            <p:nvPr/>
          </p:nvSpPr>
          <p:spPr>
            <a:xfrm>
              <a:off x="345878" y="936430"/>
              <a:ext cx="2967304" cy="2872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1159"/>
                </a:lnSpc>
                <a:spcBef>
                  <a:spcPct val="0"/>
                </a:spcBef>
              </a:pPr>
              <a:r>
                <a:rPr lang="en-US" sz="11271" dirty="0">
                  <a:solidFill>
                    <a:srgbClr val="000000"/>
                  </a:solidFill>
                  <a:latin typeface="Tropika"/>
                </a:rPr>
                <a:t>5</a:t>
              </a:r>
            </a:p>
          </p:txBody>
        </p:sp>
      </p:grpSp>
      <p:grpSp>
        <p:nvGrpSpPr>
          <p:cNvPr id="42" name="Group 23">
            <a:extLst>
              <a:ext uri="{FF2B5EF4-FFF2-40B4-BE49-F238E27FC236}">
                <a16:creationId xmlns:a16="http://schemas.microsoft.com/office/drawing/2014/main" id="{1293EC14-5EDC-79DA-BD42-85093FF0FF81}"/>
              </a:ext>
            </a:extLst>
          </p:cNvPr>
          <p:cNvGrpSpPr/>
          <p:nvPr/>
        </p:nvGrpSpPr>
        <p:grpSpPr>
          <a:xfrm>
            <a:off x="4046733" y="3380550"/>
            <a:ext cx="1829529" cy="2563050"/>
            <a:chOff x="0" y="0"/>
            <a:chExt cx="3659058" cy="5126101"/>
          </a:xfrm>
        </p:grpSpPr>
        <p:grpSp>
          <p:nvGrpSpPr>
            <p:cNvPr id="43" name="Group 24">
              <a:extLst>
                <a:ext uri="{FF2B5EF4-FFF2-40B4-BE49-F238E27FC236}">
                  <a16:creationId xmlns:a16="http://schemas.microsoft.com/office/drawing/2014/main" id="{C1869BF8-BBED-67AE-90C7-2E8FF5A44BF3}"/>
                </a:ext>
              </a:extLst>
            </p:cNvPr>
            <p:cNvGrpSpPr/>
            <p:nvPr/>
          </p:nvGrpSpPr>
          <p:grpSpPr>
            <a:xfrm>
              <a:off x="0" y="0"/>
              <a:ext cx="3659058" cy="5126101"/>
              <a:chOff x="0" y="0"/>
              <a:chExt cx="914371" cy="1280973"/>
            </a:xfrm>
          </p:grpSpPr>
          <p:sp>
            <p:nvSpPr>
              <p:cNvPr id="45" name="Freeform 25">
                <a:extLst>
                  <a:ext uri="{FF2B5EF4-FFF2-40B4-BE49-F238E27FC236}">
                    <a16:creationId xmlns:a16="http://schemas.microsoft.com/office/drawing/2014/main" id="{A2D9A944-F3D2-7CAD-1102-141F5932FDE8}"/>
                  </a:ext>
                </a:extLst>
              </p:cNvPr>
              <p:cNvSpPr/>
              <p:nvPr/>
            </p:nvSpPr>
            <p:spPr>
              <a:xfrm>
                <a:off x="92710" y="106680"/>
                <a:ext cx="810231" cy="1161594"/>
              </a:xfrm>
              <a:custGeom>
                <a:avLst/>
                <a:gdLst/>
                <a:ahLst/>
                <a:cxnLst/>
                <a:rect l="l" t="t" r="r" b="b"/>
                <a:pathLst>
                  <a:path w="810231" h="1161594">
                    <a:moveTo>
                      <a:pt x="783561" y="972364"/>
                    </a:moveTo>
                    <a:cubicBezTo>
                      <a:pt x="783561" y="1059994"/>
                      <a:pt x="707361" y="1131114"/>
                      <a:pt x="626081" y="1131114"/>
                    </a:cubicBezTo>
                    <a:lnTo>
                      <a:pt x="66040" y="1131114"/>
                    </a:lnTo>
                    <a:cubicBezTo>
                      <a:pt x="43180" y="1131114"/>
                      <a:pt x="20320" y="1126034"/>
                      <a:pt x="0" y="1117144"/>
                    </a:cubicBezTo>
                    <a:cubicBezTo>
                      <a:pt x="26670" y="1145084"/>
                      <a:pt x="63500" y="1161594"/>
                      <a:pt x="99291" y="1161594"/>
                    </a:cubicBezTo>
                    <a:lnTo>
                      <a:pt x="664181" y="1161594"/>
                    </a:lnTo>
                    <a:cubicBezTo>
                      <a:pt x="744191" y="1161594"/>
                      <a:pt x="810231" y="1095553"/>
                      <a:pt x="810231" y="1015544"/>
                    </a:cubicBezTo>
                    <a:lnTo>
                      <a:pt x="810231" y="95250"/>
                    </a:lnTo>
                    <a:cubicBezTo>
                      <a:pt x="810231" y="58420"/>
                      <a:pt x="796261" y="25400"/>
                      <a:pt x="774671" y="0"/>
                    </a:cubicBezTo>
                    <a:cubicBezTo>
                      <a:pt x="781021" y="16510"/>
                      <a:pt x="783561" y="34290"/>
                      <a:pt x="783561" y="52070"/>
                    </a:cubicBezTo>
                    <a:lnTo>
                      <a:pt x="783561" y="972364"/>
                    </a:lnTo>
                    <a:lnTo>
                      <a:pt x="783561" y="97236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46" name="Freeform 26">
                <a:extLst>
                  <a:ext uri="{FF2B5EF4-FFF2-40B4-BE49-F238E27FC236}">
                    <a16:creationId xmlns:a16="http://schemas.microsoft.com/office/drawing/2014/main" id="{5B4DDD95-C4B5-E428-6622-B8087AD75C3F}"/>
                  </a:ext>
                </a:extLst>
              </p:cNvPr>
              <p:cNvSpPr/>
              <p:nvPr/>
            </p:nvSpPr>
            <p:spPr>
              <a:xfrm>
                <a:off x="12700" y="12700"/>
                <a:ext cx="849601" cy="1212394"/>
              </a:xfrm>
              <a:custGeom>
                <a:avLst/>
                <a:gdLst/>
                <a:ahLst/>
                <a:cxnLst/>
                <a:rect l="l" t="t" r="r" b="b"/>
                <a:pathLst>
                  <a:path w="849601" h="1212394">
                    <a:moveTo>
                      <a:pt x="146050" y="1212394"/>
                    </a:moveTo>
                    <a:lnTo>
                      <a:pt x="703551" y="1212394"/>
                    </a:lnTo>
                    <a:cubicBezTo>
                      <a:pt x="783561" y="1212394"/>
                      <a:pt x="849601" y="1146354"/>
                      <a:pt x="849601" y="1066344"/>
                    </a:cubicBezTo>
                    <a:lnTo>
                      <a:pt x="849601" y="146050"/>
                    </a:lnTo>
                    <a:cubicBezTo>
                      <a:pt x="849601" y="66040"/>
                      <a:pt x="783561" y="0"/>
                      <a:pt x="703551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66344"/>
                    </a:lnTo>
                    <a:cubicBezTo>
                      <a:pt x="0" y="1147623"/>
                      <a:pt x="66040" y="1212394"/>
                      <a:pt x="146050" y="1212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7" name="Freeform 27">
                <a:extLst>
                  <a:ext uri="{FF2B5EF4-FFF2-40B4-BE49-F238E27FC236}">
                    <a16:creationId xmlns:a16="http://schemas.microsoft.com/office/drawing/2014/main" id="{A0CE6B3B-D887-65A5-5517-2A56BE9774AB}"/>
                  </a:ext>
                </a:extLst>
              </p:cNvPr>
              <p:cNvSpPr/>
              <p:nvPr/>
            </p:nvSpPr>
            <p:spPr>
              <a:xfrm>
                <a:off x="0" y="0"/>
                <a:ext cx="914371" cy="1280974"/>
              </a:xfrm>
              <a:custGeom>
                <a:avLst/>
                <a:gdLst/>
                <a:ahLst/>
                <a:cxnLst/>
                <a:rect l="l" t="t" r="r" b="b"/>
                <a:pathLst>
                  <a:path w="914371" h="1280974">
                    <a:moveTo>
                      <a:pt x="850871" y="74930"/>
                    </a:moveTo>
                    <a:cubicBezTo>
                      <a:pt x="822931" y="30480"/>
                      <a:pt x="773401" y="0"/>
                      <a:pt x="716251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79044"/>
                    </a:lnTo>
                    <a:cubicBezTo>
                      <a:pt x="0" y="1131114"/>
                      <a:pt x="25400" y="1176833"/>
                      <a:pt x="63500" y="1206044"/>
                    </a:cubicBezTo>
                    <a:cubicBezTo>
                      <a:pt x="91440" y="1250494"/>
                      <a:pt x="140970" y="1280974"/>
                      <a:pt x="192515" y="1280974"/>
                    </a:cubicBezTo>
                    <a:lnTo>
                      <a:pt x="755621" y="1280974"/>
                    </a:lnTo>
                    <a:cubicBezTo>
                      <a:pt x="843251" y="1280974"/>
                      <a:pt x="914371" y="1209854"/>
                      <a:pt x="914371" y="1122224"/>
                    </a:cubicBezTo>
                    <a:lnTo>
                      <a:pt x="914371" y="201930"/>
                    </a:lnTo>
                    <a:cubicBezTo>
                      <a:pt x="914371" y="149860"/>
                      <a:pt x="888971" y="104140"/>
                      <a:pt x="850871" y="74930"/>
                    </a:cubicBezTo>
                    <a:close/>
                    <a:moveTo>
                      <a:pt x="12700" y="107904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716251" y="12700"/>
                    </a:lnTo>
                    <a:cubicBezTo>
                      <a:pt x="796261" y="12700"/>
                      <a:pt x="862301" y="78740"/>
                      <a:pt x="862301" y="158750"/>
                    </a:cubicBezTo>
                    <a:lnTo>
                      <a:pt x="862301" y="1079044"/>
                    </a:lnTo>
                    <a:cubicBezTo>
                      <a:pt x="862301" y="1159054"/>
                      <a:pt x="796261" y="1225094"/>
                      <a:pt x="716251" y="1225094"/>
                    </a:cubicBezTo>
                    <a:lnTo>
                      <a:pt x="158750" y="1225094"/>
                    </a:lnTo>
                    <a:cubicBezTo>
                      <a:pt x="78740" y="1225094"/>
                      <a:pt x="12700" y="1160323"/>
                      <a:pt x="12700" y="1079044"/>
                    </a:cubicBezTo>
                    <a:close/>
                    <a:moveTo>
                      <a:pt x="902941" y="1122223"/>
                    </a:moveTo>
                    <a:cubicBezTo>
                      <a:pt x="902941" y="1202233"/>
                      <a:pt x="835631" y="1268273"/>
                      <a:pt x="755621" y="1268273"/>
                    </a:cubicBezTo>
                    <a:lnTo>
                      <a:pt x="192515" y="1268273"/>
                    </a:lnTo>
                    <a:cubicBezTo>
                      <a:pt x="157480" y="1268273"/>
                      <a:pt x="120650" y="1251763"/>
                      <a:pt x="93980" y="1223823"/>
                    </a:cubicBezTo>
                    <a:cubicBezTo>
                      <a:pt x="114300" y="1232713"/>
                      <a:pt x="135890" y="1237793"/>
                      <a:pt x="160020" y="1237793"/>
                    </a:cubicBezTo>
                    <a:lnTo>
                      <a:pt x="717521" y="1237793"/>
                    </a:lnTo>
                    <a:cubicBezTo>
                      <a:pt x="805151" y="1237793"/>
                      <a:pt x="876271" y="1166673"/>
                      <a:pt x="876271" y="1079043"/>
                    </a:cubicBezTo>
                    <a:lnTo>
                      <a:pt x="876271" y="158750"/>
                    </a:lnTo>
                    <a:cubicBezTo>
                      <a:pt x="876271" y="140970"/>
                      <a:pt x="872461" y="123190"/>
                      <a:pt x="867381" y="106680"/>
                    </a:cubicBezTo>
                    <a:cubicBezTo>
                      <a:pt x="888971" y="132080"/>
                      <a:pt x="902941" y="165100"/>
                      <a:pt x="902941" y="201930"/>
                    </a:cubicBezTo>
                    <a:lnTo>
                      <a:pt x="902941" y="1122223"/>
                    </a:lnTo>
                    <a:cubicBezTo>
                      <a:pt x="902941" y="1122223"/>
                      <a:pt x="902941" y="1122223"/>
                      <a:pt x="902941" y="1122223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21D5B4A-60A5-66E8-C699-2F46CAF13C25}"/>
                </a:ext>
              </a:extLst>
            </p:cNvPr>
            <p:cNvSpPr txBox="1"/>
            <p:nvPr/>
          </p:nvSpPr>
          <p:spPr>
            <a:xfrm>
              <a:off x="345878" y="936430"/>
              <a:ext cx="2967304" cy="2872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1159"/>
                </a:lnSpc>
                <a:spcBef>
                  <a:spcPct val="0"/>
                </a:spcBef>
              </a:pPr>
              <a:r>
                <a:rPr lang="en-US" sz="11271" dirty="0">
                  <a:solidFill>
                    <a:srgbClr val="000000"/>
                  </a:solidFill>
                  <a:latin typeface="Tropika"/>
                </a:rPr>
                <a:t>6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6B728D2-F9C7-554B-47A0-33A8C262FEE9}"/>
              </a:ext>
            </a:extLst>
          </p:cNvPr>
          <p:cNvGrpSpPr/>
          <p:nvPr/>
        </p:nvGrpSpPr>
        <p:grpSpPr>
          <a:xfrm>
            <a:off x="5778250" y="1207570"/>
            <a:ext cx="3721259" cy="1335640"/>
            <a:chOff x="5203597" y="2919872"/>
            <a:chExt cx="3721259" cy="1335640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0D0FD9B1-24C2-3F46-8F37-219E1109B9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5037"/>
            <a:stretch/>
          </p:blipFill>
          <p:spPr>
            <a:xfrm>
              <a:off x="7184565" y="2919872"/>
              <a:ext cx="1740291" cy="1335640"/>
            </a:xfrm>
            <a:prstGeom prst="rect">
              <a:avLst/>
            </a:prstGeom>
          </p:spPr>
        </p:pic>
        <p:sp>
          <p:nvSpPr>
            <p:cNvPr id="50" name="Speech Bubble: Rectangle with Corners Rounded 49">
              <a:extLst>
                <a:ext uri="{FF2B5EF4-FFF2-40B4-BE49-F238E27FC236}">
                  <a16:creationId xmlns:a16="http://schemas.microsoft.com/office/drawing/2014/main" id="{5D4E0B8E-0F4D-33FF-A559-990C907FD2BB}"/>
                </a:ext>
              </a:extLst>
            </p:cNvPr>
            <p:cNvSpPr/>
            <p:nvPr/>
          </p:nvSpPr>
          <p:spPr>
            <a:xfrm>
              <a:off x="5203597" y="3226747"/>
              <a:ext cx="1850606" cy="579833"/>
            </a:xfrm>
            <a:prstGeom prst="wedgeRoundRectCallout">
              <a:avLst>
                <a:gd name="adj1" fmla="val 76015"/>
                <a:gd name="adj2" fmla="val 30923"/>
                <a:gd name="adj3" fmla="val 16667"/>
              </a:avLst>
            </a:prstGeom>
            <a:solidFill>
              <a:srgbClr val="27BDE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Number …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9EF750A-67CE-392F-7B8B-E601F05EB127}"/>
              </a:ext>
            </a:extLst>
          </p:cNvPr>
          <p:cNvGrpSpPr/>
          <p:nvPr/>
        </p:nvGrpSpPr>
        <p:grpSpPr>
          <a:xfrm>
            <a:off x="2104789" y="616305"/>
            <a:ext cx="4465025" cy="2168306"/>
            <a:chOff x="2719540" y="2025563"/>
            <a:chExt cx="4465025" cy="2168306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8EAE2EE5-5624-D19A-892F-8E2A94E56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9540" y="2592880"/>
              <a:ext cx="1361351" cy="1600989"/>
            </a:xfrm>
            <a:prstGeom prst="rect">
              <a:avLst/>
            </a:prstGeom>
          </p:spPr>
        </p:pic>
        <p:sp>
          <p:nvSpPr>
            <p:cNvPr id="53" name="Speech Bubble: Rectangle with Corners Rounded 52">
              <a:extLst>
                <a:ext uri="{FF2B5EF4-FFF2-40B4-BE49-F238E27FC236}">
                  <a16:creationId xmlns:a16="http://schemas.microsoft.com/office/drawing/2014/main" id="{192F64C5-3DCE-7025-616C-51CA12A3DE09}"/>
                </a:ext>
              </a:extLst>
            </p:cNvPr>
            <p:cNvSpPr/>
            <p:nvPr/>
          </p:nvSpPr>
          <p:spPr>
            <a:xfrm>
              <a:off x="4066255" y="2025563"/>
              <a:ext cx="3118310" cy="579833"/>
            </a:xfrm>
            <a:prstGeom prst="wedgeRoundRectCallout">
              <a:avLst>
                <a:gd name="adj1" fmla="val -67488"/>
                <a:gd name="adj2" fmla="val 59626"/>
                <a:gd name="adj3" fmla="val 16667"/>
              </a:avLst>
            </a:prstGeom>
            <a:solidFill>
              <a:srgbClr val="97C93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What number is it?</a:t>
              </a:r>
            </a:p>
          </p:txBody>
        </p:sp>
      </p:grpSp>
      <p:sp>
        <p:nvSpPr>
          <p:cNvPr id="54" name="Google Shape;540;p45">
            <a:extLst>
              <a:ext uri="{FF2B5EF4-FFF2-40B4-BE49-F238E27FC236}">
                <a16:creationId xmlns:a16="http://schemas.microsoft.com/office/drawing/2014/main" id="{51D18669-0080-9C77-522A-6C3D465FC32C}"/>
              </a:ext>
            </a:extLst>
          </p:cNvPr>
          <p:cNvSpPr txBox="1">
            <a:spLocks/>
          </p:cNvSpPr>
          <p:nvPr/>
        </p:nvSpPr>
        <p:spPr>
          <a:xfrm>
            <a:off x="7972330" y="18319"/>
            <a:ext cx="421967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3600" b="1" dirty="0">
                <a:solidFill>
                  <a:schemeClr val="bg1"/>
                </a:solidFill>
              </a:rPr>
              <a:t>T</a:t>
            </a:r>
            <a:r>
              <a:rPr lang="en-SG" sz="3600" b="1" dirty="0">
                <a:solidFill>
                  <a:schemeClr val="bg1"/>
                </a:solidFill>
              </a:rPr>
              <a:t>he Missing Number</a:t>
            </a:r>
          </a:p>
        </p:txBody>
      </p:sp>
      <p:pic>
        <p:nvPicPr>
          <p:cNvPr id="55" name="Picture 3">
            <a:extLst>
              <a:ext uri="{FF2B5EF4-FFF2-40B4-BE49-F238E27FC236}">
                <a16:creationId xmlns:a16="http://schemas.microsoft.com/office/drawing/2014/main" id="{105C3320-8718-870F-82E1-7612B0415FB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1155143">
            <a:off x="6161303" y="3388715"/>
            <a:ext cx="2059626" cy="1954774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8E268FFD-0148-70CA-A697-E7B60D6DD2C9}"/>
              </a:ext>
            </a:extLst>
          </p:cNvPr>
          <p:cNvSpPr txBox="1"/>
          <p:nvPr/>
        </p:nvSpPr>
        <p:spPr>
          <a:xfrm>
            <a:off x="3488083" y="6288503"/>
            <a:ext cx="5431886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lang="en-US" sz="2000" b="1" dirty="0">
                <a:solidFill>
                  <a:schemeClr val="bg2"/>
                </a:solidFill>
                <a:latin typeface="Calibri" panose="020F0502020204030204"/>
              </a:rPr>
              <a:t>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smiling star to reveal the number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4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0963" y="5338447"/>
            <a:ext cx="1990594" cy="190011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953880">
            <a:off x="-150824" y="291661"/>
            <a:ext cx="2115384" cy="131923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82373">
            <a:off x="10445713" y="1367010"/>
            <a:ext cx="2266039" cy="2237199"/>
          </a:xfrm>
          <a:prstGeom prst="rect">
            <a:avLst/>
          </a:prstGeom>
        </p:spPr>
      </p:pic>
      <p:grpSp>
        <p:nvGrpSpPr>
          <p:cNvPr id="21" name="Group 5">
            <a:extLst>
              <a:ext uri="{FF2B5EF4-FFF2-40B4-BE49-F238E27FC236}">
                <a16:creationId xmlns:a16="http://schemas.microsoft.com/office/drawing/2014/main" id="{10266CEC-BFCC-2360-3150-AF76E84FA02C}"/>
              </a:ext>
            </a:extLst>
          </p:cNvPr>
          <p:cNvGrpSpPr/>
          <p:nvPr/>
        </p:nvGrpSpPr>
        <p:grpSpPr>
          <a:xfrm>
            <a:off x="6315739" y="3380550"/>
            <a:ext cx="1829529" cy="2563050"/>
            <a:chOff x="0" y="0"/>
            <a:chExt cx="3659058" cy="5126101"/>
          </a:xfrm>
        </p:grpSpPr>
        <p:grpSp>
          <p:nvGrpSpPr>
            <p:cNvPr id="22" name="Group 6">
              <a:extLst>
                <a:ext uri="{FF2B5EF4-FFF2-40B4-BE49-F238E27FC236}">
                  <a16:creationId xmlns:a16="http://schemas.microsoft.com/office/drawing/2014/main" id="{34D59214-D6F9-6B93-3BA3-45B6191C8D70}"/>
                </a:ext>
              </a:extLst>
            </p:cNvPr>
            <p:cNvGrpSpPr/>
            <p:nvPr/>
          </p:nvGrpSpPr>
          <p:grpSpPr>
            <a:xfrm>
              <a:off x="0" y="0"/>
              <a:ext cx="3659058" cy="5126101"/>
              <a:chOff x="0" y="0"/>
              <a:chExt cx="914371" cy="1280973"/>
            </a:xfrm>
          </p:grpSpPr>
          <p:sp>
            <p:nvSpPr>
              <p:cNvPr id="24" name="Freeform 7">
                <a:extLst>
                  <a:ext uri="{FF2B5EF4-FFF2-40B4-BE49-F238E27FC236}">
                    <a16:creationId xmlns:a16="http://schemas.microsoft.com/office/drawing/2014/main" id="{67EA6555-1DC5-0177-8F5E-5C802E26AF9B}"/>
                  </a:ext>
                </a:extLst>
              </p:cNvPr>
              <p:cNvSpPr/>
              <p:nvPr/>
            </p:nvSpPr>
            <p:spPr>
              <a:xfrm>
                <a:off x="92710" y="106680"/>
                <a:ext cx="810231" cy="1161594"/>
              </a:xfrm>
              <a:custGeom>
                <a:avLst/>
                <a:gdLst/>
                <a:ahLst/>
                <a:cxnLst/>
                <a:rect l="l" t="t" r="r" b="b"/>
                <a:pathLst>
                  <a:path w="810231" h="1161594">
                    <a:moveTo>
                      <a:pt x="783561" y="972364"/>
                    </a:moveTo>
                    <a:cubicBezTo>
                      <a:pt x="783561" y="1059994"/>
                      <a:pt x="707361" y="1131114"/>
                      <a:pt x="626081" y="1131114"/>
                    </a:cubicBezTo>
                    <a:lnTo>
                      <a:pt x="66040" y="1131114"/>
                    </a:lnTo>
                    <a:cubicBezTo>
                      <a:pt x="43180" y="1131114"/>
                      <a:pt x="20320" y="1126034"/>
                      <a:pt x="0" y="1117144"/>
                    </a:cubicBezTo>
                    <a:cubicBezTo>
                      <a:pt x="26670" y="1145084"/>
                      <a:pt x="63500" y="1161594"/>
                      <a:pt x="99291" y="1161594"/>
                    </a:cubicBezTo>
                    <a:lnTo>
                      <a:pt x="664181" y="1161594"/>
                    </a:lnTo>
                    <a:cubicBezTo>
                      <a:pt x="744191" y="1161594"/>
                      <a:pt x="810231" y="1095553"/>
                      <a:pt x="810231" y="1015544"/>
                    </a:cubicBezTo>
                    <a:lnTo>
                      <a:pt x="810231" y="95250"/>
                    </a:lnTo>
                    <a:cubicBezTo>
                      <a:pt x="810231" y="58420"/>
                      <a:pt x="796261" y="25400"/>
                      <a:pt x="774671" y="0"/>
                    </a:cubicBezTo>
                    <a:cubicBezTo>
                      <a:pt x="781021" y="16510"/>
                      <a:pt x="783561" y="34290"/>
                      <a:pt x="783561" y="52070"/>
                    </a:cubicBezTo>
                    <a:lnTo>
                      <a:pt x="783561" y="972364"/>
                    </a:lnTo>
                    <a:lnTo>
                      <a:pt x="783561" y="97236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5" name="Freeform 8">
                <a:extLst>
                  <a:ext uri="{FF2B5EF4-FFF2-40B4-BE49-F238E27FC236}">
                    <a16:creationId xmlns:a16="http://schemas.microsoft.com/office/drawing/2014/main" id="{24AF1883-C248-038E-734E-6F91733CC2F2}"/>
                  </a:ext>
                </a:extLst>
              </p:cNvPr>
              <p:cNvSpPr/>
              <p:nvPr/>
            </p:nvSpPr>
            <p:spPr>
              <a:xfrm>
                <a:off x="12700" y="12700"/>
                <a:ext cx="849601" cy="1212394"/>
              </a:xfrm>
              <a:custGeom>
                <a:avLst/>
                <a:gdLst/>
                <a:ahLst/>
                <a:cxnLst/>
                <a:rect l="l" t="t" r="r" b="b"/>
                <a:pathLst>
                  <a:path w="849601" h="1212394">
                    <a:moveTo>
                      <a:pt x="146050" y="1212394"/>
                    </a:moveTo>
                    <a:lnTo>
                      <a:pt x="703551" y="1212394"/>
                    </a:lnTo>
                    <a:cubicBezTo>
                      <a:pt x="783561" y="1212394"/>
                      <a:pt x="849601" y="1146354"/>
                      <a:pt x="849601" y="1066344"/>
                    </a:cubicBezTo>
                    <a:lnTo>
                      <a:pt x="849601" y="146050"/>
                    </a:lnTo>
                    <a:cubicBezTo>
                      <a:pt x="849601" y="66040"/>
                      <a:pt x="783561" y="0"/>
                      <a:pt x="703551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66344"/>
                    </a:lnTo>
                    <a:cubicBezTo>
                      <a:pt x="0" y="1147623"/>
                      <a:pt x="66040" y="1212394"/>
                      <a:pt x="146050" y="1212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6" name="Freeform 9">
                <a:extLst>
                  <a:ext uri="{FF2B5EF4-FFF2-40B4-BE49-F238E27FC236}">
                    <a16:creationId xmlns:a16="http://schemas.microsoft.com/office/drawing/2014/main" id="{F16011C5-C02F-0502-9636-6A2F56B0FCB1}"/>
                  </a:ext>
                </a:extLst>
              </p:cNvPr>
              <p:cNvSpPr/>
              <p:nvPr/>
            </p:nvSpPr>
            <p:spPr>
              <a:xfrm>
                <a:off x="0" y="0"/>
                <a:ext cx="914371" cy="1280974"/>
              </a:xfrm>
              <a:custGeom>
                <a:avLst/>
                <a:gdLst/>
                <a:ahLst/>
                <a:cxnLst/>
                <a:rect l="l" t="t" r="r" b="b"/>
                <a:pathLst>
                  <a:path w="914371" h="1280974">
                    <a:moveTo>
                      <a:pt x="850871" y="74930"/>
                    </a:moveTo>
                    <a:cubicBezTo>
                      <a:pt x="822931" y="30480"/>
                      <a:pt x="773401" y="0"/>
                      <a:pt x="716251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79044"/>
                    </a:lnTo>
                    <a:cubicBezTo>
                      <a:pt x="0" y="1131114"/>
                      <a:pt x="25400" y="1176833"/>
                      <a:pt x="63500" y="1206044"/>
                    </a:cubicBezTo>
                    <a:cubicBezTo>
                      <a:pt x="91440" y="1250494"/>
                      <a:pt x="140970" y="1280974"/>
                      <a:pt x="192515" y="1280974"/>
                    </a:cubicBezTo>
                    <a:lnTo>
                      <a:pt x="755621" y="1280974"/>
                    </a:lnTo>
                    <a:cubicBezTo>
                      <a:pt x="843251" y="1280974"/>
                      <a:pt x="914371" y="1209854"/>
                      <a:pt x="914371" y="1122224"/>
                    </a:cubicBezTo>
                    <a:lnTo>
                      <a:pt x="914371" y="201930"/>
                    </a:lnTo>
                    <a:cubicBezTo>
                      <a:pt x="914371" y="149860"/>
                      <a:pt x="888971" y="104140"/>
                      <a:pt x="850871" y="74930"/>
                    </a:cubicBezTo>
                    <a:close/>
                    <a:moveTo>
                      <a:pt x="12700" y="107904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716251" y="12700"/>
                    </a:lnTo>
                    <a:cubicBezTo>
                      <a:pt x="796261" y="12700"/>
                      <a:pt x="862301" y="78740"/>
                      <a:pt x="862301" y="158750"/>
                    </a:cubicBezTo>
                    <a:lnTo>
                      <a:pt x="862301" y="1079044"/>
                    </a:lnTo>
                    <a:cubicBezTo>
                      <a:pt x="862301" y="1159054"/>
                      <a:pt x="796261" y="1225094"/>
                      <a:pt x="716251" y="1225094"/>
                    </a:cubicBezTo>
                    <a:lnTo>
                      <a:pt x="158750" y="1225094"/>
                    </a:lnTo>
                    <a:cubicBezTo>
                      <a:pt x="78740" y="1225094"/>
                      <a:pt x="12700" y="1160323"/>
                      <a:pt x="12700" y="1079044"/>
                    </a:cubicBezTo>
                    <a:close/>
                    <a:moveTo>
                      <a:pt x="902941" y="1122223"/>
                    </a:moveTo>
                    <a:cubicBezTo>
                      <a:pt x="902941" y="1202233"/>
                      <a:pt x="835631" y="1268273"/>
                      <a:pt x="755621" y="1268273"/>
                    </a:cubicBezTo>
                    <a:lnTo>
                      <a:pt x="192515" y="1268273"/>
                    </a:lnTo>
                    <a:cubicBezTo>
                      <a:pt x="157480" y="1268273"/>
                      <a:pt x="120650" y="1251763"/>
                      <a:pt x="93980" y="1223823"/>
                    </a:cubicBezTo>
                    <a:cubicBezTo>
                      <a:pt x="114300" y="1232713"/>
                      <a:pt x="135890" y="1237793"/>
                      <a:pt x="160020" y="1237793"/>
                    </a:cubicBezTo>
                    <a:lnTo>
                      <a:pt x="717521" y="1237793"/>
                    </a:lnTo>
                    <a:cubicBezTo>
                      <a:pt x="805151" y="1237793"/>
                      <a:pt x="876271" y="1166673"/>
                      <a:pt x="876271" y="1079043"/>
                    </a:cubicBezTo>
                    <a:lnTo>
                      <a:pt x="876271" y="158750"/>
                    </a:lnTo>
                    <a:cubicBezTo>
                      <a:pt x="876271" y="140970"/>
                      <a:pt x="872461" y="123190"/>
                      <a:pt x="867381" y="106680"/>
                    </a:cubicBezTo>
                    <a:cubicBezTo>
                      <a:pt x="888971" y="132080"/>
                      <a:pt x="902941" y="165100"/>
                      <a:pt x="902941" y="201930"/>
                    </a:cubicBezTo>
                    <a:lnTo>
                      <a:pt x="902941" y="1122223"/>
                    </a:lnTo>
                    <a:cubicBezTo>
                      <a:pt x="902941" y="1122223"/>
                      <a:pt x="902941" y="1122223"/>
                      <a:pt x="902941" y="1122223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E3CC3F1-F3F2-BC1A-2D8C-271DAD2E418E}"/>
                </a:ext>
              </a:extLst>
            </p:cNvPr>
            <p:cNvSpPr txBox="1"/>
            <p:nvPr/>
          </p:nvSpPr>
          <p:spPr>
            <a:xfrm>
              <a:off x="345878" y="936430"/>
              <a:ext cx="2967304" cy="2872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1159"/>
                </a:lnSpc>
                <a:spcBef>
                  <a:spcPct val="0"/>
                </a:spcBef>
              </a:pPr>
              <a:r>
                <a:rPr lang="en-US" sz="11271" dirty="0">
                  <a:latin typeface="Tropika"/>
                </a:rPr>
                <a:t>9</a:t>
              </a:r>
            </a:p>
          </p:txBody>
        </p:sp>
      </p:grpSp>
      <p:grpSp>
        <p:nvGrpSpPr>
          <p:cNvPr id="27" name="Group 11">
            <a:extLst>
              <a:ext uri="{FF2B5EF4-FFF2-40B4-BE49-F238E27FC236}">
                <a16:creationId xmlns:a16="http://schemas.microsoft.com/office/drawing/2014/main" id="{2BFD1F48-22FF-F2D5-B074-37F61EE8106A}"/>
              </a:ext>
            </a:extLst>
          </p:cNvPr>
          <p:cNvGrpSpPr/>
          <p:nvPr/>
        </p:nvGrpSpPr>
        <p:grpSpPr>
          <a:xfrm>
            <a:off x="8584745" y="3380550"/>
            <a:ext cx="1829529" cy="2563050"/>
            <a:chOff x="0" y="0"/>
            <a:chExt cx="3659058" cy="5126101"/>
          </a:xfrm>
        </p:grpSpPr>
        <p:grpSp>
          <p:nvGrpSpPr>
            <p:cNvPr id="28" name="Group 12">
              <a:extLst>
                <a:ext uri="{FF2B5EF4-FFF2-40B4-BE49-F238E27FC236}">
                  <a16:creationId xmlns:a16="http://schemas.microsoft.com/office/drawing/2014/main" id="{5F14187A-E6CD-9C71-D2A3-6011773A3F63}"/>
                </a:ext>
              </a:extLst>
            </p:cNvPr>
            <p:cNvGrpSpPr/>
            <p:nvPr/>
          </p:nvGrpSpPr>
          <p:grpSpPr>
            <a:xfrm>
              <a:off x="0" y="0"/>
              <a:ext cx="3659058" cy="5126101"/>
              <a:chOff x="0" y="0"/>
              <a:chExt cx="914371" cy="1280973"/>
            </a:xfrm>
          </p:grpSpPr>
          <p:sp>
            <p:nvSpPr>
              <p:cNvPr id="30" name="Freeform 13">
                <a:extLst>
                  <a:ext uri="{FF2B5EF4-FFF2-40B4-BE49-F238E27FC236}">
                    <a16:creationId xmlns:a16="http://schemas.microsoft.com/office/drawing/2014/main" id="{0EA2592B-A8E5-DB28-438A-4A17E22E9AF6}"/>
                  </a:ext>
                </a:extLst>
              </p:cNvPr>
              <p:cNvSpPr/>
              <p:nvPr/>
            </p:nvSpPr>
            <p:spPr>
              <a:xfrm>
                <a:off x="92710" y="106680"/>
                <a:ext cx="810231" cy="1161594"/>
              </a:xfrm>
              <a:custGeom>
                <a:avLst/>
                <a:gdLst/>
                <a:ahLst/>
                <a:cxnLst/>
                <a:rect l="l" t="t" r="r" b="b"/>
                <a:pathLst>
                  <a:path w="810231" h="1161594">
                    <a:moveTo>
                      <a:pt x="783561" y="972364"/>
                    </a:moveTo>
                    <a:cubicBezTo>
                      <a:pt x="783561" y="1059994"/>
                      <a:pt x="707361" y="1131114"/>
                      <a:pt x="626081" y="1131114"/>
                    </a:cubicBezTo>
                    <a:lnTo>
                      <a:pt x="66040" y="1131114"/>
                    </a:lnTo>
                    <a:cubicBezTo>
                      <a:pt x="43180" y="1131114"/>
                      <a:pt x="20320" y="1126034"/>
                      <a:pt x="0" y="1117144"/>
                    </a:cubicBezTo>
                    <a:cubicBezTo>
                      <a:pt x="26670" y="1145084"/>
                      <a:pt x="63500" y="1161594"/>
                      <a:pt x="99291" y="1161594"/>
                    </a:cubicBezTo>
                    <a:lnTo>
                      <a:pt x="664181" y="1161594"/>
                    </a:lnTo>
                    <a:cubicBezTo>
                      <a:pt x="744191" y="1161594"/>
                      <a:pt x="810231" y="1095553"/>
                      <a:pt x="810231" y="1015544"/>
                    </a:cubicBezTo>
                    <a:lnTo>
                      <a:pt x="810231" y="95250"/>
                    </a:lnTo>
                    <a:cubicBezTo>
                      <a:pt x="810231" y="58420"/>
                      <a:pt x="796261" y="25400"/>
                      <a:pt x="774671" y="0"/>
                    </a:cubicBezTo>
                    <a:cubicBezTo>
                      <a:pt x="781021" y="16510"/>
                      <a:pt x="783561" y="34290"/>
                      <a:pt x="783561" y="52070"/>
                    </a:cubicBezTo>
                    <a:lnTo>
                      <a:pt x="783561" y="972364"/>
                    </a:lnTo>
                    <a:lnTo>
                      <a:pt x="783561" y="97236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31" name="Freeform 14">
                <a:extLst>
                  <a:ext uri="{FF2B5EF4-FFF2-40B4-BE49-F238E27FC236}">
                    <a16:creationId xmlns:a16="http://schemas.microsoft.com/office/drawing/2014/main" id="{F022258A-ED29-3984-13A0-B7DE819FEE8E}"/>
                  </a:ext>
                </a:extLst>
              </p:cNvPr>
              <p:cNvSpPr/>
              <p:nvPr/>
            </p:nvSpPr>
            <p:spPr>
              <a:xfrm>
                <a:off x="12700" y="12700"/>
                <a:ext cx="849601" cy="1212394"/>
              </a:xfrm>
              <a:custGeom>
                <a:avLst/>
                <a:gdLst/>
                <a:ahLst/>
                <a:cxnLst/>
                <a:rect l="l" t="t" r="r" b="b"/>
                <a:pathLst>
                  <a:path w="849601" h="1212394">
                    <a:moveTo>
                      <a:pt x="146050" y="1212394"/>
                    </a:moveTo>
                    <a:lnTo>
                      <a:pt x="703551" y="1212394"/>
                    </a:lnTo>
                    <a:cubicBezTo>
                      <a:pt x="783561" y="1212394"/>
                      <a:pt x="849601" y="1146354"/>
                      <a:pt x="849601" y="1066344"/>
                    </a:cubicBezTo>
                    <a:lnTo>
                      <a:pt x="849601" y="146050"/>
                    </a:lnTo>
                    <a:cubicBezTo>
                      <a:pt x="849601" y="66040"/>
                      <a:pt x="783561" y="0"/>
                      <a:pt x="703551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66344"/>
                    </a:lnTo>
                    <a:cubicBezTo>
                      <a:pt x="0" y="1147623"/>
                      <a:pt x="66040" y="1212394"/>
                      <a:pt x="146050" y="1212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2" name="Freeform 15">
                <a:extLst>
                  <a:ext uri="{FF2B5EF4-FFF2-40B4-BE49-F238E27FC236}">
                    <a16:creationId xmlns:a16="http://schemas.microsoft.com/office/drawing/2014/main" id="{4E37E2BB-758D-E83D-2EF3-84AB8997A6E2}"/>
                  </a:ext>
                </a:extLst>
              </p:cNvPr>
              <p:cNvSpPr/>
              <p:nvPr/>
            </p:nvSpPr>
            <p:spPr>
              <a:xfrm>
                <a:off x="0" y="0"/>
                <a:ext cx="914371" cy="1280974"/>
              </a:xfrm>
              <a:custGeom>
                <a:avLst/>
                <a:gdLst/>
                <a:ahLst/>
                <a:cxnLst/>
                <a:rect l="l" t="t" r="r" b="b"/>
                <a:pathLst>
                  <a:path w="914371" h="1280974">
                    <a:moveTo>
                      <a:pt x="850871" y="74930"/>
                    </a:moveTo>
                    <a:cubicBezTo>
                      <a:pt x="822931" y="30480"/>
                      <a:pt x="773401" y="0"/>
                      <a:pt x="716251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79044"/>
                    </a:lnTo>
                    <a:cubicBezTo>
                      <a:pt x="0" y="1131114"/>
                      <a:pt x="25400" y="1176833"/>
                      <a:pt x="63500" y="1206044"/>
                    </a:cubicBezTo>
                    <a:cubicBezTo>
                      <a:pt x="91440" y="1250494"/>
                      <a:pt x="140970" y="1280974"/>
                      <a:pt x="192515" y="1280974"/>
                    </a:cubicBezTo>
                    <a:lnTo>
                      <a:pt x="755621" y="1280974"/>
                    </a:lnTo>
                    <a:cubicBezTo>
                      <a:pt x="843251" y="1280974"/>
                      <a:pt x="914371" y="1209854"/>
                      <a:pt x="914371" y="1122224"/>
                    </a:cubicBezTo>
                    <a:lnTo>
                      <a:pt x="914371" y="201930"/>
                    </a:lnTo>
                    <a:cubicBezTo>
                      <a:pt x="914371" y="149860"/>
                      <a:pt x="888971" y="104140"/>
                      <a:pt x="850871" y="74930"/>
                    </a:cubicBezTo>
                    <a:close/>
                    <a:moveTo>
                      <a:pt x="12700" y="107904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716251" y="12700"/>
                    </a:lnTo>
                    <a:cubicBezTo>
                      <a:pt x="796261" y="12700"/>
                      <a:pt x="862301" y="78740"/>
                      <a:pt x="862301" y="158750"/>
                    </a:cubicBezTo>
                    <a:lnTo>
                      <a:pt x="862301" y="1079044"/>
                    </a:lnTo>
                    <a:cubicBezTo>
                      <a:pt x="862301" y="1159054"/>
                      <a:pt x="796261" y="1225094"/>
                      <a:pt x="716251" y="1225094"/>
                    </a:cubicBezTo>
                    <a:lnTo>
                      <a:pt x="158750" y="1225094"/>
                    </a:lnTo>
                    <a:cubicBezTo>
                      <a:pt x="78740" y="1225094"/>
                      <a:pt x="12700" y="1160323"/>
                      <a:pt x="12700" y="1079044"/>
                    </a:cubicBezTo>
                    <a:close/>
                    <a:moveTo>
                      <a:pt x="902941" y="1122223"/>
                    </a:moveTo>
                    <a:cubicBezTo>
                      <a:pt x="902941" y="1202233"/>
                      <a:pt x="835631" y="1268273"/>
                      <a:pt x="755621" y="1268273"/>
                    </a:cubicBezTo>
                    <a:lnTo>
                      <a:pt x="192515" y="1268273"/>
                    </a:lnTo>
                    <a:cubicBezTo>
                      <a:pt x="157480" y="1268273"/>
                      <a:pt x="120650" y="1251763"/>
                      <a:pt x="93980" y="1223823"/>
                    </a:cubicBezTo>
                    <a:cubicBezTo>
                      <a:pt x="114300" y="1232713"/>
                      <a:pt x="135890" y="1237793"/>
                      <a:pt x="160020" y="1237793"/>
                    </a:cubicBezTo>
                    <a:lnTo>
                      <a:pt x="717521" y="1237793"/>
                    </a:lnTo>
                    <a:cubicBezTo>
                      <a:pt x="805151" y="1237793"/>
                      <a:pt x="876271" y="1166673"/>
                      <a:pt x="876271" y="1079043"/>
                    </a:cubicBezTo>
                    <a:lnTo>
                      <a:pt x="876271" y="158750"/>
                    </a:lnTo>
                    <a:cubicBezTo>
                      <a:pt x="876271" y="140970"/>
                      <a:pt x="872461" y="123190"/>
                      <a:pt x="867381" y="106680"/>
                    </a:cubicBezTo>
                    <a:cubicBezTo>
                      <a:pt x="888971" y="132080"/>
                      <a:pt x="902941" y="165100"/>
                      <a:pt x="902941" y="201930"/>
                    </a:cubicBezTo>
                    <a:lnTo>
                      <a:pt x="902941" y="1122223"/>
                    </a:lnTo>
                    <a:cubicBezTo>
                      <a:pt x="902941" y="1122223"/>
                      <a:pt x="902941" y="1122223"/>
                      <a:pt x="902941" y="1122223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92A85E3-D0C5-3FFE-4019-1EB5093C5B55}"/>
                </a:ext>
              </a:extLst>
            </p:cNvPr>
            <p:cNvSpPr txBox="1"/>
            <p:nvPr/>
          </p:nvSpPr>
          <p:spPr>
            <a:xfrm>
              <a:off x="70864" y="936430"/>
              <a:ext cx="3242318" cy="28725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11159"/>
                </a:lnSpc>
                <a:spcBef>
                  <a:spcPct val="0"/>
                </a:spcBef>
              </a:pPr>
              <a:r>
                <a:rPr lang="en-US" sz="11271" dirty="0">
                  <a:latin typeface="Tropika"/>
                </a:rPr>
                <a:t>10</a:t>
              </a:r>
            </a:p>
          </p:txBody>
        </p:sp>
      </p:grpSp>
      <p:grpSp>
        <p:nvGrpSpPr>
          <p:cNvPr id="33" name="Group 17">
            <a:extLst>
              <a:ext uri="{FF2B5EF4-FFF2-40B4-BE49-F238E27FC236}">
                <a16:creationId xmlns:a16="http://schemas.microsoft.com/office/drawing/2014/main" id="{01EE3EC4-3B32-E7CB-BEB9-FAC8D959968F}"/>
              </a:ext>
            </a:extLst>
          </p:cNvPr>
          <p:cNvGrpSpPr/>
          <p:nvPr/>
        </p:nvGrpSpPr>
        <p:grpSpPr>
          <a:xfrm>
            <a:off x="1777727" y="3380550"/>
            <a:ext cx="1829529" cy="2563050"/>
            <a:chOff x="0" y="0"/>
            <a:chExt cx="3659058" cy="5126101"/>
          </a:xfrm>
        </p:grpSpPr>
        <p:grpSp>
          <p:nvGrpSpPr>
            <p:cNvPr id="34" name="Group 18">
              <a:extLst>
                <a:ext uri="{FF2B5EF4-FFF2-40B4-BE49-F238E27FC236}">
                  <a16:creationId xmlns:a16="http://schemas.microsoft.com/office/drawing/2014/main" id="{0B468E98-F44D-4561-42FF-2189ED22B485}"/>
                </a:ext>
              </a:extLst>
            </p:cNvPr>
            <p:cNvGrpSpPr/>
            <p:nvPr/>
          </p:nvGrpSpPr>
          <p:grpSpPr>
            <a:xfrm>
              <a:off x="0" y="0"/>
              <a:ext cx="3659058" cy="5126101"/>
              <a:chOff x="0" y="0"/>
              <a:chExt cx="914371" cy="1280973"/>
            </a:xfrm>
          </p:grpSpPr>
          <p:sp>
            <p:nvSpPr>
              <p:cNvPr id="36" name="Freeform 19">
                <a:extLst>
                  <a:ext uri="{FF2B5EF4-FFF2-40B4-BE49-F238E27FC236}">
                    <a16:creationId xmlns:a16="http://schemas.microsoft.com/office/drawing/2014/main" id="{14C9F7A8-4065-C31D-7766-FF2E4B75608E}"/>
                  </a:ext>
                </a:extLst>
              </p:cNvPr>
              <p:cNvSpPr/>
              <p:nvPr/>
            </p:nvSpPr>
            <p:spPr>
              <a:xfrm>
                <a:off x="92710" y="106680"/>
                <a:ext cx="810231" cy="1161594"/>
              </a:xfrm>
              <a:custGeom>
                <a:avLst/>
                <a:gdLst/>
                <a:ahLst/>
                <a:cxnLst/>
                <a:rect l="l" t="t" r="r" b="b"/>
                <a:pathLst>
                  <a:path w="810231" h="1161594">
                    <a:moveTo>
                      <a:pt x="783561" y="972364"/>
                    </a:moveTo>
                    <a:cubicBezTo>
                      <a:pt x="783561" y="1059994"/>
                      <a:pt x="707361" y="1131114"/>
                      <a:pt x="626081" y="1131114"/>
                    </a:cubicBezTo>
                    <a:lnTo>
                      <a:pt x="66040" y="1131114"/>
                    </a:lnTo>
                    <a:cubicBezTo>
                      <a:pt x="43180" y="1131114"/>
                      <a:pt x="20320" y="1126034"/>
                      <a:pt x="0" y="1117144"/>
                    </a:cubicBezTo>
                    <a:cubicBezTo>
                      <a:pt x="26670" y="1145084"/>
                      <a:pt x="63500" y="1161594"/>
                      <a:pt x="99291" y="1161594"/>
                    </a:cubicBezTo>
                    <a:lnTo>
                      <a:pt x="664181" y="1161594"/>
                    </a:lnTo>
                    <a:cubicBezTo>
                      <a:pt x="744191" y="1161594"/>
                      <a:pt x="810231" y="1095553"/>
                      <a:pt x="810231" y="1015544"/>
                    </a:cubicBezTo>
                    <a:lnTo>
                      <a:pt x="810231" y="95250"/>
                    </a:lnTo>
                    <a:cubicBezTo>
                      <a:pt x="810231" y="58420"/>
                      <a:pt x="796261" y="25400"/>
                      <a:pt x="774671" y="0"/>
                    </a:cubicBezTo>
                    <a:cubicBezTo>
                      <a:pt x="781021" y="16510"/>
                      <a:pt x="783561" y="34290"/>
                      <a:pt x="783561" y="52070"/>
                    </a:cubicBezTo>
                    <a:lnTo>
                      <a:pt x="783561" y="972364"/>
                    </a:lnTo>
                    <a:lnTo>
                      <a:pt x="783561" y="97236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37" name="Freeform 20">
                <a:extLst>
                  <a:ext uri="{FF2B5EF4-FFF2-40B4-BE49-F238E27FC236}">
                    <a16:creationId xmlns:a16="http://schemas.microsoft.com/office/drawing/2014/main" id="{D7529BF5-3002-4429-F448-C1574D15746B}"/>
                  </a:ext>
                </a:extLst>
              </p:cNvPr>
              <p:cNvSpPr/>
              <p:nvPr/>
            </p:nvSpPr>
            <p:spPr>
              <a:xfrm>
                <a:off x="12700" y="12700"/>
                <a:ext cx="849601" cy="1212394"/>
              </a:xfrm>
              <a:custGeom>
                <a:avLst/>
                <a:gdLst/>
                <a:ahLst/>
                <a:cxnLst/>
                <a:rect l="l" t="t" r="r" b="b"/>
                <a:pathLst>
                  <a:path w="849601" h="1212394">
                    <a:moveTo>
                      <a:pt x="146050" y="1212394"/>
                    </a:moveTo>
                    <a:lnTo>
                      <a:pt x="703551" y="1212394"/>
                    </a:lnTo>
                    <a:cubicBezTo>
                      <a:pt x="783561" y="1212394"/>
                      <a:pt x="849601" y="1146354"/>
                      <a:pt x="849601" y="1066344"/>
                    </a:cubicBezTo>
                    <a:lnTo>
                      <a:pt x="849601" y="146050"/>
                    </a:lnTo>
                    <a:cubicBezTo>
                      <a:pt x="849601" y="66040"/>
                      <a:pt x="783561" y="0"/>
                      <a:pt x="703551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66344"/>
                    </a:lnTo>
                    <a:cubicBezTo>
                      <a:pt x="0" y="1147623"/>
                      <a:pt x="66040" y="1212394"/>
                      <a:pt x="146050" y="1212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8" name="Freeform 21">
                <a:extLst>
                  <a:ext uri="{FF2B5EF4-FFF2-40B4-BE49-F238E27FC236}">
                    <a16:creationId xmlns:a16="http://schemas.microsoft.com/office/drawing/2014/main" id="{D3A5304B-32B5-FB30-B581-0A340BC14D22}"/>
                  </a:ext>
                </a:extLst>
              </p:cNvPr>
              <p:cNvSpPr/>
              <p:nvPr/>
            </p:nvSpPr>
            <p:spPr>
              <a:xfrm>
                <a:off x="0" y="0"/>
                <a:ext cx="914371" cy="1280974"/>
              </a:xfrm>
              <a:custGeom>
                <a:avLst/>
                <a:gdLst/>
                <a:ahLst/>
                <a:cxnLst/>
                <a:rect l="l" t="t" r="r" b="b"/>
                <a:pathLst>
                  <a:path w="914371" h="1280974">
                    <a:moveTo>
                      <a:pt x="850871" y="74930"/>
                    </a:moveTo>
                    <a:cubicBezTo>
                      <a:pt x="822931" y="30480"/>
                      <a:pt x="773401" y="0"/>
                      <a:pt x="716251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79044"/>
                    </a:lnTo>
                    <a:cubicBezTo>
                      <a:pt x="0" y="1131114"/>
                      <a:pt x="25400" y="1176833"/>
                      <a:pt x="63500" y="1206044"/>
                    </a:cubicBezTo>
                    <a:cubicBezTo>
                      <a:pt x="91440" y="1250494"/>
                      <a:pt x="140970" y="1280974"/>
                      <a:pt x="192515" y="1280974"/>
                    </a:cubicBezTo>
                    <a:lnTo>
                      <a:pt x="755621" y="1280974"/>
                    </a:lnTo>
                    <a:cubicBezTo>
                      <a:pt x="843251" y="1280974"/>
                      <a:pt x="914371" y="1209854"/>
                      <a:pt x="914371" y="1122224"/>
                    </a:cubicBezTo>
                    <a:lnTo>
                      <a:pt x="914371" y="201930"/>
                    </a:lnTo>
                    <a:cubicBezTo>
                      <a:pt x="914371" y="149860"/>
                      <a:pt x="888971" y="104140"/>
                      <a:pt x="850871" y="74930"/>
                    </a:cubicBezTo>
                    <a:close/>
                    <a:moveTo>
                      <a:pt x="12700" y="107904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716251" y="12700"/>
                    </a:lnTo>
                    <a:cubicBezTo>
                      <a:pt x="796261" y="12700"/>
                      <a:pt x="862301" y="78740"/>
                      <a:pt x="862301" y="158750"/>
                    </a:cubicBezTo>
                    <a:lnTo>
                      <a:pt x="862301" y="1079044"/>
                    </a:lnTo>
                    <a:cubicBezTo>
                      <a:pt x="862301" y="1159054"/>
                      <a:pt x="796261" y="1225094"/>
                      <a:pt x="716251" y="1225094"/>
                    </a:cubicBezTo>
                    <a:lnTo>
                      <a:pt x="158750" y="1225094"/>
                    </a:lnTo>
                    <a:cubicBezTo>
                      <a:pt x="78740" y="1225094"/>
                      <a:pt x="12700" y="1160323"/>
                      <a:pt x="12700" y="1079044"/>
                    </a:cubicBezTo>
                    <a:close/>
                    <a:moveTo>
                      <a:pt x="902941" y="1122223"/>
                    </a:moveTo>
                    <a:cubicBezTo>
                      <a:pt x="902941" y="1202233"/>
                      <a:pt x="835631" y="1268273"/>
                      <a:pt x="755621" y="1268273"/>
                    </a:cubicBezTo>
                    <a:lnTo>
                      <a:pt x="192515" y="1268273"/>
                    </a:lnTo>
                    <a:cubicBezTo>
                      <a:pt x="157480" y="1268273"/>
                      <a:pt x="120650" y="1251763"/>
                      <a:pt x="93980" y="1223823"/>
                    </a:cubicBezTo>
                    <a:cubicBezTo>
                      <a:pt x="114300" y="1232713"/>
                      <a:pt x="135890" y="1237793"/>
                      <a:pt x="160020" y="1237793"/>
                    </a:cubicBezTo>
                    <a:lnTo>
                      <a:pt x="717521" y="1237793"/>
                    </a:lnTo>
                    <a:cubicBezTo>
                      <a:pt x="805151" y="1237793"/>
                      <a:pt x="876271" y="1166673"/>
                      <a:pt x="876271" y="1079043"/>
                    </a:cubicBezTo>
                    <a:lnTo>
                      <a:pt x="876271" y="158750"/>
                    </a:lnTo>
                    <a:cubicBezTo>
                      <a:pt x="876271" y="140970"/>
                      <a:pt x="872461" y="123190"/>
                      <a:pt x="867381" y="106680"/>
                    </a:cubicBezTo>
                    <a:cubicBezTo>
                      <a:pt x="888971" y="132080"/>
                      <a:pt x="902941" y="165100"/>
                      <a:pt x="902941" y="201930"/>
                    </a:cubicBezTo>
                    <a:lnTo>
                      <a:pt x="902941" y="1122223"/>
                    </a:lnTo>
                    <a:cubicBezTo>
                      <a:pt x="902941" y="1122223"/>
                      <a:pt x="902941" y="1122223"/>
                      <a:pt x="902941" y="1122223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1AAA584-5359-E299-D087-421942EAB040}"/>
                </a:ext>
              </a:extLst>
            </p:cNvPr>
            <p:cNvSpPr txBox="1"/>
            <p:nvPr/>
          </p:nvSpPr>
          <p:spPr>
            <a:xfrm>
              <a:off x="345878" y="936430"/>
              <a:ext cx="2967304" cy="2872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1159"/>
                </a:lnSpc>
                <a:spcBef>
                  <a:spcPct val="0"/>
                </a:spcBef>
              </a:pPr>
              <a:r>
                <a:rPr lang="en-US" sz="11271" dirty="0">
                  <a:solidFill>
                    <a:srgbClr val="000000"/>
                  </a:solidFill>
                  <a:latin typeface="Tropika"/>
                </a:rPr>
                <a:t>7</a:t>
              </a:r>
            </a:p>
          </p:txBody>
        </p:sp>
      </p:grpSp>
      <p:grpSp>
        <p:nvGrpSpPr>
          <p:cNvPr id="39" name="Group 23">
            <a:extLst>
              <a:ext uri="{FF2B5EF4-FFF2-40B4-BE49-F238E27FC236}">
                <a16:creationId xmlns:a16="http://schemas.microsoft.com/office/drawing/2014/main" id="{23FB0CAE-1304-8565-9596-486D5604CECF}"/>
              </a:ext>
            </a:extLst>
          </p:cNvPr>
          <p:cNvGrpSpPr/>
          <p:nvPr/>
        </p:nvGrpSpPr>
        <p:grpSpPr>
          <a:xfrm>
            <a:off x="4046733" y="3380550"/>
            <a:ext cx="1829529" cy="2563050"/>
            <a:chOff x="0" y="0"/>
            <a:chExt cx="3659058" cy="5126101"/>
          </a:xfrm>
        </p:grpSpPr>
        <p:grpSp>
          <p:nvGrpSpPr>
            <p:cNvPr id="40" name="Group 24">
              <a:extLst>
                <a:ext uri="{FF2B5EF4-FFF2-40B4-BE49-F238E27FC236}">
                  <a16:creationId xmlns:a16="http://schemas.microsoft.com/office/drawing/2014/main" id="{BEC6ABE8-F684-1B23-B90B-CCD0D832F79A}"/>
                </a:ext>
              </a:extLst>
            </p:cNvPr>
            <p:cNvGrpSpPr/>
            <p:nvPr/>
          </p:nvGrpSpPr>
          <p:grpSpPr>
            <a:xfrm>
              <a:off x="0" y="0"/>
              <a:ext cx="3659058" cy="5126101"/>
              <a:chOff x="0" y="0"/>
              <a:chExt cx="914371" cy="1280973"/>
            </a:xfrm>
          </p:grpSpPr>
          <p:sp>
            <p:nvSpPr>
              <p:cNvPr id="42" name="Freeform 25">
                <a:extLst>
                  <a:ext uri="{FF2B5EF4-FFF2-40B4-BE49-F238E27FC236}">
                    <a16:creationId xmlns:a16="http://schemas.microsoft.com/office/drawing/2014/main" id="{C956DE2C-CDEB-1A1D-3CFB-756521AE9EF4}"/>
                  </a:ext>
                </a:extLst>
              </p:cNvPr>
              <p:cNvSpPr/>
              <p:nvPr/>
            </p:nvSpPr>
            <p:spPr>
              <a:xfrm>
                <a:off x="92710" y="106680"/>
                <a:ext cx="810231" cy="1161594"/>
              </a:xfrm>
              <a:custGeom>
                <a:avLst/>
                <a:gdLst/>
                <a:ahLst/>
                <a:cxnLst/>
                <a:rect l="l" t="t" r="r" b="b"/>
                <a:pathLst>
                  <a:path w="810231" h="1161594">
                    <a:moveTo>
                      <a:pt x="783561" y="972364"/>
                    </a:moveTo>
                    <a:cubicBezTo>
                      <a:pt x="783561" y="1059994"/>
                      <a:pt x="707361" y="1131114"/>
                      <a:pt x="626081" y="1131114"/>
                    </a:cubicBezTo>
                    <a:lnTo>
                      <a:pt x="66040" y="1131114"/>
                    </a:lnTo>
                    <a:cubicBezTo>
                      <a:pt x="43180" y="1131114"/>
                      <a:pt x="20320" y="1126034"/>
                      <a:pt x="0" y="1117144"/>
                    </a:cubicBezTo>
                    <a:cubicBezTo>
                      <a:pt x="26670" y="1145084"/>
                      <a:pt x="63500" y="1161594"/>
                      <a:pt x="99291" y="1161594"/>
                    </a:cubicBezTo>
                    <a:lnTo>
                      <a:pt x="664181" y="1161594"/>
                    </a:lnTo>
                    <a:cubicBezTo>
                      <a:pt x="744191" y="1161594"/>
                      <a:pt x="810231" y="1095553"/>
                      <a:pt x="810231" y="1015544"/>
                    </a:cubicBezTo>
                    <a:lnTo>
                      <a:pt x="810231" y="95250"/>
                    </a:lnTo>
                    <a:cubicBezTo>
                      <a:pt x="810231" y="58420"/>
                      <a:pt x="796261" y="25400"/>
                      <a:pt x="774671" y="0"/>
                    </a:cubicBezTo>
                    <a:cubicBezTo>
                      <a:pt x="781021" y="16510"/>
                      <a:pt x="783561" y="34290"/>
                      <a:pt x="783561" y="52070"/>
                    </a:cubicBezTo>
                    <a:lnTo>
                      <a:pt x="783561" y="972364"/>
                    </a:lnTo>
                    <a:lnTo>
                      <a:pt x="783561" y="97236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43" name="Freeform 26">
                <a:extLst>
                  <a:ext uri="{FF2B5EF4-FFF2-40B4-BE49-F238E27FC236}">
                    <a16:creationId xmlns:a16="http://schemas.microsoft.com/office/drawing/2014/main" id="{4E3EC39C-98DC-FCFF-D314-DD232ED8265C}"/>
                  </a:ext>
                </a:extLst>
              </p:cNvPr>
              <p:cNvSpPr/>
              <p:nvPr/>
            </p:nvSpPr>
            <p:spPr>
              <a:xfrm>
                <a:off x="12700" y="12700"/>
                <a:ext cx="849601" cy="1212394"/>
              </a:xfrm>
              <a:custGeom>
                <a:avLst/>
                <a:gdLst/>
                <a:ahLst/>
                <a:cxnLst/>
                <a:rect l="l" t="t" r="r" b="b"/>
                <a:pathLst>
                  <a:path w="849601" h="1212394">
                    <a:moveTo>
                      <a:pt x="146050" y="1212394"/>
                    </a:moveTo>
                    <a:lnTo>
                      <a:pt x="703551" y="1212394"/>
                    </a:lnTo>
                    <a:cubicBezTo>
                      <a:pt x="783561" y="1212394"/>
                      <a:pt x="849601" y="1146354"/>
                      <a:pt x="849601" y="1066344"/>
                    </a:cubicBezTo>
                    <a:lnTo>
                      <a:pt x="849601" y="146050"/>
                    </a:lnTo>
                    <a:cubicBezTo>
                      <a:pt x="849601" y="66040"/>
                      <a:pt x="783561" y="0"/>
                      <a:pt x="703551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66344"/>
                    </a:lnTo>
                    <a:cubicBezTo>
                      <a:pt x="0" y="1147623"/>
                      <a:pt x="66040" y="1212394"/>
                      <a:pt x="146050" y="1212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4" name="Freeform 27">
                <a:extLst>
                  <a:ext uri="{FF2B5EF4-FFF2-40B4-BE49-F238E27FC236}">
                    <a16:creationId xmlns:a16="http://schemas.microsoft.com/office/drawing/2014/main" id="{D05C2808-B274-4A82-2C67-266017B46F21}"/>
                  </a:ext>
                </a:extLst>
              </p:cNvPr>
              <p:cNvSpPr/>
              <p:nvPr/>
            </p:nvSpPr>
            <p:spPr>
              <a:xfrm>
                <a:off x="0" y="0"/>
                <a:ext cx="914371" cy="1280974"/>
              </a:xfrm>
              <a:custGeom>
                <a:avLst/>
                <a:gdLst/>
                <a:ahLst/>
                <a:cxnLst/>
                <a:rect l="l" t="t" r="r" b="b"/>
                <a:pathLst>
                  <a:path w="914371" h="1280974">
                    <a:moveTo>
                      <a:pt x="850871" y="74930"/>
                    </a:moveTo>
                    <a:cubicBezTo>
                      <a:pt x="822931" y="30480"/>
                      <a:pt x="773401" y="0"/>
                      <a:pt x="716251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79044"/>
                    </a:lnTo>
                    <a:cubicBezTo>
                      <a:pt x="0" y="1131114"/>
                      <a:pt x="25400" y="1176833"/>
                      <a:pt x="63500" y="1206044"/>
                    </a:cubicBezTo>
                    <a:cubicBezTo>
                      <a:pt x="91440" y="1250494"/>
                      <a:pt x="140970" y="1280974"/>
                      <a:pt x="192515" y="1280974"/>
                    </a:cubicBezTo>
                    <a:lnTo>
                      <a:pt x="755621" y="1280974"/>
                    </a:lnTo>
                    <a:cubicBezTo>
                      <a:pt x="843251" y="1280974"/>
                      <a:pt x="914371" y="1209854"/>
                      <a:pt x="914371" y="1122224"/>
                    </a:cubicBezTo>
                    <a:lnTo>
                      <a:pt x="914371" y="201930"/>
                    </a:lnTo>
                    <a:cubicBezTo>
                      <a:pt x="914371" y="149860"/>
                      <a:pt x="888971" y="104140"/>
                      <a:pt x="850871" y="74930"/>
                    </a:cubicBezTo>
                    <a:close/>
                    <a:moveTo>
                      <a:pt x="12700" y="107904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716251" y="12700"/>
                    </a:lnTo>
                    <a:cubicBezTo>
                      <a:pt x="796261" y="12700"/>
                      <a:pt x="862301" y="78740"/>
                      <a:pt x="862301" y="158750"/>
                    </a:cubicBezTo>
                    <a:lnTo>
                      <a:pt x="862301" y="1079044"/>
                    </a:lnTo>
                    <a:cubicBezTo>
                      <a:pt x="862301" y="1159054"/>
                      <a:pt x="796261" y="1225094"/>
                      <a:pt x="716251" y="1225094"/>
                    </a:cubicBezTo>
                    <a:lnTo>
                      <a:pt x="158750" y="1225094"/>
                    </a:lnTo>
                    <a:cubicBezTo>
                      <a:pt x="78740" y="1225094"/>
                      <a:pt x="12700" y="1160323"/>
                      <a:pt x="12700" y="1079044"/>
                    </a:cubicBezTo>
                    <a:close/>
                    <a:moveTo>
                      <a:pt x="902941" y="1122223"/>
                    </a:moveTo>
                    <a:cubicBezTo>
                      <a:pt x="902941" y="1202233"/>
                      <a:pt x="835631" y="1268273"/>
                      <a:pt x="755621" y="1268273"/>
                    </a:cubicBezTo>
                    <a:lnTo>
                      <a:pt x="192515" y="1268273"/>
                    </a:lnTo>
                    <a:cubicBezTo>
                      <a:pt x="157480" y="1268273"/>
                      <a:pt x="120650" y="1251763"/>
                      <a:pt x="93980" y="1223823"/>
                    </a:cubicBezTo>
                    <a:cubicBezTo>
                      <a:pt x="114300" y="1232713"/>
                      <a:pt x="135890" y="1237793"/>
                      <a:pt x="160020" y="1237793"/>
                    </a:cubicBezTo>
                    <a:lnTo>
                      <a:pt x="717521" y="1237793"/>
                    </a:lnTo>
                    <a:cubicBezTo>
                      <a:pt x="805151" y="1237793"/>
                      <a:pt x="876271" y="1166673"/>
                      <a:pt x="876271" y="1079043"/>
                    </a:cubicBezTo>
                    <a:lnTo>
                      <a:pt x="876271" y="158750"/>
                    </a:lnTo>
                    <a:cubicBezTo>
                      <a:pt x="876271" y="140970"/>
                      <a:pt x="872461" y="123190"/>
                      <a:pt x="867381" y="106680"/>
                    </a:cubicBezTo>
                    <a:cubicBezTo>
                      <a:pt x="888971" y="132080"/>
                      <a:pt x="902941" y="165100"/>
                      <a:pt x="902941" y="201930"/>
                    </a:cubicBezTo>
                    <a:lnTo>
                      <a:pt x="902941" y="1122223"/>
                    </a:lnTo>
                    <a:cubicBezTo>
                      <a:pt x="902941" y="1122223"/>
                      <a:pt x="902941" y="1122223"/>
                      <a:pt x="902941" y="1122223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29478EA-5ECA-A886-5491-2B7579BFFAD8}"/>
                </a:ext>
              </a:extLst>
            </p:cNvPr>
            <p:cNvSpPr txBox="1"/>
            <p:nvPr/>
          </p:nvSpPr>
          <p:spPr>
            <a:xfrm>
              <a:off x="345878" y="936430"/>
              <a:ext cx="2967304" cy="2872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1159"/>
                </a:lnSpc>
                <a:spcBef>
                  <a:spcPct val="0"/>
                </a:spcBef>
              </a:pPr>
              <a:r>
                <a:rPr lang="en-US" sz="11271" dirty="0">
                  <a:solidFill>
                    <a:srgbClr val="FF0000"/>
                  </a:solidFill>
                  <a:latin typeface="Tropika"/>
                </a:rPr>
                <a:t>8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66DFA36-C0F7-310F-3638-B3878B7423E9}"/>
              </a:ext>
            </a:extLst>
          </p:cNvPr>
          <p:cNvGrpSpPr/>
          <p:nvPr/>
        </p:nvGrpSpPr>
        <p:grpSpPr>
          <a:xfrm>
            <a:off x="5778250" y="1207570"/>
            <a:ext cx="3721259" cy="1335640"/>
            <a:chOff x="5203597" y="2919872"/>
            <a:chExt cx="3721259" cy="133564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02AE44F-4CB2-8BAE-5799-A44E46D28B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5037"/>
            <a:stretch/>
          </p:blipFill>
          <p:spPr>
            <a:xfrm>
              <a:off x="7184565" y="2919872"/>
              <a:ext cx="1740291" cy="1335640"/>
            </a:xfrm>
            <a:prstGeom prst="rect">
              <a:avLst/>
            </a:prstGeom>
          </p:spPr>
        </p:pic>
        <p:sp>
          <p:nvSpPr>
            <p:cNvPr id="47" name="Speech Bubble: Rectangle with Corners Rounded 46">
              <a:extLst>
                <a:ext uri="{FF2B5EF4-FFF2-40B4-BE49-F238E27FC236}">
                  <a16:creationId xmlns:a16="http://schemas.microsoft.com/office/drawing/2014/main" id="{4BA288C1-92EE-14AB-C2F5-BC7F138C08A6}"/>
                </a:ext>
              </a:extLst>
            </p:cNvPr>
            <p:cNvSpPr/>
            <p:nvPr/>
          </p:nvSpPr>
          <p:spPr>
            <a:xfrm>
              <a:off x="5203597" y="3226747"/>
              <a:ext cx="1850606" cy="579833"/>
            </a:xfrm>
            <a:prstGeom prst="wedgeRoundRectCallout">
              <a:avLst>
                <a:gd name="adj1" fmla="val 76015"/>
                <a:gd name="adj2" fmla="val 30923"/>
                <a:gd name="adj3" fmla="val 16667"/>
              </a:avLst>
            </a:prstGeom>
            <a:solidFill>
              <a:srgbClr val="27BDE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Number …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C528A39-3F5B-A065-DED9-CABE4E51ABD3}"/>
              </a:ext>
            </a:extLst>
          </p:cNvPr>
          <p:cNvGrpSpPr/>
          <p:nvPr/>
        </p:nvGrpSpPr>
        <p:grpSpPr>
          <a:xfrm>
            <a:off x="2104789" y="616305"/>
            <a:ext cx="4465025" cy="2168306"/>
            <a:chOff x="2719540" y="2025563"/>
            <a:chExt cx="4465025" cy="2168306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9A469544-9D90-16D0-F5E9-6F33B10D8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9540" y="2592880"/>
              <a:ext cx="1361351" cy="1600989"/>
            </a:xfrm>
            <a:prstGeom prst="rect">
              <a:avLst/>
            </a:prstGeom>
          </p:spPr>
        </p:pic>
        <p:sp>
          <p:nvSpPr>
            <p:cNvPr id="50" name="Speech Bubble: Rectangle with Corners Rounded 49">
              <a:extLst>
                <a:ext uri="{FF2B5EF4-FFF2-40B4-BE49-F238E27FC236}">
                  <a16:creationId xmlns:a16="http://schemas.microsoft.com/office/drawing/2014/main" id="{C08492A7-3FA1-CBF2-8C8B-0213B5E98B2F}"/>
                </a:ext>
              </a:extLst>
            </p:cNvPr>
            <p:cNvSpPr/>
            <p:nvPr/>
          </p:nvSpPr>
          <p:spPr>
            <a:xfrm>
              <a:off x="4066255" y="2025563"/>
              <a:ext cx="3118310" cy="579833"/>
            </a:xfrm>
            <a:prstGeom prst="wedgeRoundRectCallout">
              <a:avLst>
                <a:gd name="adj1" fmla="val -67488"/>
                <a:gd name="adj2" fmla="val 59626"/>
                <a:gd name="adj3" fmla="val 16667"/>
              </a:avLst>
            </a:prstGeom>
            <a:solidFill>
              <a:srgbClr val="97C93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What number is it?</a:t>
              </a:r>
            </a:p>
          </p:txBody>
        </p:sp>
      </p:grpSp>
      <p:sp>
        <p:nvSpPr>
          <p:cNvPr id="51" name="Google Shape;540;p45">
            <a:extLst>
              <a:ext uri="{FF2B5EF4-FFF2-40B4-BE49-F238E27FC236}">
                <a16:creationId xmlns:a16="http://schemas.microsoft.com/office/drawing/2014/main" id="{9097ADB7-5083-E8FB-18C6-0C54E6474DDB}"/>
              </a:ext>
            </a:extLst>
          </p:cNvPr>
          <p:cNvSpPr txBox="1">
            <a:spLocks/>
          </p:cNvSpPr>
          <p:nvPr/>
        </p:nvSpPr>
        <p:spPr>
          <a:xfrm>
            <a:off x="7972330" y="18319"/>
            <a:ext cx="421967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3600" b="1" dirty="0">
                <a:solidFill>
                  <a:schemeClr val="bg1"/>
                </a:solidFill>
              </a:rPr>
              <a:t>T</a:t>
            </a:r>
            <a:r>
              <a:rPr lang="en-SG" sz="3600" b="1" dirty="0">
                <a:solidFill>
                  <a:schemeClr val="bg1"/>
                </a:solidFill>
              </a:rPr>
              <a:t>he Missing Number</a:t>
            </a:r>
          </a:p>
        </p:txBody>
      </p:sp>
      <p:pic>
        <p:nvPicPr>
          <p:cNvPr id="52" name="Picture 3">
            <a:extLst>
              <a:ext uri="{FF2B5EF4-FFF2-40B4-BE49-F238E27FC236}">
                <a16:creationId xmlns:a16="http://schemas.microsoft.com/office/drawing/2014/main" id="{3A0BF6B3-6627-5503-E48B-58A38842E0A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1155143">
            <a:off x="3962580" y="3373819"/>
            <a:ext cx="2059626" cy="1954774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34FF283E-64B4-5B1A-F40E-783E68D980B2}"/>
              </a:ext>
            </a:extLst>
          </p:cNvPr>
          <p:cNvSpPr txBox="1"/>
          <p:nvPr/>
        </p:nvSpPr>
        <p:spPr>
          <a:xfrm>
            <a:off x="3488083" y="6288503"/>
            <a:ext cx="5431886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lang="en-US" sz="2000" b="1" dirty="0">
                <a:solidFill>
                  <a:schemeClr val="bg2"/>
                </a:solidFill>
                <a:latin typeface="Calibri" panose="020F0502020204030204"/>
              </a:rPr>
              <a:t>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smiling star to reveal the number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622575">
            <a:off x="10601470" y="5257395"/>
            <a:ext cx="1905845" cy="182961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35453">
            <a:off x="10712253" y="1103345"/>
            <a:ext cx="1928869" cy="188327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82373">
            <a:off x="-447219" y="267494"/>
            <a:ext cx="2266039" cy="2237199"/>
          </a:xfrm>
          <a:prstGeom prst="rect">
            <a:avLst/>
          </a:prstGeom>
        </p:spPr>
      </p:pic>
      <p:grpSp>
        <p:nvGrpSpPr>
          <p:cNvPr id="24" name="Group 5">
            <a:extLst>
              <a:ext uri="{FF2B5EF4-FFF2-40B4-BE49-F238E27FC236}">
                <a16:creationId xmlns:a16="http://schemas.microsoft.com/office/drawing/2014/main" id="{C31D6C82-A41E-7173-C191-04C1FBE2B3A7}"/>
              </a:ext>
            </a:extLst>
          </p:cNvPr>
          <p:cNvGrpSpPr/>
          <p:nvPr/>
        </p:nvGrpSpPr>
        <p:grpSpPr>
          <a:xfrm>
            <a:off x="6315739" y="3380550"/>
            <a:ext cx="1829529" cy="2563050"/>
            <a:chOff x="0" y="0"/>
            <a:chExt cx="3659058" cy="5126101"/>
          </a:xfrm>
        </p:grpSpPr>
        <p:grpSp>
          <p:nvGrpSpPr>
            <p:cNvPr id="25" name="Group 6">
              <a:extLst>
                <a:ext uri="{FF2B5EF4-FFF2-40B4-BE49-F238E27FC236}">
                  <a16:creationId xmlns:a16="http://schemas.microsoft.com/office/drawing/2014/main" id="{74DFA182-4AB3-C642-6483-0063151121D1}"/>
                </a:ext>
              </a:extLst>
            </p:cNvPr>
            <p:cNvGrpSpPr/>
            <p:nvPr/>
          </p:nvGrpSpPr>
          <p:grpSpPr>
            <a:xfrm>
              <a:off x="0" y="0"/>
              <a:ext cx="3659058" cy="5126101"/>
              <a:chOff x="0" y="0"/>
              <a:chExt cx="914371" cy="1280973"/>
            </a:xfrm>
          </p:grpSpPr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id="{CA6C1198-8E6F-42E5-6E4E-1F36B0B701B0}"/>
                  </a:ext>
                </a:extLst>
              </p:cNvPr>
              <p:cNvSpPr/>
              <p:nvPr/>
            </p:nvSpPr>
            <p:spPr>
              <a:xfrm>
                <a:off x="92710" y="106680"/>
                <a:ext cx="810231" cy="1161594"/>
              </a:xfrm>
              <a:custGeom>
                <a:avLst/>
                <a:gdLst/>
                <a:ahLst/>
                <a:cxnLst/>
                <a:rect l="l" t="t" r="r" b="b"/>
                <a:pathLst>
                  <a:path w="810231" h="1161594">
                    <a:moveTo>
                      <a:pt x="783561" y="972364"/>
                    </a:moveTo>
                    <a:cubicBezTo>
                      <a:pt x="783561" y="1059994"/>
                      <a:pt x="707361" y="1131114"/>
                      <a:pt x="626081" y="1131114"/>
                    </a:cubicBezTo>
                    <a:lnTo>
                      <a:pt x="66040" y="1131114"/>
                    </a:lnTo>
                    <a:cubicBezTo>
                      <a:pt x="43180" y="1131114"/>
                      <a:pt x="20320" y="1126034"/>
                      <a:pt x="0" y="1117144"/>
                    </a:cubicBezTo>
                    <a:cubicBezTo>
                      <a:pt x="26670" y="1145084"/>
                      <a:pt x="63500" y="1161594"/>
                      <a:pt x="99291" y="1161594"/>
                    </a:cubicBezTo>
                    <a:lnTo>
                      <a:pt x="664181" y="1161594"/>
                    </a:lnTo>
                    <a:cubicBezTo>
                      <a:pt x="744191" y="1161594"/>
                      <a:pt x="810231" y="1095553"/>
                      <a:pt x="810231" y="1015544"/>
                    </a:cubicBezTo>
                    <a:lnTo>
                      <a:pt x="810231" y="95250"/>
                    </a:lnTo>
                    <a:cubicBezTo>
                      <a:pt x="810231" y="58420"/>
                      <a:pt x="796261" y="25400"/>
                      <a:pt x="774671" y="0"/>
                    </a:cubicBezTo>
                    <a:cubicBezTo>
                      <a:pt x="781021" y="16510"/>
                      <a:pt x="783561" y="34290"/>
                      <a:pt x="783561" y="52070"/>
                    </a:cubicBezTo>
                    <a:lnTo>
                      <a:pt x="783561" y="972364"/>
                    </a:lnTo>
                    <a:lnTo>
                      <a:pt x="783561" y="97236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8" name="Freeform 8">
                <a:extLst>
                  <a:ext uri="{FF2B5EF4-FFF2-40B4-BE49-F238E27FC236}">
                    <a16:creationId xmlns:a16="http://schemas.microsoft.com/office/drawing/2014/main" id="{8E886D76-DFC0-1AE0-E0D8-2F8C77EF6317}"/>
                  </a:ext>
                </a:extLst>
              </p:cNvPr>
              <p:cNvSpPr/>
              <p:nvPr/>
            </p:nvSpPr>
            <p:spPr>
              <a:xfrm>
                <a:off x="12700" y="12700"/>
                <a:ext cx="849601" cy="1212394"/>
              </a:xfrm>
              <a:custGeom>
                <a:avLst/>
                <a:gdLst/>
                <a:ahLst/>
                <a:cxnLst/>
                <a:rect l="l" t="t" r="r" b="b"/>
                <a:pathLst>
                  <a:path w="849601" h="1212394">
                    <a:moveTo>
                      <a:pt x="146050" y="1212394"/>
                    </a:moveTo>
                    <a:lnTo>
                      <a:pt x="703551" y="1212394"/>
                    </a:lnTo>
                    <a:cubicBezTo>
                      <a:pt x="783561" y="1212394"/>
                      <a:pt x="849601" y="1146354"/>
                      <a:pt x="849601" y="1066344"/>
                    </a:cubicBezTo>
                    <a:lnTo>
                      <a:pt x="849601" y="146050"/>
                    </a:lnTo>
                    <a:cubicBezTo>
                      <a:pt x="849601" y="66040"/>
                      <a:pt x="783561" y="0"/>
                      <a:pt x="703551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66344"/>
                    </a:lnTo>
                    <a:cubicBezTo>
                      <a:pt x="0" y="1147623"/>
                      <a:pt x="66040" y="1212394"/>
                      <a:pt x="146050" y="1212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C95BB204-C913-A84F-7B89-91C7041A4065}"/>
                  </a:ext>
                </a:extLst>
              </p:cNvPr>
              <p:cNvSpPr/>
              <p:nvPr/>
            </p:nvSpPr>
            <p:spPr>
              <a:xfrm>
                <a:off x="0" y="0"/>
                <a:ext cx="914371" cy="1280974"/>
              </a:xfrm>
              <a:custGeom>
                <a:avLst/>
                <a:gdLst/>
                <a:ahLst/>
                <a:cxnLst/>
                <a:rect l="l" t="t" r="r" b="b"/>
                <a:pathLst>
                  <a:path w="914371" h="1280974">
                    <a:moveTo>
                      <a:pt x="850871" y="74930"/>
                    </a:moveTo>
                    <a:cubicBezTo>
                      <a:pt x="822931" y="30480"/>
                      <a:pt x="773401" y="0"/>
                      <a:pt x="716251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79044"/>
                    </a:lnTo>
                    <a:cubicBezTo>
                      <a:pt x="0" y="1131114"/>
                      <a:pt x="25400" y="1176833"/>
                      <a:pt x="63500" y="1206044"/>
                    </a:cubicBezTo>
                    <a:cubicBezTo>
                      <a:pt x="91440" y="1250494"/>
                      <a:pt x="140970" y="1280974"/>
                      <a:pt x="192515" y="1280974"/>
                    </a:cubicBezTo>
                    <a:lnTo>
                      <a:pt x="755621" y="1280974"/>
                    </a:lnTo>
                    <a:cubicBezTo>
                      <a:pt x="843251" y="1280974"/>
                      <a:pt x="914371" y="1209854"/>
                      <a:pt x="914371" y="1122224"/>
                    </a:cubicBezTo>
                    <a:lnTo>
                      <a:pt x="914371" y="201930"/>
                    </a:lnTo>
                    <a:cubicBezTo>
                      <a:pt x="914371" y="149860"/>
                      <a:pt x="888971" y="104140"/>
                      <a:pt x="850871" y="74930"/>
                    </a:cubicBezTo>
                    <a:close/>
                    <a:moveTo>
                      <a:pt x="12700" y="107904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716251" y="12700"/>
                    </a:lnTo>
                    <a:cubicBezTo>
                      <a:pt x="796261" y="12700"/>
                      <a:pt x="862301" y="78740"/>
                      <a:pt x="862301" y="158750"/>
                    </a:cubicBezTo>
                    <a:lnTo>
                      <a:pt x="862301" y="1079044"/>
                    </a:lnTo>
                    <a:cubicBezTo>
                      <a:pt x="862301" y="1159054"/>
                      <a:pt x="796261" y="1225094"/>
                      <a:pt x="716251" y="1225094"/>
                    </a:cubicBezTo>
                    <a:lnTo>
                      <a:pt x="158750" y="1225094"/>
                    </a:lnTo>
                    <a:cubicBezTo>
                      <a:pt x="78740" y="1225094"/>
                      <a:pt x="12700" y="1160323"/>
                      <a:pt x="12700" y="1079044"/>
                    </a:cubicBezTo>
                    <a:close/>
                    <a:moveTo>
                      <a:pt x="902941" y="1122223"/>
                    </a:moveTo>
                    <a:cubicBezTo>
                      <a:pt x="902941" y="1202233"/>
                      <a:pt x="835631" y="1268273"/>
                      <a:pt x="755621" y="1268273"/>
                    </a:cubicBezTo>
                    <a:lnTo>
                      <a:pt x="192515" y="1268273"/>
                    </a:lnTo>
                    <a:cubicBezTo>
                      <a:pt x="157480" y="1268273"/>
                      <a:pt x="120650" y="1251763"/>
                      <a:pt x="93980" y="1223823"/>
                    </a:cubicBezTo>
                    <a:cubicBezTo>
                      <a:pt x="114300" y="1232713"/>
                      <a:pt x="135890" y="1237793"/>
                      <a:pt x="160020" y="1237793"/>
                    </a:cubicBezTo>
                    <a:lnTo>
                      <a:pt x="717521" y="1237793"/>
                    </a:lnTo>
                    <a:cubicBezTo>
                      <a:pt x="805151" y="1237793"/>
                      <a:pt x="876271" y="1166673"/>
                      <a:pt x="876271" y="1079043"/>
                    </a:cubicBezTo>
                    <a:lnTo>
                      <a:pt x="876271" y="158750"/>
                    </a:lnTo>
                    <a:cubicBezTo>
                      <a:pt x="876271" y="140970"/>
                      <a:pt x="872461" y="123190"/>
                      <a:pt x="867381" y="106680"/>
                    </a:cubicBezTo>
                    <a:cubicBezTo>
                      <a:pt x="888971" y="132080"/>
                      <a:pt x="902941" y="165100"/>
                      <a:pt x="902941" y="201930"/>
                    </a:cubicBezTo>
                    <a:lnTo>
                      <a:pt x="902941" y="1122223"/>
                    </a:lnTo>
                    <a:cubicBezTo>
                      <a:pt x="902941" y="1122223"/>
                      <a:pt x="902941" y="1122223"/>
                      <a:pt x="902941" y="1122223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197E97C-B8AF-2757-50F7-86A45B307779}"/>
                </a:ext>
              </a:extLst>
            </p:cNvPr>
            <p:cNvSpPr txBox="1"/>
            <p:nvPr/>
          </p:nvSpPr>
          <p:spPr>
            <a:xfrm>
              <a:off x="345878" y="936430"/>
              <a:ext cx="2967304" cy="2872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1159"/>
                </a:lnSpc>
                <a:spcBef>
                  <a:spcPct val="0"/>
                </a:spcBef>
              </a:pPr>
              <a:r>
                <a:rPr lang="en-US" sz="11271" dirty="0">
                  <a:solidFill>
                    <a:srgbClr val="000000"/>
                  </a:solidFill>
                  <a:latin typeface="Tropika"/>
                </a:rPr>
                <a:t>5</a:t>
              </a:r>
            </a:p>
          </p:txBody>
        </p:sp>
      </p:grpSp>
      <p:grpSp>
        <p:nvGrpSpPr>
          <p:cNvPr id="30" name="Group 11">
            <a:extLst>
              <a:ext uri="{FF2B5EF4-FFF2-40B4-BE49-F238E27FC236}">
                <a16:creationId xmlns:a16="http://schemas.microsoft.com/office/drawing/2014/main" id="{E1495F41-6735-D198-9377-0DBB317CD9AF}"/>
              </a:ext>
            </a:extLst>
          </p:cNvPr>
          <p:cNvGrpSpPr/>
          <p:nvPr/>
        </p:nvGrpSpPr>
        <p:grpSpPr>
          <a:xfrm>
            <a:off x="8584745" y="3380550"/>
            <a:ext cx="1829529" cy="2563050"/>
            <a:chOff x="0" y="0"/>
            <a:chExt cx="3659058" cy="5126101"/>
          </a:xfrm>
        </p:grpSpPr>
        <p:grpSp>
          <p:nvGrpSpPr>
            <p:cNvPr id="31" name="Group 12">
              <a:extLst>
                <a:ext uri="{FF2B5EF4-FFF2-40B4-BE49-F238E27FC236}">
                  <a16:creationId xmlns:a16="http://schemas.microsoft.com/office/drawing/2014/main" id="{583C4D5F-F926-F020-BD11-0849ECC404D7}"/>
                </a:ext>
              </a:extLst>
            </p:cNvPr>
            <p:cNvGrpSpPr/>
            <p:nvPr/>
          </p:nvGrpSpPr>
          <p:grpSpPr>
            <a:xfrm>
              <a:off x="0" y="0"/>
              <a:ext cx="3659058" cy="5126101"/>
              <a:chOff x="0" y="0"/>
              <a:chExt cx="914371" cy="1280973"/>
            </a:xfrm>
          </p:grpSpPr>
          <p:sp>
            <p:nvSpPr>
              <p:cNvPr id="33" name="Freeform 13">
                <a:extLst>
                  <a:ext uri="{FF2B5EF4-FFF2-40B4-BE49-F238E27FC236}">
                    <a16:creationId xmlns:a16="http://schemas.microsoft.com/office/drawing/2014/main" id="{FBA92719-34B7-F40F-A853-DA7DF14A0C84}"/>
                  </a:ext>
                </a:extLst>
              </p:cNvPr>
              <p:cNvSpPr/>
              <p:nvPr/>
            </p:nvSpPr>
            <p:spPr>
              <a:xfrm>
                <a:off x="92710" y="106680"/>
                <a:ext cx="810231" cy="1161594"/>
              </a:xfrm>
              <a:custGeom>
                <a:avLst/>
                <a:gdLst/>
                <a:ahLst/>
                <a:cxnLst/>
                <a:rect l="l" t="t" r="r" b="b"/>
                <a:pathLst>
                  <a:path w="810231" h="1161594">
                    <a:moveTo>
                      <a:pt x="783561" y="972364"/>
                    </a:moveTo>
                    <a:cubicBezTo>
                      <a:pt x="783561" y="1059994"/>
                      <a:pt x="707361" y="1131114"/>
                      <a:pt x="626081" y="1131114"/>
                    </a:cubicBezTo>
                    <a:lnTo>
                      <a:pt x="66040" y="1131114"/>
                    </a:lnTo>
                    <a:cubicBezTo>
                      <a:pt x="43180" y="1131114"/>
                      <a:pt x="20320" y="1126034"/>
                      <a:pt x="0" y="1117144"/>
                    </a:cubicBezTo>
                    <a:cubicBezTo>
                      <a:pt x="26670" y="1145084"/>
                      <a:pt x="63500" y="1161594"/>
                      <a:pt x="99291" y="1161594"/>
                    </a:cubicBezTo>
                    <a:lnTo>
                      <a:pt x="664181" y="1161594"/>
                    </a:lnTo>
                    <a:cubicBezTo>
                      <a:pt x="744191" y="1161594"/>
                      <a:pt x="810231" y="1095553"/>
                      <a:pt x="810231" y="1015544"/>
                    </a:cubicBezTo>
                    <a:lnTo>
                      <a:pt x="810231" y="95250"/>
                    </a:lnTo>
                    <a:cubicBezTo>
                      <a:pt x="810231" y="58420"/>
                      <a:pt x="796261" y="25400"/>
                      <a:pt x="774671" y="0"/>
                    </a:cubicBezTo>
                    <a:cubicBezTo>
                      <a:pt x="781021" y="16510"/>
                      <a:pt x="783561" y="34290"/>
                      <a:pt x="783561" y="52070"/>
                    </a:cubicBezTo>
                    <a:lnTo>
                      <a:pt x="783561" y="972364"/>
                    </a:lnTo>
                    <a:lnTo>
                      <a:pt x="783561" y="97236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34" name="Freeform 14">
                <a:extLst>
                  <a:ext uri="{FF2B5EF4-FFF2-40B4-BE49-F238E27FC236}">
                    <a16:creationId xmlns:a16="http://schemas.microsoft.com/office/drawing/2014/main" id="{7304B683-F48E-97CA-5F5F-6EC5DFECB5E5}"/>
                  </a:ext>
                </a:extLst>
              </p:cNvPr>
              <p:cNvSpPr/>
              <p:nvPr/>
            </p:nvSpPr>
            <p:spPr>
              <a:xfrm>
                <a:off x="12700" y="12700"/>
                <a:ext cx="849601" cy="1212394"/>
              </a:xfrm>
              <a:custGeom>
                <a:avLst/>
                <a:gdLst/>
                <a:ahLst/>
                <a:cxnLst/>
                <a:rect l="l" t="t" r="r" b="b"/>
                <a:pathLst>
                  <a:path w="849601" h="1212394">
                    <a:moveTo>
                      <a:pt x="146050" y="1212394"/>
                    </a:moveTo>
                    <a:lnTo>
                      <a:pt x="703551" y="1212394"/>
                    </a:lnTo>
                    <a:cubicBezTo>
                      <a:pt x="783561" y="1212394"/>
                      <a:pt x="849601" y="1146354"/>
                      <a:pt x="849601" y="1066344"/>
                    </a:cubicBezTo>
                    <a:lnTo>
                      <a:pt x="849601" y="146050"/>
                    </a:lnTo>
                    <a:cubicBezTo>
                      <a:pt x="849601" y="66040"/>
                      <a:pt x="783561" y="0"/>
                      <a:pt x="703551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66344"/>
                    </a:lnTo>
                    <a:cubicBezTo>
                      <a:pt x="0" y="1147623"/>
                      <a:pt x="66040" y="1212394"/>
                      <a:pt x="146050" y="1212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5" name="Freeform 15">
                <a:extLst>
                  <a:ext uri="{FF2B5EF4-FFF2-40B4-BE49-F238E27FC236}">
                    <a16:creationId xmlns:a16="http://schemas.microsoft.com/office/drawing/2014/main" id="{66FDE186-6570-3973-4E67-AE205C93AFE2}"/>
                  </a:ext>
                </a:extLst>
              </p:cNvPr>
              <p:cNvSpPr/>
              <p:nvPr/>
            </p:nvSpPr>
            <p:spPr>
              <a:xfrm>
                <a:off x="0" y="0"/>
                <a:ext cx="914371" cy="1280974"/>
              </a:xfrm>
              <a:custGeom>
                <a:avLst/>
                <a:gdLst/>
                <a:ahLst/>
                <a:cxnLst/>
                <a:rect l="l" t="t" r="r" b="b"/>
                <a:pathLst>
                  <a:path w="914371" h="1280974">
                    <a:moveTo>
                      <a:pt x="850871" y="74930"/>
                    </a:moveTo>
                    <a:cubicBezTo>
                      <a:pt x="822931" y="30480"/>
                      <a:pt x="773401" y="0"/>
                      <a:pt x="716251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79044"/>
                    </a:lnTo>
                    <a:cubicBezTo>
                      <a:pt x="0" y="1131114"/>
                      <a:pt x="25400" y="1176833"/>
                      <a:pt x="63500" y="1206044"/>
                    </a:cubicBezTo>
                    <a:cubicBezTo>
                      <a:pt x="91440" y="1250494"/>
                      <a:pt x="140970" y="1280974"/>
                      <a:pt x="192515" y="1280974"/>
                    </a:cubicBezTo>
                    <a:lnTo>
                      <a:pt x="755621" y="1280974"/>
                    </a:lnTo>
                    <a:cubicBezTo>
                      <a:pt x="843251" y="1280974"/>
                      <a:pt x="914371" y="1209854"/>
                      <a:pt x="914371" y="1122224"/>
                    </a:cubicBezTo>
                    <a:lnTo>
                      <a:pt x="914371" y="201930"/>
                    </a:lnTo>
                    <a:cubicBezTo>
                      <a:pt x="914371" y="149860"/>
                      <a:pt x="888971" y="104140"/>
                      <a:pt x="850871" y="74930"/>
                    </a:cubicBezTo>
                    <a:close/>
                    <a:moveTo>
                      <a:pt x="12700" y="107904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716251" y="12700"/>
                    </a:lnTo>
                    <a:cubicBezTo>
                      <a:pt x="796261" y="12700"/>
                      <a:pt x="862301" y="78740"/>
                      <a:pt x="862301" y="158750"/>
                    </a:cubicBezTo>
                    <a:lnTo>
                      <a:pt x="862301" y="1079044"/>
                    </a:lnTo>
                    <a:cubicBezTo>
                      <a:pt x="862301" y="1159054"/>
                      <a:pt x="796261" y="1225094"/>
                      <a:pt x="716251" y="1225094"/>
                    </a:cubicBezTo>
                    <a:lnTo>
                      <a:pt x="158750" y="1225094"/>
                    </a:lnTo>
                    <a:cubicBezTo>
                      <a:pt x="78740" y="1225094"/>
                      <a:pt x="12700" y="1160323"/>
                      <a:pt x="12700" y="1079044"/>
                    </a:cubicBezTo>
                    <a:close/>
                    <a:moveTo>
                      <a:pt x="902941" y="1122223"/>
                    </a:moveTo>
                    <a:cubicBezTo>
                      <a:pt x="902941" y="1202233"/>
                      <a:pt x="835631" y="1268273"/>
                      <a:pt x="755621" y="1268273"/>
                    </a:cubicBezTo>
                    <a:lnTo>
                      <a:pt x="192515" y="1268273"/>
                    </a:lnTo>
                    <a:cubicBezTo>
                      <a:pt x="157480" y="1268273"/>
                      <a:pt x="120650" y="1251763"/>
                      <a:pt x="93980" y="1223823"/>
                    </a:cubicBezTo>
                    <a:cubicBezTo>
                      <a:pt x="114300" y="1232713"/>
                      <a:pt x="135890" y="1237793"/>
                      <a:pt x="160020" y="1237793"/>
                    </a:cubicBezTo>
                    <a:lnTo>
                      <a:pt x="717521" y="1237793"/>
                    </a:lnTo>
                    <a:cubicBezTo>
                      <a:pt x="805151" y="1237793"/>
                      <a:pt x="876271" y="1166673"/>
                      <a:pt x="876271" y="1079043"/>
                    </a:cubicBezTo>
                    <a:lnTo>
                      <a:pt x="876271" y="158750"/>
                    </a:lnTo>
                    <a:cubicBezTo>
                      <a:pt x="876271" y="140970"/>
                      <a:pt x="872461" y="123190"/>
                      <a:pt x="867381" y="106680"/>
                    </a:cubicBezTo>
                    <a:cubicBezTo>
                      <a:pt x="888971" y="132080"/>
                      <a:pt x="902941" y="165100"/>
                      <a:pt x="902941" y="201930"/>
                    </a:cubicBezTo>
                    <a:lnTo>
                      <a:pt x="902941" y="1122223"/>
                    </a:lnTo>
                    <a:cubicBezTo>
                      <a:pt x="902941" y="1122223"/>
                      <a:pt x="902941" y="1122223"/>
                      <a:pt x="902941" y="1122223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50643AF-816D-70E9-955B-68435C2480A3}"/>
                </a:ext>
              </a:extLst>
            </p:cNvPr>
            <p:cNvSpPr txBox="1"/>
            <p:nvPr/>
          </p:nvSpPr>
          <p:spPr>
            <a:xfrm>
              <a:off x="345878" y="936430"/>
              <a:ext cx="2967304" cy="2872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1159"/>
                </a:lnSpc>
                <a:spcBef>
                  <a:spcPct val="0"/>
                </a:spcBef>
              </a:pPr>
              <a:r>
                <a:rPr lang="en-US" sz="11271" dirty="0">
                  <a:latin typeface="Tropika"/>
                </a:rPr>
                <a:t>7</a:t>
              </a:r>
            </a:p>
          </p:txBody>
        </p:sp>
      </p:grpSp>
      <p:grpSp>
        <p:nvGrpSpPr>
          <p:cNvPr id="36" name="Group 17">
            <a:extLst>
              <a:ext uri="{FF2B5EF4-FFF2-40B4-BE49-F238E27FC236}">
                <a16:creationId xmlns:a16="http://schemas.microsoft.com/office/drawing/2014/main" id="{AD685A13-0D3C-4607-2151-015AB08277D0}"/>
              </a:ext>
            </a:extLst>
          </p:cNvPr>
          <p:cNvGrpSpPr/>
          <p:nvPr/>
        </p:nvGrpSpPr>
        <p:grpSpPr>
          <a:xfrm>
            <a:off x="1777727" y="3380550"/>
            <a:ext cx="1829529" cy="2563050"/>
            <a:chOff x="0" y="0"/>
            <a:chExt cx="3659058" cy="5126101"/>
          </a:xfrm>
        </p:grpSpPr>
        <p:grpSp>
          <p:nvGrpSpPr>
            <p:cNvPr id="37" name="Group 18">
              <a:extLst>
                <a:ext uri="{FF2B5EF4-FFF2-40B4-BE49-F238E27FC236}">
                  <a16:creationId xmlns:a16="http://schemas.microsoft.com/office/drawing/2014/main" id="{6BF587D3-02C9-F7FD-73B8-AB7E30DDDFD4}"/>
                </a:ext>
              </a:extLst>
            </p:cNvPr>
            <p:cNvGrpSpPr/>
            <p:nvPr/>
          </p:nvGrpSpPr>
          <p:grpSpPr>
            <a:xfrm>
              <a:off x="0" y="0"/>
              <a:ext cx="3659058" cy="5126101"/>
              <a:chOff x="0" y="0"/>
              <a:chExt cx="914371" cy="1280973"/>
            </a:xfrm>
          </p:grpSpPr>
          <p:sp>
            <p:nvSpPr>
              <p:cNvPr id="39" name="Freeform 19">
                <a:extLst>
                  <a:ext uri="{FF2B5EF4-FFF2-40B4-BE49-F238E27FC236}">
                    <a16:creationId xmlns:a16="http://schemas.microsoft.com/office/drawing/2014/main" id="{56891AF1-B31D-EFAA-369B-9A5C40114C08}"/>
                  </a:ext>
                </a:extLst>
              </p:cNvPr>
              <p:cNvSpPr/>
              <p:nvPr/>
            </p:nvSpPr>
            <p:spPr>
              <a:xfrm>
                <a:off x="92710" y="106680"/>
                <a:ext cx="810231" cy="1161594"/>
              </a:xfrm>
              <a:custGeom>
                <a:avLst/>
                <a:gdLst/>
                <a:ahLst/>
                <a:cxnLst/>
                <a:rect l="l" t="t" r="r" b="b"/>
                <a:pathLst>
                  <a:path w="810231" h="1161594">
                    <a:moveTo>
                      <a:pt x="783561" y="972364"/>
                    </a:moveTo>
                    <a:cubicBezTo>
                      <a:pt x="783561" y="1059994"/>
                      <a:pt x="707361" y="1131114"/>
                      <a:pt x="626081" y="1131114"/>
                    </a:cubicBezTo>
                    <a:lnTo>
                      <a:pt x="66040" y="1131114"/>
                    </a:lnTo>
                    <a:cubicBezTo>
                      <a:pt x="43180" y="1131114"/>
                      <a:pt x="20320" y="1126034"/>
                      <a:pt x="0" y="1117144"/>
                    </a:cubicBezTo>
                    <a:cubicBezTo>
                      <a:pt x="26670" y="1145084"/>
                      <a:pt x="63500" y="1161594"/>
                      <a:pt x="99291" y="1161594"/>
                    </a:cubicBezTo>
                    <a:lnTo>
                      <a:pt x="664181" y="1161594"/>
                    </a:lnTo>
                    <a:cubicBezTo>
                      <a:pt x="744191" y="1161594"/>
                      <a:pt x="810231" y="1095553"/>
                      <a:pt x="810231" y="1015544"/>
                    </a:cubicBezTo>
                    <a:lnTo>
                      <a:pt x="810231" y="95250"/>
                    </a:lnTo>
                    <a:cubicBezTo>
                      <a:pt x="810231" y="58420"/>
                      <a:pt x="796261" y="25400"/>
                      <a:pt x="774671" y="0"/>
                    </a:cubicBezTo>
                    <a:cubicBezTo>
                      <a:pt x="781021" y="16510"/>
                      <a:pt x="783561" y="34290"/>
                      <a:pt x="783561" y="52070"/>
                    </a:cubicBezTo>
                    <a:lnTo>
                      <a:pt x="783561" y="972364"/>
                    </a:lnTo>
                    <a:lnTo>
                      <a:pt x="783561" y="97236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40" name="Freeform 20">
                <a:extLst>
                  <a:ext uri="{FF2B5EF4-FFF2-40B4-BE49-F238E27FC236}">
                    <a16:creationId xmlns:a16="http://schemas.microsoft.com/office/drawing/2014/main" id="{650B2A0F-156B-9143-CC12-D303ED549D60}"/>
                  </a:ext>
                </a:extLst>
              </p:cNvPr>
              <p:cNvSpPr/>
              <p:nvPr/>
            </p:nvSpPr>
            <p:spPr>
              <a:xfrm>
                <a:off x="12700" y="12700"/>
                <a:ext cx="849601" cy="1212394"/>
              </a:xfrm>
              <a:custGeom>
                <a:avLst/>
                <a:gdLst/>
                <a:ahLst/>
                <a:cxnLst/>
                <a:rect l="l" t="t" r="r" b="b"/>
                <a:pathLst>
                  <a:path w="849601" h="1212394">
                    <a:moveTo>
                      <a:pt x="146050" y="1212394"/>
                    </a:moveTo>
                    <a:lnTo>
                      <a:pt x="703551" y="1212394"/>
                    </a:lnTo>
                    <a:cubicBezTo>
                      <a:pt x="783561" y="1212394"/>
                      <a:pt x="849601" y="1146354"/>
                      <a:pt x="849601" y="1066344"/>
                    </a:cubicBezTo>
                    <a:lnTo>
                      <a:pt x="849601" y="146050"/>
                    </a:lnTo>
                    <a:cubicBezTo>
                      <a:pt x="849601" y="66040"/>
                      <a:pt x="783561" y="0"/>
                      <a:pt x="703551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66344"/>
                    </a:lnTo>
                    <a:cubicBezTo>
                      <a:pt x="0" y="1147623"/>
                      <a:pt x="66040" y="1212394"/>
                      <a:pt x="146050" y="1212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1" name="Freeform 21">
                <a:extLst>
                  <a:ext uri="{FF2B5EF4-FFF2-40B4-BE49-F238E27FC236}">
                    <a16:creationId xmlns:a16="http://schemas.microsoft.com/office/drawing/2014/main" id="{C796999D-826C-C450-86B1-50DF3B1867F4}"/>
                  </a:ext>
                </a:extLst>
              </p:cNvPr>
              <p:cNvSpPr/>
              <p:nvPr/>
            </p:nvSpPr>
            <p:spPr>
              <a:xfrm>
                <a:off x="0" y="0"/>
                <a:ext cx="914371" cy="1280974"/>
              </a:xfrm>
              <a:custGeom>
                <a:avLst/>
                <a:gdLst/>
                <a:ahLst/>
                <a:cxnLst/>
                <a:rect l="l" t="t" r="r" b="b"/>
                <a:pathLst>
                  <a:path w="914371" h="1280974">
                    <a:moveTo>
                      <a:pt x="850871" y="74930"/>
                    </a:moveTo>
                    <a:cubicBezTo>
                      <a:pt x="822931" y="30480"/>
                      <a:pt x="773401" y="0"/>
                      <a:pt x="716251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79044"/>
                    </a:lnTo>
                    <a:cubicBezTo>
                      <a:pt x="0" y="1131114"/>
                      <a:pt x="25400" y="1176833"/>
                      <a:pt x="63500" y="1206044"/>
                    </a:cubicBezTo>
                    <a:cubicBezTo>
                      <a:pt x="91440" y="1250494"/>
                      <a:pt x="140970" y="1280974"/>
                      <a:pt x="192515" y="1280974"/>
                    </a:cubicBezTo>
                    <a:lnTo>
                      <a:pt x="755621" y="1280974"/>
                    </a:lnTo>
                    <a:cubicBezTo>
                      <a:pt x="843251" y="1280974"/>
                      <a:pt x="914371" y="1209854"/>
                      <a:pt x="914371" y="1122224"/>
                    </a:cubicBezTo>
                    <a:lnTo>
                      <a:pt x="914371" y="201930"/>
                    </a:lnTo>
                    <a:cubicBezTo>
                      <a:pt x="914371" y="149860"/>
                      <a:pt x="888971" y="104140"/>
                      <a:pt x="850871" y="74930"/>
                    </a:cubicBezTo>
                    <a:close/>
                    <a:moveTo>
                      <a:pt x="12700" y="107904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716251" y="12700"/>
                    </a:lnTo>
                    <a:cubicBezTo>
                      <a:pt x="796261" y="12700"/>
                      <a:pt x="862301" y="78740"/>
                      <a:pt x="862301" y="158750"/>
                    </a:cubicBezTo>
                    <a:lnTo>
                      <a:pt x="862301" y="1079044"/>
                    </a:lnTo>
                    <a:cubicBezTo>
                      <a:pt x="862301" y="1159054"/>
                      <a:pt x="796261" y="1225094"/>
                      <a:pt x="716251" y="1225094"/>
                    </a:cubicBezTo>
                    <a:lnTo>
                      <a:pt x="158750" y="1225094"/>
                    </a:lnTo>
                    <a:cubicBezTo>
                      <a:pt x="78740" y="1225094"/>
                      <a:pt x="12700" y="1160323"/>
                      <a:pt x="12700" y="1079044"/>
                    </a:cubicBezTo>
                    <a:close/>
                    <a:moveTo>
                      <a:pt x="902941" y="1122223"/>
                    </a:moveTo>
                    <a:cubicBezTo>
                      <a:pt x="902941" y="1202233"/>
                      <a:pt x="835631" y="1268273"/>
                      <a:pt x="755621" y="1268273"/>
                    </a:cubicBezTo>
                    <a:lnTo>
                      <a:pt x="192515" y="1268273"/>
                    </a:lnTo>
                    <a:cubicBezTo>
                      <a:pt x="157480" y="1268273"/>
                      <a:pt x="120650" y="1251763"/>
                      <a:pt x="93980" y="1223823"/>
                    </a:cubicBezTo>
                    <a:cubicBezTo>
                      <a:pt x="114300" y="1232713"/>
                      <a:pt x="135890" y="1237793"/>
                      <a:pt x="160020" y="1237793"/>
                    </a:cubicBezTo>
                    <a:lnTo>
                      <a:pt x="717521" y="1237793"/>
                    </a:lnTo>
                    <a:cubicBezTo>
                      <a:pt x="805151" y="1237793"/>
                      <a:pt x="876271" y="1166673"/>
                      <a:pt x="876271" y="1079043"/>
                    </a:cubicBezTo>
                    <a:lnTo>
                      <a:pt x="876271" y="158750"/>
                    </a:lnTo>
                    <a:cubicBezTo>
                      <a:pt x="876271" y="140970"/>
                      <a:pt x="872461" y="123190"/>
                      <a:pt x="867381" y="106680"/>
                    </a:cubicBezTo>
                    <a:cubicBezTo>
                      <a:pt x="888971" y="132080"/>
                      <a:pt x="902941" y="165100"/>
                      <a:pt x="902941" y="201930"/>
                    </a:cubicBezTo>
                    <a:lnTo>
                      <a:pt x="902941" y="1122223"/>
                    </a:lnTo>
                    <a:cubicBezTo>
                      <a:pt x="902941" y="1122223"/>
                      <a:pt x="902941" y="1122223"/>
                      <a:pt x="902941" y="1122223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77E068D-E970-82ED-7D19-F8ABF7F4F591}"/>
                </a:ext>
              </a:extLst>
            </p:cNvPr>
            <p:cNvSpPr txBox="1"/>
            <p:nvPr/>
          </p:nvSpPr>
          <p:spPr>
            <a:xfrm>
              <a:off x="345878" y="936430"/>
              <a:ext cx="2967304" cy="2872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1159"/>
                </a:lnSpc>
                <a:spcBef>
                  <a:spcPct val="0"/>
                </a:spcBef>
              </a:pPr>
              <a:r>
                <a:rPr lang="en-US" sz="11271" dirty="0">
                  <a:solidFill>
                    <a:srgbClr val="FF0000"/>
                  </a:solidFill>
                  <a:latin typeface="Tropika"/>
                </a:rPr>
                <a:t>1</a:t>
              </a:r>
            </a:p>
          </p:txBody>
        </p:sp>
      </p:grpSp>
      <p:grpSp>
        <p:nvGrpSpPr>
          <p:cNvPr id="42" name="Group 23">
            <a:extLst>
              <a:ext uri="{FF2B5EF4-FFF2-40B4-BE49-F238E27FC236}">
                <a16:creationId xmlns:a16="http://schemas.microsoft.com/office/drawing/2014/main" id="{F6C3EAE7-7BBC-64D1-EA36-BAA6E431C501}"/>
              </a:ext>
            </a:extLst>
          </p:cNvPr>
          <p:cNvGrpSpPr/>
          <p:nvPr/>
        </p:nvGrpSpPr>
        <p:grpSpPr>
          <a:xfrm>
            <a:off x="4046733" y="3380550"/>
            <a:ext cx="1829529" cy="2563050"/>
            <a:chOff x="0" y="0"/>
            <a:chExt cx="3659058" cy="5126101"/>
          </a:xfrm>
        </p:grpSpPr>
        <p:grpSp>
          <p:nvGrpSpPr>
            <p:cNvPr id="43" name="Group 24">
              <a:extLst>
                <a:ext uri="{FF2B5EF4-FFF2-40B4-BE49-F238E27FC236}">
                  <a16:creationId xmlns:a16="http://schemas.microsoft.com/office/drawing/2014/main" id="{B9E39A4B-EF8D-C8BD-750B-F49878813FBD}"/>
                </a:ext>
              </a:extLst>
            </p:cNvPr>
            <p:cNvGrpSpPr/>
            <p:nvPr/>
          </p:nvGrpSpPr>
          <p:grpSpPr>
            <a:xfrm>
              <a:off x="0" y="0"/>
              <a:ext cx="3659058" cy="5126101"/>
              <a:chOff x="0" y="0"/>
              <a:chExt cx="914371" cy="1280973"/>
            </a:xfrm>
          </p:grpSpPr>
          <p:sp>
            <p:nvSpPr>
              <p:cNvPr id="45" name="Freeform 25">
                <a:extLst>
                  <a:ext uri="{FF2B5EF4-FFF2-40B4-BE49-F238E27FC236}">
                    <a16:creationId xmlns:a16="http://schemas.microsoft.com/office/drawing/2014/main" id="{8F2404B9-BD8B-B39B-937F-61D03F3537CF}"/>
                  </a:ext>
                </a:extLst>
              </p:cNvPr>
              <p:cNvSpPr/>
              <p:nvPr/>
            </p:nvSpPr>
            <p:spPr>
              <a:xfrm>
                <a:off x="92710" y="106680"/>
                <a:ext cx="810231" cy="1161594"/>
              </a:xfrm>
              <a:custGeom>
                <a:avLst/>
                <a:gdLst/>
                <a:ahLst/>
                <a:cxnLst/>
                <a:rect l="l" t="t" r="r" b="b"/>
                <a:pathLst>
                  <a:path w="810231" h="1161594">
                    <a:moveTo>
                      <a:pt x="783561" y="972364"/>
                    </a:moveTo>
                    <a:cubicBezTo>
                      <a:pt x="783561" y="1059994"/>
                      <a:pt x="707361" y="1131114"/>
                      <a:pt x="626081" y="1131114"/>
                    </a:cubicBezTo>
                    <a:lnTo>
                      <a:pt x="66040" y="1131114"/>
                    </a:lnTo>
                    <a:cubicBezTo>
                      <a:pt x="43180" y="1131114"/>
                      <a:pt x="20320" y="1126034"/>
                      <a:pt x="0" y="1117144"/>
                    </a:cubicBezTo>
                    <a:cubicBezTo>
                      <a:pt x="26670" y="1145084"/>
                      <a:pt x="63500" y="1161594"/>
                      <a:pt x="99291" y="1161594"/>
                    </a:cubicBezTo>
                    <a:lnTo>
                      <a:pt x="664181" y="1161594"/>
                    </a:lnTo>
                    <a:cubicBezTo>
                      <a:pt x="744191" y="1161594"/>
                      <a:pt x="810231" y="1095553"/>
                      <a:pt x="810231" y="1015544"/>
                    </a:cubicBezTo>
                    <a:lnTo>
                      <a:pt x="810231" y="95250"/>
                    </a:lnTo>
                    <a:cubicBezTo>
                      <a:pt x="810231" y="58420"/>
                      <a:pt x="796261" y="25400"/>
                      <a:pt x="774671" y="0"/>
                    </a:cubicBezTo>
                    <a:cubicBezTo>
                      <a:pt x="781021" y="16510"/>
                      <a:pt x="783561" y="34290"/>
                      <a:pt x="783561" y="52070"/>
                    </a:cubicBezTo>
                    <a:lnTo>
                      <a:pt x="783561" y="972364"/>
                    </a:lnTo>
                    <a:lnTo>
                      <a:pt x="783561" y="97236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46" name="Freeform 26">
                <a:extLst>
                  <a:ext uri="{FF2B5EF4-FFF2-40B4-BE49-F238E27FC236}">
                    <a16:creationId xmlns:a16="http://schemas.microsoft.com/office/drawing/2014/main" id="{0C8ACA66-694E-89BC-A1D4-C3B1B0D667AF}"/>
                  </a:ext>
                </a:extLst>
              </p:cNvPr>
              <p:cNvSpPr/>
              <p:nvPr/>
            </p:nvSpPr>
            <p:spPr>
              <a:xfrm>
                <a:off x="12700" y="12700"/>
                <a:ext cx="849601" cy="1212394"/>
              </a:xfrm>
              <a:custGeom>
                <a:avLst/>
                <a:gdLst/>
                <a:ahLst/>
                <a:cxnLst/>
                <a:rect l="l" t="t" r="r" b="b"/>
                <a:pathLst>
                  <a:path w="849601" h="1212394">
                    <a:moveTo>
                      <a:pt x="146050" y="1212394"/>
                    </a:moveTo>
                    <a:lnTo>
                      <a:pt x="703551" y="1212394"/>
                    </a:lnTo>
                    <a:cubicBezTo>
                      <a:pt x="783561" y="1212394"/>
                      <a:pt x="849601" y="1146354"/>
                      <a:pt x="849601" y="1066344"/>
                    </a:cubicBezTo>
                    <a:lnTo>
                      <a:pt x="849601" y="146050"/>
                    </a:lnTo>
                    <a:cubicBezTo>
                      <a:pt x="849601" y="66040"/>
                      <a:pt x="783561" y="0"/>
                      <a:pt x="703551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66344"/>
                    </a:lnTo>
                    <a:cubicBezTo>
                      <a:pt x="0" y="1147623"/>
                      <a:pt x="66040" y="1212394"/>
                      <a:pt x="146050" y="1212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7" name="Freeform 27">
                <a:extLst>
                  <a:ext uri="{FF2B5EF4-FFF2-40B4-BE49-F238E27FC236}">
                    <a16:creationId xmlns:a16="http://schemas.microsoft.com/office/drawing/2014/main" id="{3ACCD5B5-D715-7728-45A0-1BD931DE5E6E}"/>
                  </a:ext>
                </a:extLst>
              </p:cNvPr>
              <p:cNvSpPr/>
              <p:nvPr/>
            </p:nvSpPr>
            <p:spPr>
              <a:xfrm>
                <a:off x="0" y="0"/>
                <a:ext cx="914371" cy="1280974"/>
              </a:xfrm>
              <a:custGeom>
                <a:avLst/>
                <a:gdLst/>
                <a:ahLst/>
                <a:cxnLst/>
                <a:rect l="l" t="t" r="r" b="b"/>
                <a:pathLst>
                  <a:path w="914371" h="1280974">
                    <a:moveTo>
                      <a:pt x="850871" y="74930"/>
                    </a:moveTo>
                    <a:cubicBezTo>
                      <a:pt x="822931" y="30480"/>
                      <a:pt x="773401" y="0"/>
                      <a:pt x="716251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79044"/>
                    </a:lnTo>
                    <a:cubicBezTo>
                      <a:pt x="0" y="1131114"/>
                      <a:pt x="25400" y="1176833"/>
                      <a:pt x="63500" y="1206044"/>
                    </a:cubicBezTo>
                    <a:cubicBezTo>
                      <a:pt x="91440" y="1250494"/>
                      <a:pt x="140970" y="1280974"/>
                      <a:pt x="192515" y="1280974"/>
                    </a:cubicBezTo>
                    <a:lnTo>
                      <a:pt x="755621" y="1280974"/>
                    </a:lnTo>
                    <a:cubicBezTo>
                      <a:pt x="843251" y="1280974"/>
                      <a:pt x="914371" y="1209854"/>
                      <a:pt x="914371" y="1122224"/>
                    </a:cubicBezTo>
                    <a:lnTo>
                      <a:pt x="914371" y="201930"/>
                    </a:lnTo>
                    <a:cubicBezTo>
                      <a:pt x="914371" y="149860"/>
                      <a:pt x="888971" y="104140"/>
                      <a:pt x="850871" y="74930"/>
                    </a:cubicBezTo>
                    <a:close/>
                    <a:moveTo>
                      <a:pt x="12700" y="107904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716251" y="12700"/>
                    </a:lnTo>
                    <a:cubicBezTo>
                      <a:pt x="796261" y="12700"/>
                      <a:pt x="862301" y="78740"/>
                      <a:pt x="862301" y="158750"/>
                    </a:cubicBezTo>
                    <a:lnTo>
                      <a:pt x="862301" y="1079044"/>
                    </a:lnTo>
                    <a:cubicBezTo>
                      <a:pt x="862301" y="1159054"/>
                      <a:pt x="796261" y="1225094"/>
                      <a:pt x="716251" y="1225094"/>
                    </a:cubicBezTo>
                    <a:lnTo>
                      <a:pt x="158750" y="1225094"/>
                    </a:lnTo>
                    <a:cubicBezTo>
                      <a:pt x="78740" y="1225094"/>
                      <a:pt x="12700" y="1160323"/>
                      <a:pt x="12700" y="1079044"/>
                    </a:cubicBezTo>
                    <a:close/>
                    <a:moveTo>
                      <a:pt x="902941" y="1122223"/>
                    </a:moveTo>
                    <a:cubicBezTo>
                      <a:pt x="902941" y="1202233"/>
                      <a:pt x="835631" y="1268273"/>
                      <a:pt x="755621" y="1268273"/>
                    </a:cubicBezTo>
                    <a:lnTo>
                      <a:pt x="192515" y="1268273"/>
                    </a:lnTo>
                    <a:cubicBezTo>
                      <a:pt x="157480" y="1268273"/>
                      <a:pt x="120650" y="1251763"/>
                      <a:pt x="93980" y="1223823"/>
                    </a:cubicBezTo>
                    <a:cubicBezTo>
                      <a:pt x="114300" y="1232713"/>
                      <a:pt x="135890" y="1237793"/>
                      <a:pt x="160020" y="1237793"/>
                    </a:cubicBezTo>
                    <a:lnTo>
                      <a:pt x="717521" y="1237793"/>
                    </a:lnTo>
                    <a:cubicBezTo>
                      <a:pt x="805151" y="1237793"/>
                      <a:pt x="876271" y="1166673"/>
                      <a:pt x="876271" y="1079043"/>
                    </a:cubicBezTo>
                    <a:lnTo>
                      <a:pt x="876271" y="158750"/>
                    </a:lnTo>
                    <a:cubicBezTo>
                      <a:pt x="876271" y="140970"/>
                      <a:pt x="872461" y="123190"/>
                      <a:pt x="867381" y="106680"/>
                    </a:cubicBezTo>
                    <a:cubicBezTo>
                      <a:pt x="888971" y="132080"/>
                      <a:pt x="902941" y="165100"/>
                      <a:pt x="902941" y="201930"/>
                    </a:cubicBezTo>
                    <a:lnTo>
                      <a:pt x="902941" y="1122223"/>
                    </a:lnTo>
                    <a:cubicBezTo>
                      <a:pt x="902941" y="1122223"/>
                      <a:pt x="902941" y="1122223"/>
                      <a:pt x="902941" y="1122223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E5CF501-8806-9D8B-3DB4-431E12E3C565}"/>
                </a:ext>
              </a:extLst>
            </p:cNvPr>
            <p:cNvSpPr txBox="1"/>
            <p:nvPr/>
          </p:nvSpPr>
          <p:spPr>
            <a:xfrm>
              <a:off x="345878" y="936430"/>
              <a:ext cx="2967304" cy="2872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1159"/>
                </a:lnSpc>
                <a:spcBef>
                  <a:spcPct val="0"/>
                </a:spcBef>
              </a:pPr>
              <a:r>
                <a:rPr lang="en-US" sz="11271" dirty="0">
                  <a:solidFill>
                    <a:srgbClr val="000000"/>
                  </a:solidFill>
                  <a:latin typeface="Tropika"/>
                </a:rPr>
                <a:t>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98AB2ED-BD4A-5F90-53C5-B45666C920F9}"/>
              </a:ext>
            </a:extLst>
          </p:cNvPr>
          <p:cNvGrpSpPr/>
          <p:nvPr/>
        </p:nvGrpSpPr>
        <p:grpSpPr>
          <a:xfrm>
            <a:off x="5778250" y="1207570"/>
            <a:ext cx="3721259" cy="1335640"/>
            <a:chOff x="5203597" y="2919872"/>
            <a:chExt cx="3721259" cy="1335640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9A801A2-0157-25B5-7370-02C662CE3B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5037"/>
            <a:stretch/>
          </p:blipFill>
          <p:spPr>
            <a:xfrm>
              <a:off x="7184565" y="2919872"/>
              <a:ext cx="1740291" cy="1335640"/>
            </a:xfrm>
            <a:prstGeom prst="rect">
              <a:avLst/>
            </a:prstGeom>
          </p:spPr>
        </p:pic>
        <p:sp>
          <p:nvSpPr>
            <p:cNvPr id="50" name="Speech Bubble: Rectangle with Corners Rounded 49">
              <a:extLst>
                <a:ext uri="{FF2B5EF4-FFF2-40B4-BE49-F238E27FC236}">
                  <a16:creationId xmlns:a16="http://schemas.microsoft.com/office/drawing/2014/main" id="{251AA8E6-6A49-BA74-BDE8-AFFD9CBFC961}"/>
                </a:ext>
              </a:extLst>
            </p:cNvPr>
            <p:cNvSpPr/>
            <p:nvPr/>
          </p:nvSpPr>
          <p:spPr>
            <a:xfrm>
              <a:off x="5203597" y="3226747"/>
              <a:ext cx="1850606" cy="579833"/>
            </a:xfrm>
            <a:prstGeom prst="wedgeRoundRectCallout">
              <a:avLst>
                <a:gd name="adj1" fmla="val 76015"/>
                <a:gd name="adj2" fmla="val 30923"/>
                <a:gd name="adj3" fmla="val 16667"/>
              </a:avLst>
            </a:prstGeom>
            <a:solidFill>
              <a:srgbClr val="27BDE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Number …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9ACFF4D-BC16-02FC-10FB-FDE497043B48}"/>
              </a:ext>
            </a:extLst>
          </p:cNvPr>
          <p:cNvGrpSpPr/>
          <p:nvPr/>
        </p:nvGrpSpPr>
        <p:grpSpPr>
          <a:xfrm>
            <a:off x="2104789" y="616305"/>
            <a:ext cx="4465025" cy="2168306"/>
            <a:chOff x="2719540" y="2025563"/>
            <a:chExt cx="4465025" cy="2168306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558D791-7597-AD54-2F15-8A47BA9FF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9540" y="2592880"/>
              <a:ext cx="1361351" cy="1600989"/>
            </a:xfrm>
            <a:prstGeom prst="rect">
              <a:avLst/>
            </a:prstGeom>
          </p:spPr>
        </p:pic>
        <p:sp>
          <p:nvSpPr>
            <p:cNvPr id="53" name="Speech Bubble: Rectangle with Corners Rounded 52">
              <a:extLst>
                <a:ext uri="{FF2B5EF4-FFF2-40B4-BE49-F238E27FC236}">
                  <a16:creationId xmlns:a16="http://schemas.microsoft.com/office/drawing/2014/main" id="{F0A8C512-4072-C6C2-A240-7F33933FC864}"/>
                </a:ext>
              </a:extLst>
            </p:cNvPr>
            <p:cNvSpPr/>
            <p:nvPr/>
          </p:nvSpPr>
          <p:spPr>
            <a:xfrm>
              <a:off x="4066255" y="2025563"/>
              <a:ext cx="3118310" cy="579833"/>
            </a:xfrm>
            <a:prstGeom prst="wedgeRoundRectCallout">
              <a:avLst>
                <a:gd name="adj1" fmla="val -67488"/>
                <a:gd name="adj2" fmla="val 59626"/>
                <a:gd name="adj3" fmla="val 16667"/>
              </a:avLst>
            </a:prstGeom>
            <a:solidFill>
              <a:srgbClr val="97C93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What number is it?</a:t>
              </a:r>
            </a:p>
          </p:txBody>
        </p:sp>
      </p:grpSp>
      <p:sp>
        <p:nvSpPr>
          <p:cNvPr id="54" name="Google Shape;540;p45">
            <a:extLst>
              <a:ext uri="{FF2B5EF4-FFF2-40B4-BE49-F238E27FC236}">
                <a16:creationId xmlns:a16="http://schemas.microsoft.com/office/drawing/2014/main" id="{BEEC4B42-818B-7A9B-CBAD-734AE0E10B17}"/>
              </a:ext>
            </a:extLst>
          </p:cNvPr>
          <p:cNvSpPr txBox="1">
            <a:spLocks/>
          </p:cNvSpPr>
          <p:nvPr/>
        </p:nvSpPr>
        <p:spPr>
          <a:xfrm>
            <a:off x="7972330" y="18319"/>
            <a:ext cx="421967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3600" b="1" dirty="0">
                <a:solidFill>
                  <a:schemeClr val="bg1"/>
                </a:solidFill>
              </a:rPr>
              <a:t>T</a:t>
            </a:r>
            <a:r>
              <a:rPr lang="en-SG" sz="3600" b="1" dirty="0">
                <a:solidFill>
                  <a:schemeClr val="bg1"/>
                </a:solidFill>
              </a:rPr>
              <a:t>he Missing Number</a:t>
            </a:r>
          </a:p>
        </p:txBody>
      </p:sp>
      <p:pic>
        <p:nvPicPr>
          <p:cNvPr id="55" name="Picture 3">
            <a:extLst>
              <a:ext uri="{FF2B5EF4-FFF2-40B4-BE49-F238E27FC236}">
                <a16:creationId xmlns:a16="http://schemas.microsoft.com/office/drawing/2014/main" id="{29B94B11-DD99-F9C3-7E4E-88862F9ECB5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1155143">
            <a:off x="1675265" y="3337851"/>
            <a:ext cx="2059626" cy="1954774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12B88F83-07BA-FF4D-BC5F-15F604A748F1}"/>
              </a:ext>
            </a:extLst>
          </p:cNvPr>
          <p:cNvSpPr txBox="1"/>
          <p:nvPr/>
        </p:nvSpPr>
        <p:spPr>
          <a:xfrm>
            <a:off x="3488083" y="6288503"/>
            <a:ext cx="5431886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lang="en-US" sz="2000" b="1" dirty="0">
                <a:solidFill>
                  <a:schemeClr val="bg2"/>
                </a:solidFill>
                <a:latin typeface="Calibri" panose="020F0502020204030204"/>
              </a:rPr>
              <a:t>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smiling star to reveal the number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5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37763">
            <a:off x="-310316" y="5281130"/>
            <a:ext cx="1992231" cy="178214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44392">
            <a:off x="-235001" y="-309912"/>
            <a:ext cx="2217669" cy="127818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719294">
            <a:off x="10330775" y="1061361"/>
            <a:ext cx="2264187" cy="1683732"/>
          </a:xfrm>
          <a:prstGeom prst="rect">
            <a:avLst/>
          </a:prstGeom>
        </p:spPr>
      </p:pic>
      <p:grpSp>
        <p:nvGrpSpPr>
          <p:cNvPr id="23" name="Group 5">
            <a:extLst>
              <a:ext uri="{FF2B5EF4-FFF2-40B4-BE49-F238E27FC236}">
                <a16:creationId xmlns:a16="http://schemas.microsoft.com/office/drawing/2014/main" id="{8018EE23-EF30-445D-3EAB-DC65FF351F2C}"/>
              </a:ext>
            </a:extLst>
          </p:cNvPr>
          <p:cNvGrpSpPr/>
          <p:nvPr/>
        </p:nvGrpSpPr>
        <p:grpSpPr>
          <a:xfrm>
            <a:off x="6315739" y="3380550"/>
            <a:ext cx="1829529" cy="2563050"/>
            <a:chOff x="0" y="0"/>
            <a:chExt cx="3659058" cy="5126101"/>
          </a:xfrm>
        </p:grpSpPr>
        <p:grpSp>
          <p:nvGrpSpPr>
            <p:cNvPr id="24" name="Group 6">
              <a:extLst>
                <a:ext uri="{FF2B5EF4-FFF2-40B4-BE49-F238E27FC236}">
                  <a16:creationId xmlns:a16="http://schemas.microsoft.com/office/drawing/2014/main" id="{814276AB-AAE3-7D1B-BE75-EEA8CAF62C45}"/>
                </a:ext>
              </a:extLst>
            </p:cNvPr>
            <p:cNvGrpSpPr/>
            <p:nvPr/>
          </p:nvGrpSpPr>
          <p:grpSpPr>
            <a:xfrm>
              <a:off x="0" y="0"/>
              <a:ext cx="3659058" cy="5126101"/>
              <a:chOff x="0" y="0"/>
              <a:chExt cx="914371" cy="1280973"/>
            </a:xfrm>
          </p:grpSpPr>
          <p:sp>
            <p:nvSpPr>
              <p:cNvPr id="26" name="Freeform 7">
                <a:extLst>
                  <a:ext uri="{FF2B5EF4-FFF2-40B4-BE49-F238E27FC236}">
                    <a16:creationId xmlns:a16="http://schemas.microsoft.com/office/drawing/2014/main" id="{C449B171-7E18-ED76-474D-D656C2475EA8}"/>
                  </a:ext>
                </a:extLst>
              </p:cNvPr>
              <p:cNvSpPr/>
              <p:nvPr/>
            </p:nvSpPr>
            <p:spPr>
              <a:xfrm>
                <a:off x="92710" y="106680"/>
                <a:ext cx="810231" cy="1161594"/>
              </a:xfrm>
              <a:custGeom>
                <a:avLst/>
                <a:gdLst/>
                <a:ahLst/>
                <a:cxnLst/>
                <a:rect l="l" t="t" r="r" b="b"/>
                <a:pathLst>
                  <a:path w="810231" h="1161594">
                    <a:moveTo>
                      <a:pt x="783561" y="972364"/>
                    </a:moveTo>
                    <a:cubicBezTo>
                      <a:pt x="783561" y="1059994"/>
                      <a:pt x="707361" y="1131114"/>
                      <a:pt x="626081" y="1131114"/>
                    </a:cubicBezTo>
                    <a:lnTo>
                      <a:pt x="66040" y="1131114"/>
                    </a:lnTo>
                    <a:cubicBezTo>
                      <a:pt x="43180" y="1131114"/>
                      <a:pt x="20320" y="1126034"/>
                      <a:pt x="0" y="1117144"/>
                    </a:cubicBezTo>
                    <a:cubicBezTo>
                      <a:pt x="26670" y="1145084"/>
                      <a:pt x="63500" y="1161594"/>
                      <a:pt x="99291" y="1161594"/>
                    </a:cubicBezTo>
                    <a:lnTo>
                      <a:pt x="664181" y="1161594"/>
                    </a:lnTo>
                    <a:cubicBezTo>
                      <a:pt x="744191" y="1161594"/>
                      <a:pt x="810231" y="1095553"/>
                      <a:pt x="810231" y="1015544"/>
                    </a:cubicBezTo>
                    <a:lnTo>
                      <a:pt x="810231" y="95250"/>
                    </a:lnTo>
                    <a:cubicBezTo>
                      <a:pt x="810231" y="58420"/>
                      <a:pt x="796261" y="25400"/>
                      <a:pt x="774671" y="0"/>
                    </a:cubicBezTo>
                    <a:cubicBezTo>
                      <a:pt x="781021" y="16510"/>
                      <a:pt x="783561" y="34290"/>
                      <a:pt x="783561" y="52070"/>
                    </a:cubicBezTo>
                    <a:lnTo>
                      <a:pt x="783561" y="972364"/>
                    </a:lnTo>
                    <a:lnTo>
                      <a:pt x="783561" y="97236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440F406A-30DD-954B-26D6-E56A735FC80F}"/>
                  </a:ext>
                </a:extLst>
              </p:cNvPr>
              <p:cNvSpPr/>
              <p:nvPr/>
            </p:nvSpPr>
            <p:spPr>
              <a:xfrm>
                <a:off x="12700" y="12700"/>
                <a:ext cx="849601" cy="1212394"/>
              </a:xfrm>
              <a:custGeom>
                <a:avLst/>
                <a:gdLst/>
                <a:ahLst/>
                <a:cxnLst/>
                <a:rect l="l" t="t" r="r" b="b"/>
                <a:pathLst>
                  <a:path w="849601" h="1212394">
                    <a:moveTo>
                      <a:pt x="146050" y="1212394"/>
                    </a:moveTo>
                    <a:lnTo>
                      <a:pt x="703551" y="1212394"/>
                    </a:lnTo>
                    <a:cubicBezTo>
                      <a:pt x="783561" y="1212394"/>
                      <a:pt x="849601" y="1146354"/>
                      <a:pt x="849601" y="1066344"/>
                    </a:cubicBezTo>
                    <a:lnTo>
                      <a:pt x="849601" y="146050"/>
                    </a:lnTo>
                    <a:cubicBezTo>
                      <a:pt x="849601" y="66040"/>
                      <a:pt x="783561" y="0"/>
                      <a:pt x="703551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66344"/>
                    </a:lnTo>
                    <a:cubicBezTo>
                      <a:pt x="0" y="1147623"/>
                      <a:pt x="66040" y="1212394"/>
                      <a:pt x="146050" y="1212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8" name="Freeform 9">
                <a:extLst>
                  <a:ext uri="{FF2B5EF4-FFF2-40B4-BE49-F238E27FC236}">
                    <a16:creationId xmlns:a16="http://schemas.microsoft.com/office/drawing/2014/main" id="{DB3F08C5-E931-C02B-2961-F342E2DF55DE}"/>
                  </a:ext>
                </a:extLst>
              </p:cNvPr>
              <p:cNvSpPr/>
              <p:nvPr/>
            </p:nvSpPr>
            <p:spPr>
              <a:xfrm>
                <a:off x="0" y="0"/>
                <a:ext cx="914371" cy="1280974"/>
              </a:xfrm>
              <a:custGeom>
                <a:avLst/>
                <a:gdLst/>
                <a:ahLst/>
                <a:cxnLst/>
                <a:rect l="l" t="t" r="r" b="b"/>
                <a:pathLst>
                  <a:path w="914371" h="1280974">
                    <a:moveTo>
                      <a:pt x="850871" y="74930"/>
                    </a:moveTo>
                    <a:cubicBezTo>
                      <a:pt x="822931" y="30480"/>
                      <a:pt x="773401" y="0"/>
                      <a:pt x="716251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79044"/>
                    </a:lnTo>
                    <a:cubicBezTo>
                      <a:pt x="0" y="1131114"/>
                      <a:pt x="25400" y="1176833"/>
                      <a:pt x="63500" y="1206044"/>
                    </a:cubicBezTo>
                    <a:cubicBezTo>
                      <a:pt x="91440" y="1250494"/>
                      <a:pt x="140970" y="1280974"/>
                      <a:pt x="192515" y="1280974"/>
                    </a:cubicBezTo>
                    <a:lnTo>
                      <a:pt x="755621" y="1280974"/>
                    </a:lnTo>
                    <a:cubicBezTo>
                      <a:pt x="843251" y="1280974"/>
                      <a:pt x="914371" y="1209854"/>
                      <a:pt x="914371" y="1122224"/>
                    </a:cubicBezTo>
                    <a:lnTo>
                      <a:pt x="914371" y="201930"/>
                    </a:lnTo>
                    <a:cubicBezTo>
                      <a:pt x="914371" y="149860"/>
                      <a:pt x="888971" y="104140"/>
                      <a:pt x="850871" y="74930"/>
                    </a:cubicBezTo>
                    <a:close/>
                    <a:moveTo>
                      <a:pt x="12700" y="107904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716251" y="12700"/>
                    </a:lnTo>
                    <a:cubicBezTo>
                      <a:pt x="796261" y="12700"/>
                      <a:pt x="862301" y="78740"/>
                      <a:pt x="862301" y="158750"/>
                    </a:cubicBezTo>
                    <a:lnTo>
                      <a:pt x="862301" y="1079044"/>
                    </a:lnTo>
                    <a:cubicBezTo>
                      <a:pt x="862301" y="1159054"/>
                      <a:pt x="796261" y="1225094"/>
                      <a:pt x="716251" y="1225094"/>
                    </a:cubicBezTo>
                    <a:lnTo>
                      <a:pt x="158750" y="1225094"/>
                    </a:lnTo>
                    <a:cubicBezTo>
                      <a:pt x="78740" y="1225094"/>
                      <a:pt x="12700" y="1160323"/>
                      <a:pt x="12700" y="1079044"/>
                    </a:cubicBezTo>
                    <a:close/>
                    <a:moveTo>
                      <a:pt x="902941" y="1122223"/>
                    </a:moveTo>
                    <a:cubicBezTo>
                      <a:pt x="902941" y="1202233"/>
                      <a:pt x="835631" y="1268273"/>
                      <a:pt x="755621" y="1268273"/>
                    </a:cubicBezTo>
                    <a:lnTo>
                      <a:pt x="192515" y="1268273"/>
                    </a:lnTo>
                    <a:cubicBezTo>
                      <a:pt x="157480" y="1268273"/>
                      <a:pt x="120650" y="1251763"/>
                      <a:pt x="93980" y="1223823"/>
                    </a:cubicBezTo>
                    <a:cubicBezTo>
                      <a:pt x="114300" y="1232713"/>
                      <a:pt x="135890" y="1237793"/>
                      <a:pt x="160020" y="1237793"/>
                    </a:cubicBezTo>
                    <a:lnTo>
                      <a:pt x="717521" y="1237793"/>
                    </a:lnTo>
                    <a:cubicBezTo>
                      <a:pt x="805151" y="1237793"/>
                      <a:pt x="876271" y="1166673"/>
                      <a:pt x="876271" y="1079043"/>
                    </a:cubicBezTo>
                    <a:lnTo>
                      <a:pt x="876271" y="158750"/>
                    </a:lnTo>
                    <a:cubicBezTo>
                      <a:pt x="876271" y="140970"/>
                      <a:pt x="872461" y="123190"/>
                      <a:pt x="867381" y="106680"/>
                    </a:cubicBezTo>
                    <a:cubicBezTo>
                      <a:pt x="888971" y="132080"/>
                      <a:pt x="902941" y="165100"/>
                      <a:pt x="902941" y="201930"/>
                    </a:cubicBezTo>
                    <a:lnTo>
                      <a:pt x="902941" y="1122223"/>
                    </a:lnTo>
                    <a:cubicBezTo>
                      <a:pt x="902941" y="1122223"/>
                      <a:pt x="902941" y="1122223"/>
                      <a:pt x="902941" y="1122223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E58FAD1-DC12-53AA-5242-DA868CA4059E}"/>
                </a:ext>
              </a:extLst>
            </p:cNvPr>
            <p:cNvSpPr txBox="1"/>
            <p:nvPr/>
          </p:nvSpPr>
          <p:spPr>
            <a:xfrm>
              <a:off x="345878" y="936430"/>
              <a:ext cx="2967304" cy="2872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1159"/>
                </a:lnSpc>
                <a:spcBef>
                  <a:spcPct val="0"/>
                </a:spcBef>
              </a:pPr>
              <a:r>
                <a:rPr lang="en-US" sz="11271" dirty="0">
                  <a:solidFill>
                    <a:srgbClr val="FF0000"/>
                  </a:solidFill>
                  <a:latin typeface="Tropika"/>
                </a:rPr>
                <a:t>6</a:t>
              </a:r>
            </a:p>
          </p:txBody>
        </p:sp>
      </p:grpSp>
      <p:grpSp>
        <p:nvGrpSpPr>
          <p:cNvPr id="29" name="Group 11">
            <a:extLst>
              <a:ext uri="{FF2B5EF4-FFF2-40B4-BE49-F238E27FC236}">
                <a16:creationId xmlns:a16="http://schemas.microsoft.com/office/drawing/2014/main" id="{2412BD8A-6395-F8F4-DA03-D1F05ECF4E26}"/>
              </a:ext>
            </a:extLst>
          </p:cNvPr>
          <p:cNvGrpSpPr/>
          <p:nvPr/>
        </p:nvGrpSpPr>
        <p:grpSpPr>
          <a:xfrm>
            <a:off x="8584745" y="3380550"/>
            <a:ext cx="1829529" cy="2563050"/>
            <a:chOff x="0" y="0"/>
            <a:chExt cx="3659058" cy="5126101"/>
          </a:xfrm>
        </p:grpSpPr>
        <p:grpSp>
          <p:nvGrpSpPr>
            <p:cNvPr id="30" name="Group 12">
              <a:extLst>
                <a:ext uri="{FF2B5EF4-FFF2-40B4-BE49-F238E27FC236}">
                  <a16:creationId xmlns:a16="http://schemas.microsoft.com/office/drawing/2014/main" id="{E809F39B-AAEC-8FD2-F13E-777318DB8411}"/>
                </a:ext>
              </a:extLst>
            </p:cNvPr>
            <p:cNvGrpSpPr/>
            <p:nvPr/>
          </p:nvGrpSpPr>
          <p:grpSpPr>
            <a:xfrm>
              <a:off x="0" y="0"/>
              <a:ext cx="3659058" cy="5126101"/>
              <a:chOff x="0" y="0"/>
              <a:chExt cx="914371" cy="1280973"/>
            </a:xfrm>
          </p:grpSpPr>
          <p:sp>
            <p:nvSpPr>
              <p:cNvPr id="32" name="Freeform 13">
                <a:extLst>
                  <a:ext uri="{FF2B5EF4-FFF2-40B4-BE49-F238E27FC236}">
                    <a16:creationId xmlns:a16="http://schemas.microsoft.com/office/drawing/2014/main" id="{270D1E78-7984-C897-4C0F-F9E7EB09B2F1}"/>
                  </a:ext>
                </a:extLst>
              </p:cNvPr>
              <p:cNvSpPr/>
              <p:nvPr/>
            </p:nvSpPr>
            <p:spPr>
              <a:xfrm>
                <a:off x="92710" y="106680"/>
                <a:ext cx="810231" cy="1161594"/>
              </a:xfrm>
              <a:custGeom>
                <a:avLst/>
                <a:gdLst/>
                <a:ahLst/>
                <a:cxnLst/>
                <a:rect l="l" t="t" r="r" b="b"/>
                <a:pathLst>
                  <a:path w="810231" h="1161594">
                    <a:moveTo>
                      <a:pt x="783561" y="972364"/>
                    </a:moveTo>
                    <a:cubicBezTo>
                      <a:pt x="783561" y="1059994"/>
                      <a:pt x="707361" y="1131114"/>
                      <a:pt x="626081" y="1131114"/>
                    </a:cubicBezTo>
                    <a:lnTo>
                      <a:pt x="66040" y="1131114"/>
                    </a:lnTo>
                    <a:cubicBezTo>
                      <a:pt x="43180" y="1131114"/>
                      <a:pt x="20320" y="1126034"/>
                      <a:pt x="0" y="1117144"/>
                    </a:cubicBezTo>
                    <a:cubicBezTo>
                      <a:pt x="26670" y="1145084"/>
                      <a:pt x="63500" y="1161594"/>
                      <a:pt x="99291" y="1161594"/>
                    </a:cubicBezTo>
                    <a:lnTo>
                      <a:pt x="664181" y="1161594"/>
                    </a:lnTo>
                    <a:cubicBezTo>
                      <a:pt x="744191" y="1161594"/>
                      <a:pt x="810231" y="1095553"/>
                      <a:pt x="810231" y="1015544"/>
                    </a:cubicBezTo>
                    <a:lnTo>
                      <a:pt x="810231" y="95250"/>
                    </a:lnTo>
                    <a:cubicBezTo>
                      <a:pt x="810231" y="58420"/>
                      <a:pt x="796261" y="25400"/>
                      <a:pt x="774671" y="0"/>
                    </a:cubicBezTo>
                    <a:cubicBezTo>
                      <a:pt x="781021" y="16510"/>
                      <a:pt x="783561" y="34290"/>
                      <a:pt x="783561" y="52070"/>
                    </a:cubicBezTo>
                    <a:lnTo>
                      <a:pt x="783561" y="972364"/>
                    </a:lnTo>
                    <a:lnTo>
                      <a:pt x="783561" y="97236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33" name="Freeform 14">
                <a:extLst>
                  <a:ext uri="{FF2B5EF4-FFF2-40B4-BE49-F238E27FC236}">
                    <a16:creationId xmlns:a16="http://schemas.microsoft.com/office/drawing/2014/main" id="{7E7188BA-5B9C-6633-3D67-89A1D5D3F6DA}"/>
                  </a:ext>
                </a:extLst>
              </p:cNvPr>
              <p:cNvSpPr/>
              <p:nvPr/>
            </p:nvSpPr>
            <p:spPr>
              <a:xfrm>
                <a:off x="12700" y="12700"/>
                <a:ext cx="849601" cy="1212394"/>
              </a:xfrm>
              <a:custGeom>
                <a:avLst/>
                <a:gdLst/>
                <a:ahLst/>
                <a:cxnLst/>
                <a:rect l="l" t="t" r="r" b="b"/>
                <a:pathLst>
                  <a:path w="849601" h="1212394">
                    <a:moveTo>
                      <a:pt x="146050" y="1212394"/>
                    </a:moveTo>
                    <a:lnTo>
                      <a:pt x="703551" y="1212394"/>
                    </a:lnTo>
                    <a:cubicBezTo>
                      <a:pt x="783561" y="1212394"/>
                      <a:pt x="849601" y="1146354"/>
                      <a:pt x="849601" y="1066344"/>
                    </a:cubicBezTo>
                    <a:lnTo>
                      <a:pt x="849601" y="146050"/>
                    </a:lnTo>
                    <a:cubicBezTo>
                      <a:pt x="849601" y="66040"/>
                      <a:pt x="783561" y="0"/>
                      <a:pt x="703551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66344"/>
                    </a:lnTo>
                    <a:cubicBezTo>
                      <a:pt x="0" y="1147623"/>
                      <a:pt x="66040" y="1212394"/>
                      <a:pt x="146050" y="1212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4" name="Freeform 15">
                <a:extLst>
                  <a:ext uri="{FF2B5EF4-FFF2-40B4-BE49-F238E27FC236}">
                    <a16:creationId xmlns:a16="http://schemas.microsoft.com/office/drawing/2014/main" id="{87F6CCFE-BBD1-D2FF-2897-4808BC1834B1}"/>
                  </a:ext>
                </a:extLst>
              </p:cNvPr>
              <p:cNvSpPr/>
              <p:nvPr/>
            </p:nvSpPr>
            <p:spPr>
              <a:xfrm>
                <a:off x="0" y="0"/>
                <a:ext cx="914371" cy="1280974"/>
              </a:xfrm>
              <a:custGeom>
                <a:avLst/>
                <a:gdLst/>
                <a:ahLst/>
                <a:cxnLst/>
                <a:rect l="l" t="t" r="r" b="b"/>
                <a:pathLst>
                  <a:path w="914371" h="1280974">
                    <a:moveTo>
                      <a:pt x="850871" y="74930"/>
                    </a:moveTo>
                    <a:cubicBezTo>
                      <a:pt x="822931" y="30480"/>
                      <a:pt x="773401" y="0"/>
                      <a:pt x="716251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79044"/>
                    </a:lnTo>
                    <a:cubicBezTo>
                      <a:pt x="0" y="1131114"/>
                      <a:pt x="25400" y="1176833"/>
                      <a:pt x="63500" y="1206044"/>
                    </a:cubicBezTo>
                    <a:cubicBezTo>
                      <a:pt x="91440" y="1250494"/>
                      <a:pt x="140970" y="1280974"/>
                      <a:pt x="192515" y="1280974"/>
                    </a:cubicBezTo>
                    <a:lnTo>
                      <a:pt x="755621" y="1280974"/>
                    </a:lnTo>
                    <a:cubicBezTo>
                      <a:pt x="843251" y="1280974"/>
                      <a:pt x="914371" y="1209854"/>
                      <a:pt x="914371" y="1122224"/>
                    </a:cubicBezTo>
                    <a:lnTo>
                      <a:pt x="914371" y="201930"/>
                    </a:lnTo>
                    <a:cubicBezTo>
                      <a:pt x="914371" y="149860"/>
                      <a:pt x="888971" y="104140"/>
                      <a:pt x="850871" y="74930"/>
                    </a:cubicBezTo>
                    <a:close/>
                    <a:moveTo>
                      <a:pt x="12700" y="107904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716251" y="12700"/>
                    </a:lnTo>
                    <a:cubicBezTo>
                      <a:pt x="796261" y="12700"/>
                      <a:pt x="862301" y="78740"/>
                      <a:pt x="862301" y="158750"/>
                    </a:cubicBezTo>
                    <a:lnTo>
                      <a:pt x="862301" y="1079044"/>
                    </a:lnTo>
                    <a:cubicBezTo>
                      <a:pt x="862301" y="1159054"/>
                      <a:pt x="796261" y="1225094"/>
                      <a:pt x="716251" y="1225094"/>
                    </a:cubicBezTo>
                    <a:lnTo>
                      <a:pt x="158750" y="1225094"/>
                    </a:lnTo>
                    <a:cubicBezTo>
                      <a:pt x="78740" y="1225094"/>
                      <a:pt x="12700" y="1160323"/>
                      <a:pt x="12700" y="1079044"/>
                    </a:cubicBezTo>
                    <a:close/>
                    <a:moveTo>
                      <a:pt x="902941" y="1122223"/>
                    </a:moveTo>
                    <a:cubicBezTo>
                      <a:pt x="902941" y="1202233"/>
                      <a:pt x="835631" y="1268273"/>
                      <a:pt x="755621" y="1268273"/>
                    </a:cubicBezTo>
                    <a:lnTo>
                      <a:pt x="192515" y="1268273"/>
                    </a:lnTo>
                    <a:cubicBezTo>
                      <a:pt x="157480" y="1268273"/>
                      <a:pt x="120650" y="1251763"/>
                      <a:pt x="93980" y="1223823"/>
                    </a:cubicBezTo>
                    <a:cubicBezTo>
                      <a:pt x="114300" y="1232713"/>
                      <a:pt x="135890" y="1237793"/>
                      <a:pt x="160020" y="1237793"/>
                    </a:cubicBezTo>
                    <a:lnTo>
                      <a:pt x="717521" y="1237793"/>
                    </a:lnTo>
                    <a:cubicBezTo>
                      <a:pt x="805151" y="1237793"/>
                      <a:pt x="876271" y="1166673"/>
                      <a:pt x="876271" y="1079043"/>
                    </a:cubicBezTo>
                    <a:lnTo>
                      <a:pt x="876271" y="158750"/>
                    </a:lnTo>
                    <a:cubicBezTo>
                      <a:pt x="876271" y="140970"/>
                      <a:pt x="872461" y="123190"/>
                      <a:pt x="867381" y="106680"/>
                    </a:cubicBezTo>
                    <a:cubicBezTo>
                      <a:pt x="888971" y="132080"/>
                      <a:pt x="902941" y="165100"/>
                      <a:pt x="902941" y="201930"/>
                    </a:cubicBezTo>
                    <a:lnTo>
                      <a:pt x="902941" y="1122223"/>
                    </a:lnTo>
                    <a:cubicBezTo>
                      <a:pt x="902941" y="1122223"/>
                      <a:pt x="902941" y="1122223"/>
                      <a:pt x="902941" y="1122223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E92EF50-F0AE-9737-A21B-4E60764D4F28}"/>
                </a:ext>
              </a:extLst>
            </p:cNvPr>
            <p:cNvSpPr txBox="1"/>
            <p:nvPr/>
          </p:nvSpPr>
          <p:spPr>
            <a:xfrm>
              <a:off x="345878" y="936430"/>
              <a:ext cx="2967304" cy="2872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1159"/>
                </a:lnSpc>
                <a:spcBef>
                  <a:spcPct val="0"/>
                </a:spcBef>
              </a:pPr>
              <a:r>
                <a:rPr lang="en-US" sz="11271" dirty="0">
                  <a:latin typeface="Tropika"/>
                </a:rPr>
                <a:t>8</a:t>
              </a:r>
            </a:p>
          </p:txBody>
        </p:sp>
      </p:grpSp>
      <p:grpSp>
        <p:nvGrpSpPr>
          <p:cNvPr id="35" name="Group 17">
            <a:extLst>
              <a:ext uri="{FF2B5EF4-FFF2-40B4-BE49-F238E27FC236}">
                <a16:creationId xmlns:a16="http://schemas.microsoft.com/office/drawing/2014/main" id="{8F98F721-9261-30B7-FA38-88672950503B}"/>
              </a:ext>
            </a:extLst>
          </p:cNvPr>
          <p:cNvGrpSpPr/>
          <p:nvPr/>
        </p:nvGrpSpPr>
        <p:grpSpPr>
          <a:xfrm>
            <a:off x="1777727" y="3380550"/>
            <a:ext cx="1829529" cy="2563050"/>
            <a:chOff x="0" y="0"/>
            <a:chExt cx="3659058" cy="5126101"/>
          </a:xfrm>
        </p:grpSpPr>
        <p:grpSp>
          <p:nvGrpSpPr>
            <p:cNvPr id="36" name="Group 18">
              <a:extLst>
                <a:ext uri="{FF2B5EF4-FFF2-40B4-BE49-F238E27FC236}">
                  <a16:creationId xmlns:a16="http://schemas.microsoft.com/office/drawing/2014/main" id="{3AD66543-C5AF-6CEB-0F6F-9B11BE41C5C2}"/>
                </a:ext>
              </a:extLst>
            </p:cNvPr>
            <p:cNvGrpSpPr/>
            <p:nvPr/>
          </p:nvGrpSpPr>
          <p:grpSpPr>
            <a:xfrm>
              <a:off x="0" y="0"/>
              <a:ext cx="3659058" cy="5126101"/>
              <a:chOff x="0" y="0"/>
              <a:chExt cx="914371" cy="1280973"/>
            </a:xfrm>
          </p:grpSpPr>
          <p:sp>
            <p:nvSpPr>
              <p:cNvPr id="38" name="Freeform 19">
                <a:extLst>
                  <a:ext uri="{FF2B5EF4-FFF2-40B4-BE49-F238E27FC236}">
                    <a16:creationId xmlns:a16="http://schemas.microsoft.com/office/drawing/2014/main" id="{C77CE8CB-C5A0-FC47-86FB-C0C5BD280183}"/>
                  </a:ext>
                </a:extLst>
              </p:cNvPr>
              <p:cNvSpPr/>
              <p:nvPr/>
            </p:nvSpPr>
            <p:spPr>
              <a:xfrm>
                <a:off x="92710" y="106680"/>
                <a:ext cx="810231" cy="1161594"/>
              </a:xfrm>
              <a:custGeom>
                <a:avLst/>
                <a:gdLst/>
                <a:ahLst/>
                <a:cxnLst/>
                <a:rect l="l" t="t" r="r" b="b"/>
                <a:pathLst>
                  <a:path w="810231" h="1161594">
                    <a:moveTo>
                      <a:pt x="783561" y="972364"/>
                    </a:moveTo>
                    <a:cubicBezTo>
                      <a:pt x="783561" y="1059994"/>
                      <a:pt x="707361" y="1131114"/>
                      <a:pt x="626081" y="1131114"/>
                    </a:cubicBezTo>
                    <a:lnTo>
                      <a:pt x="66040" y="1131114"/>
                    </a:lnTo>
                    <a:cubicBezTo>
                      <a:pt x="43180" y="1131114"/>
                      <a:pt x="20320" y="1126034"/>
                      <a:pt x="0" y="1117144"/>
                    </a:cubicBezTo>
                    <a:cubicBezTo>
                      <a:pt x="26670" y="1145084"/>
                      <a:pt x="63500" y="1161594"/>
                      <a:pt x="99291" y="1161594"/>
                    </a:cubicBezTo>
                    <a:lnTo>
                      <a:pt x="664181" y="1161594"/>
                    </a:lnTo>
                    <a:cubicBezTo>
                      <a:pt x="744191" y="1161594"/>
                      <a:pt x="810231" y="1095553"/>
                      <a:pt x="810231" y="1015544"/>
                    </a:cubicBezTo>
                    <a:lnTo>
                      <a:pt x="810231" y="95250"/>
                    </a:lnTo>
                    <a:cubicBezTo>
                      <a:pt x="810231" y="58420"/>
                      <a:pt x="796261" y="25400"/>
                      <a:pt x="774671" y="0"/>
                    </a:cubicBezTo>
                    <a:cubicBezTo>
                      <a:pt x="781021" y="16510"/>
                      <a:pt x="783561" y="34290"/>
                      <a:pt x="783561" y="52070"/>
                    </a:cubicBezTo>
                    <a:lnTo>
                      <a:pt x="783561" y="972364"/>
                    </a:lnTo>
                    <a:lnTo>
                      <a:pt x="783561" y="97236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39" name="Freeform 20">
                <a:extLst>
                  <a:ext uri="{FF2B5EF4-FFF2-40B4-BE49-F238E27FC236}">
                    <a16:creationId xmlns:a16="http://schemas.microsoft.com/office/drawing/2014/main" id="{508F23AE-DE2C-17FE-00C9-82E4FF59002B}"/>
                  </a:ext>
                </a:extLst>
              </p:cNvPr>
              <p:cNvSpPr/>
              <p:nvPr/>
            </p:nvSpPr>
            <p:spPr>
              <a:xfrm>
                <a:off x="12700" y="12700"/>
                <a:ext cx="849601" cy="1212394"/>
              </a:xfrm>
              <a:custGeom>
                <a:avLst/>
                <a:gdLst/>
                <a:ahLst/>
                <a:cxnLst/>
                <a:rect l="l" t="t" r="r" b="b"/>
                <a:pathLst>
                  <a:path w="849601" h="1212394">
                    <a:moveTo>
                      <a:pt x="146050" y="1212394"/>
                    </a:moveTo>
                    <a:lnTo>
                      <a:pt x="703551" y="1212394"/>
                    </a:lnTo>
                    <a:cubicBezTo>
                      <a:pt x="783561" y="1212394"/>
                      <a:pt x="849601" y="1146354"/>
                      <a:pt x="849601" y="1066344"/>
                    </a:cubicBezTo>
                    <a:lnTo>
                      <a:pt x="849601" y="146050"/>
                    </a:lnTo>
                    <a:cubicBezTo>
                      <a:pt x="849601" y="66040"/>
                      <a:pt x="783561" y="0"/>
                      <a:pt x="703551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66344"/>
                    </a:lnTo>
                    <a:cubicBezTo>
                      <a:pt x="0" y="1147623"/>
                      <a:pt x="66040" y="1212394"/>
                      <a:pt x="146050" y="1212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0" name="Freeform 21">
                <a:extLst>
                  <a:ext uri="{FF2B5EF4-FFF2-40B4-BE49-F238E27FC236}">
                    <a16:creationId xmlns:a16="http://schemas.microsoft.com/office/drawing/2014/main" id="{67843776-4071-59A7-22C7-8853A1E39474}"/>
                  </a:ext>
                </a:extLst>
              </p:cNvPr>
              <p:cNvSpPr/>
              <p:nvPr/>
            </p:nvSpPr>
            <p:spPr>
              <a:xfrm>
                <a:off x="0" y="0"/>
                <a:ext cx="914371" cy="1280974"/>
              </a:xfrm>
              <a:custGeom>
                <a:avLst/>
                <a:gdLst/>
                <a:ahLst/>
                <a:cxnLst/>
                <a:rect l="l" t="t" r="r" b="b"/>
                <a:pathLst>
                  <a:path w="914371" h="1280974">
                    <a:moveTo>
                      <a:pt x="850871" y="74930"/>
                    </a:moveTo>
                    <a:cubicBezTo>
                      <a:pt x="822931" y="30480"/>
                      <a:pt x="773401" y="0"/>
                      <a:pt x="716251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79044"/>
                    </a:lnTo>
                    <a:cubicBezTo>
                      <a:pt x="0" y="1131114"/>
                      <a:pt x="25400" y="1176833"/>
                      <a:pt x="63500" y="1206044"/>
                    </a:cubicBezTo>
                    <a:cubicBezTo>
                      <a:pt x="91440" y="1250494"/>
                      <a:pt x="140970" y="1280974"/>
                      <a:pt x="192515" y="1280974"/>
                    </a:cubicBezTo>
                    <a:lnTo>
                      <a:pt x="755621" y="1280974"/>
                    </a:lnTo>
                    <a:cubicBezTo>
                      <a:pt x="843251" y="1280974"/>
                      <a:pt x="914371" y="1209854"/>
                      <a:pt x="914371" y="1122224"/>
                    </a:cubicBezTo>
                    <a:lnTo>
                      <a:pt x="914371" y="201930"/>
                    </a:lnTo>
                    <a:cubicBezTo>
                      <a:pt x="914371" y="149860"/>
                      <a:pt x="888971" y="104140"/>
                      <a:pt x="850871" y="74930"/>
                    </a:cubicBezTo>
                    <a:close/>
                    <a:moveTo>
                      <a:pt x="12700" y="107904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716251" y="12700"/>
                    </a:lnTo>
                    <a:cubicBezTo>
                      <a:pt x="796261" y="12700"/>
                      <a:pt x="862301" y="78740"/>
                      <a:pt x="862301" y="158750"/>
                    </a:cubicBezTo>
                    <a:lnTo>
                      <a:pt x="862301" y="1079044"/>
                    </a:lnTo>
                    <a:cubicBezTo>
                      <a:pt x="862301" y="1159054"/>
                      <a:pt x="796261" y="1225094"/>
                      <a:pt x="716251" y="1225094"/>
                    </a:cubicBezTo>
                    <a:lnTo>
                      <a:pt x="158750" y="1225094"/>
                    </a:lnTo>
                    <a:cubicBezTo>
                      <a:pt x="78740" y="1225094"/>
                      <a:pt x="12700" y="1160323"/>
                      <a:pt x="12700" y="1079044"/>
                    </a:cubicBezTo>
                    <a:close/>
                    <a:moveTo>
                      <a:pt x="902941" y="1122223"/>
                    </a:moveTo>
                    <a:cubicBezTo>
                      <a:pt x="902941" y="1202233"/>
                      <a:pt x="835631" y="1268273"/>
                      <a:pt x="755621" y="1268273"/>
                    </a:cubicBezTo>
                    <a:lnTo>
                      <a:pt x="192515" y="1268273"/>
                    </a:lnTo>
                    <a:cubicBezTo>
                      <a:pt x="157480" y="1268273"/>
                      <a:pt x="120650" y="1251763"/>
                      <a:pt x="93980" y="1223823"/>
                    </a:cubicBezTo>
                    <a:cubicBezTo>
                      <a:pt x="114300" y="1232713"/>
                      <a:pt x="135890" y="1237793"/>
                      <a:pt x="160020" y="1237793"/>
                    </a:cubicBezTo>
                    <a:lnTo>
                      <a:pt x="717521" y="1237793"/>
                    </a:lnTo>
                    <a:cubicBezTo>
                      <a:pt x="805151" y="1237793"/>
                      <a:pt x="876271" y="1166673"/>
                      <a:pt x="876271" y="1079043"/>
                    </a:cubicBezTo>
                    <a:lnTo>
                      <a:pt x="876271" y="158750"/>
                    </a:lnTo>
                    <a:cubicBezTo>
                      <a:pt x="876271" y="140970"/>
                      <a:pt x="872461" y="123190"/>
                      <a:pt x="867381" y="106680"/>
                    </a:cubicBezTo>
                    <a:cubicBezTo>
                      <a:pt x="888971" y="132080"/>
                      <a:pt x="902941" y="165100"/>
                      <a:pt x="902941" y="201930"/>
                    </a:cubicBezTo>
                    <a:lnTo>
                      <a:pt x="902941" y="1122223"/>
                    </a:lnTo>
                    <a:cubicBezTo>
                      <a:pt x="902941" y="1122223"/>
                      <a:pt x="902941" y="1122223"/>
                      <a:pt x="902941" y="1122223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B4A2AA3-DD24-FE47-CAE1-955649959B9C}"/>
                </a:ext>
              </a:extLst>
            </p:cNvPr>
            <p:cNvSpPr txBox="1"/>
            <p:nvPr/>
          </p:nvSpPr>
          <p:spPr>
            <a:xfrm>
              <a:off x="345878" y="936430"/>
              <a:ext cx="2967304" cy="2872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1159"/>
                </a:lnSpc>
                <a:spcBef>
                  <a:spcPct val="0"/>
                </a:spcBef>
              </a:pPr>
              <a:r>
                <a:rPr lang="en-US" sz="11271" dirty="0">
                  <a:latin typeface="Tropika"/>
                </a:rPr>
                <a:t>2</a:t>
              </a:r>
            </a:p>
          </p:txBody>
        </p:sp>
      </p:grpSp>
      <p:grpSp>
        <p:nvGrpSpPr>
          <p:cNvPr id="41" name="Group 23">
            <a:extLst>
              <a:ext uri="{FF2B5EF4-FFF2-40B4-BE49-F238E27FC236}">
                <a16:creationId xmlns:a16="http://schemas.microsoft.com/office/drawing/2014/main" id="{37A26638-355B-7AD0-6BD0-308938672DF3}"/>
              </a:ext>
            </a:extLst>
          </p:cNvPr>
          <p:cNvGrpSpPr/>
          <p:nvPr/>
        </p:nvGrpSpPr>
        <p:grpSpPr>
          <a:xfrm>
            <a:off x="4046733" y="3380550"/>
            <a:ext cx="1829529" cy="2563050"/>
            <a:chOff x="0" y="0"/>
            <a:chExt cx="3659058" cy="5126101"/>
          </a:xfrm>
        </p:grpSpPr>
        <p:grpSp>
          <p:nvGrpSpPr>
            <p:cNvPr id="42" name="Group 24">
              <a:extLst>
                <a:ext uri="{FF2B5EF4-FFF2-40B4-BE49-F238E27FC236}">
                  <a16:creationId xmlns:a16="http://schemas.microsoft.com/office/drawing/2014/main" id="{8A8ABB35-6318-1048-FED3-180E4737AA1D}"/>
                </a:ext>
              </a:extLst>
            </p:cNvPr>
            <p:cNvGrpSpPr/>
            <p:nvPr/>
          </p:nvGrpSpPr>
          <p:grpSpPr>
            <a:xfrm>
              <a:off x="0" y="0"/>
              <a:ext cx="3659058" cy="5126101"/>
              <a:chOff x="0" y="0"/>
              <a:chExt cx="914371" cy="1280973"/>
            </a:xfrm>
          </p:grpSpPr>
          <p:sp>
            <p:nvSpPr>
              <p:cNvPr id="44" name="Freeform 25">
                <a:extLst>
                  <a:ext uri="{FF2B5EF4-FFF2-40B4-BE49-F238E27FC236}">
                    <a16:creationId xmlns:a16="http://schemas.microsoft.com/office/drawing/2014/main" id="{ADA8E4CF-D75A-8316-E6D3-5DB32D212752}"/>
                  </a:ext>
                </a:extLst>
              </p:cNvPr>
              <p:cNvSpPr/>
              <p:nvPr/>
            </p:nvSpPr>
            <p:spPr>
              <a:xfrm>
                <a:off x="92710" y="106680"/>
                <a:ext cx="810231" cy="1161594"/>
              </a:xfrm>
              <a:custGeom>
                <a:avLst/>
                <a:gdLst/>
                <a:ahLst/>
                <a:cxnLst/>
                <a:rect l="l" t="t" r="r" b="b"/>
                <a:pathLst>
                  <a:path w="810231" h="1161594">
                    <a:moveTo>
                      <a:pt x="783561" y="972364"/>
                    </a:moveTo>
                    <a:cubicBezTo>
                      <a:pt x="783561" y="1059994"/>
                      <a:pt x="707361" y="1131114"/>
                      <a:pt x="626081" y="1131114"/>
                    </a:cubicBezTo>
                    <a:lnTo>
                      <a:pt x="66040" y="1131114"/>
                    </a:lnTo>
                    <a:cubicBezTo>
                      <a:pt x="43180" y="1131114"/>
                      <a:pt x="20320" y="1126034"/>
                      <a:pt x="0" y="1117144"/>
                    </a:cubicBezTo>
                    <a:cubicBezTo>
                      <a:pt x="26670" y="1145084"/>
                      <a:pt x="63500" y="1161594"/>
                      <a:pt x="99291" y="1161594"/>
                    </a:cubicBezTo>
                    <a:lnTo>
                      <a:pt x="664181" y="1161594"/>
                    </a:lnTo>
                    <a:cubicBezTo>
                      <a:pt x="744191" y="1161594"/>
                      <a:pt x="810231" y="1095553"/>
                      <a:pt x="810231" y="1015544"/>
                    </a:cubicBezTo>
                    <a:lnTo>
                      <a:pt x="810231" y="95250"/>
                    </a:lnTo>
                    <a:cubicBezTo>
                      <a:pt x="810231" y="58420"/>
                      <a:pt x="796261" y="25400"/>
                      <a:pt x="774671" y="0"/>
                    </a:cubicBezTo>
                    <a:cubicBezTo>
                      <a:pt x="781021" y="16510"/>
                      <a:pt x="783561" y="34290"/>
                      <a:pt x="783561" y="52070"/>
                    </a:cubicBezTo>
                    <a:lnTo>
                      <a:pt x="783561" y="972364"/>
                    </a:lnTo>
                    <a:lnTo>
                      <a:pt x="783561" y="97236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45" name="Freeform 26">
                <a:extLst>
                  <a:ext uri="{FF2B5EF4-FFF2-40B4-BE49-F238E27FC236}">
                    <a16:creationId xmlns:a16="http://schemas.microsoft.com/office/drawing/2014/main" id="{6EEDE50A-3F01-FCC5-FEB3-64A9AC261475}"/>
                  </a:ext>
                </a:extLst>
              </p:cNvPr>
              <p:cNvSpPr/>
              <p:nvPr/>
            </p:nvSpPr>
            <p:spPr>
              <a:xfrm>
                <a:off x="12700" y="12700"/>
                <a:ext cx="849601" cy="1212394"/>
              </a:xfrm>
              <a:custGeom>
                <a:avLst/>
                <a:gdLst/>
                <a:ahLst/>
                <a:cxnLst/>
                <a:rect l="l" t="t" r="r" b="b"/>
                <a:pathLst>
                  <a:path w="849601" h="1212394">
                    <a:moveTo>
                      <a:pt x="146050" y="1212394"/>
                    </a:moveTo>
                    <a:lnTo>
                      <a:pt x="703551" y="1212394"/>
                    </a:lnTo>
                    <a:cubicBezTo>
                      <a:pt x="783561" y="1212394"/>
                      <a:pt x="849601" y="1146354"/>
                      <a:pt x="849601" y="1066344"/>
                    </a:cubicBezTo>
                    <a:lnTo>
                      <a:pt x="849601" y="146050"/>
                    </a:lnTo>
                    <a:cubicBezTo>
                      <a:pt x="849601" y="66040"/>
                      <a:pt x="783561" y="0"/>
                      <a:pt x="703551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66344"/>
                    </a:lnTo>
                    <a:cubicBezTo>
                      <a:pt x="0" y="1147623"/>
                      <a:pt x="66040" y="1212394"/>
                      <a:pt x="146050" y="1212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6" name="Freeform 27">
                <a:extLst>
                  <a:ext uri="{FF2B5EF4-FFF2-40B4-BE49-F238E27FC236}">
                    <a16:creationId xmlns:a16="http://schemas.microsoft.com/office/drawing/2014/main" id="{49C1E392-1D1D-91C8-E181-D25137E7B875}"/>
                  </a:ext>
                </a:extLst>
              </p:cNvPr>
              <p:cNvSpPr/>
              <p:nvPr/>
            </p:nvSpPr>
            <p:spPr>
              <a:xfrm>
                <a:off x="0" y="0"/>
                <a:ext cx="914371" cy="1280974"/>
              </a:xfrm>
              <a:custGeom>
                <a:avLst/>
                <a:gdLst/>
                <a:ahLst/>
                <a:cxnLst/>
                <a:rect l="l" t="t" r="r" b="b"/>
                <a:pathLst>
                  <a:path w="914371" h="1280974">
                    <a:moveTo>
                      <a:pt x="850871" y="74930"/>
                    </a:moveTo>
                    <a:cubicBezTo>
                      <a:pt x="822931" y="30480"/>
                      <a:pt x="773401" y="0"/>
                      <a:pt x="716251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79044"/>
                    </a:lnTo>
                    <a:cubicBezTo>
                      <a:pt x="0" y="1131114"/>
                      <a:pt x="25400" y="1176833"/>
                      <a:pt x="63500" y="1206044"/>
                    </a:cubicBezTo>
                    <a:cubicBezTo>
                      <a:pt x="91440" y="1250494"/>
                      <a:pt x="140970" y="1280974"/>
                      <a:pt x="192515" y="1280974"/>
                    </a:cubicBezTo>
                    <a:lnTo>
                      <a:pt x="755621" y="1280974"/>
                    </a:lnTo>
                    <a:cubicBezTo>
                      <a:pt x="843251" y="1280974"/>
                      <a:pt x="914371" y="1209854"/>
                      <a:pt x="914371" y="1122224"/>
                    </a:cubicBezTo>
                    <a:lnTo>
                      <a:pt x="914371" y="201930"/>
                    </a:lnTo>
                    <a:cubicBezTo>
                      <a:pt x="914371" y="149860"/>
                      <a:pt x="888971" y="104140"/>
                      <a:pt x="850871" y="74930"/>
                    </a:cubicBezTo>
                    <a:close/>
                    <a:moveTo>
                      <a:pt x="12700" y="107904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716251" y="12700"/>
                    </a:lnTo>
                    <a:cubicBezTo>
                      <a:pt x="796261" y="12700"/>
                      <a:pt x="862301" y="78740"/>
                      <a:pt x="862301" y="158750"/>
                    </a:cubicBezTo>
                    <a:lnTo>
                      <a:pt x="862301" y="1079044"/>
                    </a:lnTo>
                    <a:cubicBezTo>
                      <a:pt x="862301" y="1159054"/>
                      <a:pt x="796261" y="1225094"/>
                      <a:pt x="716251" y="1225094"/>
                    </a:cubicBezTo>
                    <a:lnTo>
                      <a:pt x="158750" y="1225094"/>
                    </a:lnTo>
                    <a:cubicBezTo>
                      <a:pt x="78740" y="1225094"/>
                      <a:pt x="12700" y="1160323"/>
                      <a:pt x="12700" y="1079044"/>
                    </a:cubicBezTo>
                    <a:close/>
                    <a:moveTo>
                      <a:pt x="902941" y="1122223"/>
                    </a:moveTo>
                    <a:cubicBezTo>
                      <a:pt x="902941" y="1202233"/>
                      <a:pt x="835631" y="1268273"/>
                      <a:pt x="755621" y="1268273"/>
                    </a:cubicBezTo>
                    <a:lnTo>
                      <a:pt x="192515" y="1268273"/>
                    </a:lnTo>
                    <a:cubicBezTo>
                      <a:pt x="157480" y="1268273"/>
                      <a:pt x="120650" y="1251763"/>
                      <a:pt x="93980" y="1223823"/>
                    </a:cubicBezTo>
                    <a:cubicBezTo>
                      <a:pt x="114300" y="1232713"/>
                      <a:pt x="135890" y="1237793"/>
                      <a:pt x="160020" y="1237793"/>
                    </a:cubicBezTo>
                    <a:lnTo>
                      <a:pt x="717521" y="1237793"/>
                    </a:lnTo>
                    <a:cubicBezTo>
                      <a:pt x="805151" y="1237793"/>
                      <a:pt x="876271" y="1166673"/>
                      <a:pt x="876271" y="1079043"/>
                    </a:cubicBezTo>
                    <a:lnTo>
                      <a:pt x="876271" y="158750"/>
                    </a:lnTo>
                    <a:cubicBezTo>
                      <a:pt x="876271" y="140970"/>
                      <a:pt x="872461" y="123190"/>
                      <a:pt x="867381" y="106680"/>
                    </a:cubicBezTo>
                    <a:cubicBezTo>
                      <a:pt x="888971" y="132080"/>
                      <a:pt x="902941" y="165100"/>
                      <a:pt x="902941" y="201930"/>
                    </a:cubicBezTo>
                    <a:lnTo>
                      <a:pt x="902941" y="1122223"/>
                    </a:lnTo>
                    <a:cubicBezTo>
                      <a:pt x="902941" y="1122223"/>
                      <a:pt x="902941" y="1122223"/>
                      <a:pt x="902941" y="1122223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07427D2-0EF7-C6DB-CB45-C3AE35A69A60}"/>
                </a:ext>
              </a:extLst>
            </p:cNvPr>
            <p:cNvSpPr txBox="1"/>
            <p:nvPr/>
          </p:nvSpPr>
          <p:spPr>
            <a:xfrm>
              <a:off x="345878" y="936430"/>
              <a:ext cx="2967304" cy="2872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1159"/>
                </a:lnSpc>
                <a:spcBef>
                  <a:spcPct val="0"/>
                </a:spcBef>
              </a:pPr>
              <a:r>
                <a:rPr lang="en-US" sz="11271" dirty="0">
                  <a:solidFill>
                    <a:srgbClr val="000000"/>
                  </a:solidFill>
                  <a:latin typeface="Tropika"/>
                </a:rPr>
                <a:t>4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9E9D39A-75DF-1941-03DA-0B1924873124}"/>
              </a:ext>
            </a:extLst>
          </p:cNvPr>
          <p:cNvGrpSpPr/>
          <p:nvPr/>
        </p:nvGrpSpPr>
        <p:grpSpPr>
          <a:xfrm>
            <a:off x="5778250" y="1207570"/>
            <a:ext cx="3721259" cy="1335640"/>
            <a:chOff x="5203597" y="2919872"/>
            <a:chExt cx="3721259" cy="1335640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D8DC0D2-B9DF-2EC5-9110-2750ABD1D2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5037"/>
            <a:stretch/>
          </p:blipFill>
          <p:spPr>
            <a:xfrm>
              <a:off x="7184565" y="2919872"/>
              <a:ext cx="1740291" cy="1335640"/>
            </a:xfrm>
            <a:prstGeom prst="rect">
              <a:avLst/>
            </a:prstGeom>
          </p:spPr>
        </p:pic>
        <p:sp>
          <p:nvSpPr>
            <p:cNvPr id="49" name="Speech Bubble: Rectangle with Corners Rounded 48">
              <a:extLst>
                <a:ext uri="{FF2B5EF4-FFF2-40B4-BE49-F238E27FC236}">
                  <a16:creationId xmlns:a16="http://schemas.microsoft.com/office/drawing/2014/main" id="{23F2ED86-A953-BD88-F3DA-D9734916C697}"/>
                </a:ext>
              </a:extLst>
            </p:cNvPr>
            <p:cNvSpPr/>
            <p:nvPr/>
          </p:nvSpPr>
          <p:spPr>
            <a:xfrm>
              <a:off x="5203597" y="3226747"/>
              <a:ext cx="1850606" cy="579833"/>
            </a:xfrm>
            <a:prstGeom prst="wedgeRoundRectCallout">
              <a:avLst>
                <a:gd name="adj1" fmla="val 76015"/>
                <a:gd name="adj2" fmla="val 30923"/>
                <a:gd name="adj3" fmla="val 16667"/>
              </a:avLst>
            </a:prstGeom>
            <a:solidFill>
              <a:srgbClr val="27BDE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Number …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7EA9E8E-FDEB-C4A9-C4D3-75E3712C122F}"/>
              </a:ext>
            </a:extLst>
          </p:cNvPr>
          <p:cNvGrpSpPr/>
          <p:nvPr/>
        </p:nvGrpSpPr>
        <p:grpSpPr>
          <a:xfrm>
            <a:off x="2104789" y="616305"/>
            <a:ext cx="4465025" cy="2168306"/>
            <a:chOff x="2719540" y="2025563"/>
            <a:chExt cx="4465025" cy="2168306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D6493B4D-01B2-DF90-9F3C-62869C96B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9540" y="2592880"/>
              <a:ext cx="1361351" cy="1600989"/>
            </a:xfrm>
            <a:prstGeom prst="rect">
              <a:avLst/>
            </a:prstGeom>
          </p:spPr>
        </p:pic>
        <p:sp>
          <p:nvSpPr>
            <p:cNvPr id="52" name="Speech Bubble: Rectangle with Corners Rounded 51">
              <a:extLst>
                <a:ext uri="{FF2B5EF4-FFF2-40B4-BE49-F238E27FC236}">
                  <a16:creationId xmlns:a16="http://schemas.microsoft.com/office/drawing/2014/main" id="{8CC7981C-91FE-D936-46D7-A2DD1244952C}"/>
                </a:ext>
              </a:extLst>
            </p:cNvPr>
            <p:cNvSpPr/>
            <p:nvPr/>
          </p:nvSpPr>
          <p:spPr>
            <a:xfrm>
              <a:off x="4066255" y="2025563"/>
              <a:ext cx="3118310" cy="579833"/>
            </a:xfrm>
            <a:prstGeom prst="wedgeRoundRectCallout">
              <a:avLst>
                <a:gd name="adj1" fmla="val -67488"/>
                <a:gd name="adj2" fmla="val 59626"/>
                <a:gd name="adj3" fmla="val 16667"/>
              </a:avLst>
            </a:prstGeom>
            <a:solidFill>
              <a:srgbClr val="97C93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What number is it?</a:t>
              </a:r>
            </a:p>
          </p:txBody>
        </p:sp>
      </p:grpSp>
      <p:sp>
        <p:nvSpPr>
          <p:cNvPr id="53" name="Google Shape;540;p45">
            <a:extLst>
              <a:ext uri="{FF2B5EF4-FFF2-40B4-BE49-F238E27FC236}">
                <a16:creationId xmlns:a16="http://schemas.microsoft.com/office/drawing/2014/main" id="{F9DF3A3F-B86E-54F6-D929-7BDE604394CD}"/>
              </a:ext>
            </a:extLst>
          </p:cNvPr>
          <p:cNvSpPr txBox="1">
            <a:spLocks/>
          </p:cNvSpPr>
          <p:nvPr/>
        </p:nvSpPr>
        <p:spPr>
          <a:xfrm>
            <a:off x="7972330" y="18319"/>
            <a:ext cx="421967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3600" b="1" dirty="0">
                <a:solidFill>
                  <a:schemeClr val="bg1"/>
                </a:solidFill>
              </a:rPr>
              <a:t>T</a:t>
            </a:r>
            <a:r>
              <a:rPr lang="en-SG" sz="3600" b="1" dirty="0">
                <a:solidFill>
                  <a:schemeClr val="bg1"/>
                </a:solidFill>
              </a:rPr>
              <a:t>he Missing Number</a:t>
            </a:r>
          </a:p>
        </p:txBody>
      </p:sp>
      <p:pic>
        <p:nvPicPr>
          <p:cNvPr id="54" name="Picture 3">
            <a:extLst>
              <a:ext uri="{FF2B5EF4-FFF2-40B4-BE49-F238E27FC236}">
                <a16:creationId xmlns:a16="http://schemas.microsoft.com/office/drawing/2014/main" id="{5F0B1DC8-1FB7-A2BD-CB54-97798A3A633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1155143">
            <a:off x="6198091" y="3352332"/>
            <a:ext cx="2059626" cy="1954774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F1788494-C525-2B1A-D5F6-335081C3C276}"/>
              </a:ext>
            </a:extLst>
          </p:cNvPr>
          <p:cNvSpPr txBox="1"/>
          <p:nvPr/>
        </p:nvSpPr>
        <p:spPr>
          <a:xfrm>
            <a:off x="3488083" y="6288503"/>
            <a:ext cx="5431886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lang="en-US" sz="2000" b="1" dirty="0">
                <a:solidFill>
                  <a:schemeClr val="bg2"/>
                </a:solidFill>
                <a:latin typeface="Calibri" panose="020F0502020204030204"/>
              </a:rPr>
              <a:t>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smiling star to reveal the number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2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83931">
            <a:off x="-267625" y="4952060"/>
            <a:ext cx="1566217" cy="24402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255683">
            <a:off x="10423275" y="5681418"/>
            <a:ext cx="1992231" cy="17821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272117">
            <a:off x="392585" y="-652149"/>
            <a:ext cx="1949767" cy="187532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833718">
            <a:off x="10842236" y="1208238"/>
            <a:ext cx="2315035" cy="1334302"/>
          </a:xfrm>
          <a:prstGeom prst="rect">
            <a:avLst/>
          </a:prstGeom>
        </p:spPr>
      </p:pic>
      <p:grpSp>
        <p:nvGrpSpPr>
          <p:cNvPr id="9" name="Group 5">
            <a:extLst>
              <a:ext uri="{FF2B5EF4-FFF2-40B4-BE49-F238E27FC236}">
                <a16:creationId xmlns:a16="http://schemas.microsoft.com/office/drawing/2014/main" id="{A18C1F1D-17C8-8192-AA75-060337ADDA76}"/>
              </a:ext>
            </a:extLst>
          </p:cNvPr>
          <p:cNvGrpSpPr/>
          <p:nvPr/>
        </p:nvGrpSpPr>
        <p:grpSpPr>
          <a:xfrm>
            <a:off x="6315739" y="3380550"/>
            <a:ext cx="1829529" cy="2563050"/>
            <a:chOff x="0" y="0"/>
            <a:chExt cx="3659058" cy="5126101"/>
          </a:xfrm>
        </p:grpSpPr>
        <p:grpSp>
          <p:nvGrpSpPr>
            <p:cNvPr id="10" name="Group 6">
              <a:extLst>
                <a:ext uri="{FF2B5EF4-FFF2-40B4-BE49-F238E27FC236}">
                  <a16:creationId xmlns:a16="http://schemas.microsoft.com/office/drawing/2014/main" id="{146E13CC-BA34-208E-2DB3-8A04F57C01B3}"/>
                </a:ext>
              </a:extLst>
            </p:cNvPr>
            <p:cNvGrpSpPr/>
            <p:nvPr/>
          </p:nvGrpSpPr>
          <p:grpSpPr>
            <a:xfrm>
              <a:off x="0" y="0"/>
              <a:ext cx="3659058" cy="5126101"/>
              <a:chOff x="0" y="0"/>
              <a:chExt cx="914371" cy="1280973"/>
            </a:xfrm>
          </p:grpSpPr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CE0AE8F9-BD33-07E2-9B07-15C7C30BAC56}"/>
                  </a:ext>
                </a:extLst>
              </p:cNvPr>
              <p:cNvSpPr/>
              <p:nvPr/>
            </p:nvSpPr>
            <p:spPr>
              <a:xfrm>
                <a:off x="92710" y="106680"/>
                <a:ext cx="810231" cy="1161594"/>
              </a:xfrm>
              <a:custGeom>
                <a:avLst/>
                <a:gdLst/>
                <a:ahLst/>
                <a:cxnLst/>
                <a:rect l="l" t="t" r="r" b="b"/>
                <a:pathLst>
                  <a:path w="810231" h="1161594">
                    <a:moveTo>
                      <a:pt x="783561" y="972364"/>
                    </a:moveTo>
                    <a:cubicBezTo>
                      <a:pt x="783561" y="1059994"/>
                      <a:pt x="707361" y="1131114"/>
                      <a:pt x="626081" y="1131114"/>
                    </a:cubicBezTo>
                    <a:lnTo>
                      <a:pt x="66040" y="1131114"/>
                    </a:lnTo>
                    <a:cubicBezTo>
                      <a:pt x="43180" y="1131114"/>
                      <a:pt x="20320" y="1126034"/>
                      <a:pt x="0" y="1117144"/>
                    </a:cubicBezTo>
                    <a:cubicBezTo>
                      <a:pt x="26670" y="1145084"/>
                      <a:pt x="63500" y="1161594"/>
                      <a:pt x="99291" y="1161594"/>
                    </a:cubicBezTo>
                    <a:lnTo>
                      <a:pt x="664181" y="1161594"/>
                    </a:lnTo>
                    <a:cubicBezTo>
                      <a:pt x="744191" y="1161594"/>
                      <a:pt x="810231" y="1095553"/>
                      <a:pt x="810231" y="1015544"/>
                    </a:cubicBezTo>
                    <a:lnTo>
                      <a:pt x="810231" y="95250"/>
                    </a:lnTo>
                    <a:cubicBezTo>
                      <a:pt x="810231" y="58420"/>
                      <a:pt x="796261" y="25400"/>
                      <a:pt x="774671" y="0"/>
                    </a:cubicBezTo>
                    <a:cubicBezTo>
                      <a:pt x="781021" y="16510"/>
                      <a:pt x="783561" y="34290"/>
                      <a:pt x="783561" y="52070"/>
                    </a:cubicBezTo>
                    <a:lnTo>
                      <a:pt x="783561" y="972364"/>
                    </a:lnTo>
                    <a:lnTo>
                      <a:pt x="783561" y="97236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F17A7058-F8E0-4E46-8102-46E0A3F7A2AF}"/>
                  </a:ext>
                </a:extLst>
              </p:cNvPr>
              <p:cNvSpPr/>
              <p:nvPr/>
            </p:nvSpPr>
            <p:spPr>
              <a:xfrm>
                <a:off x="12700" y="12700"/>
                <a:ext cx="849601" cy="1212394"/>
              </a:xfrm>
              <a:custGeom>
                <a:avLst/>
                <a:gdLst/>
                <a:ahLst/>
                <a:cxnLst/>
                <a:rect l="l" t="t" r="r" b="b"/>
                <a:pathLst>
                  <a:path w="849601" h="1212394">
                    <a:moveTo>
                      <a:pt x="146050" y="1212394"/>
                    </a:moveTo>
                    <a:lnTo>
                      <a:pt x="703551" y="1212394"/>
                    </a:lnTo>
                    <a:cubicBezTo>
                      <a:pt x="783561" y="1212394"/>
                      <a:pt x="849601" y="1146354"/>
                      <a:pt x="849601" y="1066344"/>
                    </a:cubicBezTo>
                    <a:lnTo>
                      <a:pt x="849601" y="146050"/>
                    </a:lnTo>
                    <a:cubicBezTo>
                      <a:pt x="849601" y="66040"/>
                      <a:pt x="783561" y="0"/>
                      <a:pt x="703551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66344"/>
                    </a:lnTo>
                    <a:cubicBezTo>
                      <a:pt x="0" y="1147623"/>
                      <a:pt x="66040" y="1212394"/>
                      <a:pt x="146050" y="1212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4C5812BE-BEFB-DC53-3A01-F8F3F85A202C}"/>
                  </a:ext>
                </a:extLst>
              </p:cNvPr>
              <p:cNvSpPr/>
              <p:nvPr/>
            </p:nvSpPr>
            <p:spPr>
              <a:xfrm>
                <a:off x="0" y="0"/>
                <a:ext cx="914371" cy="1280974"/>
              </a:xfrm>
              <a:custGeom>
                <a:avLst/>
                <a:gdLst/>
                <a:ahLst/>
                <a:cxnLst/>
                <a:rect l="l" t="t" r="r" b="b"/>
                <a:pathLst>
                  <a:path w="914371" h="1280974">
                    <a:moveTo>
                      <a:pt x="850871" y="74930"/>
                    </a:moveTo>
                    <a:cubicBezTo>
                      <a:pt x="822931" y="30480"/>
                      <a:pt x="773401" y="0"/>
                      <a:pt x="716251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79044"/>
                    </a:lnTo>
                    <a:cubicBezTo>
                      <a:pt x="0" y="1131114"/>
                      <a:pt x="25400" y="1176833"/>
                      <a:pt x="63500" y="1206044"/>
                    </a:cubicBezTo>
                    <a:cubicBezTo>
                      <a:pt x="91440" y="1250494"/>
                      <a:pt x="140970" y="1280974"/>
                      <a:pt x="192515" y="1280974"/>
                    </a:cubicBezTo>
                    <a:lnTo>
                      <a:pt x="755621" y="1280974"/>
                    </a:lnTo>
                    <a:cubicBezTo>
                      <a:pt x="843251" y="1280974"/>
                      <a:pt x="914371" y="1209854"/>
                      <a:pt x="914371" y="1122224"/>
                    </a:cubicBezTo>
                    <a:lnTo>
                      <a:pt x="914371" y="201930"/>
                    </a:lnTo>
                    <a:cubicBezTo>
                      <a:pt x="914371" y="149860"/>
                      <a:pt x="888971" y="104140"/>
                      <a:pt x="850871" y="74930"/>
                    </a:cubicBezTo>
                    <a:close/>
                    <a:moveTo>
                      <a:pt x="12700" y="107904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716251" y="12700"/>
                    </a:lnTo>
                    <a:cubicBezTo>
                      <a:pt x="796261" y="12700"/>
                      <a:pt x="862301" y="78740"/>
                      <a:pt x="862301" y="158750"/>
                    </a:cubicBezTo>
                    <a:lnTo>
                      <a:pt x="862301" y="1079044"/>
                    </a:lnTo>
                    <a:cubicBezTo>
                      <a:pt x="862301" y="1159054"/>
                      <a:pt x="796261" y="1225094"/>
                      <a:pt x="716251" y="1225094"/>
                    </a:cubicBezTo>
                    <a:lnTo>
                      <a:pt x="158750" y="1225094"/>
                    </a:lnTo>
                    <a:cubicBezTo>
                      <a:pt x="78740" y="1225094"/>
                      <a:pt x="12700" y="1160323"/>
                      <a:pt x="12700" y="1079044"/>
                    </a:cubicBezTo>
                    <a:close/>
                    <a:moveTo>
                      <a:pt x="902941" y="1122223"/>
                    </a:moveTo>
                    <a:cubicBezTo>
                      <a:pt x="902941" y="1202233"/>
                      <a:pt x="835631" y="1268273"/>
                      <a:pt x="755621" y="1268273"/>
                    </a:cubicBezTo>
                    <a:lnTo>
                      <a:pt x="192515" y="1268273"/>
                    </a:lnTo>
                    <a:cubicBezTo>
                      <a:pt x="157480" y="1268273"/>
                      <a:pt x="120650" y="1251763"/>
                      <a:pt x="93980" y="1223823"/>
                    </a:cubicBezTo>
                    <a:cubicBezTo>
                      <a:pt x="114300" y="1232713"/>
                      <a:pt x="135890" y="1237793"/>
                      <a:pt x="160020" y="1237793"/>
                    </a:cubicBezTo>
                    <a:lnTo>
                      <a:pt x="717521" y="1237793"/>
                    </a:lnTo>
                    <a:cubicBezTo>
                      <a:pt x="805151" y="1237793"/>
                      <a:pt x="876271" y="1166673"/>
                      <a:pt x="876271" y="1079043"/>
                    </a:cubicBezTo>
                    <a:lnTo>
                      <a:pt x="876271" y="158750"/>
                    </a:lnTo>
                    <a:cubicBezTo>
                      <a:pt x="876271" y="140970"/>
                      <a:pt x="872461" y="123190"/>
                      <a:pt x="867381" y="106680"/>
                    </a:cubicBezTo>
                    <a:cubicBezTo>
                      <a:pt x="888971" y="132080"/>
                      <a:pt x="902941" y="165100"/>
                      <a:pt x="902941" y="201930"/>
                    </a:cubicBezTo>
                    <a:lnTo>
                      <a:pt x="902941" y="1122223"/>
                    </a:lnTo>
                    <a:cubicBezTo>
                      <a:pt x="902941" y="1122223"/>
                      <a:pt x="902941" y="1122223"/>
                      <a:pt x="902941" y="1122223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7B59521-8DBF-2705-758B-915A86353282}"/>
                </a:ext>
              </a:extLst>
            </p:cNvPr>
            <p:cNvSpPr txBox="1"/>
            <p:nvPr/>
          </p:nvSpPr>
          <p:spPr>
            <a:xfrm>
              <a:off x="345878" y="936430"/>
              <a:ext cx="2967304" cy="2872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11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27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opika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15" name="Group 11">
            <a:extLst>
              <a:ext uri="{FF2B5EF4-FFF2-40B4-BE49-F238E27FC236}">
                <a16:creationId xmlns:a16="http://schemas.microsoft.com/office/drawing/2014/main" id="{731D16AB-6414-DA82-F2D7-F82C1CBE43CA}"/>
              </a:ext>
            </a:extLst>
          </p:cNvPr>
          <p:cNvGrpSpPr/>
          <p:nvPr/>
        </p:nvGrpSpPr>
        <p:grpSpPr>
          <a:xfrm>
            <a:off x="8584745" y="3380550"/>
            <a:ext cx="1829529" cy="2563050"/>
            <a:chOff x="0" y="0"/>
            <a:chExt cx="3659058" cy="5126101"/>
          </a:xfrm>
        </p:grpSpPr>
        <p:grpSp>
          <p:nvGrpSpPr>
            <p:cNvPr id="16" name="Group 12">
              <a:extLst>
                <a:ext uri="{FF2B5EF4-FFF2-40B4-BE49-F238E27FC236}">
                  <a16:creationId xmlns:a16="http://schemas.microsoft.com/office/drawing/2014/main" id="{917B0CB8-8C3B-9D31-D8DF-87927669D779}"/>
                </a:ext>
              </a:extLst>
            </p:cNvPr>
            <p:cNvGrpSpPr/>
            <p:nvPr/>
          </p:nvGrpSpPr>
          <p:grpSpPr>
            <a:xfrm>
              <a:off x="0" y="0"/>
              <a:ext cx="3659058" cy="5126101"/>
              <a:chOff x="0" y="0"/>
              <a:chExt cx="914371" cy="1280973"/>
            </a:xfrm>
          </p:grpSpPr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B2C96FF9-E84F-B467-B86C-CFDBD8599570}"/>
                  </a:ext>
                </a:extLst>
              </p:cNvPr>
              <p:cNvSpPr/>
              <p:nvPr/>
            </p:nvSpPr>
            <p:spPr>
              <a:xfrm>
                <a:off x="92710" y="106680"/>
                <a:ext cx="810231" cy="1161594"/>
              </a:xfrm>
              <a:custGeom>
                <a:avLst/>
                <a:gdLst/>
                <a:ahLst/>
                <a:cxnLst/>
                <a:rect l="l" t="t" r="r" b="b"/>
                <a:pathLst>
                  <a:path w="810231" h="1161594">
                    <a:moveTo>
                      <a:pt x="783561" y="972364"/>
                    </a:moveTo>
                    <a:cubicBezTo>
                      <a:pt x="783561" y="1059994"/>
                      <a:pt x="707361" y="1131114"/>
                      <a:pt x="626081" y="1131114"/>
                    </a:cubicBezTo>
                    <a:lnTo>
                      <a:pt x="66040" y="1131114"/>
                    </a:lnTo>
                    <a:cubicBezTo>
                      <a:pt x="43180" y="1131114"/>
                      <a:pt x="20320" y="1126034"/>
                      <a:pt x="0" y="1117144"/>
                    </a:cubicBezTo>
                    <a:cubicBezTo>
                      <a:pt x="26670" y="1145084"/>
                      <a:pt x="63500" y="1161594"/>
                      <a:pt x="99291" y="1161594"/>
                    </a:cubicBezTo>
                    <a:lnTo>
                      <a:pt x="664181" y="1161594"/>
                    </a:lnTo>
                    <a:cubicBezTo>
                      <a:pt x="744191" y="1161594"/>
                      <a:pt x="810231" y="1095553"/>
                      <a:pt x="810231" y="1015544"/>
                    </a:cubicBezTo>
                    <a:lnTo>
                      <a:pt x="810231" y="95250"/>
                    </a:lnTo>
                    <a:cubicBezTo>
                      <a:pt x="810231" y="58420"/>
                      <a:pt x="796261" y="25400"/>
                      <a:pt x="774671" y="0"/>
                    </a:cubicBezTo>
                    <a:cubicBezTo>
                      <a:pt x="781021" y="16510"/>
                      <a:pt x="783561" y="34290"/>
                      <a:pt x="783561" y="52070"/>
                    </a:cubicBezTo>
                    <a:lnTo>
                      <a:pt x="783561" y="972364"/>
                    </a:lnTo>
                    <a:lnTo>
                      <a:pt x="783561" y="97236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82AE32E4-4567-1E36-75AB-BD335CF3E6A7}"/>
                  </a:ext>
                </a:extLst>
              </p:cNvPr>
              <p:cNvSpPr/>
              <p:nvPr/>
            </p:nvSpPr>
            <p:spPr>
              <a:xfrm>
                <a:off x="12700" y="12700"/>
                <a:ext cx="849601" cy="1212394"/>
              </a:xfrm>
              <a:custGeom>
                <a:avLst/>
                <a:gdLst/>
                <a:ahLst/>
                <a:cxnLst/>
                <a:rect l="l" t="t" r="r" b="b"/>
                <a:pathLst>
                  <a:path w="849601" h="1212394">
                    <a:moveTo>
                      <a:pt x="146050" y="1212394"/>
                    </a:moveTo>
                    <a:lnTo>
                      <a:pt x="703551" y="1212394"/>
                    </a:lnTo>
                    <a:cubicBezTo>
                      <a:pt x="783561" y="1212394"/>
                      <a:pt x="849601" y="1146354"/>
                      <a:pt x="849601" y="1066344"/>
                    </a:cubicBezTo>
                    <a:lnTo>
                      <a:pt x="849601" y="146050"/>
                    </a:lnTo>
                    <a:cubicBezTo>
                      <a:pt x="849601" y="66040"/>
                      <a:pt x="783561" y="0"/>
                      <a:pt x="703551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66344"/>
                    </a:lnTo>
                    <a:cubicBezTo>
                      <a:pt x="0" y="1147623"/>
                      <a:pt x="66040" y="1212394"/>
                      <a:pt x="146050" y="1212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0" name="Freeform 15">
                <a:extLst>
                  <a:ext uri="{FF2B5EF4-FFF2-40B4-BE49-F238E27FC236}">
                    <a16:creationId xmlns:a16="http://schemas.microsoft.com/office/drawing/2014/main" id="{E9B35358-5E7A-378C-3F69-E2302AA9FD7D}"/>
                  </a:ext>
                </a:extLst>
              </p:cNvPr>
              <p:cNvSpPr/>
              <p:nvPr/>
            </p:nvSpPr>
            <p:spPr>
              <a:xfrm>
                <a:off x="0" y="0"/>
                <a:ext cx="914371" cy="1280974"/>
              </a:xfrm>
              <a:custGeom>
                <a:avLst/>
                <a:gdLst/>
                <a:ahLst/>
                <a:cxnLst/>
                <a:rect l="l" t="t" r="r" b="b"/>
                <a:pathLst>
                  <a:path w="914371" h="1280974">
                    <a:moveTo>
                      <a:pt x="850871" y="74930"/>
                    </a:moveTo>
                    <a:cubicBezTo>
                      <a:pt x="822931" y="30480"/>
                      <a:pt x="773401" y="0"/>
                      <a:pt x="716251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79044"/>
                    </a:lnTo>
                    <a:cubicBezTo>
                      <a:pt x="0" y="1131114"/>
                      <a:pt x="25400" y="1176833"/>
                      <a:pt x="63500" y="1206044"/>
                    </a:cubicBezTo>
                    <a:cubicBezTo>
                      <a:pt x="91440" y="1250494"/>
                      <a:pt x="140970" y="1280974"/>
                      <a:pt x="192515" y="1280974"/>
                    </a:cubicBezTo>
                    <a:lnTo>
                      <a:pt x="755621" y="1280974"/>
                    </a:lnTo>
                    <a:cubicBezTo>
                      <a:pt x="843251" y="1280974"/>
                      <a:pt x="914371" y="1209854"/>
                      <a:pt x="914371" y="1122224"/>
                    </a:cubicBezTo>
                    <a:lnTo>
                      <a:pt x="914371" y="201930"/>
                    </a:lnTo>
                    <a:cubicBezTo>
                      <a:pt x="914371" y="149860"/>
                      <a:pt x="888971" y="104140"/>
                      <a:pt x="850871" y="74930"/>
                    </a:cubicBezTo>
                    <a:close/>
                    <a:moveTo>
                      <a:pt x="12700" y="107904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716251" y="12700"/>
                    </a:lnTo>
                    <a:cubicBezTo>
                      <a:pt x="796261" y="12700"/>
                      <a:pt x="862301" y="78740"/>
                      <a:pt x="862301" y="158750"/>
                    </a:cubicBezTo>
                    <a:lnTo>
                      <a:pt x="862301" y="1079044"/>
                    </a:lnTo>
                    <a:cubicBezTo>
                      <a:pt x="862301" y="1159054"/>
                      <a:pt x="796261" y="1225094"/>
                      <a:pt x="716251" y="1225094"/>
                    </a:cubicBezTo>
                    <a:lnTo>
                      <a:pt x="158750" y="1225094"/>
                    </a:lnTo>
                    <a:cubicBezTo>
                      <a:pt x="78740" y="1225094"/>
                      <a:pt x="12700" y="1160323"/>
                      <a:pt x="12700" y="1079044"/>
                    </a:cubicBezTo>
                    <a:close/>
                    <a:moveTo>
                      <a:pt x="902941" y="1122223"/>
                    </a:moveTo>
                    <a:cubicBezTo>
                      <a:pt x="902941" y="1202233"/>
                      <a:pt x="835631" y="1268273"/>
                      <a:pt x="755621" y="1268273"/>
                    </a:cubicBezTo>
                    <a:lnTo>
                      <a:pt x="192515" y="1268273"/>
                    </a:lnTo>
                    <a:cubicBezTo>
                      <a:pt x="157480" y="1268273"/>
                      <a:pt x="120650" y="1251763"/>
                      <a:pt x="93980" y="1223823"/>
                    </a:cubicBezTo>
                    <a:cubicBezTo>
                      <a:pt x="114300" y="1232713"/>
                      <a:pt x="135890" y="1237793"/>
                      <a:pt x="160020" y="1237793"/>
                    </a:cubicBezTo>
                    <a:lnTo>
                      <a:pt x="717521" y="1237793"/>
                    </a:lnTo>
                    <a:cubicBezTo>
                      <a:pt x="805151" y="1237793"/>
                      <a:pt x="876271" y="1166673"/>
                      <a:pt x="876271" y="1079043"/>
                    </a:cubicBezTo>
                    <a:lnTo>
                      <a:pt x="876271" y="158750"/>
                    </a:lnTo>
                    <a:cubicBezTo>
                      <a:pt x="876271" y="140970"/>
                      <a:pt x="872461" y="123190"/>
                      <a:pt x="867381" y="106680"/>
                    </a:cubicBezTo>
                    <a:cubicBezTo>
                      <a:pt x="888971" y="132080"/>
                      <a:pt x="902941" y="165100"/>
                      <a:pt x="902941" y="201930"/>
                    </a:cubicBezTo>
                    <a:lnTo>
                      <a:pt x="902941" y="1122223"/>
                    </a:lnTo>
                    <a:cubicBezTo>
                      <a:pt x="902941" y="1122223"/>
                      <a:pt x="902941" y="1122223"/>
                      <a:pt x="902941" y="1122223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E9333D9-F30E-FFDB-64BD-EA41A28EFF4B}"/>
                </a:ext>
              </a:extLst>
            </p:cNvPr>
            <p:cNvSpPr txBox="1"/>
            <p:nvPr/>
          </p:nvSpPr>
          <p:spPr>
            <a:xfrm>
              <a:off x="0" y="936430"/>
              <a:ext cx="3313182" cy="28725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11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271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ropika"/>
                  <a:ea typeface="+mn-ea"/>
                  <a:cs typeface="+mn-cs"/>
                </a:rPr>
                <a:t>10</a:t>
              </a:r>
            </a:p>
          </p:txBody>
        </p:sp>
      </p:grpSp>
      <p:grpSp>
        <p:nvGrpSpPr>
          <p:cNvPr id="21" name="Group 17">
            <a:extLst>
              <a:ext uri="{FF2B5EF4-FFF2-40B4-BE49-F238E27FC236}">
                <a16:creationId xmlns:a16="http://schemas.microsoft.com/office/drawing/2014/main" id="{5BC58930-0573-182C-444E-16B4AE4D5BE0}"/>
              </a:ext>
            </a:extLst>
          </p:cNvPr>
          <p:cNvGrpSpPr/>
          <p:nvPr/>
        </p:nvGrpSpPr>
        <p:grpSpPr>
          <a:xfrm>
            <a:off x="1777727" y="3380550"/>
            <a:ext cx="1829529" cy="2563050"/>
            <a:chOff x="0" y="0"/>
            <a:chExt cx="3659058" cy="5126101"/>
          </a:xfrm>
        </p:grpSpPr>
        <p:grpSp>
          <p:nvGrpSpPr>
            <p:cNvPr id="22" name="Group 18">
              <a:extLst>
                <a:ext uri="{FF2B5EF4-FFF2-40B4-BE49-F238E27FC236}">
                  <a16:creationId xmlns:a16="http://schemas.microsoft.com/office/drawing/2014/main" id="{81BC5997-1E94-C87E-1BB6-58B856E5F014}"/>
                </a:ext>
              </a:extLst>
            </p:cNvPr>
            <p:cNvGrpSpPr/>
            <p:nvPr/>
          </p:nvGrpSpPr>
          <p:grpSpPr>
            <a:xfrm>
              <a:off x="0" y="0"/>
              <a:ext cx="3659058" cy="5126101"/>
              <a:chOff x="0" y="0"/>
              <a:chExt cx="914371" cy="1280973"/>
            </a:xfrm>
          </p:grpSpPr>
          <p:sp>
            <p:nvSpPr>
              <p:cNvPr id="24" name="Freeform 19">
                <a:extLst>
                  <a:ext uri="{FF2B5EF4-FFF2-40B4-BE49-F238E27FC236}">
                    <a16:creationId xmlns:a16="http://schemas.microsoft.com/office/drawing/2014/main" id="{223C7185-0049-9CC5-A1AE-4858135AB2A9}"/>
                  </a:ext>
                </a:extLst>
              </p:cNvPr>
              <p:cNvSpPr/>
              <p:nvPr/>
            </p:nvSpPr>
            <p:spPr>
              <a:xfrm>
                <a:off x="92710" y="106680"/>
                <a:ext cx="810231" cy="1161594"/>
              </a:xfrm>
              <a:custGeom>
                <a:avLst/>
                <a:gdLst/>
                <a:ahLst/>
                <a:cxnLst/>
                <a:rect l="l" t="t" r="r" b="b"/>
                <a:pathLst>
                  <a:path w="810231" h="1161594">
                    <a:moveTo>
                      <a:pt x="783561" y="972364"/>
                    </a:moveTo>
                    <a:cubicBezTo>
                      <a:pt x="783561" y="1059994"/>
                      <a:pt x="707361" y="1131114"/>
                      <a:pt x="626081" y="1131114"/>
                    </a:cubicBezTo>
                    <a:lnTo>
                      <a:pt x="66040" y="1131114"/>
                    </a:lnTo>
                    <a:cubicBezTo>
                      <a:pt x="43180" y="1131114"/>
                      <a:pt x="20320" y="1126034"/>
                      <a:pt x="0" y="1117144"/>
                    </a:cubicBezTo>
                    <a:cubicBezTo>
                      <a:pt x="26670" y="1145084"/>
                      <a:pt x="63500" y="1161594"/>
                      <a:pt x="99291" y="1161594"/>
                    </a:cubicBezTo>
                    <a:lnTo>
                      <a:pt x="664181" y="1161594"/>
                    </a:lnTo>
                    <a:cubicBezTo>
                      <a:pt x="744191" y="1161594"/>
                      <a:pt x="810231" y="1095553"/>
                      <a:pt x="810231" y="1015544"/>
                    </a:cubicBezTo>
                    <a:lnTo>
                      <a:pt x="810231" y="95250"/>
                    </a:lnTo>
                    <a:cubicBezTo>
                      <a:pt x="810231" y="58420"/>
                      <a:pt x="796261" y="25400"/>
                      <a:pt x="774671" y="0"/>
                    </a:cubicBezTo>
                    <a:cubicBezTo>
                      <a:pt x="781021" y="16510"/>
                      <a:pt x="783561" y="34290"/>
                      <a:pt x="783561" y="52070"/>
                    </a:cubicBezTo>
                    <a:lnTo>
                      <a:pt x="783561" y="972364"/>
                    </a:lnTo>
                    <a:lnTo>
                      <a:pt x="783561" y="97236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5" name="Freeform 20">
                <a:extLst>
                  <a:ext uri="{FF2B5EF4-FFF2-40B4-BE49-F238E27FC236}">
                    <a16:creationId xmlns:a16="http://schemas.microsoft.com/office/drawing/2014/main" id="{80A68721-7B86-251E-2686-1E5595B98F1F}"/>
                  </a:ext>
                </a:extLst>
              </p:cNvPr>
              <p:cNvSpPr/>
              <p:nvPr/>
            </p:nvSpPr>
            <p:spPr>
              <a:xfrm>
                <a:off x="12700" y="12700"/>
                <a:ext cx="849601" cy="1212394"/>
              </a:xfrm>
              <a:custGeom>
                <a:avLst/>
                <a:gdLst/>
                <a:ahLst/>
                <a:cxnLst/>
                <a:rect l="l" t="t" r="r" b="b"/>
                <a:pathLst>
                  <a:path w="849601" h="1212394">
                    <a:moveTo>
                      <a:pt x="146050" y="1212394"/>
                    </a:moveTo>
                    <a:lnTo>
                      <a:pt x="703551" y="1212394"/>
                    </a:lnTo>
                    <a:cubicBezTo>
                      <a:pt x="783561" y="1212394"/>
                      <a:pt x="849601" y="1146354"/>
                      <a:pt x="849601" y="1066344"/>
                    </a:cubicBezTo>
                    <a:lnTo>
                      <a:pt x="849601" y="146050"/>
                    </a:lnTo>
                    <a:cubicBezTo>
                      <a:pt x="849601" y="66040"/>
                      <a:pt x="783561" y="0"/>
                      <a:pt x="703551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66344"/>
                    </a:lnTo>
                    <a:cubicBezTo>
                      <a:pt x="0" y="1147623"/>
                      <a:pt x="66040" y="1212394"/>
                      <a:pt x="146050" y="1212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6" name="Freeform 21">
                <a:extLst>
                  <a:ext uri="{FF2B5EF4-FFF2-40B4-BE49-F238E27FC236}">
                    <a16:creationId xmlns:a16="http://schemas.microsoft.com/office/drawing/2014/main" id="{5B13AAE1-86AC-E384-32E2-FA6F77E4855C}"/>
                  </a:ext>
                </a:extLst>
              </p:cNvPr>
              <p:cNvSpPr/>
              <p:nvPr/>
            </p:nvSpPr>
            <p:spPr>
              <a:xfrm>
                <a:off x="0" y="0"/>
                <a:ext cx="914371" cy="1280974"/>
              </a:xfrm>
              <a:custGeom>
                <a:avLst/>
                <a:gdLst/>
                <a:ahLst/>
                <a:cxnLst/>
                <a:rect l="l" t="t" r="r" b="b"/>
                <a:pathLst>
                  <a:path w="914371" h="1280974">
                    <a:moveTo>
                      <a:pt x="850871" y="74930"/>
                    </a:moveTo>
                    <a:cubicBezTo>
                      <a:pt x="822931" y="30480"/>
                      <a:pt x="773401" y="0"/>
                      <a:pt x="716251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79044"/>
                    </a:lnTo>
                    <a:cubicBezTo>
                      <a:pt x="0" y="1131114"/>
                      <a:pt x="25400" y="1176833"/>
                      <a:pt x="63500" y="1206044"/>
                    </a:cubicBezTo>
                    <a:cubicBezTo>
                      <a:pt x="91440" y="1250494"/>
                      <a:pt x="140970" y="1280974"/>
                      <a:pt x="192515" y="1280974"/>
                    </a:cubicBezTo>
                    <a:lnTo>
                      <a:pt x="755621" y="1280974"/>
                    </a:lnTo>
                    <a:cubicBezTo>
                      <a:pt x="843251" y="1280974"/>
                      <a:pt x="914371" y="1209854"/>
                      <a:pt x="914371" y="1122224"/>
                    </a:cubicBezTo>
                    <a:lnTo>
                      <a:pt x="914371" y="201930"/>
                    </a:lnTo>
                    <a:cubicBezTo>
                      <a:pt x="914371" y="149860"/>
                      <a:pt x="888971" y="104140"/>
                      <a:pt x="850871" y="74930"/>
                    </a:cubicBezTo>
                    <a:close/>
                    <a:moveTo>
                      <a:pt x="12700" y="107904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716251" y="12700"/>
                    </a:lnTo>
                    <a:cubicBezTo>
                      <a:pt x="796261" y="12700"/>
                      <a:pt x="862301" y="78740"/>
                      <a:pt x="862301" y="158750"/>
                    </a:cubicBezTo>
                    <a:lnTo>
                      <a:pt x="862301" y="1079044"/>
                    </a:lnTo>
                    <a:cubicBezTo>
                      <a:pt x="862301" y="1159054"/>
                      <a:pt x="796261" y="1225094"/>
                      <a:pt x="716251" y="1225094"/>
                    </a:cubicBezTo>
                    <a:lnTo>
                      <a:pt x="158750" y="1225094"/>
                    </a:lnTo>
                    <a:cubicBezTo>
                      <a:pt x="78740" y="1225094"/>
                      <a:pt x="12700" y="1160323"/>
                      <a:pt x="12700" y="1079044"/>
                    </a:cubicBezTo>
                    <a:close/>
                    <a:moveTo>
                      <a:pt x="902941" y="1122223"/>
                    </a:moveTo>
                    <a:cubicBezTo>
                      <a:pt x="902941" y="1202233"/>
                      <a:pt x="835631" y="1268273"/>
                      <a:pt x="755621" y="1268273"/>
                    </a:cubicBezTo>
                    <a:lnTo>
                      <a:pt x="192515" y="1268273"/>
                    </a:lnTo>
                    <a:cubicBezTo>
                      <a:pt x="157480" y="1268273"/>
                      <a:pt x="120650" y="1251763"/>
                      <a:pt x="93980" y="1223823"/>
                    </a:cubicBezTo>
                    <a:cubicBezTo>
                      <a:pt x="114300" y="1232713"/>
                      <a:pt x="135890" y="1237793"/>
                      <a:pt x="160020" y="1237793"/>
                    </a:cubicBezTo>
                    <a:lnTo>
                      <a:pt x="717521" y="1237793"/>
                    </a:lnTo>
                    <a:cubicBezTo>
                      <a:pt x="805151" y="1237793"/>
                      <a:pt x="876271" y="1166673"/>
                      <a:pt x="876271" y="1079043"/>
                    </a:cubicBezTo>
                    <a:lnTo>
                      <a:pt x="876271" y="158750"/>
                    </a:lnTo>
                    <a:cubicBezTo>
                      <a:pt x="876271" y="140970"/>
                      <a:pt x="872461" y="123190"/>
                      <a:pt x="867381" y="106680"/>
                    </a:cubicBezTo>
                    <a:cubicBezTo>
                      <a:pt x="888971" y="132080"/>
                      <a:pt x="902941" y="165100"/>
                      <a:pt x="902941" y="201930"/>
                    </a:cubicBezTo>
                    <a:lnTo>
                      <a:pt x="902941" y="1122223"/>
                    </a:lnTo>
                    <a:cubicBezTo>
                      <a:pt x="902941" y="1122223"/>
                      <a:pt x="902941" y="1122223"/>
                      <a:pt x="902941" y="1122223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745A7CD-77A3-B811-C350-0C5EB55F0C83}"/>
                </a:ext>
              </a:extLst>
            </p:cNvPr>
            <p:cNvSpPr txBox="1"/>
            <p:nvPr/>
          </p:nvSpPr>
          <p:spPr>
            <a:xfrm>
              <a:off x="345878" y="936430"/>
              <a:ext cx="2967304" cy="2872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11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27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opika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7" name="Group 23">
            <a:extLst>
              <a:ext uri="{FF2B5EF4-FFF2-40B4-BE49-F238E27FC236}">
                <a16:creationId xmlns:a16="http://schemas.microsoft.com/office/drawing/2014/main" id="{CEDF95E1-2424-B71F-E2E4-2B9607A8185B}"/>
              </a:ext>
            </a:extLst>
          </p:cNvPr>
          <p:cNvGrpSpPr/>
          <p:nvPr/>
        </p:nvGrpSpPr>
        <p:grpSpPr>
          <a:xfrm>
            <a:off x="4046733" y="3380550"/>
            <a:ext cx="1829529" cy="2563050"/>
            <a:chOff x="0" y="0"/>
            <a:chExt cx="3659058" cy="5126101"/>
          </a:xfrm>
        </p:grpSpPr>
        <p:grpSp>
          <p:nvGrpSpPr>
            <p:cNvPr id="28" name="Group 24">
              <a:extLst>
                <a:ext uri="{FF2B5EF4-FFF2-40B4-BE49-F238E27FC236}">
                  <a16:creationId xmlns:a16="http://schemas.microsoft.com/office/drawing/2014/main" id="{ACDDD5D4-9CCB-A272-C8E5-98D91F71DD6C}"/>
                </a:ext>
              </a:extLst>
            </p:cNvPr>
            <p:cNvGrpSpPr/>
            <p:nvPr/>
          </p:nvGrpSpPr>
          <p:grpSpPr>
            <a:xfrm>
              <a:off x="0" y="0"/>
              <a:ext cx="3659058" cy="5126101"/>
              <a:chOff x="0" y="0"/>
              <a:chExt cx="914371" cy="1280973"/>
            </a:xfrm>
          </p:grpSpPr>
          <p:sp>
            <p:nvSpPr>
              <p:cNvPr id="30" name="Freeform 25">
                <a:extLst>
                  <a:ext uri="{FF2B5EF4-FFF2-40B4-BE49-F238E27FC236}">
                    <a16:creationId xmlns:a16="http://schemas.microsoft.com/office/drawing/2014/main" id="{6A958B04-D853-1D67-C6BB-978BC5D700D6}"/>
                  </a:ext>
                </a:extLst>
              </p:cNvPr>
              <p:cNvSpPr/>
              <p:nvPr/>
            </p:nvSpPr>
            <p:spPr>
              <a:xfrm>
                <a:off x="92710" y="106680"/>
                <a:ext cx="810231" cy="1161594"/>
              </a:xfrm>
              <a:custGeom>
                <a:avLst/>
                <a:gdLst/>
                <a:ahLst/>
                <a:cxnLst/>
                <a:rect l="l" t="t" r="r" b="b"/>
                <a:pathLst>
                  <a:path w="810231" h="1161594">
                    <a:moveTo>
                      <a:pt x="783561" y="972364"/>
                    </a:moveTo>
                    <a:cubicBezTo>
                      <a:pt x="783561" y="1059994"/>
                      <a:pt x="707361" y="1131114"/>
                      <a:pt x="626081" y="1131114"/>
                    </a:cubicBezTo>
                    <a:lnTo>
                      <a:pt x="66040" y="1131114"/>
                    </a:lnTo>
                    <a:cubicBezTo>
                      <a:pt x="43180" y="1131114"/>
                      <a:pt x="20320" y="1126034"/>
                      <a:pt x="0" y="1117144"/>
                    </a:cubicBezTo>
                    <a:cubicBezTo>
                      <a:pt x="26670" y="1145084"/>
                      <a:pt x="63500" y="1161594"/>
                      <a:pt x="99291" y="1161594"/>
                    </a:cubicBezTo>
                    <a:lnTo>
                      <a:pt x="664181" y="1161594"/>
                    </a:lnTo>
                    <a:cubicBezTo>
                      <a:pt x="744191" y="1161594"/>
                      <a:pt x="810231" y="1095553"/>
                      <a:pt x="810231" y="1015544"/>
                    </a:cubicBezTo>
                    <a:lnTo>
                      <a:pt x="810231" y="95250"/>
                    </a:lnTo>
                    <a:cubicBezTo>
                      <a:pt x="810231" y="58420"/>
                      <a:pt x="796261" y="25400"/>
                      <a:pt x="774671" y="0"/>
                    </a:cubicBezTo>
                    <a:cubicBezTo>
                      <a:pt x="781021" y="16510"/>
                      <a:pt x="783561" y="34290"/>
                      <a:pt x="783561" y="52070"/>
                    </a:cubicBezTo>
                    <a:lnTo>
                      <a:pt x="783561" y="972364"/>
                    </a:lnTo>
                    <a:lnTo>
                      <a:pt x="783561" y="97236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31" name="Freeform 26">
                <a:extLst>
                  <a:ext uri="{FF2B5EF4-FFF2-40B4-BE49-F238E27FC236}">
                    <a16:creationId xmlns:a16="http://schemas.microsoft.com/office/drawing/2014/main" id="{D850D163-0B39-CF0D-6AE8-3B9FDAE65265}"/>
                  </a:ext>
                </a:extLst>
              </p:cNvPr>
              <p:cNvSpPr/>
              <p:nvPr/>
            </p:nvSpPr>
            <p:spPr>
              <a:xfrm>
                <a:off x="12700" y="12700"/>
                <a:ext cx="849601" cy="1212394"/>
              </a:xfrm>
              <a:custGeom>
                <a:avLst/>
                <a:gdLst/>
                <a:ahLst/>
                <a:cxnLst/>
                <a:rect l="l" t="t" r="r" b="b"/>
                <a:pathLst>
                  <a:path w="849601" h="1212394">
                    <a:moveTo>
                      <a:pt x="146050" y="1212394"/>
                    </a:moveTo>
                    <a:lnTo>
                      <a:pt x="703551" y="1212394"/>
                    </a:lnTo>
                    <a:cubicBezTo>
                      <a:pt x="783561" y="1212394"/>
                      <a:pt x="849601" y="1146354"/>
                      <a:pt x="849601" y="1066344"/>
                    </a:cubicBezTo>
                    <a:lnTo>
                      <a:pt x="849601" y="146050"/>
                    </a:lnTo>
                    <a:cubicBezTo>
                      <a:pt x="849601" y="66040"/>
                      <a:pt x="783561" y="0"/>
                      <a:pt x="703551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66344"/>
                    </a:lnTo>
                    <a:cubicBezTo>
                      <a:pt x="0" y="1147623"/>
                      <a:pt x="66040" y="1212394"/>
                      <a:pt x="146050" y="1212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2" name="Freeform 27">
                <a:extLst>
                  <a:ext uri="{FF2B5EF4-FFF2-40B4-BE49-F238E27FC236}">
                    <a16:creationId xmlns:a16="http://schemas.microsoft.com/office/drawing/2014/main" id="{828A18AF-0E95-6BF1-FE28-6A5F95CD1A0D}"/>
                  </a:ext>
                </a:extLst>
              </p:cNvPr>
              <p:cNvSpPr/>
              <p:nvPr/>
            </p:nvSpPr>
            <p:spPr>
              <a:xfrm>
                <a:off x="0" y="0"/>
                <a:ext cx="914371" cy="1280974"/>
              </a:xfrm>
              <a:custGeom>
                <a:avLst/>
                <a:gdLst/>
                <a:ahLst/>
                <a:cxnLst/>
                <a:rect l="l" t="t" r="r" b="b"/>
                <a:pathLst>
                  <a:path w="914371" h="1280974">
                    <a:moveTo>
                      <a:pt x="850871" y="74930"/>
                    </a:moveTo>
                    <a:cubicBezTo>
                      <a:pt x="822931" y="30480"/>
                      <a:pt x="773401" y="0"/>
                      <a:pt x="716251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79044"/>
                    </a:lnTo>
                    <a:cubicBezTo>
                      <a:pt x="0" y="1131114"/>
                      <a:pt x="25400" y="1176833"/>
                      <a:pt x="63500" y="1206044"/>
                    </a:cubicBezTo>
                    <a:cubicBezTo>
                      <a:pt x="91440" y="1250494"/>
                      <a:pt x="140970" y="1280974"/>
                      <a:pt x="192515" y="1280974"/>
                    </a:cubicBezTo>
                    <a:lnTo>
                      <a:pt x="755621" y="1280974"/>
                    </a:lnTo>
                    <a:cubicBezTo>
                      <a:pt x="843251" y="1280974"/>
                      <a:pt x="914371" y="1209854"/>
                      <a:pt x="914371" y="1122224"/>
                    </a:cubicBezTo>
                    <a:lnTo>
                      <a:pt x="914371" y="201930"/>
                    </a:lnTo>
                    <a:cubicBezTo>
                      <a:pt x="914371" y="149860"/>
                      <a:pt x="888971" y="104140"/>
                      <a:pt x="850871" y="74930"/>
                    </a:cubicBezTo>
                    <a:close/>
                    <a:moveTo>
                      <a:pt x="12700" y="107904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716251" y="12700"/>
                    </a:lnTo>
                    <a:cubicBezTo>
                      <a:pt x="796261" y="12700"/>
                      <a:pt x="862301" y="78740"/>
                      <a:pt x="862301" y="158750"/>
                    </a:cubicBezTo>
                    <a:lnTo>
                      <a:pt x="862301" y="1079044"/>
                    </a:lnTo>
                    <a:cubicBezTo>
                      <a:pt x="862301" y="1159054"/>
                      <a:pt x="796261" y="1225094"/>
                      <a:pt x="716251" y="1225094"/>
                    </a:cubicBezTo>
                    <a:lnTo>
                      <a:pt x="158750" y="1225094"/>
                    </a:lnTo>
                    <a:cubicBezTo>
                      <a:pt x="78740" y="1225094"/>
                      <a:pt x="12700" y="1160323"/>
                      <a:pt x="12700" y="1079044"/>
                    </a:cubicBezTo>
                    <a:close/>
                    <a:moveTo>
                      <a:pt x="902941" y="1122223"/>
                    </a:moveTo>
                    <a:cubicBezTo>
                      <a:pt x="902941" y="1202233"/>
                      <a:pt x="835631" y="1268273"/>
                      <a:pt x="755621" y="1268273"/>
                    </a:cubicBezTo>
                    <a:lnTo>
                      <a:pt x="192515" y="1268273"/>
                    </a:lnTo>
                    <a:cubicBezTo>
                      <a:pt x="157480" y="1268273"/>
                      <a:pt x="120650" y="1251763"/>
                      <a:pt x="93980" y="1223823"/>
                    </a:cubicBezTo>
                    <a:cubicBezTo>
                      <a:pt x="114300" y="1232713"/>
                      <a:pt x="135890" y="1237793"/>
                      <a:pt x="160020" y="1237793"/>
                    </a:cubicBezTo>
                    <a:lnTo>
                      <a:pt x="717521" y="1237793"/>
                    </a:lnTo>
                    <a:cubicBezTo>
                      <a:pt x="805151" y="1237793"/>
                      <a:pt x="876271" y="1166673"/>
                      <a:pt x="876271" y="1079043"/>
                    </a:cubicBezTo>
                    <a:lnTo>
                      <a:pt x="876271" y="158750"/>
                    </a:lnTo>
                    <a:cubicBezTo>
                      <a:pt x="876271" y="140970"/>
                      <a:pt x="872461" y="123190"/>
                      <a:pt x="867381" y="106680"/>
                    </a:cubicBezTo>
                    <a:cubicBezTo>
                      <a:pt x="888971" y="132080"/>
                      <a:pt x="902941" y="165100"/>
                      <a:pt x="902941" y="201930"/>
                    </a:cubicBezTo>
                    <a:lnTo>
                      <a:pt x="902941" y="1122223"/>
                    </a:lnTo>
                    <a:cubicBezTo>
                      <a:pt x="902941" y="1122223"/>
                      <a:pt x="902941" y="1122223"/>
                      <a:pt x="902941" y="1122223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CB39B5B-E692-A3B7-6807-C7659FDC47CD}"/>
                </a:ext>
              </a:extLst>
            </p:cNvPr>
            <p:cNvSpPr txBox="1"/>
            <p:nvPr/>
          </p:nvSpPr>
          <p:spPr>
            <a:xfrm>
              <a:off x="345878" y="936430"/>
              <a:ext cx="2967304" cy="2872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11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27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opika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5FF91C3-9A2D-99E0-65F4-28AFFDD745B6}"/>
              </a:ext>
            </a:extLst>
          </p:cNvPr>
          <p:cNvGrpSpPr/>
          <p:nvPr/>
        </p:nvGrpSpPr>
        <p:grpSpPr>
          <a:xfrm>
            <a:off x="5778250" y="1207570"/>
            <a:ext cx="3721259" cy="1335640"/>
            <a:chOff x="5203597" y="2919872"/>
            <a:chExt cx="3721259" cy="133564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C396474-8533-9E1E-ADC2-4E9911AD2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5037"/>
            <a:stretch/>
          </p:blipFill>
          <p:spPr>
            <a:xfrm>
              <a:off x="7184565" y="2919872"/>
              <a:ext cx="1740291" cy="1335640"/>
            </a:xfrm>
            <a:prstGeom prst="rect">
              <a:avLst/>
            </a:prstGeom>
          </p:spPr>
        </p:pic>
        <p:sp>
          <p:nvSpPr>
            <p:cNvPr id="35" name="Speech Bubble: Rectangle with Corners Rounded 34">
              <a:extLst>
                <a:ext uri="{FF2B5EF4-FFF2-40B4-BE49-F238E27FC236}">
                  <a16:creationId xmlns:a16="http://schemas.microsoft.com/office/drawing/2014/main" id="{CD4B5622-EFBC-F911-DDA4-B38FFF81C2C1}"/>
                </a:ext>
              </a:extLst>
            </p:cNvPr>
            <p:cNvSpPr/>
            <p:nvPr/>
          </p:nvSpPr>
          <p:spPr>
            <a:xfrm>
              <a:off x="5203597" y="3226747"/>
              <a:ext cx="1850606" cy="579833"/>
            </a:xfrm>
            <a:prstGeom prst="wedgeRoundRectCallout">
              <a:avLst>
                <a:gd name="adj1" fmla="val 76015"/>
                <a:gd name="adj2" fmla="val 30923"/>
                <a:gd name="adj3" fmla="val 16667"/>
              </a:avLst>
            </a:prstGeom>
            <a:solidFill>
              <a:srgbClr val="27BDE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Number …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2C581E-B952-122D-DAAC-E16FA9D81B49}"/>
              </a:ext>
            </a:extLst>
          </p:cNvPr>
          <p:cNvGrpSpPr/>
          <p:nvPr/>
        </p:nvGrpSpPr>
        <p:grpSpPr>
          <a:xfrm>
            <a:off x="2104789" y="616305"/>
            <a:ext cx="4465025" cy="2168306"/>
            <a:chOff x="2719540" y="2025563"/>
            <a:chExt cx="4465025" cy="216830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65DB0D7-8763-5FD9-A660-7887B6E8D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9540" y="2592880"/>
              <a:ext cx="1361351" cy="1600989"/>
            </a:xfrm>
            <a:prstGeom prst="rect">
              <a:avLst/>
            </a:prstGeom>
          </p:spPr>
        </p:pic>
        <p:sp>
          <p:nvSpPr>
            <p:cNvPr id="38" name="Speech Bubble: Rectangle with Corners Rounded 37">
              <a:extLst>
                <a:ext uri="{FF2B5EF4-FFF2-40B4-BE49-F238E27FC236}">
                  <a16:creationId xmlns:a16="http://schemas.microsoft.com/office/drawing/2014/main" id="{C9CDF0CC-939A-7D3C-217A-0266EE714177}"/>
                </a:ext>
              </a:extLst>
            </p:cNvPr>
            <p:cNvSpPr/>
            <p:nvPr/>
          </p:nvSpPr>
          <p:spPr>
            <a:xfrm>
              <a:off x="4066255" y="2025563"/>
              <a:ext cx="3118310" cy="579833"/>
            </a:xfrm>
            <a:prstGeom prst="wedgeRoundRectCallout">
              <a:avLst>
                <a:gd name="adj1" fmla="val -67488"/>
                <a:gd name="adj2" fmla="val 59626"/>
                <a:gd name="adj3" fmla="val 16667"/>
              </a:avLst>
            </a:prstGeom>
            <a:solidFill>
              <a:srgbClr val="97C93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What number is it?</a:t>
              </a:r>
            </a:p>
          </p:txBody>
        </p:sp>
      </p:grpSp>
      <p:sp>
        <p:nvSpPr>
          <p:cNvPr id="39" name="Google Shape;540;p45">
            <a:extLst>
              <a:ext uri="{FF2B5EF4-FFF2-40B4-BE49-F238E27FC236}">
                <a16:creationId xmlns:a16="http://schemas.microsoft.com/office/drawing/2014/main" id="{304DD45B-4C97-63FD-723D-0FBB09786678}"/>
              </a:ext>
            </a:extLst>
          </p:cNvPr>
          <p:cNvSpPr txBox="1">
            <a:spLocks/>
          </p:cNvSpPr>
          <p:nvPr/>
        </p:nvSpPr>
        <p:spPr>
          <a:xfrm>
            <a:off x="7972330" y="18319"/>
            <a:ext cx="421967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he Missing Number</a:t>
            </a:r>
          </a:p>
        </p:txBody>
      </p:sp>
      <p:pic>
        <p:nvPicPr>
          <p:cNvPr id="40" name="Picture 3">
            <a:extLst>
              <a:ext uri="{FF2B5EF4-FFF2-40B4-BE49-F238E27FC236}">
                <a16:creationId xmlns:a16="http://schemas.microsoft.com/office/drawing/2014/main" id="{35476F73-1297-090A-81DA-2FB2E365DA3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1155143">
            <a:off x="8401395" y="3256038"/>
            <a:ext cx="2242919" cy="212873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E3BE83A-DBDA-1688-DFF4-54A094571536}"/>
              </a:ext>
            </a:extLst>
          </p:cNvPr>
          <p:cNvSpPr txBox="1"/>
          <p:nvPr/>
        </p:nvSpPr>
        <p:spPr>
          <a:xfrm>
            <a:off x="3488083" y="6288503"/>
            <a:ext cx="5431886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smiling star to reveal the number</a:t>
            </a:r>
          </a:p>
        </p:txBody>
      </p:sp>
    </p:spTree>
    <p:extLst>
      <p:ext uri="{BB962C8B-B14F-4D97-AF65-F5344CB8AC3E}">
        <p14:creationId xmlns:p14="http://schemas.microsoft.com/office/powerpoint/2010/main" val="274836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D7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19294">
            <a:off x="-310305" y="-143937"/>
            <a:ext cx="2264187" cy="16837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37763">
            <a:off x="10581188" y="1093045"/>
            <a:ext cx="1992231" cy="178214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817243">
            <a:off x="10985686" y="4771515"/>
            <a:ext cx="1592671" cy="248149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622575">
            <a:off x="-266917" y="5003385"/>
            <a:ext cx="1905845" cy="1829611"/>
          </a:xfrm>
          <a:prstGeom prst="rect">
            <a:avLst/>
          </a:prstGeom>
        </p:spPr>
      </p:pic>
      <p:grpSp>
        <p:nvGrpSpPr>
          <p:cNvPr id="24" name="Group 5">
            <a:extLst>
              <a:ext uri="{FF2B5EF4-FFF2-40B4-BE49-F238E27FC236}">
                <a16:creationId xmlns:a16="http://schemas.microsoft.com/office/drawing/2014/main" id="{DFFEB6F6-23EB-3041-3A7B-35E1DA33600B}"/>
              </a:ext>
            </a:extLst>
          </p:cNvPr>
          <p:cNvGrpSpPr/>
          <p:nvPr/>
        </p:nvGrpSpPr>
        <p:grpSpPr>
          <a:xfrm>
            <a:off x="5387144" y="3373660"/>
            <a:ext cx="1829529" cy="2563050"/>
            <a:chOff x="0" y="0"/>
            <a:chExt cx="3659058" cy="5126101"/>
          </a:xfrm>
        </p:grpSpPr>
        <p:grpSp>
          <p:nvGrpSpPr>
            <p:cNvPr id="25" name="Group 6">
              <a:extLst>
                <a:ext uri="{FF2B5EF4-FFF2-40B4-BE49-F238E27FC236}">
                  <a16:creationId xmlns:a16="http://schemas.microsoft.com/office/drawing/2014/main" id="{27ACAC77-5C1B-C75A-8AC0-659C82274CAF}"/>
                </a:ext>
              </a:extLst>
            </p:cNvPr>
            <p:cNvGrpSpPr/>
            <p:nvPr/>
          </p:nvGrpSpPr>
          <p:grpSpPr>
            <a:xfrm>
              <a:off x="0" y="0"/>
              <a:ext cx="3659058" cy="5126101"/>
              <a:chOff x="0" y="0"/>
              <a:chExt cx="914371" cy="1280973"/>
            </a:xfrm>
          </p:grpSpPr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id="{0B646A83-81FA-DF17-3A72-79699C9D75B9}"/>
                  </a:ext>
                </a:extLst>
              </p:cNvPr>
              <p:cNvSpPr/>
              <p:nvPr/>
            </p:nvSpPr>
            <p:spPr>
              <a:xfrm>
                <a:off x="92710" y="106680"/>
                <a:ext cx="810231" cy="1161594"/>
              </a:xfrm>
              <a:custGeom>
                <a:avLst/>
                <a:gdLst/>
                <a:ahLst/>
                <a:cxnLst/>
                <a:rect l="l" t="t" r="r" b="b"/>
                <a:pathLst>
                  <a:path w="810231" h="1161594">
                    <a:moveTo>
                      <a:pt x="783561" y="972364"/>
                    </a:moveTo>
                    <a:cubicBezTo>
                      <a:pt x="783561" y="1059994"/>
                      <a:pt x="707361" y="1131114"/>
                      <a:pt x="626081" y="1131114"/>
                    </a:cubicBezTo>
                    <a:lnTo>
                      <a:pt x="66040" y="1131114"/>
                    </a:lnTo>
                    <a:cubicBezTo>
                      <a:pt x="43180" y="1131114"/>
                      <a:pt x="20320" y="1126034"/>
                      <a:pt x="0" y="1117144"/>
                    </a:cubicBezTo>
                    <a:cubicBezTo>
                      <a:pt x="26670" y="1145084"/>
                      <a:pt x="63500" y="1161594"/>
                      <a:pt x="99291" y="1161594"/>
                    </a:cubicBezTo>
                    <a:lnTo>
                      <a:pt x="664181" y="1161594"/>
                    </a:lnTo>
                    <a:cubicBezTo>
                      <a:pt x="744191" y="1161594"/>
                      <a:pt x="810231" y="1095553"/>
                      <a:pt x="810231" y="1015544"/>
                    </a:cubicBezTo>
                    <a:lnTo>
                      <a:pt x="810231" y="95250"/>
                    </a:lnTo>
                    <a:cubicBezTo>
                      <a:pt x="810231" y="58420"/>
                      <a:pt x="796261" y="25400"/>
                      <a:pt x="774671" y="0"/>
                    </a:cubicBezTo>
                    <a:cubicBezTo>
                      <a:pt x="781021" y="16510"/>
                      <a:pt x="783561" y="34290"/>
                      <a:pt x="783561" y="52070"/>
                    </a:cubicBezTo>
                    <a:lnTo>
                      <a:pt x="783561" y="972364"/>
                    </a:lnTo>
                    <a:lnTo>
                      <a:pt x="783561" y="97236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8" name="Freeform 8">
                <a:extLst>
                  <a:ext uri="{FF2B5EF4-FFF2-40B4-BE49-F238E27FC236}">
                    <a16:creationId xmlns:a16="http://schemas.microsoft.com/office/drawing/2014/main" id="{725F197A-D115-773E-8315-9A5EBFA4F2CA}"/>
                  </a:ext>
                </a:extLst>
              </p:cNvPr>
              <p:cNvSpPr/>
              <p:nvPr/>
            </p:nvSpPr>
            <p:spPr>
              <a:xfrm>
                <a:off x="12700" y="12700"/>
                <a:ext cx="849601" cy="1212394"/>
              </a:xfrm>
              <a:custGeom>
                <a:avLst/>
                <a:gdLst/>
                <a:ahLst/>
                <a:cxnLst/>
                <a:rect l="l" t="t" r="r" b="b"/>
                <a:pathLst>
                  <a:path w="849601" h="1212394">
                    <a:moveTo>
                      <a:pt x="146050" y="1212394"/>
                    </a:moveTo>
                    <a:lnTo>
                      <a:pt x="703551" y="1212394"/>
                    </a:lnTo>
                    <a:cubicBezTo>
                      <a:pt x="783561" y="1212394"/>
                      <a:pt x="849601" y="1146354"/>
                      <a:pt x="849601" y="1066344"/>
                    </a:cubicBezTo>
                    <a:lnTo>
                      <a:pt x="849601" y="146050"/>
                    </a:lnTo>
                    <a:cubicBezTo>
                      <a:pt x="849601" y="66040"/>
                      <a:pt x="783561" y="0"/>
                      <a:pt x="703551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66344"/>
                    </a:lnTo>
                    <a:cubicBezTo>
                      <a:pt x="0" y="1147623"/>
                      <a:pt x="66040" y="1212394"/>
                      <a:pt x="146050" y="1212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EEEC0455-3908-42B7-3415-A101B3089931}"/>
                  </a:ext>
                </a:extLst>
              </p:cNvPr>
              <p:cNvSpPr/>
              <p:nvPr/>
            </p:nvSpPr>
            <p:spPr>
              <a:xfrm>
                <a:off x="0" y="0"/>
                <a:ext cx="914371" cy="1280974"/>
              </a:xfrm>
              <a:custGeom>
                <a:avLst/>
                <a:gdLst/>
                <a:ahLst/>
                <a:cxnLst/>
                <a:rect l="l" t="t" r="r" b="b"/>
                <a:pathLst>
                  <a:path w="914371" h="1280974">
                    <a:moveTo>
                      <a:pt x="850871" y="74930"/>
                    </a:moveTo>
                    <a:cubicBezTo>
                      <a:pt x="822931" y="30480"/>
                      <a:pt x="773401" y="0"/>
                      <a:pt x="716251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79044"/>
                    </a:lnTo>
                    <a:cubicBezTo>
                      <a:pt x="0" y="1131114"/>
                      <a:pt x="25400" y="1176833"/>
                      <a:pt x="63500" y="1206044"/>
                    </a:cubicBezTo>
                    <a:cubicBezTo>
                      <a:pt x="91440" y="1250494"/>
                      <a:pt x="140970" y="1280974"/>
                      <a:pt x="192515" y="1280974"/>
                    </a:cubicBezTo>
                    <a:lnTo>
                      <a:pt x="755621" y="1280974"/>
                    </a:lnTo>
                    <a:cubicBezTo>
                      <a:pt x="843251" y="1280974"/>
                      <a:pt x="914371" y="1209854"/>
                      <a:pt x="914371" y="1122224"/>
                    </a:cubicBezTo>
                    <a:lnTo>
                      <a:pt x="914371" y="201930"/>
                    </a:lnTo>
                    <a:cubicBezTo>
                      <a:pt x="914371" y="149860"/>
                      <a:pt x="888971" y="104140"/>
                      <a:pt x="850871" y="74930"/>
                    </a:cubicBezTo>
                    <a:close/>
                    <a:moveTo>
                      <a:pt x="12700" y="107904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716251" y="12700"/>
                    </a:lnTo>
                    <a:cubicBezTo>
                      <a:pt x="796261" y="12700"/>
                      <a:pt x="862301" y="78740"/>
                      <a:pt x="862301" y="158750"/>
                    </a:cubicBezTo>
                    <a:lnTo>
                      <a:pt x="862301" y="1079044"/>
                    </a:lnTo>
                    <a:cubicBezTo>
                      <a:pt x="862301" y="1159054"/>
                      <a:pt x="796261" y="1225094"/>
                      <a:pt x="716251" y="1225094"/>
                    </a:cubicBezTo>
                    <a:lnTo>
                      <a:pt x="158750" y="1225094"/>
                    </a:lnTo>
                    <a:cubicBezTo>
                      <a:pt x="78740" y="1225094"/>
                      <a:pt x="12700" y="1160323"/>
                      <a:pt x="12700" y="1079044"/>
                    </a:cubicBezTo>
                    <a:close/>
                    <a:moveTo>
                      <a:pt x="902941" y="1122223"/>
                    </a:moveTo>
                    <a:cubicBezTo>
                      <a:pt x="902941" y="1202233"/>
                      <a:pt x="835631" y="1268273"/>
                      <a:pt x="755621" y="1268273"/>
                    </a:cubicBezTo>
                    <a:lnTo>
                      <a:pt x="192515" y="1268273"/>
                    </a:lnTo>
                    <a:cubicBezTo>
                      <a:pt x="157480" y="1268273"/>
                      <a:pt x="120650" y="1251763"/>
                      <a:pt x="93980" y="1223823"/>
                    </a:cubicBezTo>
                    <a:cubicBezTo>
                      <a:pt x="114300" y="1232713"/>
                      <a:pt x="135890" y="1237793"/>
                      <a:pt x="160020" y="1237793"/>
                    </a:cubicBezTo>
                    <a:lnTo>
                      <a:pt x="717521" y="1237793"/>
                    </a:lnTo>
                    <a:cubicBezTo>
                      <a:pt x="805151" y="1237793"/>
                      <a:pt x="876271" y="1166673"/>
                      <a:pt x="876271" y="1079043"/>
                    </a:cubicBezTo>
                    <a:lnTo>
                      <a:pt x="876271" y="158750"/>
                    </a:lnTo>
                    <a:cubicBezTo>
                      <a:pt x="876271" y="140970"/>
                      <a:pt x="872461" y="123190"/>
                      <a:pt x="867381" y="106680"/>
                    </a:cubicBezTo>
                    <a:cubicBezTo>
                      <a:pt x="888971" y="132080"/>
                      <a:pt x="902941" y="165100"/>
                      <a:pt x="902941" y="201930"/>
                    </a:cubicBezTo>
                    <a:lnTo>
                      <a:pt x="902941" y="1122223"/>
                    </a:lnTo>
                    <a:cubicBezTo>
                      <a:pt x="902941" y="1122223"/>
                      <a:pt x="902941" y="1122223"/>
                      <a:pt x="902941" y="1122223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2D00FD4-BE04-A4EB-DEDF-92A232AC0F5E}"/>
                </a:ext>
              </a:extLst>
            </p:cNvPr>
            <p:cNvSpPr txBox="1"/>
            <p:nvPr/>
          </p:nvSpPr>
          <p:spPr>
            <a:xfrm>
              <a:off x="345878" y="936430"/>
              <a:ext cx="2967304" cy="2872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11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271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opika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0" name="Group 11">
            <a:extLst>
              <a:ext uri="{FF2B5EF4-FFF2-40B4-BE49-F238E27FC236}">
                <a16:creationId xmlns:a16="http://schemas.microsoft.com/office/drawing/2014/main" id="{95B312B3-2583-ADBF-D84F-5D2FAC26E175}"/>
              </a:ext>
            </a:extLst>
          </p:cNvPr>
          <p:cNvGrpSpPr/>
          <p:nvPr/>
        </p:nvGrpSpPr>
        <p:grpSpPr>
          <a:xfrm>
            <a:off x="7235656" y="3373662"/>
            <a:ext cx="1829529" cy="2563050"/>
            <a:chOff x="0" y="0"/>
            <a:chExt cx="3659058" cy="5126101"/>
          </a:xfrm>
        </p:grpSpPr>
        <p:grpSp>
          <p:nvGrpSpPr>
            <p:cNvPr id="31" name="Group 12">
              <a:extLst>
                <a:ext uri="{FF2B5EF4-FFF2-40B4-BE49-F238E27FC236}">
                  <a16:creationId xmlns:a16="http://schemas.microsoft.com/office/drawing/2014/main" id="{4D363B8F-401B-B461-039F-C69A9DE8C9A0}"/>
                </a:ext>
              </a:extLst>
            </p:cNvPr>
            <p:cNvGrpSpPr/>
            <p:nvPr/>
          </p:nvGrpSpPr>
          <p:grpSpPr>
            <a:xfrm>
              <a:off x="0" y="0"/>
              <a:ext cx="3659058" cy="5126101"/>
              <a:chOff x="0" y="0"/>
              <a:chExt cx="914371" cy="1280973"/>
            </a:xfrm>
          </p:grpSpPr>
          <p:sp>
            <p:nvSpPr>
              <p:cNvPr id="33" name="Freeform 13">
                <a:extLst>
                  <a:ext uri="{FF2B5EF4-FFF2-40B4-BE49-F238E27FC236}">
                    <a16:creationId xmlns:a16="http://schemas.microsoft.com/office/drawing/2014/main" id="{DE4A9876-6BA6-C10E-4C44-A138B6DEB01B}"/>
                  </a:ext>
                </a:extLst>
              </p:cNvPr>
              <p:cNvSpPr/>
              <p:nvPr/>
            </p:nvSpPr>
            <p:spPr>
              <a:xfrm>
                <a:off x="92710" y="106680"/>
                <a:ext cx="810231" cy="1161594"/>
              </a:xfrm>
              <a:custGeom>
                <a:avLst/>
                <a:gdLst/>
                <a:ahLst/>
                <a:cxnLst/>
                <a:rect l="l" t="t" r="r" b="b"/>
                <a:pathLst>
                  <a:path w="810231" h="1161594">
                    <a:moveTo>
                      <a:pt x="783561" y="972364"/>
                    </a:moveTo>
                    <a:cubicBezTo>
                      <a:pt x="783561" y="1059994"/>
                      <a:pt x="707361" y="1131114"/>
                      <a:pt x="626081" y="1131114"/>
                    </a:cubicBezTo>
                    <a:lnTo>
                      <a:pt x="66040" y="1131114"/>
                    </a:lnTo>
                    <a:cubicBezTo>
                      <a:pt x="43180" y="1131114"/>
                      <a:pt x="20320" y="1126034"/>
                      <a:pt x="0" y="1117144"/>
                    </a:cubicBezTo>
                    <a:cubicBezTo>
                      <a:pt x="26670" y="1145084"/>
                      <a:pt x="63500" y="1161594"/>
                      <a:pt x="99291" y="1161594"/>
                    </a:cubicBezTo>
                    <a:lnTo>
                      <a:pt x="664181" y="1161594"/>
                    </a:lnTo>
                    <a:cubicBezTo>
                      <a:pt x="744191" y="1161594"/>
                      <a:pt x="810231" y="1095553"/>
                      <a:pt x="810231" y="1015544"/>
                    </a:cubicBezTo>
                    <a:lnTo>
                      <a:pt x="810231" y="95250"/>
                    </a:lnTo>
                    <a:cubicBezTo>
                      <a:pt x="810231" y="58420"/>
                      <a:pt x="796261" y="25400"/>
                      <a:pt x="774671" y="0"/>
                    </a:cubicBezTo>
                    <a:cubicBezTo>
                      <a:pt x="781021" y="16510"/>
                      <a:pt x="783561" y="34290"/>
                      <a:pt x="783561" y="52070"/>
                    </a:cubicBezTo>
                    <a:lnTo>
                      <a:pt x="783561" y="972364"/>
                    </a:lnTo>
                    <a:lnTo>
                      <a:pt x="783561" y="97236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34" name="Freeform 14">
                <a:extLst>
                  <a:ext uri="{FF2B5EF4-FFF2-40B4-BE49-F238E27FC236}">
                    <a16:creationId xmlns:a16="http://schemas.microsoft.com/office/drawing/2014/main" id="{793ED5AD-2D9A-5552-DF61-CD4A74424A7D}"/>
                  </a:ext>
                </a:extLst>
              </p:cNvPr>
              <p:cNvSpPr/>
              <p:nvPr/>
            </p:nvSpPr>
            <p:spPr>
              <a:xfrm>
                <a:off x="12700" y="12700"/>
                <a:ext cx="849601" cy="1212394"/>
              </a:xfrm>
              <a:custGeom>
                <a:avLst/>
                <a:gdLst/>
                <a:ahLst/>
                <a:cxnLst/>
                <a:rect l="l" t="t" r="r" b="b"/>
                <a:pathLst>
                  <a:path w="849601" h="1212394">
                    <a:moveTo>
                      <a:pt x="146050" y="1212394"/>
                    </a:moveTo>
                    <a:lnTo>
                      <a:pt x="703551" y="1212394"/>
                    </a:lnTo>
                    <a:cubicBezTo>
                      <a:pt x="783561" y="1212394"/>
                      <a:pt x="849601" y="1146354"/>
                      <a:pt x="849601" y="1066344"/>
                    </a:cubicBezTo>
                    <a:lnTo>
                      <a:pt x="849601" y="146050"/>
                    </a:lnTo>
                    <a:cubicBezTo>
                      <a:pt x="849601" y="66040"/>
                      <a:pt x="783561" y="0"/>
                      <a:pt x="703551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66344"/>
                    </a:lnTo>
                    <a:cubicBezTo>
                      <a:pt x="0" y="1147623"/>
                      <a:pt x="66040" y="1212394"/>
                      <a:pt x="146050" y="1212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5" name="Freeform 15">
                <a:extLst>
                  <a:ext uri="{FF2B5EF4-FFF2-40B4-BE49-F238E27FC236}">
                    <a16:creationId xmlns:a16="http://schemas.microsoft.com/office/drawing/2014/main" id="{FD993CE2-0633-66C9-5CF8-07D0F49A2577}"/>
                  </a:ext>
                </a:extLst>
              </p:cNvPr>
              <p:cNvSpPr/>
              <p:nvPr/>
            </p:nvSpPr>
            <p:spPr>
              <a:xfrm>
                <a:off x="0" y="0"/>
                <a:ext cx="914371" cy="1280974"/>
              </a:xfrm>
              <a:custGeom>
                <a:avLst/>
                <a:gdLst/>
                <a:ahLst/>
                <a:cxnLst/>
                <a:rect l="l" t="t" r="r" b="b"/>
                <a:pathLst>
                  <a:path w="914371" h="1280974">
                    <a:moveTo>
                      <a:pt x="850871" y="74930"/>
                    </a:moveTo>
                    <a:cubicBezTo>
                      <a:pt x="822931" y="30480"/>
                      <a:pt x="773401" y="0"/>
                      <a:pt x="716251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79044"/>
                    </a:lnTo>
                    <a:cubicBezTo>
                      <a:pt x="0" y="1131114"/>
                      <a:pt x="25400" y="1176833"/>
                      <a:pt x="63500" y="1206044"/>
                    </a:cubicBezTo>
                    <a:cubicBezTo>
                      <a:pt x="91440" y="1250494"/>
                      <a:pt x="140970" y="1280974"/>
                      <a:pt x="192515" y="1280974"/>
                    </a:cubicBezTo>
                    <a:lnTo>
                      <a:pt x="755621" y="1280974"/>
                    </a:lnTo>
                    <a:cubicBezTo>
                      <a:pt x="843251" y="1280974"/>
                      <a:pt x="914371" y="1209854"/>
                      <a:pt x="914371" y="1122224"/>
                    </a:cubicBezTo>
                    <a:lnTo>
                      <a:pt x="914371" y="201930"/>
                    </a:lnTo>
                    <a:cubicBezTo>
                      <a:pt x="914371" y="149860"/>
                      <a:pt x="888971" y="104140"/>
                      <a:pt x="850871" y="74930"/>
                    </a:cubicBezTo>
                    <a:close/>
                    <a:moveTo>
                      <a:pt x="12700" y="107904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716251" y="12700"/>
                    </a:lnTo>
                    <a:cubicBezTo>
                      <a:pt x="796261" y="12700"/>
                      <a:pt x="862301" y="78740"/>
                      <a:pt x="862301" y="158750"/>
                    </a:cubicBezTo>
                    <a:lnTo>
                      <a:pt x="862301" y="1079044"/>
                    </a:lnTo>
                    <a:cubicBezTo>
                      <a:pt x="862301" y="1159054"/>
                      <a:pt x="796261" y="1225094"/>
                      <a:pt x="716251" y="1225094"/>
                    </a:cubicBezTo>
                    <a:lnTo>
                      <a:pt x="158750" y="1225094"/>
                    </a:lnTo>
                    <a:cubicBezTo>
                      <a:pt x="78740" y="1225094"/>
                      <a:pt x="12700" y="1160323"/>
                      <a:pt x="12700" y="1079044"/>
                    </a:cubicBezTo>
                    <a:close/>
                    <a:moveTo>
                      <a:pt x="902941" y="1122223"/>
                    </a:moveTo>
                    <a:cubicBezTo>
                      <a:pt x="902941" y="1202233"/>
                      <a:pt x="835631" y="1268273"/>
                      <a:pt x="755621" y="1268273"/>
                    </a:cubicBezTo>
                    <a:lnTo>
                      <a:pt x="192515" y="1268273"/>
                    </a:lnTo>
                    <a:cubicBezTo>
                      <a:pt x="157480" y="1268273"/>
                      <a:pt x="120650" y="1251763"/>
                      <a:pt x="93980" y="1223823"/>
                    </a:cubicBezTo>
                    <a:cubicBezTo>
                      <a:pt x="114300" y="1232713"/>
                      <a:pt x="135890" y="1237793"/>
                      <a:pt x="160020" y="1237793"/>
                    </a:cubicBezTo>
                    <a:lnTo>
                      <a:pt x="717521" y="1237793"/>
                    </a:lnTo>
                    <a:cubicBezTo>
                      <a:pt x="805151" y="1237793"/>
                      <a:pt x="876271" y="1166673"/>
                      <a:pt x="876271" y="1079043"/>
                    </a:cubicBezTo>
                    <a:lnTo>
                      <a:pt x="876271" y="158750"/>
                    </a:lnTo>
                    <a:cubicBezTo>
                      <a:pt x="876271" y="140970"/>
                      <a:pt x="872461" y="123190"/>
                      <a:pt x="867381" y="106680"/>
                    </a:cubicBezTo>
                    <a:cubicBezTo>
                      <a:pt x="888971" y="132080"/>
                      <a:pt x="902941" y="165100"/>
                      <a:pt x="902941" y="201930"/>
                    </a:cubicBezTo>
                    <a:lnTo>
                      <a:pt x="902941" y="1122223"/>
                    </a:lnTo>
                    <a:cubicBezTo>
                      <a:pt x="902941" y="1122223"/>
                      <a:pt x="902941" y="1122223"/>
                      <a:pt x="902941" y="1122223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4E6DB56-65F7-C94F-8313-6EAD279CFE89}"/>
                </a:ext>
              </a:extLst>
            </p:cNvPr>
            <p:cNvSpPr txBox="1"/>
            <p:nvPr/>
          </p:nvSpPr>
          <p:spPr>
            <a:xfrm>
              <a:off x="345878" y="936430"/>
              <a:ext cx="2967304" cy="2872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11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271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ropika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6" name="Group 17">
            <a:extLst>
              <a:ext uri="{FF2B5EF4-FFF2-40B4-BE49-F238E27FC236}">
                <a16:creationId xmlns:a16="http://schemas.microsoft.com/office/drawing/2014/main" id="{EF82A2E7-BA17-C5BE-7A61-3E2190C0B67F}"/>
              </a:ext>
            </a:extLst>
          </p:cNvPr>
          <p:cNvGrpSpPr/>
          <p:nvPr/>
        </p:nvGrpSpPr>
        <p:grpSpPr>
          <a:xfrm>
            <a:off x="1642009" y="3365585"/>
            <a:ext cx="1829529" cy="2563050"/>
            <a:chOff x="0" y="0"/>
            <a:chExt cx="3659058" cy="5126101"/>
          </a:xfrm>
        </p:grpSpPr>
        <p:grpSp>
          <p:nvGrpSpPr>
            <p:cNvPr id="37" name="Group 18">
              <a:extLst>
                <a:ext uri="{FF2B5EF4-FFF2-40B4-BE49-F238E27FC236}">
                  <a16:creationId xmlns:a16="http://schemas.microsoft.com/office/drawing/2014/main" id="{6C6148F6-3929-F3C1-D7A3-EBBEADD70F65}"/>
                </a:ext>
              </a:extLst>
            </p:cNvPr>
            <p:cNvGrpSpPr/>
            <p:nvPr/>
          </p:nvGrpSpPr>
          <p:grpSpPr>
            <a:xfrm>
              <a:off x="0" y="0"/>
              <a:ext cx="3659058" cy="5126101"/>
              <a:chOff x="0" y="0"/>
              <a:chExt cx="914371" cy="1280973"/>
            </a:xfrm>
          </p:grpSpPr>
          <p:sp>
            <p:nvSpPr>
              <p:cNvPr id="39" name="Freeform 19">
                <a:extLst>
                  <a:ext uri="{FF2B5EF4-FFF2-40B4-BE49-F238E27FC236}">
                    <a16:creationId xmlns:a16="http://schemas.microsoft.com/office/drawing/2014/main" id="{B75993E9-D53E-5DCC-8668-D3FF42B0B9B5}"/>
                  </a:ext>
                </a:extLst>
              </p:cNvPr>
              <p:cNvSpPr/>
              <p:nvPr/>
            </p:nvSpPr>
            <p:spPr>
              <a:xfrm>
                <a:off x="92710" y="106680"/>
                <a:ext cx="810231" cy="1161594"/>
              </a:xfrm>
              <a:custGeom>
                <a:avLst/>
                <a:gdLst/>
                <a:ahLst/>
                <a:cxnLst/>
                <a:rect l="l" t="t" r="r" b="b"/>
                <a:pathLst>
                  <a:path w="810231" h="1161594">
                    <a:moveTo>
                      <a:pt x="783561" y="972364"/>
                    </a:moveTo>
                    <a:cubicBezTo>
                      <a:pt x="783561" y="1059994"/>
                      <a:pt x="707361" y="1131114"/>
                      <a:pt x="626081" y="1131114"/>
                    </a:cubicBezTo>
                    <a:lnTo>
                      <a:pt x="66040" y="1131114"/>
                    </a:lnTo>
                    <a:cubicBezTo>
                      <a:pt x="43180" y="1131114"/>
                      <a:pt x="20320" y="1126034"/>
                      <a:pt x="0" y="1117144"/>
                    </a:cubicBezTo>
                    <a:cubicBezTo>
                      <a:pt x="26670" y="1145084"/>
                      <a:pt x="63500" y="1161594"/>
                      <a:pt x="99291" y="1161594"/>
                    </a:cubicBezTo>
                    <a:lnTo>
                      <a:pt x="664181" y="1161594"/>
                    </a:lnTo>
                    <a:cubicBezTo>
                      <a:pt x="744191" y="1161594"/>
                      <a:pt x="810231" y="1095553"/>
                      <a:pt x="810231" y="1015544"/>
                    </a:cubicBezTo>
                    <a:lnTo>
                      <a:pt x="810231" y="95250"/>
                    </a:lnTo>
                    <a:cubicBezTo>
                      <a:pt x="810231" y="58420"/>
                      <a:pt x="796261" y="25400"/>
                      <a:pt x="774671" y="0"/>
                    </a:cubicBezTo>
                    <a:cubicBezTo>
                      <a:pt x="781021" y="16510"/>
                      <a:pt x="783561" y="34290"/>
                      <a:pt x="783561" y="52070"/>
                    </a:cubicBezTo>
                    <a:lnTo>
                      <a:pt x="783561" y="972364"/>
                    </a:lnTo>
                    <a:lnTo>
                      <a:pt x="783561" y="97236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40" name="Freeform 20">
                <a:extLst>
                  <a:ext uri="{FF2B5EF4-FFF2-40B4-BE49-F238E27FC236}">
                    <a16:creationId xmlns:a16="http://schemas.microsoft.com/office/drawing/2014/main" id="{F7A1DF9C-B147-CF88-2FE7-D8D48F17BAE9}"/>
                  </a:ext>
                </a:extLst>
              </p:cNvPr>
              <p:cNvSpPr/>
              <p:nvPr/>
            </p:nvSpPr>
            <p:spPr>
              <a:xfrm>
                <a:off x="12700" y="12700"/>
                <a:ext cx="849601" cy="1212394"/>
              </a:xfrm>
              <a:custGeom>
                <a:avLst/>
                <a:gdLst/>
                <a:ahLst/>
                <a:cxnLst/>
                <a:rect l="l" t="t" r="r" b="b"/>
                <a:pathLst>
                  <a:path w="849601" h="1212394">
                    <a:moveTo>
                      <a:pt x="146050" y="1212394"/>
                    </a:moveTo>
                    <a:lnTo>
                      <a:pt x="703551" y="1212394"/>
                    </a:lnTo>
                    <a:cubicBezTo>
                      <a:pt x="783561" y="1212394"/>
                      <a:pt x="849601" y="1146354"/>
                      <a:pt x="849601" y="1066344"/>
                    </a:cubicBezTo>
                    <a:lnTo>
                      <a:pt x="849601" y="146050"/>
                    </a:lnTo>
                    <a:cubicBezTo>
                      <a:pt x="849601" y="66040"/>
                      <a:pt x="783561" y="0"/>
                      <a:pt x="703551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66344"/>
                    </a:lnTo>
                    <a:cubicBezTo>
                      <a:pt x="0" y="1147623"/>
                      <a:pt x="66040" y="1212394"/>
                      <a:pt x="146050" y="1212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1" name="Freeform 21">
                <a:extLst>
                  <a:ext uri="{FF2B5EF4-FFF2-40B4-BE49-F238E27FC236}">
                    <a16:creationId xmlns:a16="http://schemas.microsoft.com/office/drawing/2014/main" id="{B5DBB658-50BE-DECF-0403-2CAA3DF3DF03}"/>
                  </a:ext>
                </a:extLst>
              </p:cNvPr>
              <p:cNvSpPr/>
              <p:nvPr/>
            </p:nvSpPr>
            <p:spPr>
              <a:xfrm>
                <a:off x="0" y="0"/>
                <a:ext cx="914371" cy="1280974"/>
              </a:xfrm>
              <a:custGeom>
                <a:avLst/>
                <a:gdLst/>
                <a:ahLst/>
                <a:cxnLst/>
                <a:rect l="l" t="t" r="r" b="b"/>
                <a:pathLst>
                  <a:path w="914371" h="1280974">
                    <a:moveTo>
                      <a:pt x="850871" y="74930"/>
                    </a:moveTo>
                    <a:cubicBezTo>
                      <a:pt x="822931" y="30480"/>
                      <a:pt x="773401" y="0"/>
                      <a:pt x="716251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79044"/>
                    </a:lnTo>
                    <a:cubicBezTo>
                      <a:pt x="0" y="1131114"/>
                      <a:pt x="25400" y="1176833"/>
                      <a:pt x="63500" y="1206044"/>
                    </a:cubicBezTo>
                    <a:cubicBezTo>
                      <a:pt x="91440" y="1250494"/>
                      <a:pt x="140970" y="1280974"/>
                      <a:pt x="192515" y="1280974"/>
                    </a:cubicBezTo>
                    <a:lnTo>
                      <a:pt x="755621" y="1280974"/>
                    </a:lnTo>
                    <a:cubicBezTo>
                      <a:pt x="843251" y="1280974"/>
                      <a:pt x="914371" y="1209854"/>
                      <a:pt x="914371" y="1122224"/>
                    </a:cubicBezTo>
                    <a:lnTo>
                      <a:pt x="914371" y="201930"/>
                    </a:lnTo>
                    <a:cubicBezTo>
                      <a:pt x="914371" y="149860"/>
                      <a:pt x="888971" y="104140"/>
                      <a:pt x="850871" y="74930"/>
                    </a:cubicBezTo>
                    <a:close/>
                    <a:moveTo>
                      <a:pt x="12700" y="107904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716251" y="12700"/>
                    </a:lnTo>
                    <a:cubicBezTo>
                      <a:pt x="796261" y="12700"/>
                      <a:pt x="862301" y="78740"/>
                      <a:pt x="862301" y="158750"/>
                    </a:cubicBezTo>
                    <a:lnTo>
                      <a:pt x="862301" y="1079044"/>
                    </a:lnTo>
                    <a:cubicBezTo>
                      <a:pt x="862301" y="1159054"/>
                      <a:pt x="796261" y="1225094"/>
                      <a:pt x="716251" y="1225094"/>
                    </a:cubicBezTo>
                    <a:lnTo>
                      <a:pt x="158750" y="1225094"/>
                    </a:lnTo>
                    <a:cubicBezTo>
                      <a:pt x="78740" y="1225094"/>
                      <a:pt x="12700" y="1160323"/>
                      <a:pt x="12700" y="1079044"/>
                    </a:cubicBezTo>
                    <a:close/>
                    <a:moveTo>
                      <a:pt x="902941" y="1122223"/>
                    </a:moveTo>
                    <a:cubicBezTo>
                      <a:pt x="902941" y="1202233"/>
                      <a:pt x="835631" y="1268273"/>
                      <a:pt x="755621" y="1268273"/>
                    </a:cubicBezTo>
                    <a:lnTo>
                      <a:pt x="192515" y="1268273"/>
                    </a:lnTo>
                    <a:cubicBezTo>
                      <a:pt x="157480" y="1268273"/>
                      <a:pt x="120650" y="1251763"/>
                      <a:pt x="93980" y="1223823"/>
                    </a:cubicBezTo>
                    <a:cubicBezTo>
                      <a:pt x="114300" y="1232713"/>
                      <a:pt x="135890" y="1237793"/>
                      <a:pt x="160020" y="1237793"/>
                    </a:cubicBezTo>
                    <a:lnTo>
                      <a:pt x="717521" y="1237793"/>
                    </a:lnTo>
                    <a:cubicBezTo>
                      <a:pt x="805151" y="1237793"/>
                      <a:pt x="876271" y="1166673"/>
                      <a:pt x="876271" y="1079043"/>
                    </a:cubicBezTo>
                    <a:lnTo>
                      <a:pt x="876271" y="158750"/>
                    </a:lnTo>
                    <a:cubicBezTo>
                      <a:pt x="876271" y="140970"/>
                      <a:pt x="872461" y="123190"/>
                      <a:pt x="867381" y="106680"/>
                    </a:cubicBezTo>
                    <a:cubicBezTo>
                      <a:pt x="888971" y="132080"/>
                      <a:pt x="902941" y="165100"/>
                      <a:pt x="902941" y="201930"/>
                    </a:cubicBezTo>
                    <a:lnTo>
                      <a:pt x="902941" y="1122223"/>
                    </a:lnTo>
                    <a:cubicBezTo>
                      <a:pt x="902941" y="1122223"/>
                      <a:pt x="902941" y="1122223"/>
                      <a:pt x="902941" y="1122223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76D3C06-D26F-7085-B335-D18FC451214C}"/>
                </a:ext>
              </a:extLst>
            </p:cNvPr>
            <p:cNvSpPr txBox="1"/>
            <p:nvPr/>
          </p:nvSpPr>
          <p:spPr>
            <a:xfrm>
              <a:off x="345878" y="936430"/>
              <a:ext cx="2967304" cy="2872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11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27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opika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42" name="Group 23">
            <a:extLst>
              <a:ext uri="{FF2B5EF4-FFF2-40B4-BE49-F238E27FC236}">
                <a16:creationId xmlns:a16="http://schemas.microsoft.com/office/drawing/2014/main" id="{1293EC14-5EDC-79DA-BD42-85093FF0FF81}"/>
              </a:ext>
            </a:extLst>
          </p:cNvPr>
          <p:cNvGrpSpPr/>
          <p:nvPr/>
        </p:nvGrpSpPr>
        <p:grpSpPr>
          <a:xfrm>
            <a:off x="3513391" y="3390996"/>
            <a:ext cx="1829529" cy="2563050"/>
            <a:chOff x="0" y="0"/>
            <a:chExt cx="3659058" cy="5126101"/>
          </a:xfrm>
        </p:grpSpPr>
        <p:grpSp>
          <p:nvGrpSpPr>
            <p:cNvPr id="43" name="Group 24">
              <a:extLst>
                <a:ext uri="{FF2B5EF4-FFF2-40B4-BE49-F238E27FC236}">
                  <a16:creationId xmlns:a16="http://schemas.microsoft.com/office/drawing/2014/main" id="{C1869BF8-BBED-67AE-90C7-2E8FF5A44BF3}"/>
                </a:ext>
              </a:extLst>
            </p:cNvPr>
            <p:cNvGrpSpPr/>
            <p:nvPr/>
          </p:nvGrpSpPr>
          <p:grpSpPr>
            <a:xfrm>
              <a:off x="0" y="0"/>
              <a:ext cx="3659058" cy="5126101"/>
              <a:chOff x="0" y="0"/>
              <a:chExt cx="914371" cy="1280973"/>
            </a:xfrm>
          </p:grpSpPr>
          <p:sp>
            <p:nvSpPr>
              <p:cNvPr id="45" name="Freeform 25">
                <a:extLst>
                  <a:ext uri="{FF2B5EF4-FFF2-40B4-BE49-F238E27FC236}">
                    <a16:creationId xmlns:a16="http://schemas.microsoft.com/office/drawing/2014/main" id="{A2D9A944-F3D2-7CAD-1102-141F5932FDE8}"/>
                  </a:ext>
                </a:extLst>
              </p:cNvPr>
              <p:cNvSpPr/>
              <p:nvPr/>
            </p:nvSpPr>
            <p:spPr>
              <a:xfrm>
                <a:off x="92710" y="106680"/>
                <a:ext cx="810231" cy="1161594"/>
              </a:xfrm>
              <a:custGeom>
                <a:avLst/>
                <a:gdLst/>
                <a:ahLst/>
                <a:cxnLst/>
                <a:rect l="l" t="t" r="r" b="b"/>
                <a:pathLst>
                  <a:path w="810231" h="1161594">
                    <a:moveTo>
                      <a:pt x="783561" y="972364"/>
                    </a:moveTo>
                    <a:cubicBezTo>
                      <a:pt x="783561" y="1059994"/>
                      <a:pt x="707361" y="1131114"/>
                      <a:pt x="626081" y="1131114"/>
                    </a:cubicBezTo>
                    <a:lnTo>
                      <a:pt x="66040" y="1131114"/>
                    </a:lnTo>
                    <a:cubicBezTo>
                      <a:pt x="43180" y="1131114"/>
                      <a:pt x="20320" y="1126034"/>
                      <a:pt x="0" y="1117144"/>
                    </a:cubicBezTo>
                    <a:cubicBezTo>
                      <a:pt x="26670" y="1145084"/>
                      <a:pt x="63500" y="1161594"/>
                      <a:pt x="99291" y="1161594"/>
                    </a:cubicBezTo>
                    <a:lnTo>
                      <a:pt x="664181" y="1161594"/>
                    </a:lnTo>
                    <a:cubicBezTo>
                      <a:pt x="744191" y="1161594"/>
                      <a:pt x="810231" y="1095553"/>
                      <a:pt x="810231" y="1015544"/>
                    </a:cubicBezTo>
                    <a:lnTo>
                      <a:pt x="810231" y="95250"/>
                    </a:lnTo>
                    <a:cubicBezTo>
                      <a:pt x="810231" y="58420"/>
                      <a:pt x="796261" y="25400"/>
                      <a:pt x="774671" y="0"/>
                    </a:cubicBezTo>
                    <a:cubicBezTo>
                      <a:pt x="781021" y="16510"/>
                      <a:pt x="783561" y="34290"/>
                      <a:pt x="783561" y="52070"/>
                    </a:cubicBezTo>
                    <a:lnTo>
                      <a:pt x="783561" y="972364"/>
                    </a:lnTo>
                    <a:lnTo>
                      <a:pt x="783561" y="97236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46" name="Freeform 26">
                <a:extLst>
                  <a:ext uri="{FF2B5EF4-FFF2-40B4-BE49-F238E27FC236}">
                    <a16:creationId xmlns:a16="http://schemas.microsoft.com/office/drawing/2014/main" id="{5B4DDD95-C4B5-E428-6622-B8087AD75C3F}"/>
                  </a:ext>
                </a:extLst>
              </p:cNvPr>
              <p:cNvSpPr/>
              <p:nvPr/>
            </p:nvSpPr>
            <p:spPr>
              <a:xfrm>
                <a:off x="12700" y="12700"/>
                <a:ext cx="849601" cy="1212394"/>
              </a:xfrm>
              <a:custGeom>
                <a:avLst/>
                <a:gdLst/>
                <a:ahLst/>
                <a:cxnLst/>
                <a:rect l="l" t="t" r="r" b="b"/>
                <a:pathLst>
                  <a:path w="849601" h="1212394">
                    <a:moveTo>
                      <a:pt x="146050" y="1212394"/>
                    </a:moveTo>
                    <a:lnTo>
                      <a:pt x="703551" y="1212394"/>
                    </a:lnTo>
                    <a:cubicBezTo>
                      <a:pt x="783561" y="1212394"/>
                      <a:pt x="849601" y="1146354"/>
                      <a:pt x="849601" y="1066344"/>
                    </a:cubicBezTo>
                    <a:lnTo>
                      <a:pt x="849601" y="146050"/>
                    </a:lnTo>
                    <a:cubicBezTo>
                      <a:pt x="849601" y="66040"/>
                      <a:pt x="783561" y="0"/>
                      <a:pt x="703551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66344"/>
                    </a:lnTo>
                    <a:cubicBezTo>
                      <a:pt x="0" y="1147623"/>
                      <a:pt x="66040" y="1212394"/>
                      <a:pt x="146050" y="1212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7" name="Freeform 27">
                <a:extLst>
                  <a:ext uri="{FF2B5EF4-FFF2-40B4-BE49-F238E27FC236}">
                    <a16:creationId xmlns:a16="http://schemas.microsoft.com/office/drawing/2014/main" id="{A0CE6B3B-D887-65A5-5517-2A56BE9774AB}"/>
                  </a:ext>
                </a:extLst>
              </p:cNvPr>
              <p:cNvSpPr/>
              <p:nvPr/>
            </p:nvSpPr>
            <p:spPr>
              <a:xfrm>
                <a:off x="0" y="0"/>
                <a:ext cx="914371" cy="1280974"/>
              </a:xfrm>
              <a:custGeom>
                <a:avLst/>
                <a:gdLst/>
                <a:ahLst/>
                <a:cxnLst/>
                <a:rect l="l" t="t" r="r" b="b"/>
                <a:pathLst>
                  <a:path w="914371" h="1280974">
                    <a:moveTo>
                      <a:pt x="850871" y="74930"/>
                    </a:moveTo>
                    <a:cubicBezTo>
                      <a:pt x="822931" y="30480"/>
                      <a:pt x="773401" y="0"/>
                      <a:pt x="716251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79044"/>
                    </a:lnTo>
                    <a:cubicBezTo>
                      <a:pt x="0" y="1131114"/>
                      <a:pt x="25400" y="1176833"/>
                      <a:pt x="63500" y="1206044"/>
                    </a:cubicBezTo>
                    <a:cubicBezTo>
                      <a:pt x="91440" y="1250494"/>
                      <a:pt x="140970" y="1280974"/>
                      <a:pt x="192515" y="1280974"/>
                    </a:cubicBezTo>
                    <a:lnTo>
                      <a:pt x="755621" y="1280974"/>
                    </a:lnTo>
                    <a:cubicBezTo>
                      <a:pt x="843251" y="1280974"/>
                      <a:pt x="914371" y="1209854"/>
                      <a:pt x="914371" y="1122224"/>
                    </a:cubicBezTo>
                    <a:lnTo>
                      <a:pt x="914371" y="201930"/>
                    </a:lnTo>
                    <a:cubicBezTo>
                      <a:pt x="914371" y="149860"/>
                      <a:pt x="888971" y="104140"/>
                      <a:pt x="850871" y="74930"/>
                    </a:cubicBezTo>
                    <a:close/>
                    <a:moveTo>
                      <a:pt x="12700" y="107904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716251" y="12700"/>
                    </a:lnTo>
                    <a:cubicBezTo>
                      <a:pt x="796261" y="12700"/>
                      <a:pt x="862301" y="78740"/>
                      <a:pt x="862301" y="158750"/>
                    </a:cubicBezTo>
                    <a:lnTo>
                      <a:pt x="862301" y="1079044"/>
                    </a:lnTo>
                    <a:cubicBezTo>
                      <a:pt x="862301" y="1159054"/>
                      <a:pt x="796261" y="1225094"/>
                      <a:pt x="716251" y="1225094"/>
                    </a:cubicBezTo>
                    <a:lnTo>
                      <a:pt x="158750" y="1225094"/>
                    </a:lnTo>
                    <a:cubicBezTo>
                      <a:pt x="78740" y="1225094"/>
                      <a:pt x="12700" y="1160323"/>
                      <a:pt x="12700" y="1079044"/>
                    </a:cubicBezTo>
                    <a:close/>
                    <a:moveTo>
                      <a:pt x="902941" y="1122223"/>
                    </a:moveTo>
                    <a:cubicBezTo>
                      <a:pt x="902941" y="1202233"/>
                      <a:pt x="835631" y="1268273"/>
                      <a:pt x="755621" y="1268273"/>
                    </a:cubicBezTo>
                    <a:lnTo>
                      <a:pt x="192515" y="1268273"/>
                    </a:lnTo>
                    <a:cubicBezTo>
                      <a:pt x="157480" y="1268273"/>
                      <a:pt x="120650" y="1251763"/>
                      <a:pt x="93980" y="1223823"/>
                    </a:cubicBezTo>
                    <a:cubicBezTo>
                      <a:pt x="114300" y="1232713"/>
                      <a:pt x="135890" y="1237793"/>
                      <a:pt x="160020" y="1237793"/>
                    </a:cubicBezTo>
                    <a:lnTo>
                      <a:pt x="717521" y="1237793"/>
                    </a:lnTo>
                    <a:cubicBezTo>
                      <a:pt x="805151" y="1237793"/>
                      <a:pt x="876271" y="1166673"/>
                      <a:pt x="876271" y="1079043"/>
                    </a:cubicBezTo>
                    <a:lnTo>
                      <a:pt x="876271" y="158750"/>
                    </a:lnTo>
                    <a:cubicBezTo>
                      <a:pt x="876271" y="140970"/>
                      <a:pt x="872461" y="123190"/>
                      <a:pt x="867381" y="106680"/>
                    </a:cubicBezTo>
                    <a:cubicBezTo>
                      <a:pt x="888971" y="132080"/>
                      <a:pt x="902941" y="165100"/>
                      <a:pt x="902941" y="201930"/>
                    </a:cubicBezTo>
                    <a:lnTo>
                      <a:pt x="902941" y="1122223"/>
                    </a:lnTo>
                    <a:cubicBezTo>
                      <a:pt x="902941" y="1122223"/>
                      <a:pt x="902941" y="1122223"/>
                      <a:pt x="902941" y="1122223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21D5B4A-60A5-66E8-C699-2F46CAF13C25}"/>
                </a:ext>
              </a:extLst>
            </p:cNvPr>
            <p:cNvSpPr txBox="1"/>
            <p:nvPr/>
          </p:nvSpPr>
          <p:spPr>
            <a:xfrm>
              <a:off x="345878" y="936430"/>
              <a:ext cx="2967304" cy="2872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11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27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opika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6B728D2-F9C7-554B-47A0-33A8C262FEE9}"/>
              </a:ext>
            </a:extLst>
          </p:cNvPr>
          <p:cNvGrpSpPr/>
          <p:nvPr/>
        </p:nvGrpSpPr>
        <p:grpSpPr>
          <a:xfrm>
            <a:off x="5778250" y="1207570"/>
            <a:ext cx="3721259" cy="1335640"/>
            <a:chOff x="5203597" y="2919872"/>
            <a:chExt cx="3721259" cy="1335640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0D0FD9B1-24C2-3F46-8F37-219E1109B9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5037"/>
            <a:stretch/>
          </p:blipFill>
          <p:spPr>
            <a:xfrm>
              <a:off x="7184565" y="2919872"/>
              <a:ext cx="1740291" cy="1335640"/>
            </a:xfrm>
            <a:prstGeom prst="rect">
              <a:avLst/>
            </a:prstGeom>
          </p:spPr>
        </p:pic>
        <p:sp>
          <p:nvSpPr>
            <p:cNvPr id="50" name="Speech Bubble: Rectangle with Corners Rounded 49">
              <a:extLst>
                <a:ext uri="{FF2B5EF4-FFF2-40B4-BE49-F238E27FC236}">
                  <a16:creationId xmlns:a16="http://schemas.microsoft.com/office/drawing/2014/main" id="{5D4E0B8E-0F4D-33FF-A559-990C907FD2BB}"/>
                </a:ext>
              </a:extLst>
            </p:cNvPr>
            <p:cNvSpPr/>
            <p:nvPr/>
          </p:nvSpPr>
          <p:spPr>
            <a:xfrm>
              <a:off x="5203597" y="3226747"/>
              <a:ext cx="1850606" cy="579833"/>
            </a:xfrm>
            <a:prstGeom prst="wedgeRoundRectCallout">
              <a:avLst>
                <a:gd name="adj1" fmla="val 76015"/>
                <a:gd name="adj2" fmla="val 30923"/>
                <a:gd name="adj3" fmla="val 16667"/>
              </a:avLst>
            </a:prstGeom>
            <a:solidFill>
              <a:srgbClr val="27BDE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Number …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9EF750A-67CE-392F-7B8B-E601F05EB127}"/>
              </a:ext>
            </a:extLst>
          </p:cNvPr>
          <p:cNvGrpSpPr/>
          <p:nvPr/>
        </p:nvGrpSpPr>
        <p:grpSpPr>
          <a:xfrm>
            <a:off x="2104789" y="616305"/>
            <a:ext cx="4465025" cy="2168306"/>
            <a:chOff x="2719540" y="2025563"/>
            <a:chExt cx="4465025" cy="2168306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8EAE2EE5-5624-D19A-892F-8E2A94E56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9540" y="2592880"/>
              <a:ext cx="1361351" cy="1600989"/>
            </a:xfrm>
            <a:prstGeom prst="rect">
              <a:avLst/>
            </a:prstGeom>
          </p:spPr>
        </p:pic>
        <p:sp>
          <p:nvSpPr>
            <p:cNvPr id="53" name="Speech Bubble: Rectangle with Corners Rounded 52">
              <a:extLst>
                <a:ext uri="{FF2B5EF4-FFF2-40B4-BE49-F238E27FC236}">
                  <a16:creationId xmlns:a16="http://schemas.microsoft.com/office/drawing/2014/main" id="{192F64C5-3DCE-7025-616C-51CA12A3DE09}"/>
                </a:ext>
              </a:extLst>
            </p:cNvPr>
            <p:cNvSpPr/>
            <p:nvPr/>
          </p:nvSpPr>
          <p:spPr>
            <a:xfrm>
              <a:off x="4066255" y="2025563"/>
              <a:ext cx="3118310" cy="579833"/>
            </a:xfrm>
            <a:prstGeom prst="wedgeRoundRectCallout">
              <a:avLst>
                <a:gd name="adj1" fmla="val -67488"/>
                <a:gd name="adj2" fmla="val 59626"/>
                <a:gd name="adj3" fmla="val 16667"/>
              </a:avLst>
            </a:prstGeom>
            <a:solidFill>
              <a:srgbClr val="97C93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What number is it?</a:t>
              </a:r>
            </a:p>
          </p:txBody>
        </p:sp>
      </p:grpSp>
      <p:sp>
        <p:nvSpPr>
          <p:cNvPr id="54" name="Google Shape;540;p45">
            <a:extLst>
              <a:ext uri="{FF2B5EF4-FFF2-40B4-BE49-F238E27FC236}">
                <a16:creationId xmlns:a16="http://schemas.microsoft.com/office/drawing/2014/main" id="{51D18669-0080-9C77-522A-6C3D465FC32C}"/>
              </a:ext>
            </a:extLst>
          </p:cNvPr>
          <p:cNvSpPr txBox="1">
            <a:spLocks/>
          </p:cNvSpPr>
          <p:nvPr/>
        </p:nvSpPr>
        <p:spPr>
          <a:xfrm>
            <a:off x="7972330" y="18319"/>
            <a:ext cx="421967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he Missing Number</a:t>
            </a:r>
          </a:p>
        </p:txBody>
      </p:sp>
      <p:pic>
        <p:nvPicPr>
          <p:cNvPr id="55" name="Picture 3">
            <a:extLst>
              <a:ext uri="{FF2B5EF4-FFF2-40B4-BE49-F238E27FC236}">
                <a16:creationId xmlns:a16="http://schemas.microsoft.com/office/drawing/2014/main" id="{105C3320-8718-870F-82E1-7612B0415FB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1155143">
            <a:off x="7133136" y="3369109"/>
            <a:ext cx="2059626" cy="1954774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8E268FFD-0148-70CA-A697-E7B60D6DD2C9}"/>
              </a:ext>
            </a:extLst>
          </p:cNvPr>
          <p:cNvSpPr txBox="1"/>
          <p:nvPr/>
        </p:nvSpPr>
        <p:spPr>
          <a:xfrm>
            <a:off x="3488083" y="6288503"/>
            <a:ext cx="5431886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smiling star to reveal the number</a:t>
            </a:r>
          </a:p>
        </p:txBody>
      </p:sp>
      <p:grpSp>
        <p:nvGrpSpPr>
          <p:cNvPr id="57" name="Group 11">
            <a:extLst>
              <a:ext uri="{FF2B5EF4-FFF2-40B4-BE49-F238E27FC236}">
                <a16:creationId xmlns:a16="http://schemas.microsoft.com/office/drawing/2014/main" id="{9B1A713F-BE5B-0AA6-45D2-FA896F2A839F}"/>
              </a:ext>
            </a:extLst>
          </p:cNvPr>
          <p:cNvGrpSpPr/>
          <p:nvPr/>
        </p:nvGrpSpPr>
        <p:grpSpPr>
          <a:xfrm>
            <a:off x="9109225" y="3390996"/>
            <a:ext cx="1829529" cy="2563050"/>
            <a:chOff x="0" y="0"/>
            <a:chExt cx="3659058" cy="5126101"/>
          </a:xfrm>
        </p:grpSpPr>
        <p:grpSp>
          <p:nvGrpSpPr>
            <p:cNvPr id="58" name="Group 12">
              <a:extLst>
                <a:ext uri="{FF2B5EF4-FFF2-40B4-BE49-F238E27FC236}">
                  <a16:creationId xmlns:a16="http://schemas.microsoft.com/office/drawing/2014/main" id="{9B157322-F512-6478-1D8F-A184CDD7E4A6}"/>
                </a:ext>
              </a:extLst>
            </p:cNvPr>
            <p:cNvGrpSpPr/>
            <p:nvPr/>
          </p:nvGrpSpPr>
          <p:grpSpPr>
            <a:xfrm>
              <a:off x="0" y="0"/>
              <a:ext cx="3659058" cy="5126101"/>
              <a:chOff x="0" y="0"/>
              <a:chExt cx="914371" cy="1280973"/>
            </a:xfrm>
          </p:grpSpPr>
          <p:sp>
            <p:nvSpPr>
              <p:cNvPr id="60" name="Freeform 13">
                <a:extLst>
                  <a:ext uri="{FF2B5EF4-FFF2-40B4-BE49-F238E27FC236}">
                    <a16:creationId xmlns:a16="http://schemas.microsoft.com/office/drawing/2014/main" id="{A156398F-9EF9-5355-78E8-CE102B49A65E}"/>
                  </a:ext>
                </a:extLst>
              </p:cNvPr>
              <p:cNvSpPr/>
              <p:nvPr/>
            </p:nvSpPr>
            <p:spPr>
              <a:xfrm>
                <a:off x="92710" y="106680"/>
                <a:ext cx="810231" cy="1161594"/>
              </a:xfrm>
              <a:custGeom>
                <a:avLst/>
                <a:gdLst/>
                <a:ahLst/>
                <a:cxnLst/>
                <a:rect l="l" t="t" r="r" b="b"/>
                <a:pathLst>
                  <a:path w="810231" h="1161594">
                    <a:moveTo>
                      <a:pt x="783561" y="972364"/>
                    </a:moveTo>
                    <a:cubicBezTo>
                      <a:pt x="783561" y="1059994"/>
                      <a:pt x="707361" y="1131114"/>
                      <a:pt x="626081" y="1131114"/>
                    </a:cubicBezTo>
                    <a:lnTo>
                      <a:pt x="66040" y="1131114"/>
                    </a:lnTo>
                    <a:cubicBezTo>
                      <a:pt x="43180" y="1131114"/>
                      <a:pt x="20320" y="1126034"/>
                      <a:pt x="0" y="1117144"/>
                    </a:cubicBezTo>
                    <a:cubicBezTo>
                      <a:pt x="26670" y="1145084"/>
                      <a:pt x="63500" y="1161594"/>
                      <a:pt x="99291" y="1161594"/>
                    </a:cubicBezTo>
                    <a:lnTo>
                      <a:pt x="664181" y="1161594"/>
                    </a:lnTo>
                    <a:cubicBezTo>
                      <a:pt x="744191" y="1161594"/>
                      <a:pt x="810231" y="1095553"/>
                      <a:pt x="810231" y="1015544"/>
                    </a:cubicBezTo>
                    <a:lnTo>
                      <a:pt x="810231" y="95250"/>
                    </a:lnTo>
                    <a:cubicBezTo>
                      <a:pt x="810231" y="58420"/>
                      <a:pt x="796261" y="25400"/>
                      <a:pt x="774671" y="0"/>
                    </a:cubicBezTo>
                    <a:cubicBezTo>
                      <a:pt x="781021" y="16510"/>
                      <a:pt x="783561" y="34290"/>
                      <a:pt x="783561" y="52070"/>
                    </a:cubicBezTo>
                    <a:lnTo>
                      <a:pt x="783561" y="972364"/>
                    </a:lnTo>
                    <a:lnTo>
                      <a:pt x="783561" y="97236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61" name="Freeform 14">
                <a:extLst>
                  <a:ext uri="{FF2B5EF4-FFF2-40B4-BE49-F238E27FC236}">
                    <a16:creationId xmlns:a16="http://schemas.microsoft.com/office/drawing/2014/main" id="{486A69E1-66FB-3C8C-95BC-2B884A58E06F}"/>
                  </a:ext>
                </a:extLst>
              </p:cNvPr>
              <p:cNvSpPr/>
              <p:nvPr/>
            </p:nvSpPr>
            <p:spPr>
              <a:xfrm>
                <a:off x="12700" y="12700"/>
                <a:ext cx="849601" cy="1212394"/>
              </a:xfrm>
              <a:custGeom>
                <a:avLst/>
                <a:gdLst/>
                <a:ahLst/>
                <a:cxnLst/>
                <a:rect l="l" t="t" r="r" b="b"/>
                <a:pathLst>
                  <a:path w="849601" h="1212394">
                    <a:moveTo>
                      <a:pt x="146050" y="1212394"/>
                    </a:moveTo>
                    <a:lnTo>
                      <a:pt x="703551" y="1212394"/>
                    </a:lnTo>
                    <a:cubicBezTo>
                      <a:pt x="783561" y="1212394"/>
                      <a:pt x="849601" y="1146354"/>
                      <a:pt x="849601" y="1066344"/>
                    </a:cubicBezTo>
                    <a:lnTo>
                      <a:pt x="849601" y="146050"/>
                    </a:lnTo>
                    <a:cubicBezTo>
                      <a:pt x="849601" y="66040"/>
                      <a:pt x="783561" y="0"/>
                      <a:pt x="703551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66344"/>
                    </a:lnTo>
                    <a:cubicBezTo>
                      <a:pt x="0" y="1147623"/>
                      <a:pt x="66040" y="1212394"/>
                      <a:pt x="146050" y="1212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2" name="Freeform 15">
                <a:extLst>
                  <a:ext uri="{FF2B5EF4-FFF2-40B4-BE49-F238E27FC236}">
                    <a16:creationId xmlns:a16="http://schemas.microsoft.com/office/drawing/2014/main" id="{8FE5DDD2-23DC-67B5-B3D6-1A13270983FB}"/>
                  </a:ext>
                </a:extLst>
              </p:cNvPr>
              <p:cNvSpPr/>
              <p:nvPr/>
            </p:nvSpPr>
            <p:spPr>
              <a:xfrm>
                <a:off x="0" y="0"/>
                <a:ext cx="914371" cy="1280974"/>
              </a:xfrm>
              <a:custGeom>
                <a:avLst/>
                <a:gdLst/>
                <a:ahLst/>
                <a:cxnLst/>
                <a:rect l="l" t="t" r="r" b="b"/>
                <a:pathLst>
                  <a:path w="914371" h="1280974">
                    <a:moveTo>
                      <a:pt x="850871" y="74930"/>
                    </a:moveTo>
                    <a:cubicBezTo>
                      <a:pt x="822931" y="30480"/>
                      <a:pt x="773401" y="0"/>
                      <a:pt x="716251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79044"/>
                    </a:lnTo>
                    <a:cubicBezTo>
                      <a:pt x="0" y="1131114"/>
                      <a:pt x="25400" y="1176833"/>
                      <a:pt x="63500" y="1206044"/>
                    </a:cubicBezTo>
                    <a:cubicBezTo>
                      <a:pt x="91440" y="1250494"/>
                      <a:pt x="140970" y="1280974"/>
                      <a:pt x="192515" y="1280974"/>
                    </a:cubicBezTo>
                    <a:lnTo>
                      <a:pt x="755621" y="1280974"/>
                    </a:lnTo>
                    <a:cubicBezTo>
                      <a:pt x="843251" y="1280974"/>
                      <a:pt x="914371" y="1209854"/>
                      <a:pt x="914371" y="1122224"/>
                    </a:cubicBezTo>
                    <a:lnTo>
                      <a:pt x="914371" y="201930"/>
                    </a:lnTo>
                    <a:cubicBezTo>
                      <a:pt x="914371" y="149860"/>
                      <a:pt x="888971" y="104140"/>
                      <a:pt x="850871" y="74930"/>
                    </a:cubicBezTo>
                    <a:close/>
                    <a:moveTo>
                      <a:pt x="12700" y="107904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716251" y="12700"/>
                    </a:lnTo>
                    <a:cubicBezTo>
                      <a:pt x="796261" y="12700"/>
                      <a:pt x="862301" y="78740"/>
                      <a:pt x="862301" y="158750"/>
                    </a:cubicBezTo>
                    <a:lnTo>
                      <a:pt x="862301" y="1079044"/>
                    </a:lnTo>
                    <a:cubicBezTo>
                      <a:pt x="862301" y="1159054"/>
                      <a:pt x="796261" y="1225094"/>
                      <a:pt x="716251" y="1225094"/>
                    </a:cubicBezTo>
                    <a:lnTo>
                      <a:pt x="158750" y="1225094"/>
                    </a:lnTo>
                    <a:cubicBezTo>
                      <a:pt x="78740" y="1225094"/>
                      <a:pt x="12700" y="1160323"/>
                      <a:pt x="12700" y="1079044"/>
                    </a:cubicBezTo>
                    <a:close/>
                    <a:moveTo>
                      <a:pt x="902941" y="1122223"/>
                    </a:moveTo>
                    <a:cubicBezTo>
                      <a:pt x="902941" y="1202233"/>
                      <a:pt x="835631" y="1268273"/>
                      <a:pt x="755621" y="1268273"/>
                    </a:cubicBezTo>
                    <a:lnTo>
                      <a:pt x="192515" y="1268273"/>
                    </a:lnTo>
                    <a:cubicBezTo>
                      <a:pt x="157480" y="1268273"/>
                      <a:pt x="120650" y="1251763"/>
                      <a:pt x="93980" y="1223823"/>
                    </a:cubicBezTo>
                    <a:cubicBezTo>
                      <a:pt x="114300" y="1232713"/>
                      <a:pt x="135890" y="1237793"/>
                      <a:pt x="160020" y="1237793"/>
                    </a:cubicBezTo>
                    <a:lnTo>
                      <a:pt x="717521" y="1237793"/>
                    </a:lnTo>
                    <a:cubicBezTo>
                      <a:pt x="805151" y="1237793"/>
                      <a:pt x="876271" y="1166673"/>
                      <a:pt x="876271" y="1079043"/>
                    </a:cubicBezTo>
                    <a:lnTo>
                      <a:pt x="876271" y="158750"/>
                    </a:lnTo>
                    <a:cubicBezTo>
                      <a:pt x="876271" y="140970"/>
                      <a:pt x="872461" y="123190"/>
                      <a:pt x="867381" y="106680"/>
                    </a:cubicBezTo>
                    <a:cubicBezTo>
                      <a:pt x="888971" y="132080"/>
                      <a:pt x="902941" y="165100"/>
                      <a:pt x="902941" y="201930"/>
                    </a:cubicBezTo>
                    <a:lnTo>
                      <a:pt x="902941" y="1122223"/>
                    </a:lnTo>
                    <a:cubicBezTo>
                      <a:pt x="902941" y="1122223"/>
                      <a:pt x="902941" y="1122223"/>
                      <a:pt x="902941" y="1122223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326211B-589B-38D0-EFEE-36FE1CCAF1BA}"/>
                </a:ext>
              </a:extLst>
            </p:cNvPr>
            <p:cNvSpPr txBox="1"/>
            <p:nvPr/>
          </p:nvSpPr>
          <p:spPr>
            <a:xfrm>
              <a:off x="345878" y="936430"/>
              <a:ext cx="2967304" cy="2872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11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271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opika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400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4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0963" y="5338447"/>
            <a:ext cx="1990594" cy="190011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953880">
            <a:off x="-150824" y="291661"/>
            <a:ext cx="2115384" cy="131923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82373">
            <a:off x="10445713" y="1367010"/>
            <a:ext cx="2266039" cy="2237199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466DFA36-C0F7-310F-3638-B3878B7423E9}"/>
              </a:ext>
            </a:extLst>
          </p:cNvPr>
          <p:cNvGrpSpPr/>
          <p:nvPr/>
        </p:nvGrpSpPr>
        <p:grpSpPr>
          <a:xfrm>
            <a:off x="5778250" y="1207570"/>
            <a:ext cx="3721259" cy="1335640"/>
            <a:chOff x="5203597" y="2919872"/>
            <a:chExt cx="3721259" cy="133564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02AE44F-4CB2-8BAE-5799-A44E46D28B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5037"/>
            <a:stretch/>
          </p:blipFill>
          <p:spPr>
            <a:xfrm>
              <a:off x="7184565" y="2919872"/>
              <a:ext cx="1740291" cy="1335640"/>
            </a:xfrm>
            <a:prstGeom prst="rect">
              <a:avLst/>
            </a:prstGeom>
          </p:spPr>
        </p:pic>
        <p:sp>
          <p:nvSpPr>
            <p:cNvPr id="47" name="Speech Bubble: Rectangle with Corners Rounded 46">
              <a:extLst>
                <a:ext uri="{FF2B5EF4-FFF2-40B4-BE49-F238E27FC236}">
                  <a16:creationId xmlns:a16="http://schemas.microsoft.com/office/drawing/2014/main" id="{4BA288C1-92EE-14AB-C2F5-BC7F138C08A6}"/>
                </a:ext>
              </a:extLst>
            </p:cNvPr>
            <p:cNvSpPr/>
            <p:nvPr/>
          </p:nvSpPr>
          <p:spPr>
            <a:xfrm>
              <a:off x="5203597" y="3226747"/>
              <a:ext cx="1850606" cy="579833"/>
            </a:xfrm>
            <a:prstGeom prst="wedgeRoundRectCallout">
              <a:avLst>
                <a:gd name="adj1" fmla="val 76015"/>
                <a:gd name="adj2" fmla="val 30923"/>
                <a:gd name="adj3" fmla="val 16667"/>
              </a:avLst>
            </a:prstGeom>
            <a:solidFill>
              <a:srgbClr val="27BDE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Number …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C528A39-3F5B-A065-DED9-CABE4E51ABD3}"/>
              </a:ext>
            </a:extLst>
          </p:cNvPr>
          <p:cNvGrpSpPr/>
          <p:nvPr/>
        </p:nvGrpSpPr>
        <p:grpSpPr>
          <a:xfrm>
            <a:off x="2104789" y="616305"/>
            <a:ext cx="4465025" cy="2168306"/>
            <a:chOff x="2719540" y="2025563"/>
            <a:chExt cx="4465025" cy="2168306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9A469544-9D90-16D0-F5E9-6F33B10D8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9540" y="2592880"/>
              <a:ext cx="1361351" cy="1600989"/>
            </a:xfrm>
            <a:prstGeom prst="rect">
              <a:avLst/>
            </a:prstGeom>
          </p:spPr>
        </p:pic>
        <p:sp>
          <p:nvSpPr>
            <p:cNvPr id="50" name="Speech Bubble: Rectangle with Corners Rounded 49">
              <a:extLst>
                <a:ext uri="{FF2B5EF4-FFF2-40B4-BE49-F238E27FC236}">
                  <a16:creationId xmlns:a16="http://schemas.microsoft.com/office/drawing/2014/main" id="{C08492A7-3FA1-CBF2-8C8B-0213B5E98B2F}"/>
                </a:ext>
              </a:extLst>
            </p:cNvPr>
            <p:cNvSpPr/>
            <p:nvPr/>
          </p:nvSpPr>
          <p:spPr>
            <a:xfrm>
              <a:off x="4066255" y="2025563"/>
              <a:ext cx="3118310" cy="579833"/>
            </a:xfrm>
            <a:prstGeom prst="wedgeRoundRectCallout">
              <a:avLst>
                <a:gd name="adj1" fmla="val -67488"/>
                <a:gd name="adj2" fmla="val 59626"/>
                <a:gd name="adj3" fmla="val 16667"/>
              </a:avLst>
            </a:prstGeom>
            <a:solidFill>
              <a:srgbClr val="97C93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What number is it?</a:t>
              </a:r>
            </a:p>
          </p:txBody>
        </p:sp>
      </p:grpSp>
      <p:sp>
        <p:nvSpPr>
          <p:cNvPr id="51" name="Google Shape;540;p45">
            <a:extLst>
              <a:ext uri="{FF2B5EF4-FFF2-40B4-BE49-F238E27FC236}">
                <a16:creationId xmlns:a16="http://schemas.microsoft.com/office/drawing/2014/main" id="{9097ADB7-5083-E8FB-18C6-0C54E6474DDB}"/>
              </a:ext>
            </a:extLst>
          </p:cNvPr>
          <p:cNvSpPr txBox="1">
            <a:spLocks/>
          </p:cNvSpPr>
          <p:nvPr/>
        </p:nvSpPr>
        <p:spPr>
          <a:xfrm>
            <a:off x="7972330" y="18319"/>
            <a:ext cx="421967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he Missing Number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4FF283E-64B4-5B1A-F40E-783E68D980B2}"/>
              </a:ext>
            </a:extLst>
          </p:cNvPr>
          <p:cNvSpPr txBox="1"/>
          <p:nvPr/>
        </p:nvSpPr>
        <p:spPr>
          <a:xfrm>
            <a:off x="3488083" y="6288503"/>
            <a:ext cx="5431886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smiling star to reveal the number</a:t>
            </a:r>
          </a:p>
        </p:txBody>
      </p:sp>
      <p:grpSp>
        <p:nvGrpSpPr>
          <p:cNvPr id="85" name="Group 5">
            <a:extLst>
              <a:ext uri="{FF2B5EF4-FFF2-40B4-BE49-F238E27FC236}">
                <a16:creationId xmlns:a16="http://schemas.microsoft.com/office/drawing/2014/main" id="{4DCCF40B-CFB2-4AC5-4B6A-071DB1095AD1}"/>
              </a:ext>
            </a:extLst>
          </p:cNvPr>
          <p:cNvGrpSpPr/>
          <p:nvPr/>
        </p:nvGrpSpPr>
        <p:grpSpPr>
          <a:xfrm>
            <a:off x="5387144" y="3373660"/>
            <a:ext cx="1829529" cy="2563050"/>
            <a:chOff x="0" y="0"/>
            <a:chExt cx="3659058" cy="5126101"/>
          </a:xfrm>
        </p:grpSpPr>
        <p:grpSp>
          <p:nvGrpSpPr>
            <p:cNvPr id="86" name="Group 6">
              <a:extLst>
                <a:ext uri="{FF2B5EF4-FFF2-40B4-BE49-F238E27FC236}">
                  <a16:creationId xmlns:a16="http://schemas.microsoft.com/office/drawing/2014/main" id="{CF5675E3-B436-0915-F070-5EC4B9E803EF}"/>
                </a:ext>
              </a:extLst>
            </p:cNvPr>
            <p:cNvGrpSpPr/>
            <p:nvPr/>
          </p:nvGrpSpPr>
          <p:grpSpPr>
            <a:xfrm>
              <a:off x="0" y="0"/>
              <a:ext cx="3659058" cy="5126101"/>
              <a:chOff x="0" y="0"/>
              <a:chExt cx="914371" cy="1280973"/>
            </a:xfrm>
          </p:grpSpPr>
          <p:sp>
            <p:nvSpPr>
              <p:cNvPr id="88" name="Freeform 7">
                <a:extLst>
                  <a:ext uri="{FF2B5EF4-FFF2-40B4-BE49-F238E27FC236}">
                    <a16:creationId xmlns:a16="http://schemas.microsoft.com/office/drawing/2014/main" id="{67C4119D-F393-2FDF-38DA-740692AC86BD}"/>
                  </a:ext>
                </a:extLst>
              </p:cNvPr>
              <p:cNvSpPr/>
              <p:nvPr/>
            </p:nvSpPr>
            <p:spPr>
              <a:xfrm>
                <a:off x="92710" y="106680"/>
                <a:ext cx="810231" cy="1161594"/>
              </a:xfrm>
              <a:custGeom>
                <a:avLst/>
                <a:gdLst/>
                <a:ahLst/>
                <a:cxnLst/>
                <a:rect l="l" t="t" r="r" b="b"/>
                <a:pathLst>
                  <a:path w="810231" h="1161594">
                    <a:moveTo>
                      <a:pt x="783561" y="972364"/>
                    </a:moveTo>
                    <a:cubicBezTo>
                      <a:pt x="783561" y="1059994"/>
                      <a:pt x="707361" y="1131114"/>
                      <a:pt x="626081" y="1131114"/>
                    </a:cubicBezTo>
                    <a:lnTo>
                      <a:pt x="66040" y="1131114"/>
                    </a:lnTo>
                    <a:cubicBezTo>
                      <a:pt x="43180" y="1131114"/>
                      <a:pt x="20320" y="1126034"/>
                      <a:pt x="0" y="1117144"/>
                    </a:cubicBezTo>
                    <a:cubicBezTo>
                      <a:pt x="26670" y="1145084"/>
                      <a:pt x="63500" y="1161594"/>
                      <a:pt x="99291" y="1161594"/>
                    </a:cubicBezTo>
                    <a:lnTo>
                      <a:pt x="664181" y="1161594"/>
                    </a:lnTo>
                    <a:cubicBezTo>
                      <a:pt x="744191" y="1161594"/>
                      <a:pt x="810231" y="1095553"/>
                      <a:pt x="810231" y="1015544"/>
                    </a:cubicBezTo>
                    <a:lnTo>
                      <a:pt x="810231" y="95250"/>
                    </a:lnTo>
                    <a:cubicBezTo>
                      <a:pt x="810231" y="58420"/>
                      <a:pt x="796261" y="25400"/>
                      <a:pt x="774671" y="0"/>
                    </a:cubicBezTo>
                    <a:cubicBezTo>
                      <a:pt x="781021" y="16510"/>
                      <a:pt x="783561" y="34290"/>
                      <a:pt x="783561" y="52070"/>
                    </a:cubicBezTo>
                    <a:lnTo>
                      <a:pt x="783561" y="972364"/>
                    </a:lnTo>
                    <a:lnTo>
                      <a:pt x="783561" y="97236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89" name="Freeform 8">
                <a:extLst>
                  <a:ext uri="{FF2B5EF4-FFF2-40B4-BE49-F238E27FC236}">
                    <a16:creationId xmlns:a16="http://schemas.microsoft.com/office/drawing/2014/main" id="{F6A55B30-0DE5-C682-0C58-7E0AA6B5BCE8}"/>
                  </a:ext>
                </a:extLst>
              </p:cNvPr>
              <p:cNvSpPr/>
              <p:nvPr/>
            </p:nvSpPr>
            <p:spPr>
              <a:xfrm>
                <a:off x="12700" y="12700"/>
                <a:ext cx="849601" cy="1212394"/>
              </a:xfrm>
              <a:custGeom>
                <a:avLst/>
                <a:gdLst/>
                <a:ahLst/>
                <a:cxnLst/>
                <a:rect l="l" t="t" r="r" b="b"/>
                <a:pathLst>
                  <a:path w="849601" h="1212394">
                    <a:moveTo>
                      <a:pt x="146050" y="1212394"/>
                    </a:moveTo>
                    <a:lnTo>
                      <a:pt x="703551" y="1212394"/>
                    </a:lnTo>
                    <a:cubicBezTo>
                      <a:pt x="783561" y="1212394"/>
                      <a:pt x="849601" y="1146354"/>
                      <a:pt x="849601" y="1066344"/>
                    </a:cubicBezTo>
                    <a:lnTo>
                      <a:pt x="849601" y="146050"/>
                    </a:lnTo>
                    <a:cubicBezTo>
                      <a:pt x="849601" y="66040"/>
                      <a:pt x="783561" y="0"/>
                      <a:pt x="703551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66344"/>
                    </a:lnTo>
                    <a:cubicBezTo>
                      <a:pt x="0" y="1147623"/>
                      <a:pt x="66040" y="1212394"/>
                      <a:pt x="146050" y="1212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0" name="Freeform 9">
                <a:extLst>
                  <a:ext uri="{FF2B5EF4-FFF2-40B4-BE49-F238E27FC236}">
                    <a16:creationId xmlns:a16="http://schemas.microsoft.com/office/drawing/2014/main" id="{774890D3-B2BD-5908-3337-7ECE4679057C}"/>
                  </a:ext>
                </a:extLst>
              </p:cNvPr>
              <p:cNvSpPr/>
              <p:nvPr/>
            </p:nvSpPr>
            <p:spPr>
              <a:xfrm>
                <a:off x="0" y="0"/>
                <a:ext cx="914371" cy="1280974"/>
              </a:xfrm>
              <a:custGeom>
                <a:avLst/>
                <a:gdLst/>
                <a:ahLst/>
                <a:cxnLst/>
                <a:rect l="l" t="t" r="r" b="b"/>
                <a:pathLst>
                  <a:path w="914371" h="1280974">
                    <a:moveTo>
                      <a:pt x="850871" y="74930"/>
                    </a:moveTo>
                    <a:cubicBezTo>
                      <a:pt x="822931" y="30480"/>
                      <a:pt x="773401" y="0"/>
                      <a:pt x="716251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79044"/>
                    </a:lnTo>
                    <a:cubicBezTo>
                      <a:pt x="0" y="1131114"/>
                      <a:pt x="25400" y="1176833"/>
                      <a:pt x="63500" y="1206044"/>
                    </a:cubicBezTo>
                    <a:cubicBezTo>
                      <a:pt x="91440" y="1250494"/>
                      <a:pt x="140970" y="1280974"/>
                      <a:pt x="192515" y="1280974"/>
                    </a:cubicBezTo>
                    <a:lnTo>
                      <a:pt x="755621" y="1280974"/>
                    </a:lnTo>
                    <a:cubicBezTo>
                      <a:pt x="843251" y="1280974"/>
                      <a:pt x="914371" y="1209854"/>
                      <a:pt x="914371" y="1122224"/>
                    </a:cubicBezTo>
                    <a:lnTo>
                      <a:pt x="914371" y="201930"/>
                    </a:lnTo>
                    <a:cubicBezTo>
                      <a:pt x="914371" y="149860"/>
                      <a:pt x="888971" y="104140"/>
                      <a:pt x="850871" y="74930"/>
                    </a:cubicBezTo>
                    <a:close/>
                    <a:moveTo>
                      <a:pt x="12700" y="107904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716251" y="12700"/>
                    </a:lnTo>
                    <a:cubicBezTo>
                      <a:pt x="796261" y="12700"/>
                      <a:pt x="862301" y="78740"/>
                      <a:pt x="862301" y="158750"/>
                    </a:cubicBezTo>
                    <a:lnTo>
                      <a:pt x="862301" y="1079044"/>
                    </a:lnTo>
                    <a:cubicBezTo>
                      <a:pt x="862301" y="1159054"/>
                      <a:pt x="796261" y="1225094"/>
                      <a:pt x="716251" y="1225094"/>
                    </a:cubicBezTo>
                    <a:lnTo>
                      <a:pt x="158750" y="1225094"/>
                    </a:lnTo>
                    <a:cubicBezTo>
                      <a:pt x="78740" y="1225094"/>
                      <a:pt x="12700" y="1160323"/>
                      <a:pt x="12700" y="1079044"/>
                    </a:cubicBezTo>
                    <a:close/>
                    <a:moveTo>
                      <a:pt x="902941" y="1122223"/>
                    </a:moveTo>
                    <a:cubicBezTo>
                      <a:pt x="902941" y="1202233"/>
                      <a:pt x="835631" y="1268273"/>
                      <a:pt x="755621" y="1268273"/>
                    </a:cubicBezTo>
                    <a:lnTo>
                      <a:pt x="192515" y="1268273"/>
                    </a:lnTo>
                    <a:cubicBezTo>
                      <a:pt x="157480" y="1268273"/>
                      <a:pt x="120650" y="1251763"/>
                      <a:pt x="93980" y="1223823"/>
                    </a:cubicBezTo>
                    <a:cubicBezTo>
                      <a:pt x="114300" y="1232713"/>
                      <a:pt x="135890" y="1237793"/>
                      <a:pt x="160020" y="1237793"/>
                    </a:cubicBezTo>
                    <a:lnTo>
                      <a:pt x="717521" y="1237793"/>
                    </a:lnTo>
                    <a:cubicBezTo>
                      <a:pt x="805151" y="1237793"/>
                      <a:pt x="876271" y="1166673"/>
                      <a:pt x="876271" y="1079043"/>
                    </a:cubicBezTo>
                    <a:lnTo>
                      <a:pt x="876271" y="158750"/>
                    </a:lnTo>
                    <a:cubicBezTo>
                      <a:pt x="876271" y="140970"/>
                      <a:pt x="872461" y="123190"/>
                      <a:pt x="867381" y="106680"/>
                    </a:cubicBezTo>
                    <a:cubicBezTo>
                      <a:pt x="888971" y="132080"/>
                      <a:pt x="902941" y="165100"/>
                      <a:pt x="902941" y="201930"/>
                    </a:cubicBezTo>
                    <a:lnTo>
                      <a:pt x="902941" y="1122223"/>
                    </a:lnTo>
                    <a:cubicBezTo>
                      <a:pt x="902941" y="1122223"/>
                      <a:pt x="902941" y="1122223"/>
                      <a:pt x="902941" y="1122223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04CEED0-38D8-AF2F-9614-8D184CAD8924}"/>
                </a:ext>
              </a:extLst>
            </p:cNvPr>
            <p:cNvSpPr txBox="1"/>
            <p:nvPr/>
          </p:nvSpPr>
          <p:spPr>
            <a:xfrm>
              <a:off x="345878" y="936430"/>
              <a:ext cx="2967304" cy="2872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11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271" dirty="0">
                  <a:solidFill>
                    <a:prstClr val="black"/>
                  </a:solidFill>
                  <a:latin typeface="Tropika"/>
                </a:rPr>
                <a:t>3</a:t>
              </a:r>
              <a:endParaRPr kumimoji="0" lang="en-US" sz="1127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opika"/>
                <a:ea typeface="+mn-ea"/>
                <a:cs typeface="+mn-cs"/>
              </a:endParaRPr>
            </a:p>
          </p:txBody>
        </p:sp>
      </p:grpSp>
      <p:grpSp>
        <p:nvGrpSpPr>
          <p:cNvPr id="91" name="Group 11">
            <a:extLst>
              <a:ext uri="{FF2B5EF4-FFF2-40B4-BE49-F238E27FC236}">
                <a16:creationId xmlns:a16="http://schemas.microsoft.com/office/drawing/2014/main" id="{60E23CE3-72D6-25E4-1821-54C4960EFF3A}"/>
              </a:ext>
            </a:extLst>
          </p:cNvPr>
          <p:cNvGrpSpPr/>
          <p:nvPr/>
        </p:nvGrpSpPr>
        <p:grpSpPr>
          <a:xfrm>
            <a:off x="7235656" y="3373662"/>
            <a:ext cx="1829529" cy="2563050"/>
            <a:chOff x="0" y="0"/>
            <a:chExt cx="3659058" cy="5126101"/>
          </a:xfrm>
        </p:grpSpPr>
        <p:grpSp>
          <p:nvGrpSpPr>
            <p:cNvPr id="92" name="Group 12">
              <a:extLst>
                <a:ext uri="{FF2B5EF4-FFF2-40B4-BE49-F238E27FC236}">
                  <a16:creationId xmlns:a16="http://schemas.microsoft.com/office/drawing/2014/main" id="{CCD4CE16-4B74-F45D-2644-BD6660485E92}"/>
                </a:ext>
              </a:extLst>
            </p:cNvPr>
            <p:cNvGrpSpPr/>
            <p:nvPr/>
          </p:nvGrpSpPr>
          <p:grpSpPr>
            <a:xfrm>
              <a:off x="0" y="0"/>
              <a:ext cx="3659058" cy="5126101"/>
              <a:chOff x="0" y="0"/>
              <a:chExt cx="914371" cy="1280973"/>
            </a:xfrm>
          </p:grpSpPr>
          <p:sp>
            <p:nvSpPr>
              <p:cNvPr id="94" name="Freeform 13">
                <a:extLst>
                  <a:ext uri="{FF2B5EF4-FFF2-40B4-BE49-F238E27FC236}">
                    <a16:creationId xmlns:a16="http://schemas.microsoft.com/office/drawing/2014/main" id="{6C0AA521-6F6D-CC94-9AE5-F5F03A5736DA}"/>
                  </a:ext>
                </a:extLst>
              </p:cNvPr>
              <p:cNvSpPr/>
              <p:nvPr/>
            </p:nvSpPr>
            <p:spPr>
              <a:xfrm>
                <a:off x="92710" y="106680"/>
                <a:ext cx="810231" cy="1161594"/>
              </a:xfrm>
              <a:custGeom>
                <a:avLst/>
                <a:gdLst/>
                <a:ahLst/>
                <a:cxnLst/>
                <a:rect l="l" t="t" r="r" b="b"/>
                <a:pathLst>
                  <a:path w="810231" h="1161594">
                    <a:moveTo>
                      <a:pt x="783561" y="972364"/>
                    </a:moveTo>
                    <a:cubicBezTo>
                      <a:pt x="783561" y="1059994"/>
                      <a:pt x="707361" y="1131114"/>
                      <a:pt x="626081" y="1131114"/>
                    </a:cubicBezTo>
                    <a:lnTo>
                      <a:pt x="66040" y="1131114"/>
                    </a:lnTo>
                    <a:cubicBezTo>
                      <a:pt x="43180" y="1131114"/>
                      <a:pt x="20320" y="1126034"/>
                      <a:pt x="0" y="1117144"/>
                    </a:cubicBezTo>
                    <a:cubicBezTo>
                      <a:pt x="26670" y="1145084"/>
                      <a:pt x="63500" y="1161594"/>
                      <a:pt x="99291" y="1161594"/>
                    </a:cubicBezTo>
                    <a:lnTo>
                      <a:pt x="664181" y="1161594"/>
                    </a:lnTo>
                    <a:cubicBezTo>
                      <a:pt x="744191" y="1161594"/>
                      <a:pt x="810231" y="1095553"/>
                      <a:pt x="810231" y="1015544"/>
                    </a:cubicBezTo>
                    <a:lnTo>
                      <a:pt x="810231" y="95250"/>
                    </a:lnTo>
                    <a:cubicBezTo>
                      <a:pt x="810231" y="58420"/>
                      <a:pt x="796261" y="25400"/>
                      <a:pt x="774671" y="0"/>
                    </a:cubicBezTo>
                    <a:cubicBezTo>
                      <a:pt x="781021" y="16510"/>
                      <a:pt x="783561" y="34290"/>
                      <a:pt x="783561" y="52070"/>
                    </a:cubicBezTo>
                    <a:lnTo>
                      <a:pt x="783561" y="972364"/>
                    </a:lnTo>
                    <a:lnTo>
                      <a:pt x="783561" y="97236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95" name="Freeform 14">
                <a:extLst>
                  <a:ext uri="{FF2B5EF4-FFF2-40B4-BE49-F238E27FC236}">
                    <a16:creationId xmlns:a16="http://schemas.microsoft.com/office/drawing/2014/main" id="{CE1352B9-4791-6040-C834-5D17BD701BF1}"/>
                  </a:ext>
                </a:extLst>
              </p:cNvPr>
              <p:cNvSpPr/>
              <p:nvPr/>
            </p:nvSpPr>
            <p:spPr>
              <a:xfrm>
                <a:off x="12700" y="12700"/>
                <a:ext cx="849601" cy="1212394"/>
              </a:xfrm>
              <a:custGeom>
                <a:avLst/>
                <a:gdLst/>
                <a:ahLst/>
                <a:cxnLst/>
                <a:rect l="l" t="t" r="r" b="b"/>
                <a:pathLst>
                  <a:path w="849601" h="1212394">
                    <a:moveTo>
                      <a:pt x="146050" y="1212394"/>
                    </a:moveTo>
                    <a:lnTo>
                      <a:pt x="703551" y="1212394"/>
                    </a:lnTo>
                    <a:cubicBezTo>
                      <a:pt x="783561" y="1212394"/>
                      <a:pt x="849601" y="1146354"/>
                      <a:pt x="849601" y="1066344"/>
                    </a:cubicBezTo>
                    <a:lnTo>
                      <a:pt x="849601" y="146050"/>
                    </a:lnTo>
                    <a:cubicBezTo>
                      <a:pt x="849601" y="66040"/>
                      <a:pt x="783561" y="0"/>
                      <a:pt x="703551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66344"/>
                    </a:lnTo>
                    <a:cubicBezTo>
                      <a:pt x="0" y="1147623"/>
                      <a:pt x="66040" y="1212394"/>
                      <a:pt x="146050" y="1212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6" name="Freeform 15">
                <a:extLst>
                  <a:ext uri="{FF2B5EF4-FFF2-40B4-BE49-F238E27FC236}">
                    <a16:creationId xmlns:a16="http://schemas.microsoft.com/office/drawing/2014/main" id="{4C45C7F5-44BA-5DA7-D856-7DFE6285BC04}"/>
                  </a:ext>
                </a:extLst>
              </p:cNvPr>
              <p:cNvSpPr/>
              <p:nvPr/>
            </p:nvSpPr>
            <p:spPr>
              <a:xfrm>
                <a:off x="0" y="0"/>
                <a:ext cx="914371" cy="1280974"/>
              </a:xfrm>
              <a:custGeom>
                <a:avLst/>
                <a:gdLst/>
                <a:ahLst/>
                <a:cxnLst/>
                <a:rect l="l" t="t" r="r" b="b"/>
                <a:pathLst>
                  <a:path w="914371" h="1280974">
                    <a:moveTo>
                      <a:pt x="850871" y="74930"/>
                    </a:moveTo>
                    <a:cubicBezTo>
                      <a:pt x="822931" y="30480"/>
                      <a:pt x="773401" y="0"/>
                      <a:pt x="716251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79044"/>
                    </a:lnTo>
                    <a:cubicBezTo>
                      <a:pt x="0" y="1131114"/>
                      <a:pt x="25400" y="1176833"/>
                      <a:pt x="63500" y="1206044"/>
                    </a:cubicBezTo>
                    <a:cubicBezTo>
                      <a:pt x="91440" y="1250494"/>
                      <a:pt x="140970" y="1280974"/>
                      <a:pt x="192515" y="1280974"/>
                    </a:cubicBezTo>
                    <a:lnTo>
                      <a:pt x="755621" y="1280974"/>
                    </a:lnTo>
                    <a:cubicBezTo>
                      <a:pt x="843251" y="1280974"/>
                      <a:pt x="914371" y="1209854"/>
                      <a:pt x="914371" y="1122224"/>
                    </a:cubicBezTo>
                    <a:lnTo>
                      <a:pt x="914371" y="201930"/>
                    </a:lnTo>
                    <a:cubicBezTo>
                      <a:pt x="914371" y="149860"/>
                      <a:pt x="888971" y="104140"/>
                      <a:pt x="850871" y="74930"/>
                    </a:cubicBezTo>
                    <a:close/>
                    <a:moveTo>
                      <a:pt x="12700" y="107904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716251" y="12700"/>
                    </a:lnTo>
                    <a:cubicBezTo>
                      <a:pt x="796261" y="12700"/>
                      <a:pt x="862301" y="78740"/>
                      <a:pt x="862301" y="158750"/>
                    </a:cubicBezTo>
                    <a:lnTo>
                      <a:pt x="862301" y="1079044"/>
                    </a:lnTo>
                    <a:cubicBezTo>
                      <a:pt x="862301" y="1159054"/>
                      <a:pt x="796261" y="1225094"/>
                      <a:pt x="716251" y="1225094"/>
                    </a:cubicBezTo>
                    <a:lnTo>
                      <a:pt x="158750" y="1225094"/>
                    </a:lnTo>
                    <a:cubicBezTo>
                      <a:pt x="78740" y="1225094"/>
                      <a:pt x="12700" y="1160323"/>
                      <a:pt x="12700" y="1079044"/>
                    </a:cubicBezTo>
                    <a:close/>
                    <a:moveTo>
                      <a:pt x="902941" y="1122223"/>
                    </a:moveTo>
                    <a:cubicBezTo>
                      <a:pt x="902941" y="1202233"/>
                      <a:pt x="835631" y="1268273"/>
                      <a:pt x="755621" y="1268273"/>
                    </a:cubicBezTo>
                    <a:lnTo>
                      <a:pt x="192515" y="1268273"/>
                    </a:lnTo>
                    <a:cubicBezTo>
                      <a:pt x="157480" y="1268273"/>
                      <a:pt x="120650" y="1251763"/>
                      <a:pt x="93980" y="1223823"/>
                    </a:cubicBezTo>
                    <a:cubicBezTo>
                      <a:pt x="114300" y="1232713"/>
                      <a:pt x="135890" y="1237793"/>
                      <a:pt x="160020" y="1237793"/>
                    </a:cubicBezTo>
                    <a:lnTo>
                      <a:pt x="717521" y="1237793"/>
                    </a:lnTo>
                    <a:cubicBezTo>
                      <a:pt x="805151" y="1237793"/>
                      <a:pt x="876271" y="1166673"/>
                      <a:pt x="876271" y="1079043"/>
                    </a:cubicBezTo>
                    <a:lnTo>
                      <a:pt x="876271" y="158750"/>
                    </a:lnTo>
                    <a:cubicBezTo>
                      <a:pt x="876271" y="140970"/>
                      <a:pt x="872461" y="123190"/>
                      <a:pt x="867381" y="106680"/>
                    </a:cubicBezTo>
                    <a:cubicBezTo>
                      <a:pt x="888971" y="132080"/>
                      <a:pt x="902941" y="165100"/>
                      <a:pt x="902941" y="201930"/>
                    </a:cubicBezTo>
                    <a:lnTo>
                      <a:pt x="902941" y="1122223"/>
                    </a:lnTo>
                    <a:cubicBezTo>
                      <a:pt x="902941" y="1122223"/>
                      <a:pt x="902941" y="1122223"/>
                      <a:pt x="902941" y="1122223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7ED11A6A-7EB8-3ED5-6169-5039DCED1382}"/>
                </a:ext>
              </a:extLst>
            </p:cNvPr>
            <p:cNvSpPr txBox="1"/>
            <p:nvPr/>
          </p:nvSpPr>
          <p:spPr>
            <a:xfrm>
              <a:off x="345878" y="936430"/>
              <a:ext cx="2967304" cy="2872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11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271" dirty="0">
                  <a:latin typeface="Tropika"/>
                </a:rPr>
                <a:t>5</a:t>
              </a:r>
              <a:endParaRPr kumimoji="0" lang="en-US" sz="11271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opika"/>
                <a:ea typeface="+mn-ea"/>
                <a:cs typeface="+mn-cs"/>
              </a:endParaRPr>
            </a:p>
          </p:txBody>
        </p:sp>
      </p:grpSp>
      <p:grpSp>
        <p:nvGrpSpPr>
          <p:cNvPr id="97" name="Group 17">
            <a:extLst>
              <a:ext uri="{FF2B5EF4-FFF2-40B4-BE49-F238E27FC236}">
                <a16:creationId xmlns:a16="http://schemas.microsoft.com/office/drawing/2014/main" id="{248BAA19-20DD-74C6-1F02-609E75900AFB}"/>
              </a:ext>
            </a:extLst>
          </p:cNvPr>
          <p:cNvGrpSpPr/>
          <p:nvPr/>
        </p:nvGrpSpPr>
        <p:grpSpPr>
          <a:xfrm>
            <a:off x="1642009" y="3365585"/>
            <a:ext cx="1829529" cy="2563050"/>
            <a:chOff x="0" y="0"/>
            <a:chExt cx="3659058" cy="5126101"/>
          </a:xfrm>
        </p:grpSpPr>
        <p:grpSp>
          <p:nvGrpSpPr>
            <p:cNvPr id="98" name="Group 18">
              <a:extLst>
                <a:ext uri="{FF2B5EF4-FFF2-40B4-BE49-F238E27FC236}">
                  <a16:creationId xmlns:a16="http://schemas.microsoft.com/office/drawing/2014/main" id="{D4384D32-6D6A-F8F1-B5A1-0462863F68AA}"/>
                </a:ext>
              </a:extLst>
            </p:cNvPr>
            <p:cNvGrpSpPr/>
            <p:nvPr/>
          </p:nvGrpSpPr>
          <p:grpSpPr>
            <a:xfrm>
              <a:off x="0" y="0"/>
              <a:ext cx="3659058" cy="5126101"/>
              <a:chOff x="0" y="0"/>
              <a:chExt cx="914371" cy="1280973"/>
            </a:xfrm>
          </p:grpSpPr>
          <p:sp>
            <p:nvSpPr>
              <p:cNvPr id="100" name="Freeform 19">
                <a:extLst>
                  <a:ext uri="{FF2B5EF4-FFF2-40B4-BE49-F238E27FC236}">
                    <a16:creationId xmlns:a16="http://schemas.microsoft.com/office/drawing/2014/main" id="{6B910301-1429-4669-362F-BD81F79DC601}"/>
                  </a:ext>
                </a:extLst>
              </p:cNvPr>
              <p:cNvSpPr/>
              <p:nvPr/>
            </p:nvSpPr>
            <p:spPr>
              <a:xfrm>
                <a:off x="92710" y="106680"/>
                <a:ext cx="810231" cy="1161594"/>
              </a:xfrm>
              <a:custGeom>
                <a:avLst/>
                <a:gdLst/>
                <a:ahLst/>
                <a:cxnLst/>
                <a:rect l="l" t="t" r="r" b="b"/>
                <a:pathLst>
                  <a:path w="810231" h="1161594">
                    <a:moveTo>
                      <a:pt x="783561" y="972364"/>
                    </a:moveTo>
                    <a:cubicBezTo>
                      <a:pt x="783561" y="1059994"/>
                      <a:pt x="707361" y="1131114"/>
                      <a:pt x="626081" y="1131114"/>
                    </a:cubicBezTo>
                    <a:lnTo>
                      <a:pt x="66040" y="1131114"/>
                    </a:lnTo>
                    <a:cubicBezTo>
                      <a:pt x="43180" y="1131114"/>
                      <a:pt x="20320" y="1126034"/>
                      <a:pt x="0" y="1117144"/>
                    </a:cubicBezTo>
                    <a:cubicBezTo>
                      <a:pt x="26670" y="1145084"/>
                      <a:pt x="63500" y="1161594"/>
                      <a:pt x="99291" y="1161594"/>
                    </a:cubicBezTo>
                    <a:lnTo>
                      <a:pt x="664181" y="1161594"/>
                    </a:lnTo>
                    <a:cubicBezTo>
                      <a:pt x="744191" y="1161594"/>
                      <a:pt x="810231" y="1095553"/>
                      <a:pt x="810231" y="1015544"/>
                    </a:cubicBezTo>
                    <a:lnTo>
                      <a:pt x="810231" y="95250"/>
                    </a:lnTo>
                    <a:cubicBezTo>
                      <a:pt x="810231" y="58420"/>
                      <a:pt x="796261" y="25400"/>
                      <a:pt x="774671" y="0"/>
                    </a:cubicBezTo>
                    <a:cubicBezTo>
                      <a:pt x="781021" y="16510"/>
                      <a:pt x="783561" y="34290"/>
                      <a:pt x="783561" y="52070"/>
                    </a:cubicBezTo>
                    <a:lnTo>
                      <a:pt x="783561" y="972364"/>
                    </a:lnTo>
                    <a:lnTo>
                      <a:pt x="783561" y="97236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01" name="Freeform 20">
                <a:extLst>
                  <a:ext uri="{FF2B5EF4-FFF2-40B4-BE49-F238E27FC236}">
                    <a16:creationId xmlns:a16="http://schemas.microsoft.com/office/drawing/2014/main" id="{03FC7D9E-016D-9CAB-99B2-934DB666CFBC}"/>
                  </a:ext>
                </a:extLst>
              </p:cNvPr>
              <p:cNvSpPr/>
              <p:nvPr/>
            </p:nvSpPr>
            <p:spPr>
              <a:xfrm>
                <a:off x="12700" y="12700"/>
                <a:ext cx="849601" cy="1212394"/>
              </a:xfrm>
              <a:custGeom>
                <a:avLst/>
                <a:gdLst/>
                <a:ahLst/>
                <a:cxnLst/>
                <a:rect l="l" t="t" r="r" b="b"/>
                <a:pathLst>
                  <a:path w="849601" h="1212394">
                    <a:moveTo>
                      <a:pt x="146050" y="1212394"/>
                    </a:moveTo>
                    <a:lnTo>
                      <a:pt x="703551" y="1212394"/>
                    </a:lnTo>
                    <a:cubicBezTo>
                      <a:pt x="783561" y="1212394"/>
                      <a:pt x="849601" y="1146354"/>
                      <a:pt x="849601" y="1066344"/>
                    </a:cubicBezTo>
                    <a:lnTo>
                      <a:pt x="849601" y="146050"/>
                    </a:lnTo>
                    <a:cubicBezTo>
                      <a:pt x="849601" y="66040"/>
                      <a:pt x="783561" y="0"/>
                      <a:pt x="703551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66344"/>
                    </a:lnTo>
                    <a:cubicBezTo>
                      <a:pt x="0" y="1147623"/>
                      <a:pt x="66040" y="1212394"/>
                      <a:pt x="146050" y="1212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02" name="Freeform 21">
                <a:extLst>
                  <a:ext uri="{FF2B5EF4-FFF2-40B4-BE49-F238E27FC236}">
                    <a16:creationId xmlns:a16="http://schemas.microsoft.com/office/drawing/2014/main" id="{173AE32D-F2EB-3909-34F1-1821FE359D29}"/>
                  </a:ext>
                </a:extLst>
              </p:cNvPr>
              <p:cNvSpPr/>
              <p:nvPr/>
            </p:nvSpPr>
            <p:spPr>
              <a:xfrm>
                <a:off x="0" y="0"/>
                <a:ext cx="914371" cy="1280974"/>
              </a:xfrm>
              <a:custGeom>
                <a:avLst/>
                <a:gdLst/>
                <a:ahLst/>
                <a:cxnLst/>
                <a:rect l="l" t="t" r="r" b="b"/>
                <a:pathLst>
                  <a:path w="914371" h="1280974">
                    <a:moveTo>
                      <a:pt x="850871" y="74930"/>
                    </a:moveTo>
                    <a:cubicBezTo>
                      <a:pt x="822931" y="30480"/>
                      <a:pt x="773401" y="0"/>
                      <a:pt x="716251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79044"/>
                    </a:lnTo>
                    <a:cubicBezTo>
                      <a:pt x="0" y="1131114"/>
                      <a:pt x="25400" y="1176833"/>
                      <a:pt x="63500" y="1206044"/>
                    </a:cubicBezTo>
                    <a:cubicBezTo>
                      <a:pt x="91440" y="1250494"/>
                      <a:pt x="140970" y="1280974"/>
                      <a:pt x="192515" y="1280974"/>
                    </a:cubicBezTo>
                    <a:lnTo>
                      <a:pt x="755621" y="1280974"/>
                    </a:lnTo>
                    <a:cubicBezTo>
                      <a:pt x="843251" y="1280974"/>
                      <a:pt x="914371" y="1209854"/>
                      <a:pt x="914371" y="1122224"/>
                    </a:cubicBezTo>
                    <a:lnTo>
                      <a:pt x="914371" y="201930"/>
                    </a:lnTo>
                    <a:cubicBezTo>
                      <a:pt x="914371" y="149860"/>
                      <a:pt x="888971" y="104140"/>
                      <a:pt x="850871" y="74930"/>
                    </a:cubicBezTo>
                    <a:close/>
                    <a:moveTo>
                      <a:pt x="12700" y="107904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716251" y="12700"/>
                    </a:lnTo>
                    <a:cubicBezTo>
                      <a:pt x="796261" y="12700"/>
                      <a:pt x="862301" y="78740"/>
                      <a:pt x="862301" y="158750"/>
                    </a:cubicBezTo>
                    <a:lnTo>
                      <a:pt x="862301" y="1079044"/>
                    </a:lnTo>
                    <a:cubicBezTo>
                      <a:pt x="862301" y="1159054"/>
                      <a:pt x="796261" y="1225094"/>
                      <a:pt x="716251" y="1225094"/>
                    </a:cubicBezTo>
                    <a:lnTo>
                      <a:pt x="158750" y="1225094"/>
                    </a:lnTo>
                    <a:cubicBezTo>
                      <a:pt x="78740" y="1225094"/>
                      <a:pt x="12700" y="1160323"/>
                      <a:pt x="12700" y="1079044"/>
                    </a:cubicBezTo>
                    <a:close/>
                    <a:moveTo>
                      <a:pt x="902941" y="1122223"/>
                    </a:moveTo>
                    <a:cubicBezTo>
                      <a:pt x="902941" y="1202233"/>
                      <a:pt x="835631" y="1268273"/>
                      <a:pt x="755621" y="1268273"/>
                    </a:cubicBezTo>
                    <a:lnTo>
                      <a:pt x="192515" y="1268273"/>
                    </a:lnTo>
                    <a:cubicBezTo>
                      <a:pt x="157480" y="1268273"/>
                      <a:pt x="120650" y="1251763"/>
                      <a:pt x="93980" y="1223823"/>
                    </a:cubicBezTo>
                    <a:cubicBezTo>
                      <a:pt x="114300" y="1232713"/>
                      <a:pt x="135890" y="1237793"/>
                      <a:pt x="160020" y="1237793"/>
                    </a:cubicBezTo>
                    <a:lnTo>
                      <a:pt x="717521" y="1237793"/>
                    </a:lnTo>
                    <a:cubicBezTo>
                      <a:pt x="805151" y="1237793"/>
                      <a:pt x="876271" y="1166673"/>
                      <a:pt x="876271" y="1079043"/>
                    </a:cubicBezTo>
                    <a:lnTo>
                      <a:pt x="876271" y="158750"/>
                    </a:lnTo>
                    <a:cubicBezTo>
                      <a:pt x="876271" y="140970"/>
                      <a:pt x="872461" y="123190"/>
                      <a:pt x="867381" y="106680"/>
                    </a:cubicBezTo>
                    <a:cubicBezTo>
                      <a:pt x="888971" y="132080"/>
                      <a:pt x="902941" y="165100"/>
                      <a:pt x="902941" y="201930"/>
                    </a:cubicBezTo>
                    <a:lnTo>
                      <a:pt x="902941" y="1122223"/>
                    </a:lnTo>
                    <a:cubicBezTo>
                      <a:pt x="902941" y="1122223"/>
                      <a:pt x="902941" y="1122223"/>
                      <a:pt x="902941" y="1122223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D2A9D3E6-CA44-80EB-4501-F0E6202B48D0}"/>
                </a:ext>
              </a:extLst>
            </p:cNvPr>
            <p:cNvSpPr txBox="1"/>
            <p:nvPr/>
          </p:nvSpPr>
          <p:spPr>
            <a:xfrm>
              <a:off x="345878" y="936430"/>
              <a:ext cx="2967304" cy="2872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11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27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opika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03" name="Group 23">
            <a:extLst>
              <a:ext uri="{FF2B5EF4-FFF2-40B4-BE49-F238E27FC236}">
                <a16:creationId xmlns:a16="http://schemas.microsoft.com/office/drawing/2014/main" id="{3BA453A7-C0E9-AE0B-695A-88782312BEF3}"/>
              </a:ext>
            </a:extLst>
          </p:cNvPr>
          <p:cNvGrpSpPr/>
          <p:nvPr/>
        </p:nvGrpSpPr>
        <p:grpSpPr>
          <a:xfrm>
            <a:off x="3513391" y="3390996"/>
            <a:ext cx="1829529" cy="2563050"/>
            <a:chOff x="0" y="0"/>
            <a:chExt cx="3659058" cy="5126101"/>
          </a:xfrm>
        </p:grpSpPr>
        <p:grpSp>
          <p:nvGrpSpPr>
            <p:cNvPr id="104" name="Group 24">
              <a:extLst>
                <a:ext uri="{FF2B5EF4-FFF2-40B4-BE49-F238E27FC236}">
                  <a16:creationId xmlns:a16="http://schemas.microsoft.com/office/drawing/2014/main" id="{2D1592D8-F39E-643E-4854-EAC9F4E0CF42}"/>
                </a:ext>
              </a:extLst>
            </p:cNvPr>
            <p:cNvGrpSpPr/>
            <p:nvPr/>
          </p:nvGrpSpPr>
          <p:grpSpPr>
            <a:xfrm>
              <a:off x="0" y="0"/>
              <a:ext cx="3659058" cy="5126101"/>
              <a:chOff x="0" y="0"/>
              <a:chExt cx="914371" cy="1280973"/>
            </a:xfrm>
          </p:grpSpPr>
          <p:sp>
            <p:nvSpPr>
              <p:cNvPr id="106" name="Freeform 25">
                <a:extLst>
                  <a:ext uri="{FF2B5EF4-FFF2-40B4-BE49-F238E27FC236}">
                    <a16:creationId xmlns:a16="http://schemas.microsoft.com/office/drawing/2014/main" id="{072039E8-F691-6EEE-76C5-3E71936FD4BB}"/>
                  </a:ext>
                </a:extLst>
              </p:cNvPr>
              <p:cNvSpPr/>
              <p:nvPr/>
            </p:nvSpPr>
            <p:spPr>
              <a:xfrm>
                <a:off x="92710" y="106680"/>
                <a:ext cx="810231" cy="1161594"/>
              </a:xfrm>
              <a:custGeom>
                <a:avLst/>
                <a:gdLst/>
                <a:ahLst/>
                <a:cxnLst/>
                <a:rect l="l" t="t" r="r" b="b"/>
                <a:pathLst>
                  <a:path w="810231" h="1161594">
                    <a:moveTo>
                      <a:pt x="783561" y="972364"/>
                    </a:moveTo>
                    <a:cubicBezTo>
                      <a:pt x="783561" y="1059994"/>
                      <a:pt x="707361" y="1131114"/>
                      <a:pt x="626081" y="1131114"/>
                    </a:cubicBezTo>
                    <a:lnTo>
                      <a:pt x="66040" y="1131114"/>
                    </a:lnTo>
                    <a:cubicBezTo>
                      <a:pt x="43180" y="1131114"/>
                      <a:pt x="20320" y="1126034"/>
                      <a:pt x="0" y="1117144"/>
                    </a:cubicBezTo>
                    <a:cubicBezTo>
                      <a:pt x="26670" y="1145084"/>
                      <a:pt x="63500" y="1161594"/>
                      <a:pt x="99291" y="1161594"/>
                    </a:cubicBezTo>
                    <a:lnTo>
                      <a:pt x="664181" y="1161594"/>
                    </a:lnTo>
                    <a:cubicBezTo>
                      <a:pt x="744191" y="1161594"/>
                      <a:pt x="810231" y="1095553"/>
                      <a:pt x="810231" y="1015544"/>
                    </a:cubicBezTo>
                    <a:lnTo>
                      <a:pt x="810231" y="95250"/>
                    </a:lnTo>
                    <a:cubicBezTo>
                      <a:pt x="810231" y="58420"/>
                      <a:pt x="796261" y="25400"/>
                      <a:pt x="774671" y="0"/>
                    </a:cubicBezTo>
                    <a:cubicBezTo>
                      <a:pt x="781021" y="16510"/>
                      <a:pt x="783561" y="34290"/>
                      <a:pt x="783561" y="52070"/>
                    </a:cubicBezTo>
                    <a:lnTo>
                      <a:pt x="783561" y="972364"/>
                    </a:lnTo>
                    <a:lnTo>
                      <a:pt x="783561" y="97236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07" name="Freeform 26">
                <a:extLst>
                  <a:ext uri="{FF2B5EF4-FFF2-40B4-BE49-F238E27FC236}">
                    <a16:creationId xmlns:a16="http://schemas.microsoft.com/office/drawing/2014/main" id="{72DBC37D-6E16-1988-01C2-4C32F194419D}"/>
                  </a:ext>
                </a:extLst>
              </p:cNvPr>
              <p:cNvSpPr/>
              <p:nvPr/>
            </p:nvSpPr>
            <p:spPr>
              <a:xfrm>
                <a:off x="12700" y="12700"/>
                <a:ext cx="849601" cy="1212394"/>
              </a:xfrm>
              <a:custGeom>
                <a:avLst/>
                <a:gdLst/>
                <a:ahLst/>
                <a:cxnLst/>
                <a:rect l="l" t="t" r="r" b="b"/>
                <a:pathLst>
                  <a:path w="849601" h="1212394">
                    <a:moveTo>
                      <a:pt x="146050" y="1212394"/>
                    </a:moveTo>
                    <a:lnTo>
                      <a:pt x="703551" y="1212394"/>
                    </a:lnTo>
                    <a:cubicBezTo>
                      <a:pt x="783561" y="1212394"/>
                      <a:pt x="849601" y="1146354"/>
                      <a:pt x="849601" y="1066344"/>
                    </a:cubicBezTo>
                    <a:lnTo>
                      <a:pt x="849601" y="146050"/>
                    </a:lnTo>
                    <a:cubicBezTo>
                      <a:pt x="849601" y="66040"/>
                      <a:pt x="783561" y="0"/>
                      <a:pt x="703551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66344"/>
                    </a:lnTo>
                    <a:cubicBezTo>
                      <a:pt x="0" y="1147623"/>
                      <a:pt x="66040" y="1212394"/>
                      <a:pt x="146050" y="1212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08" name="Freeform 27">
                <a:extLst>
                  <a:ext uri="{FF2B5EF4-FFF2-40B4-BE49-F238E27FC236}">
                    <a16:creationId xmlns:a16="http://schemas.microsoft.com/office/drawing/2014/main" id="{C34E3301-0C0A-7B4D-C544-C0BA788AB4F8}"/>
                  </a:ext>
                </a:extLst>
              </p:cNvPr>
              <p:cNvSpPr/>
              <p:nvPr/>
            </p:nvSpPr>
            <p:spPr>
              <a:xfrm>
                <a:off x="0" y="0"/>
                <a:ext cx="914371" cy="1280974"/>
              </a:xfrm>
              <a:custGeom>
                <a:avLst/>
                <a:gdLst/>
                <a:ahLst/>
                <a:cxnLst/>
                <a:rect l="l" t="t" r="r" b="b"/>
                <a:pathLst>
                  <a:path w="914371" h="1280974">
                    <a:moveTo>
                      <a:pt x="850871" y="74930"/>
                    </a:moveTo>
                    <a:cubicBezTo>
                      <a:pt x="822931" y="30480"/>
                      <a:pt x="773401" y="0"/>
                      <a:pt x="716251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79044"/>
                    </a:lnTo>
                    <a:cubicBezTo>
                      <a:pt x="0" y="1131114"/>
                      <a:pt x="25400" y="1176833"/>
                      <a:pt x="63500" y="1206044"/>
                    </a:cubicBezTo>
                    <a:cubicBezTo>
                      <a:pt x="91440" y="1250494"/>
                      <a:pt x="140970" y="1280974"/>
                      <a:pt x="192515" y="1280974"/>
                    </a:cubicBezTo>
                    <a:lnTo>
                      <a:pt x="755621" y="1280974"/>
                    </a:lnTo>
                    <a:cubicBezTo>
                      <a:pt x="843251" y="1280974"/>
                      <a:pt x="914371" y="1209854"/>
                      <a:pt x="914371" y="1122224"/>
                    </a:cubicBezTo>
                    <a:lnTo>
                      <a:pt x="914371" y="201930"/>
                    </a:lnTo>
                    <a:cubicBezTo>
                      <a:pt x="914371" y="149860"/>
                      <a:pt x="888971" y="104140"/>
                      <a:pt x="850871" y="74930"/>
                    </a:cubicBezTo>
                    <a:close/>
                    <a:moveTo>
                      <a:pt x="12700" y="107904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716251" y="12700"/>
                    </a:lnTo>
                    <a:cubicBezTo>
                      <a:pt x="796261" y="12700"/>
                      <a:pt x="862301" y="78740"/>
                      <a:pt x="862301" y="158750"/>
                    </a:cubicBezTo>
                    <a:lnTo>
                      <a:pt x="862301" y="1079044"/>
                    </a:lnTo>
                    <a:cubicBezTo>
                      <a:pt x="862301" y="1159054"/>
                      <a:pt x="796261" y="1225094"/>
                      <a:pt x="716251" y="1225094"/>
                    </a:cubicBezTo>
                    <a:lnTo>
                      <a:pt x="158750" y="1225094"/>
                    </a:lnTo>
                    <a:cubicBezTo>
                      <a:pt x="78740" y="1225094"/>
                      <a:pt x="12700" y="1160323"/>
                      <a:pt x="12700" y="1079044"/>
                    </a:cubicBezTo>
                    <a:close/>
                    <a:moveTo>
                      <a:pt x="902941" y="1122223"/>
                    </a:moveTo>
                    <a:cubicBezTo>
                      <a:pt x="902941" y="1202233"/>
                      <a:pt x="835631" y="1268273"/>
                      <a:pt x="755621" y="1268273"/>
                    </a:cubicBezTo>
                    <a:lnTo>
                      <a:pt x="192515" y="1268273"/>
                    </a:lnTo>
                    <a:cubicBezTo>
                      <a:pt x="157480" y="1268273"/>
                      <a:pt x="120650" y="1251763"/>
                      <a:pt x="93980" y="1223823"/>
                    </a:cubicBezTo>
                    <a:cubicBezTo>
                      <a:pt x="114300" y="1232713"/>
                      <a:pt x="135890" y="1237793"/>
                      <a:pt x="160020" y="1237793"/>
                    </a:cubicBezTo>
                    <a:lnTo>
                      <a:pt x="717521" y="1237793"/>
                    </a:lnTo>
                    <a:cubicBezTo>
                      <a:pt x="805151" y="1237793"/>
                      <a:pt x="876271" y="1166673"/>
                      <a:pt x="876271" y="1079043"/>
                    </a:cubicBezTo>
                    <a:lnTo>
                      <a:pt x="876271" y="158750"/>
                    </a:lnTo>
                    <a:cubicBezTo>
                      <a:pt x="876271" y="140970"/>
                      <a:pt x="872461" y="123190"/>
                      <a:pt x="867381" y="106680"/>
                    </a:cubicBezTo>
                    <a:cubicBezTo>
                      <a:pt x="888971" y="132080"/>
                      <a:pt x="902941" y="165100"/>
                      <a:pt x="902941" y="201930"/>
                    </a:cubicBezTo>
                    <a:lnTo>
                      <a:pt x="902941" y="1122223"/>
                    </a:lnTo>
                    <a:cubicBezTo>
                      <a:pt x="902941" y="1122223"/>
                      <a:pt x="902941" y="1122223"/>
                      <a:pt x="902941" y="1122223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3501F21C-C896-F786-56F3-39F76A9DAF60}"/>
                </a:ext>
              </a:extLst>
            </p:cNvPr>
            <p:cNvSpPr txBox="1"/>
            <p:nvPr/>
          </p:nvSpPr>
          <p:spPr>
            <a:xfrm>
              <a:off x="345878" y="936430"/>
              <a:ext cx="2967304" cy="2872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11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27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opika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10" name="Group 11">
            <a:extLst>
              <a:ext uri="{FF2B5EF4-FFF2-40B4-BE49-F238E27FC236}">
                <a16:creationId xmlns:a16="http://schemas.microsoft.com/office/drawing/2014/main" id="{2A0003B4-EA28-E16C-F2A6-4CDF22112099}"/>
              </a:ext>
            </a:extLst>
          </p:cNvPr>
          <p:cNvGrpSpPr/>
          <p:nvPr/>
        </p:nvGrpSpPr>
        <p:grpSpPr>
          <a:xfrm>
            <a:off x="9109225" y="3390996"/>
            <a:ext cx="1829529" cy="2563050"/>
            <a:chOff x="0" y="0"/>
            <a:chExt cx="3659058" cy="5126101"/>
          </a:xfrm>
        </p:grpSpPr>
        <p:grpSp>
          <p:nvGrpSpPr>
            <p:cNvPr id="111" name="Group 12">
              <a:extLst>
                <a:ext uri="{FF2B5EF4-FFF2-40B4-BE49-F238E27FC236}">
                  <a16:creationId xmlns:a16="http://schemas.microsoft.com/office/drawing/2014/main" id="{BE60E0CA-45A3-AA2F-BB05-E644E0C04D19}"/>
                </a:ext>
              </a:extLst>
            </p:cNvPr>
            <p:cNvGrpSpPr/>
            <p:nvPr/>
          </p:nvGrpSpPr>
          <p:grpSpPr>
            <a:xfrm>
              <a:off x="0" y="0"/>
              <a:ext cx="3659058" cy="5126101"/>
              <a:chOff x="0" y="0"/>
              <a:chExt cx="914371" cy="1280973"/>
            </a:xfrm>
          </p:grpSpPr>
          <p:sp>
            <p:nvSpPr>
              <p:cNvPr id="113" name="Freeform 13">
                <a:extLst>
                  <a:ext uri="{FF2B5EF4-FFF2-40B4-BE49-F238E27FC236}">
                    <a16:creationId xmlns:a16="http://schemas.microsoft.com/office/drawing/2014/main" id="{D5C33466-0C26-F8E1-7B64-02D801E586E1}"/>
                  </a:ext>
                </a:extLst>
              </p:cNvPr>
              <p:cNvSpPr/>
              <p:nvPr/>
            </p:nvSpPr>
            <p:spPr>
              <a:xfrm>
                <a:off x="92710" y="106680"/>
                <a:ext cx="810231" cy="1161594"/>
              </a:xfrm>
              <a:custGeom>
                <a:avLst/>
                <a:gdLst/>
                <a:ahLst/>
                <a:cxnLst/>
                <a:rect l="l" t="t" r="r" b="b"/>
                <a:pathLst>
                  <a:path w="810231" h="1161594">
                    <a:moveTo>
                      <a:pt x="783561" y="972364"/>
                    </a:moveTo>
                    <a:cubicBezTo>
                      <a:pt x="783561" y="1059994"/>
                      <a:pt x="707361" y="1131114"/>
                      <a:pt x="626081" y="1131114"/>
                    </a:cubicBezTo>
                    <a:lnTo>
                      <a:pt x="66040" y="1131114"/>
                    </a:lnTo>
                    <a:cubicBezTo>
                      <a:pt x="43180" y="1131114"/>
                      <a:pt x="20320" y="1126034"/>
                      <a:pt x="0" y="1117144"/>
                    </a:cubicBezTo>
                    <a:cubicBezTo>
                      <a:pt x="26670" y="1145084"/>
                      <a:pt x="63500" y="1161594"/>
                      <a:pt x="99291" y="1161594"/>
                    </a:cubicBezTo>
                    <a:lnTo>
                      <a:pt x="664181" y="1161594"/>
                    </a:lnTo>
                    <a:cubicBezTo>
                      <a:pt x="744191" y="1161594"/>
                      <a:pt x="810231" y="1095553"/>
                      <a:pt x="810231" y="1015544"/>
                    </a:cubicBezTo>
                    <a:lnTo>
                      <a:pt x="810231" y="95250"/>
                    </a:lnTo>
                    <a:cubicBezTo>
                      <a:pt x="810231" y="58420"/>
                      <a:pt x="796261" y="25400"/>
                      <a:pt x="774671" y="0"/>
                    </a:cubicBezTo>
                    <a:cubicBezTo>
                      <a:pt x="781021" y="16510"/>
                      <a:pt x="783561" y="34290"/>
                      <a:pt x="783561" y="52070"/>
                    </a:cubicBezTo>
                    <a:lnTo>
                      <a:pt x="783561" y="972364"/>
                    </a:lnTo>
                    <a:lnTo>
                      <a:pt x="783561" y="97236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14" name="Freeform 14">
                <a:extLst>
                  <a:ext uri="{FF2B5EF4-FFF2-40B4-BE49-F238E27FC236}">
                    <a16:creationId xmlns:a16="http://schemas.microsoft.com/office/drawing/2014/main" id="{EEB6293C-9103-DE9C-985F-8FBCF50134B0}"/>
                  </a:ext>
                </a:extLst>
              </p:cNvPr>
              <p:cNvSpPr/>
              <p:nvPr/>
            </p:nvSpPr>
            <p:spPr>
              <a:xfrm>
                <a:off x="12700" y="12700"/>
                <a:ext cx="849601" cy="1212394"/>
              </a:xfrm>
              <a:custGeom>
                <a:avLst/>
                <a:gdLst/>
                <a:ahLst/>
                <a:cxnLst/>
                <a:rect l="l" t="t" r="r" b="b"/>
                <a:pathLst>
                  <a:path w="849601" h="1212394">
                    <a:moveTo>
                      <a:pt x="146050" y="1212394"/>
                    </a:moveTo>
                    <a:lnTo>
                      <a:pt x="703551" y="1212394"/>
                    </a:lnTo>
                    <a:cubicBezTo>
                      <a:pt x="783561" y="1212394"/>
                      <a:pt x="849601" y="1146354"/>
                      <a:pt x="849601" y="1066344"/>
                    </a:cubicBezTo>
                    <a:lnTo>
                      <a:pt x="849601" y="146050"/>
                    </a:lnTo>
                    <a:cubicBezTo>
                      <a:pt x="849601" y="66040"/>
                      <a:pt x="783561" y="0"/>
                      <a:pt x="703551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66344"/>
                    </a:lnTo>
                    <a:cubicBezTo>
                      <a:pt x="0" y="1147623"/>
                      <a:pt x="66040" y="1212394"/>
                      <a:pt x="146050" y="1212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5" name="Freeform 15">
                <a:extLst>
                  <a:ext uri="{FF2B5EF4-FFF2-40B4-BE49-F238E27FC236}">
                    <a16:creationId xmlns:a16="http://schemas.microsoft.com/office/drawing/2014/main" id="{7DF997D2-4492-0AC6-768F-7CFEC428DAC7}"/>
                  </a:ext>
                </a:extLst>
              </p:cNvPr>
              <p:cNvSpPr/>
              <p:nvPr/>
            </p:nvSpPr>
            <p:spPr>
              <a:xfrm>
                <a:off x="0" y="0"/>
                <a:ext cx="914371" cy="1280974"/>
              </a:xfrm>
              <a:custGeom>
                <a:avLst/>
                <a:gdLst/>
                <a:ahLst/>
                <a:cxnLst/>
                <a:rect l="l" t="t" r="r" b="b"/>
                <a:pathLst>
                  <a:path w="914371" h="1280974">
                    <a:moveTo>
                      <a:pt x="850871" y="74930"/>
                    </a:moveTo>
                    <a:cubicBezTo>
                      <a:pt x="822931" y="30480"/>
                      <a:pt x="773401" y="0"/>
                      <a:pt x="716251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79044"/>
                    </a:lnTo>
                    <a:cubicBezTo>
                      <a:pt x="0" y="1131114"/>
                      <a:pt x="25400" y="1176833"/>
                      <a:pt x="63500" y="1206044"/>
                    </a:cubicBezTo>
                    <a:cubicBezTo>
                      <a:pt x="91440" y="1250494"/>
                      <a:pt x="140970" y="1280974"/>
                      <a:pt x="192515" y="1280974"/>
                    </a:cubicBezTo>
                    <a:lnTo>
                      <a:pt x="755621" y="1280974"/>
                    </a:lnTo>
                    <a:cubicBezTo>
                      <a:pt x="843251" y="1280974"/>
                      <a:pt x="914371" y="1209854"/>
                      <a:pt x="914371" y="1122224"/>
                    </a:cubicBezTo>
                    <a:lnTo>
                      <a:pt x="914371" y="201930"/>
                    </a:lnTo>
                    <a:cubicBezTo>
                      <a:pt x="914371" y="149860"/>
                      <a:pt x="888971" y="104140"/>
                      <a:pt x="850871" y="74930"/>
                    </a:cubicBezTo>
                    <a:close/>
                    <a:moveTo>
                      <a:pt x="12700" y="107904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716251" y="12700"/>
                    </a:lnTo>
                    <a:cubicBezTo>
                      <a:pt x="796261" y="12700"/>
                      <a:pt x="862301" y="78740"/>
                      <a:pt x="862301" y="158750"/>
                    </a:cubicBezTo>
                    <a:lnTo>
                      <a:pt x="862301" y="1079044"/>
                    </a:lnTo>
                    <a:cubicBezTo>
                      <a:pt x="862301" y="1159054"/>
                      <a:pt x="796261" y="1225094"/>
                      <a:pt x="716251" y="1225094"/>
                    </a:cubicBezTo>
                    <a:lnTo>
                      <a:pt x="158750" y="1225094"/>
                    </a:lnTo>
                    <a:cubicBezTo>
                      <a:pt x="78740" y="1225094"/>
                      <a:pt x="12700" y="1160323"/>
                      <a:pt x="12700" y="1079044"/>
                    </a:cubicBezTo>
                    <a:close/>
                    <a:moveTo>
                      <a:pt x="902941" y="1122223"/>
                    </a:moveTo>
                    <a:cubicBezTo>
                      <a:pt x="902941" y="1202233"/>
                      <a:pt x="835631" y="1268273"/>
                      <a:pt x="755621" y="1268273"/>
                    </a:cubicBezTo>
                    <a:lnTo>
                      <a:pt x="192515" y="1268273"/>
                    </a:lnTo>
                    <a:cubicBezTo>
                      <a:pt x="157480" y="1268273"/>
                      <a:pt x="120650" y="1251763"/>
                      <a:pt x="93980" y="1223823"/>
                    </a:cubicBezTo>
                    <a:cubicBezTo>
                      <a:pt x="114300" y="1232713"/>
                      <a:pt x="135890" y="1237793"/>
                      <a:pt x="160020" y="1237793"/>
                    </a:cubicBezTo>
                    <a:lnTo>
                      <a:pt x="717521" y="1237793"/>
                    </a:lnTo>
                    <a:cubicBezTo>
                      <a:pt x="805151" y="1237793"/>
                      <a:pt x="876271" y="1166673"/>
                      <a:pt x="876271" y="1079043"/>
                    </a:cubicBezTo>
                    <a:lnTo>
                      <a:pt x="876271" y="158750"/>
                    </a:lnTo>
                    <a:cubicBezTo>
                      <a:pt x="876271" y="140970"/>
                      <a:pt x="872461" y="123190"/>
                      <a:pt x="867381" y="106680"/>
                    </a:cubicBezTo>
                    <a:cubicBezTo>
                      <a:pt x="888971" y="132080"/>
                      <a:pt x="902941" y="165100"/>
                      <a:pt x="902941" y="201930"/>
                    </a:cubicBezTo>
                    <a:lnTo>
                      <a:pt x="902941" y="1122223"/>
                    </a:lnTo>
                    <a:cubicBezTo>
                      <a:pt x="902941" y="1122223"/>
                      <a:pt x="902941" y="1122223"/>
                      <a:pt x="902941" y="1122223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9EC4F345-AFD2-033E-8D4B-19C8EE6E0CE2}"/>
                </a:ext>
              </a:extLst>
            </p:cNvPr>
            <p:cNvSpPr txBox="1"/>
            <p:nvPr/>
          </p:nvSpPr>
          <p:spPr>
            <a:xfrm>
              <a:off x="345878" y="936430"/>
              <a:ext cx="2967304" cy="2872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11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271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ropika"/>
                  <a:ea typeface="+mn-ea"/>
                  <a:cs typeface="+mn-cs"/>
                </a:rPr>
                <a:t>8</a:t>
              </a:r>
            </a:p>
          </p:txBody>
        </p:sp>
      </p:grpSp>
      <p:pic>
        <p:nvPicPr>
          <p:cNvPr id="109" name="Picture 3">
            <a:extLst>
              <a:ext uri="{FF2B5EF4-FFF2-40B4-BE49-F238E27FC236}">
                <a16:creationId xmlns:a16="http://schemas.microsoft.com/office/drawing/2014/main" id="{7C129F9A-A1D2-9D95-BDED-FAB2F5661C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1155143">
            <a:off x="9069360" y="3337403"/>
            <a:ext cx="2059626" cy="195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3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AA64646-F0B2-DF43-BBB9-74DF9BFA0F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1237" y="641023"/>
            <a:ext cx="9416344" cy="52282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68D5DA-6A5C-B12C-A03A-E509E8E824D9}"/>
              </a:ext>
            </a:extLst>
          </p:cNvPr>
          <p:cNvSpPr txBox="1"/>
          <p:nvPr/>
        </p:nvSpPr>
        <p:spPr>
          <a:xfrm>
            <a:off x="3163321" y="609293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</a:t>
            </a: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icon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1.04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1.05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play the audios</a:t>
            </a:r>
          </a:p>
        </p:txBody>
      </p:sp>
      <p:pic>
        <p:nvPicPr>
          <p:cNvPr id="15" name="U1_04">
            <a:hlinkClick r:id="" action="ppaction://media"/>
            <a:extLst>
              <a:ext uri="{FF2B5EF4-FFF2-40B4-BE49-F238E27FC236}">
                <a16:creationId xmlns:a16="http://schemas.microsoft.com/office/drawing/2014/main" id="{58EBA9A1-A837-D737-8625-88DCF39C8C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9398" y="1539263"/>
            <a:ext cx="487363" cy="487363"/>
          </a:xfrm>
          <a:prstGeom prst="rect">
            <a:avLst/>
          </a:prstGeom>
        </p:spPr>
      </p:pic>
      <p:pic>
        <p:nvPicPr>
          <p:cNvPr id="20" name="U1_05">
            <a:hlinkClick r:id="" action="ppaction://media"/>
            <a:extLst>
              <a:ext uri="{FF2B5EF4-FFF2-40B4-BE49-F238E27FC236}">
                <a16:creationId xmlns:a16="http://schemas.microsoft.com/office/drawing/2014/main" id="{2D293014-1F9C-C191-4949-12674FB83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9398" y="3707613"/>
            <a:ext cx="487363" cy="487363"/>
          </a:xfrm>
          <a:prstGeom prst="rect">
            <a:avLst/>
          </a:prstGeom>
        </p:spPr>
      </p:pic>
      <p:sp>
        <p:nvSpPr>
          <p:cNvPr id="9" name="Google Shape;281;p15">
            <a:extLst>
              <a:ext uri="{FF2B5EF4-FFF2-40B4-BE49-F238E27FC236}">
                <a16:creationId xmlns:a16="http://schemas.microsoft.com/office/drawing/2014/main" id="{AFCA38CB-0071-295A-D7B4-ABC1203E9E9B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Pupil’s Book (p.10)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1DBC54-7F30-6D31-7E81-3478E9BB249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747" r="-772"/>
          <a:stretch/>
        </p:blipFill>
        <p:spPr>
          <a:xfrm>
            <a:off x="2855511" y="714485"/>
            <a:ext cx="512099" cy="548570"/>
          </a:xfrm>
          <a:prstGeom prst="rect">
            <a:avLst/>
          </a:prstGeom>
          <a:ln>
            <a:solidFill>
              <a:srgbClr val="F6A8C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A22D02-B784-96BF-E58A-7A9F677FEE8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8975"/>
          <a:stretch/>
        </p:blipFill>
        <p:spPr>
          <a:xfrm>
            <a:off x="2315131" y="714485"/>
            <a:ext cx="512099" cy="548570"/>
          </a:xfrm>
          <a:prstGeom prst="rect">
            <a:avLst/>
          </a:prstGeom>
          <a:ln>
            <a:solidFill>
              <a:srgbClr val="F6A8C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527165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0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36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68D5DA-6A5C-B12C-A03A-E509E8E824D9}"/>
              </a:ext>
            </a:extLst>
          </p:cNvPr>
          <p:cNvSpPr txBox="1"/>
          <p:nvPr/>
        </p:nvSpPr>
        <p:spPr>
          <a:xfrm>
            <a:off x="3163321" y="609293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“Write,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Match,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Colour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to reveal the answers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35FF4A-48D0-96E3-321B-27119E4B49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759896"/>
            <a:ext cx="9231540" cy="45749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F0D08F3-2D2F-7A76-2ECA-FCA151E48492}"/>
              </a:ext>
            </a:extLst>
          </p:cNvPr>
          <p:cNvSpPr txBox="1"/>
          <p:nvPr/>
        </p:nvSpPr>
        <p:spPr>
          <a:xfrm>
            <a:off x="2075231" y="2981170"/>
            <a:ext cx="1293042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three</a:t>
            </a:r>
            <a:endParaRPr lang="en-SG" sz="3600" dirty="0">
              <a:solidFill>
                <a:schemeClr val="accent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CB51CE-3F5D-DF54-45E6-6C586347069F}"/>
              </a:ext>
            </a:extLst>
          </p:cNvPr>
          <p:cNvSpPr txBox="1"/>
          <p:nvPr/>
        </p:nvSpPr>
        <p:spPr>
          <a:xfrm>
            <a:off x="3566237" y="3141657"/>
            <a:ext cx="1293042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four</a:t>
            </a:r>
            <a:endParaRPr lang="en-SG" sz="3600" dirty="0">
              <a:solidFill>
                <a:schemeClr val="accent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F69D50-232A-7A84-111F-0268BE91E19B}"/>
              </a:ext>
            </a:extLst>
          </p:cNvPr>
          <p:cNvSpPr txBox="1"/>
          <p:nvPr/>
        </p:nvSpPr>
        <p:spPr>
          <a:xfrm>
            <a:off x="6639171" y="2910222"/>
            <a:ext cx="1293042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five</a:t>
            </a:r>
            <a:endParaRPr lang="en-SG" sz="3600" dirty="0">
              <a:solidFill>
                <a:schemeClr val="accent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3A2207-E2D5-143B-E7DF-FA8A099F2AC6}"/>
              </a:ext>
            </a:extLst>
          </p:cNvPr>
          <p:cNvSpPr txBox="1"/>
          <p:nvPr/>
        </p:nvSpPr>
        <p:spPr>
          <a:xfrm>
            <a:off x="8130177" y="3061282"/>
            <a:ext cx="1293042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two</a:t>
            </a:r>
            <a:endParaRPr lang="en-SG" sz="3600" dirty="0">
              <a:solidFill>
                <a:schemeClr val="accent1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72170BE-9275-2573-1740-92DED04A43AB}"/>
              </a:ext>
            </a:extLst>
          </p:cNvPr>
          <p:cNvSpPr/>
          <p:nvPr/>
        </p:nvSpPr>
        <p:spPr>
          <a:xfrm>
            <a:off x="10279803" y="1162666"/>
            <a:ext cx="1439620" cy="546346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FFFFFF"/>
                </a:solidFill>
                <a:latin typeface="+mj-lt"/>
                <a:sym typeface="Arial"/>
              </a:rPr>
              <a:t>Write</a:t>
            </a:r>
            <a:endParaRPr kumimoji="0" lang="en-SG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982D0E5-88DC-2A8F-0D48-3EE2259ED0AE}"/>
              </a:ext>
            </a:extLst>
          </p:cNvPr>
          <p:cNvSpPr/>
          <p:nvPr/>
        </p:nvSpPr>
        <p:spPr>
          <a:xfrm>
            <a:off x="3172274" y="3775376"/>
            <a:ext cx="2498103" cy="641023"/>
          </a:xfrm>
          <a:custGeom>
            <a:avLst/>
            <a:gdLst>
              <a:gd name="connsiteX0" fmla="*/ 0 w 2498103"/>
              <a:gd name="connsiteY0" fmla="*/ 0 h 641023"/>
              <a:gd name="connsiteX1" fmla="*/ 65988 w 2498103"/>
              <a:gd name="connsiteY1" fmla="*/ 65988 h 641023"/>
              <a:gd name="connsiteX2" fmla="*/ 94268 w 2498103"/>
              <a:gd name="connsiteY2" fmla="*/ 94269 h 641023"/>
              <a:gd name="connsiteX3" fmla="*/ 188536 w 2498103"/>
              <a:gd name="connsiteY3" fmla="*/ 160256 h 641023"/>
              <a:gd name="connsiteX4" fmla="*/ 226244 w 2498103"/>
              <a:gd name="connsiteY4" fmla="*/ 169683 h 641023"/>
              <a:gd name="connsiteX5" fmla="*/ 282804 w 2498103"/>
              <a:gd name="connsiteY5" fmla="*/ 197963 h 641023"/>
              <a:gd name="connsiteX6" fmla="*/ 339365 w 2498103"/>
              <a:gd name="connsiteY6" fmla="*/ 216817 h 641023"/>
              <a:gd name="connsiteX7" fmla="*/ 377073 w 2498103"/>
              <a:gd name="connsiteY7" fmla="*/ 235671 h 641023"/>
              <a:gd name="connsiteX8" fmla="*/ 509048 w 2498103"/>
              <a:gd name="connsiteY8" fmla="*/ 282805 h 641023"/>
              <a:gd name="connsiteX9" fmla="*/ 584462 w 2498103"/>
              <a:gd name="connsiteY9" fmla="*/ 311085 h 641023"/>
              <a:gd name="connsiteX10" fmla="*/ 612743 w 2498103"/>
              <a:gd name="connsiteY10" fmla="*/ 320512 h 641023"/>
              <a:gd name="connsiteX11" fmla="*/ 641023 w 2498103"/>
              <a:gd name="connsiteY11" fmla="*/ 339365 h 641023"/>
              <a:gd name="connsiteX12" fmla="*/ 744718 w 2498103"/>
              <a:gd name="connsiteY12" fmla="*/ 358219 h 641023"/>
              <a:gd name="connsiteX13" fmla="*/ 923827 w 2498103"/>
              <a:gd name="connsiteY13" fmla="*/ 386499 h 641023"/>
              <a:gd name="connsiteX14" fmla="*/ 999242 w 2498103"/>
              <a:gd name="connsiteY14" fmla="*/ 405353 h 641023"/>
              <a:gd name="connsiteX15" fmla="*/ 1131217 w 2498103"/>
              <a:gd name="connsiteY15" fmla="*/ 424207 h 641023"/>
              <a:gd name="connsiteX16" fmla="*/ 1187778 w 2498103"/>
              <a:gd name="connsiteY16" fmla="*/ 433633 h 641023"/>
              <a:gd name="connsiteX17" fmla="*/ 1385741 w 2498103"/>
              <a:gd name="connsiteY17" fmla="*/ 461914 h 641023"/>
              <a:gd name="connsiteX18" fmla="*/ 1621411 w 2498103"/>
              <a:gd name="connsiteY18" fmla="*/ 480767 h 641023"/>
              <a:gd name="connsiteX19" fmla="*/ 1706252 w 2498103"/>
              <a:gd name="connsiteY19" fmla="*/ 490194 h 641023"/>
              <a:gd name="connsiteX20" fmla="*/ 1857081 w 2498103"/>
              <a:gd name="connsiteY20" fmla="*/ 509048 h 641023"/>
              <a:gd name="connsiteX21" fmla="*/ 1970202 w 2498103"/>
              <a:gd name="connsiteY21" fmla="*/ 537328 h 641023"/>
              <a:gd name="connsiteX22" fmla="*/ 2149312 w 2498103"/>
              <a:gd name="connsiteY22" fmla="*/ 546755 h 641023"/>
              <a:gd name="connsiteX23" fmla="*/ 2243580 w 2498103"/>
              <a:gd name="connsiteY23" fmla="*/ 575036 h 641023"/>
              <a:gd name="connsiteX24" fmla="*/ 2328421 w 2498103"/>
              <a:gd name="connsiteY24" fmla="*/ 593889 h 641023"/>
              <a:gd name="connsiteX25" fmla="*/ 2403835 w 2498103"/>
              <a:gd name="connsiteY25" fmla="*/ 612743 h 641023"/>
              <a:gd name="connsiteX26" fmla="*/ 2450969 w 2498103"/>
              <a:gd name="connsiteY26" fmla="*/ 622170 h 641023"/>
              <a:gd name="connsiteX27" fmla="*/ 2498103 w 2498103"/>
              <a:gd name="connsiteY27" fmla="*/ 641023 h 641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498103" h="641023">
                <a:moveTo>
                  <a:pt x="0" y="0"/>
                </a:moveTo>
                <a:cubicBezTo>
                  <a:pt x="76774" y="95967"/>
                  <a:pt x="2955" y="13460"/>
                  <a:pt x="65988" y="65988"/>
                </a:cubicBezTo>
                <a:cubicBezTo>
                  <a:pt x="76230" y="74523"/>
                  <a:pt x="84146" y="85593"/>
                  <a:pt x="94268" y="94269"/>
                </a:cubicBezTo>
                <a:cubicBezTo>
                  <a:pt x="110816" y="108453"/>
                  <a:pt x="175563" y="153770"/>
                  <a:pt x="188536" y="160256"/>
                </a:cubicBezTo>
                <a:cubicBezTo>
                  <a:pt x="200124" y="166050"/>
                  <a:pt x="214214" y="164871"/>
                  <a:pt x="226244" y="169683"/>
                </a:cubicBezTo>
                <a:cubicBezTo>
                  <a:pt x="245815" y="177511"/>
                  <a:pt x="263347" y="189856"/>
                  <a:pt x="282804" y="197963"/>
                </a:cubicBezTo>
                <a:cubicBezTo>
                  <a:pt x="301149" y="205607"/>
                  <a:pt x="320913" y="209436"/>
                  <a:pt x="339365" y="216817"/>
                </a:cubicBezTo>
                <a:cubicBezTo>
                  <a:pt x="352413" y="222036"/>
                  <a:pt x="364231" y="229964"/>
                  <a:pt x="377073" y="235671"/>
                </a:cubicBezTo>
                <a:cubicBezTo>
                  <a:pt x="421950" y="255616"/>
                  <a:pt x="460889" y="266752"/>
                  <a:pt x="509048" y="282805"/>
                </a:cubicBezTo>
                <a:cubicBezTo>
                  <a:pt x="573264" y="304210"/>
                  <a:pt x="494243" y="277252"/>
                  <a:pt x="584462" y="311085"/>
                </a:cubicBezTo>
                <a:cubicBezTo>
                  <a:pt x="593766" y="314574"/>
                  <a:pt x="603855" y="316068"/>
                  <a:pt x="612743" y="320512"/>
                </a:cubicBezTo>
                <a:cubicBezTo>
                  <a:pt x="622876" y="325579"/>
                  <a:pt x="630415" y="335387"/>
                  <a:pt x="641023" y="339365"/>
                </a:cubicBezTo>
                <a:cubicBezTo>
                  <a:pt x="651018" y="343113"/>
                  <a:pt x="739016" y="357404"/>
                  <a:pt x="744718" y="358219"/>
                </a:cubicBezTo>
                <a:cubicBezTo>
                  <a:pt x="844738" y="372508"/>
                  <a:pt x="809427" y="362415"/>
                  <a:pt x="923827" y="386499"/>
                </a:cubicBezTo>
                <a:cubicBezTo>
                  <a:pt x="949183" y="391837"/>
                  <a:pt x="973748" y="400718"/>
                  <a:pt x="999242" y="405353"/>
                </a:cubicBezTo>
                <a:cubicBezTo>
                  <a:pt x="1042963" y="413303"/>
                  <a:pt x="1087383" y="416902"/>
                  <a:pt x="1131217" y="424207"/>
                </a:cubicBezTo>
                <a:lnTo>
                  <a:pt x="1187778" y="433633"/>
                </a:lnTo>
                <a:cubicBezTo>
                  <a:pt x="1278589" y="450144"/>
                  <a:pt x="1238006" y="450096"/>
                  <a:pt x="1385741" y="461914"/>
                </a:cubicBezTo>
                <a:lnTo>
                  <a:pt x="1621411" y="480767"/>
                </a:lnTo>
                <a:cubicBezTo>
                  <a:pt x="1649755" y="483268"/>
                  <a:pt x="1677954" y="487215"/>
                  <a:pt x="1706252" y="490194"/>
                </a:cubicBezTo>
                <a:cubicBezTo>
                  <a:pt x="1755806" y="495410"/>
                  <a:pt x="1807945" y="498129"/>
                  <a:pt x="1857081" y="509048"/>
                </a:cubicBezTo>
                <a:cubicBezTo>
                  <a:pt x="1895023" y="517480"/>
                  <a:pt x="1931388" y="535285"/>
                  <a:pt x="1970202" y="537328"/>
                </a:cubicBezTo>
                <a:lnTo>
                  <a:pt x="2149312" y="546755"/>
                </a:lnTo>
                <a:cubicBezTo>
                  <a:pt x="2180735" y="556182"/>
                  <a:pt x="2211854" y="566687"/>
                  <a:pt x="2243580" y="575036"/>
                </a:cubicBezTo>
                <a:cubicBezTo>
                  <a:pt x="2271596" y="582409"/>
                  <a:pt x="2300221" y="587254"/>
                  <a:pt x="2328421" y="593889"/>
                </a:cubicBezTo>
                <a:cubicBezTo>
                  <a:pt x="2353644" y="599824"/>
                  <a:pt x="2378587" y="606916"/>
                  <a:pt x="2403835" y="612743"/>
                </a:cubicBezTo>
                <a:cubicBezTo>
                  <a:pt x="2419447" y="616346"/>
                  <a:pt x="2435425" y="618284"/>
                  <a:pt x="2450969" y="622170"/>
                </a:cubicBezTo>
                <a:cubicBezTo>
                  <a:pt x="2474272" y="627996"/>
                  <a:pt x="2478595" y="631269"/>
                  <a:pt x="2498103" y="641023"/>
                </a:cubicBezTo>
              </a:path>
            </a:pathLst>
          </a:custGeom>
          <a:noFill/>
          <a:ln w="28575">
            <a:solidFill>
              <a:srgbClr val="B249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0746CD0-3FB0-D723-CCFE-19E52AB76418}"/>
              </a:ext>
            </a:extLst>
          </p:cNvPr>
          <p:cNvSpPr/>
          <p:nvPr/>
        </p:nvSpPr>
        <p:spPr>
          <a:xfrm>
            <a:off x="4718270" y="3879071"/>
            <a:ext cx="2253006" cy="707011"/>
          </a:xfrm>
          <a:custGeom>
            <a:avLst/>
            <a:gdLst>
              <a:gd name="connsiteX0" fmla="*/ 0 w 2253006"/>
              <a:gd name="connsiteY0" fmla="*/ 0 h 707011"/>
              <a:gd name="connsiteX1" fmla="*/ 84841 w 2253006"/>
              <a:gd name="connsiteY1" fmla="*/ 75415 h 707011"/>
              <a:gd name="connsiteX2" fmla="*/ 169683 w 2253006"/>
              <a:gd name="connsiteY2" fmla="*/ 94268 h 707011"/>
              <a:gd name="connsiteX3" fmla="*/ 216817 w 2253006"/>
              <a:gd name="connsiteY3" fmla="*/ 103695 h 707011"/>
              <a:gd name="connsiteX4" fmla="*/ 725864 w 2253006"/>
              <a:gd name="connsiteY4" fmla="*/ 131976 h 707011"/>
              <a:gd name="connsiteX5" fmla="*/ 791852 w 2253006"/>
              <a:gd name="connsiteY5" fmla="*/ 141402 h 707011"/>
              <a:gd name="connsiteX6" fmla="*/ 848413 w 2253006"/>
              <a:gd name="connsiteY6" fmla="*/ 160256 h 707011"/>
              <a:gd name="connsiteX7" fmla="*/ 933254 w 2253006"/>
              <a:gd name="connsiteY7" fmla="*/ 169683 h 707011"/>
              <a:gd name="connsiteX8" fmla="*/ 1084083 w 2253006"/>
              <a:gd name="connsiteY8" fmla="*/ 207390 h 707011"/>
              <a:gd name="connsiteX9" fmla="*/ 1197204 w 2253006"/>
              <a:gd name="connsiteY9" fmla="*/ 216817 h 707011"/>
              <a:gd name="connsiteX10" fmla="*/ 1263192 w 2253006"/>
              <a:gd name="connsiteY10" fmla="*/ 226244 h 707011"/>
              <a:gd name="connsiteX11" fmla="*/ 1338606 w 2253006"/>
              <a:gd name="connsiteY11" fmla="*/ 235670 h 707011"/>
              <a:gd name="connsiteX12" fmla="*/ 1555423 w 2253006"/>
              <a:gd name="connsiteY12" fmla="*/ 301658 h 707011"/>
              <a:gd name="connsiteX13" fmla="*/ 1611984 w 2253006"/>
              <a:gd name="connsiteY13" fmla="*/ 329938 h 707011"/>
              <a:gd name="connsiteX14" fmla="*/ 1715679 w 2253006"/>
              <a:gd name="connsiteY14" fmla="*/ 367646 h 707011"/>
              <a:gd name="connsiteX15" fmla="*/ 1951349 w 2253006"/>
              <a:gd name="connsiteY15" fmla="*/ 490194 h 707011"/>
              <a:gd name="connsiteX16" fmla="*/ 2158738 w 2253006"/>
              <a:gd name="connsiteY16" fmla="*/ 641023 h 707011"/>
              <a:gd name="connsiteX17" fmla="*/ 2215299 w 2253006"/>
              <a:gd name="connsiteY17" fmla="*/ 678730 h 707011"/>
              <a:gd name="connsiteX18" fmla="*/ 2253006 w 2253006"/>
              <a:gd name="connsiteY18" fmla="*/ 707011 h 707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53006" h="707011">
                <a:moveTo>
                  <a:pt x="0" y="0"/>
                </a:moveTo>
                <a:cubicBezTo>
                  <a:pt x="25548" y="25548"/>
                  <a:pt x="52478" y="56922"/>
                  <a:pt x="84841" y="75415"/>
                </a:cubicBezTo>
                <a:cubicBezTo>
                  <a:pt x="104233" y="86496"/>
                  <a:pt x="155296" y="91652"/>
                  <a:pt x="169683" y="94268"/>
                </a:cubicBezTo>
                <a:cubicBezTo>
                  <a:pt x="185447" y="97134"/>
                  <a:pt x="200956" y="101429"/>
                  <a:pt x="216817" y="103695"/>
                </a:cubicBezTo>
                <a:cubicBezTo>
                  <a:pt x="369587" y="125520"/>
                  <a:pt x="635100" y="127942"/>
                  <a:pt x="725864" y="131976"/>
                </a:cubicBezTo>
                <a:cubicBezTo>
                  <a:pt x="747860" y="135118"/>
                  <a:pt x="770202" y="136406"/>
                  <a:pt x="791852" y="141402"/>
                </a:cubicBezTo>
                <a:cubicBezTo>
                  <a:pt x="811217" y="145871"/>
                  <a:pt x="828925" y="156358"/>
                  <a:pt x="848413" y="160256"/>
                </a:cubicBezTo>
                <a:cubicBezTo>
                  <a:pt x="876315" y="165836"/>
                  <a:pt x="904974" y="166541"/>
                  <a:pt x="933254" y="169683"/>
                </a:cubicBezTo>
                <a:cubicBezTo>
                  <a:pt x="983530" y="182252"/>
                  <a:pt x="1032438" y="203086"/>
                  <a:pt x="1084083" y="207390"/>
                </a:cubicBezTo>
                <a:cubicBezTo>
                  <a:pt x="1121790" y="210532"/>
                  <a:pt x="1159574" y="212856"/>
                  <a:pt x="1197204" y="216817"/>
                </a:cubicBezTo>
                <a:cubicBezTo>
                  <a:pt x="1219301" y="219143"/>
                  <a:pt x="1241168" y="223308"/>
                  <a:pt x="1263192" y="226244"/>
                </a:cubicBezTo>
                <a:lnTo>
                  <a:pt x="1338606" y="235670"/>
                </a:lnTo>
                <a:cubicBezTo>
                  <a:pt x="1417225" y="257112"/>
                  <a:pt x="1478673" y="271811"/>
                  <a:pt x="1555423" y="301658"/>
                </a:cubicBezTo>
                <a:cubicBezTo>
                  <a:pt x="1575069" y="309298"/>
                  <a:pt x="1592493" y="321912"/>
                  <a:pt x="1611984" y="329938"/>
                </a:cubicBezTo>
                <a:cubicBezTo>
                  <a:pt x="1645993" y="343942"/>
                  <a:pt x="1682070" y="352708"/>
                  <a:pt x="1715679" y="367646"/>
                </a:cubicBezTo>
                <a:cubicBezTo>
                  <a:pt x="1757921" y="386420"/>
                  <a:pt x="1896521" y="456688"/>
                  <a:pt x="1951349" y="490194"/>
                </a:cubicBezTo>
                <a:cubicBezTo>
                  <a:pt x="2133366" y="601427"/>
                  <a:pt x="1926923" y="486481"/>
                  <a:pt x="2158738" y="641023"/>
                </a:cubicBezTo>
                <a:cubicBezTo>
                  <a:pt x="2177592" y="653592"/>
                  <a:pt x="2197172" y="665134"/>
                  <a:pt x="2215299" y="678730"/>
                </a:cubicBezTo>
                <a:lnTo>
                  <a:pt x="2253006" y="707011"/>
                </a:lnTo>
              </a:path>
            </a:pathLst>
          </a:custGeom>
          <a:noFill/>
          <a:ln w="28575">
            <a:solidFill>
              <a:srgbClr val="F6A8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74BB4AA-6B16-6792-9A49-7FA9375DA2B1}"/>
              </a:ext>
            </a:extLst>
          </p:cNvPr>
          <p:cNvSpPr/>
          <p:nvPr/>
        </p:nvSpPr>
        <p:spPr>
          <a:xfrm>
            <a:off x="7536885" y="3841364"/>
            <a:ext cx="1065229" cy="443060"/>
          </a:xfrm>
          <a:custGeom>
            <a:avLst/>
            <a:gdLst>
              <a:gd name="connsiteX0" fmla="*/ 0 w 1065229"/>
              <a:gd name="connsiteY0" fmla="*/ 0 h 443060"/>
              <a:gd name="connsiteX1" fmla="*/ 28280 w 1065229"/>
              <a:gd name="connsiteY1" fmla="*/ 47134 h 443060"/>
              <a:gd name="connsiteX2" fmla="*/ 47134 w 1065229"/>
              <a:gd name="connsiteY2" fmla="*/ 75415 h 443060"/>
              <a:gd name="connsiteX3" fmla="*/ 103694 w 1065229"/>
              <a:gd name="connsiteY3" fmla="*/ 122549 h 443060"/>
              <a:gd name="connsiteX4" fmla="*/ 131975 w 1065229"/>
              <a:gd name="connsiteY4" fmla="*/ 150829 h 443060"/>
              <a:gd name="connsiteX5" fmla="*/ 245097 w 1065229"/>
              <a:gd name="connsiteY5" fmla="*/ 197963 h 443060"/>
              <a:gd name="connsiteX6" fmla="*/ 282804 w 1065229"/>
              <a:gd name="connsiteY6" fmla="*/ 216817 h 443060"/>
              <a:gd name="connsiteX7" fmla="*/ 348791 w 1065229"/>
              <a:gd name="connsiteY7" fmla="*/ 226243 h 443060"/>
              <a:gd name="connsiteX8" fmla="*/ 518474 w 1065229"/>
              <a:gd name="connsiteY8" fmla="*/ 245097 h 443060"/>
              <a:gd name="connsiteX9" fmla="*/ 593888 w 1065229"/>
              <a:gd name="connsiteY9" fmla="*/ 263951 h 443060"/>
              <a:gd name="connsiteX10" fmla="*/ 735290 w 1065229"/>
              <a:gd name="connsiteY10" fmla="*/ 282804 h 443060"/>
              <a:gd name="connsiteX11" fmla="*/ 810705 w 1065229"/>
              <a:gd name="connsiteY11" fmla="*/ 301658 h 443060"/>
              <a:gd name="connsiteX12" fmla="*/ 952107 w 1065229"/>
              <a:gd name="connsiteY12" fmla="*/ 329938 h 443060"/>
              <a:gd name="connsiteX13" fmla="*/ 1018094 w 1065229"/>
              <a:gd name="connsiteY13" fmla="*/ 386499 h 443060"/>
              <a:gd name="connsiteX14" fmla="*/ 1036948 w 1065229"/>
              <a:gd name="connsiteY14" fmla="*/ 414779 h 443060"/>
              <a:gd name="connsiteX15" fmla="*/ 1065229 w 1065229"/>
              <a:gd name="connsiteY15" fmla="*/ 443060 h 443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65229" h="443060">
                <a:moveTo>
                  <a:pt x="0" y="0"/>
                </a:moveTo>
                <a:cubicBezTo>
                  <a:pt x="9427" y="15711"/>
                  <a:pt x="18569" y="31597"/>
                  <a:pt x="28280" y="47134"/>
                </a:cubicBezTo>
                <a:cubicBezTo>
                  <a:pt x="34285" y="56742"/>
                  <a:pt x="39123" y="67404"/>
                  <a:pt x="47134" y="75415"/>
                </a:cubicBezTo>
                <a:cubicBezTo>
                  <a:pt x="64487" y="92769"/>
                  <a:pt x="85351" y="106244"/>
                  <a:pt x="103694" y="122549"/>
                </a:cubicBezTo>
                <a:cubicBezTo>
                  <a:pt x="113658" y="131406"/>
                  <a:pt x="120212" y="144555"/>
                  <a:pt x="131975" y="150829"/>
                </a:cubicBezTo>
                <a:cubicBezTo>
                  <a:pt x="168019" y="170052"/>
                  <a:pt x="208560" y="179694"/>
                  <a:pt x="245097" y="197963"/>
                </a:cubicBezTo>
                <a:cubicBezTo>
                  <a:pt x="257666" y="204248"/>
                  <a:pt x="269247" y="213120"/>
                  <a:pt x="282804" y="216817"/>
                </a:cubicBezTo>
                <a:cubicBezTo>
                  <a:pt x="304240" y="222663"/>
                  <a:pt x="326767" y="223307"/>
                  <a:pt x="348791" y="226243"/>
                </a:cubicBezTo>
                <a:cubicBezTo>
                  <a:pt x="428868" y="236920"/>
                  <a:pt x="432247" y="236474"/>
                  <a:pt x="518474" y="245097"/>
                </a:cubicBezTo>
                <a:cubicBezTo>
                  <a:pt x="543612" y="251382"/>
                  <a:pt x="568551" y="258522"/>
                  <a:pt x="593888" y="263951"/>
                </a:cubicBezTo>
                <a:cubicBezTo>
                  <a:pt x="639445" y="273713"/>
                  <a:pt x="689617" y="277729"/>
                  <a:pt x="735290" y="282804"/>
                </a:cubicBezTo>
                <a:cubicBezTo>
                  <a:pt x="760428" y="289089"/>
                  <a:pt x="785146" y="297398"/>
                  <a:pt x="810705" y="301658"/>
                </a:cubicBezTo>
                <a:cubicBezTo>
                  <a:pt x="901222" y="316744"/>
                  <a:pt x="886684" y="297227"/>
                  <a:pt x="952107" y="329938"/>
                </a:cubicBezTo>
                <a:cubicBezTo>
                  <a:pt x="977123" y="342446"/>
                  <a:pt x="1000701" y="366207"/>
                  <a:pt x="1018094" y="386499"/>
                </a:cubicBezTo>
                <a:cubicBezTo>
                  <a:pt x="1025467" y="395101"/>
                  <a:pt x="1029695" y="406075"/>
                  <a:pt x="1036948" y="414779"/>
                </a:cubicBezTo>
                <a:cubicBezTo>
                  <a:pt x="1045483" y="425021"/>
                  <a:pt x="1055802" y="433633"/>
                  <a:pt x="1065229" y="443060"/>
                </a:cubicBezTo>
              </a:path>
            </a:pathLst>
          </a:cu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0656EF9-D0E9-EC5D-A20D-25C8D8300393}"/>
              </a:ext>
            </a:extLst>
          </p:cNvPr>
          <p:cNvSpPr/>
          <p:nvPr/>
        </p:nvSpPr>
        <p:spPr>
          <a:xfrm>
            <a:off x="4671136" y="3765950"/>
            <a:ext cx="3525625" cy="716437"/>
          </a:xfrm>
          <a:custGeom>
            <a:avLst/>
            <a:gdLst>
              <a:gd name="connsiteX0" fmla="*/ 0 w 3525625"/>
              <a:gd name="connsiteY0" fmla="*/ 716437 h 716437"/>
              <a:gd name="connsiteX1" fmla="*/ 47134 w 3525625"/>
              <a:gd name="connsiteY1" fmla="*/ 678730 h 716437"/>
              <a:gd name="connsiteX2" fmla="*/ 65988 w 3525625"/>
              <a:gd name="connsiteY2" fmla="*/ 650449 h 716437"/>
              <a:gd name="connsiteX3" fmla="*/ 122549 w 3525625"/>
              <a:gd name="connsiteY3" fmla="*/ 631596 h 716437"/>
              <a:gd name="connsiteX4" fmla="*/ 245097 w 3525625"/>
              <a:gd name="connsiteY4" fmla="*/ 584462 h 716437"/>
              <a:gd name="connsiteX5" fmla="*/ 320512 w 3525625"/>
              <a:gd name="connsiteY5" fmla="*/ 556181 h 716437"/>
              <a:gd name="connsiteX6" fmla="*/ 377072 w 3525625"/>
              <a:gd name="connsiteY6" fmla="*/ 527901 h 716437"/>
              <a:gd name="connsiteX7" fmla="*/ 443060 w 3525625"/>
              <a:gd name="connsiteY7" fmla="*/ 509047 h 716437"/>
              <a:gd name="connsiteX8" fmla="*/ 527901 w 3525625"/>
              <a:gd name="connsiteY8" fmla="*/ 480767 h 716437"/>
              <a:gd name="connsiteX9" fmla="*/ 584462 w 3525625"/>
              <a:gd name="connsiteY9" fmla="*/ 471340 h 716437"/>
              <a:gd name="connsiteX10" fmla="*/ 650450 w 3525625"/>
              <a:gd name="connsiteY10" fmla="*/ 452486 h 716437"/>
              <a:gd name="connsiteX11" fmla="*/ 763571 w 3525625"/>
              <a:gd name="connsiteY11" fmla="*/ 395925 h 716437"/>
              <a:gd name="connsiteX12" fmla="*/ 848413 w 3525625"/>
              <a:gd name="connsiteY12" fmla="*/ 386499 h 716437"/>
              <a:gd name="connsiteX13" fmla="*/ 1065229 w 3525625"/>
              <a:gd name="connsiteY13" fmla="*/ 348791 h 716437"/>
              <a:gd name="connsiteX14" fmla="*/ 1225485 w 3525625"/>
              <a:gd name="connsiteY14" fmla="*/ 320511 h 716437"/>
              <a:gd name="connsiteX15" fmla="*/ 1404594 w 3525625"/>
              <a:gd name="connsiteY15" fmla="*/ 311084 h 716437"/>
              <a:gd name="connsiteX16" fmla="*/ 1791093 w 3525625"/>
              <a:gd name="connsiteY16" fmla="*/ 320511 h 716437"/>
              <a:gd name="connsiteX17" fmla="*/ 2158738 w 3525625"/>
              <a:gd name="connsiteY17" fmla="*/ 301657 h 716437"/>
              <a:gd name="connsiteX18" fmla="*/ 2290714 w 3525625"/>
              <a:gd name="connsiteY18" fmla="*/ 282804 h 716437"/>
              <a:gd name="connsiteX19" fmla="*/ 2394408 w 3525625"/>
              <a:gd name="connsiteY19" fmla="*/ 273377 h 716437"/>
              <a:gd name="connsiteX20" fmla="*/ 2771481 w 3525625"/>
              <a:gd name="connsiteY20" fmla="*/ 263950 h 716437"/>
              <a:gd name="connsiteX21" fmla="*/ 2903456 w 3525625"/>
              <a:gd name="connsiteY21" fmla="*/ 226243 h 716437"/>
              <a:gd name="connsiteX22" fmla="*/ 2997724 w 3525625"/>
              <a:gd name="connsiteY22" fmla="*/ 197963 h 716437"/>
              <a:gd name="connsiteX23" fmla="*/ 3242821 w 3525625"/>
              <a:gd name="connsiteY23" fmla="*/ 141402 h 716437"/>
              <a:gd name="connsiteX24" fmla="*/ 3384223 w 3525625"/>
              <a:gd name="connsiteY24" fmla="*/ 94268 h 716437"/>
              <a:gd name="connsiteX25" fmla="*/ 3478491 w 3525625"/>
              <a:gd name="connsiteY25" fmla="*/ 37707 h 716437"/>
              <a:gd name="connsiteX26" fmla="*/ 3525625 w 3525625"/>
              <a:gd name="connsiteY26" fmla="*/ 0 h 716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525625" h="716437">
                <a:moveTo>
                  <a:pt x="0" y="716437"/>
                </a:moveTo>
                <a:cubicBezTo>
                  <a:pt x="15711" y="703868"/>
                  <a:pt x="32907" y="692957"/>
                  <a:pt x="47134" y="678730"/>
                </a:cubicBezTo>
                <a:cubicBezTo>
                  <a:pt x="55145" y="670719"/>
                  <a:pt x="56380" y="656454"/>
                  <a:pt x="65988" y="650449"/>
                </a:cubicBezTo>
                <a:cubicBezTo>
                  <a:pt x="82841" y="639916"/>
                  <a:pt x="103901" y="638466"/>
                  <a:pt x="122549" y="631596"/>
                </a:cubicBezTo>
                <a:cubicBezTo>
                  <a:pt x="163617" y="616466"/>
                  <a:pt x="204198" y="600043"/>
                  <a:pt x="245097" y="584462"/>
                </a:cubicBezTo>
                <a:cubicBezTo>
                  <a:pt x="270186" y="574904"/>
                  <a:pt x="296499" y="568188"/>
                  <a:pt x="320512" y="556181"/>
                </a:cubicBezTo>
                <a:cubicBezTo>
                  <a:pt x="339365" y="546754"/>
                  <a:pt x="357398" y="535468"/>
                  <a:pt x="377072" y="527901"/>
                </a:cubicBezTo>
                <a:cubicBezTo>
                  <a:pt x="398423" y="519689"/>
                  <a:pt x="421225" y="515870"/>
                  <a:pt x="443060" y="509047"/>
                </a:cubicBezTo>
                <a:cubicBezTo>
                  <a:pt x="471513" y="500155"/>
                  <a:pt x="499097" y="488448"/>
                  <a:pt x="527901" y="480767"/>
                </a:cubicBezTo>
                <a:cubicBezTo>
                  <a:pt x="546369" y="475842"/>
                  <a:pt x="565838" y="475638"/>
                  <a:pt x="584462" y="471340"/>
                </a:cubicBezTo>
                <a:cubicBezTo>
                  <a:pt x="606752" y="466196"/>
                  <a:pt x="629367" y="461363"/>
                  <a:pt x="650450" y="452486"/>
                </a:cubicBezTo>
                <a:cubicBezTo>
                  <a:pt x="689304" y="436126"/>
                  <a:pt x="721671" y="400580"/>
                  <a:pt x="763571" y="395925"/>
                </a:cubicBezTo>
                <a:lnTo>
                  <a:pt x="848413" y="386499"/>
                </a:lnTo>
                <a:cubicBezTo>
                  <a:pt x="1021152" y="334676"/>
                  <a:pt x="860980" y="375432"/>
                  <a:pt x="1065229" y="348791"/>
                </a:cubicBezTo>
                <a:cubicBezTo>
                  <a:pt x="1158511" y="336624"/>
                  <a:pt x="1143565" y="326813"/>
                  <a:pt x="1225485" y="320511"/>
                </a:cubicBezTo>
                <a:cubicBezTo>
                  <a:pt x="1285095" y="315926"/>
                  <a:pt x="1344891" y="314226"/>
                  <a:pt x="1404594" y="311084"/>
                </a:cubicBezTo>
                <a:cubicBezTo>
                  <a:pt x="1533427" y="314226"/>
                  <a:pt x="1662232" y="322122"/>
                  <a:pt x="1791093" y="320511"/>
                </a:cubicBezTo>
                <a:cubicBezTo>
                  <a:pt x="1913793" y="318977"/>
                  <a:pt x="2036268" y="309311"/>
                  <a:pt x="2158738" y="301657"/>
                </a:cubicBezTo>
                <a:cubicBezTo>
                  <a:pt x="2341052" y="290263"/>
                  <a:pt x="2169759" y="297924"/>
                  <a:pt x="2290714" y="282804"/>
                </a:cubicBezTo>
                <a:cubicBezTo>
                  <a:pt x="2325153" y="278499"/>
                  <a:pt x="2359727" y="274737"/>
                  <a:pt x="2394408" y="273377"/>
                </a:cubicBezTo>
                <a:cubicBezTo>
                  <a:pt x="2520042" y="268450"/>
                  <a:pt x="2645790" y="267092"/>
                  <a:pt x="2771481" y="263950"/>
                </a:cubicBezTo>
                <a:lnTo>
                  <a:pt x="2903456" y="226243"/>
                </a:lnTo>
                <a:cubicBezTo>
                  <a:pt x="2934950" y="217057"/>
                  <a:pt x="2965555" y="204397"/>
                  <a:pt x="2997724" y="197963"/>
                </a:cubicBezTo>
                <a:cubicBezTo>
                  <a:pt x="3079941" y="181519"/>
                  <a:pt x="3162763" y="166875"/>
                  <a:pt x="3242821" y="141402"/>
                </a:cubicBezTo>
                <a:cubicBezTo>
                  <a:pt x="3290166" y="126338"/>
                  <a:pt x="3339785" y="116487"/>
                  <a:pt x="3384223" y="94268"/>
                </a:cubicBezTo>
                <a:cubicBezTo>
                  <a:pt x="3528049" y="22354"/>
                  <a:pt x="3369352" y="105919"/>
                  <a:pt x="3478491" y="37707"/>
                </a:cubicBezTo>
                <a:cubicBezTo>
                  <a:pt x="3526482" y="7713"/>
                  <a:pt x="3507914" y="35421"/>
                  <a:pt x="3525625" y="0"/>
                </a:cubicBezTo>
              </a:path>
            </a:pathLst>
          </a:custGeom>
          <a:noFill/>
          <a:ln w="28575">
            <a:solidFill>
              <a:srgbClr val="8F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B0164D51-6112-03AC-A64C-4DCB202E86D7}"/>
              </a:ext>
            </a:extLst>
          </p:cNvPr>
          <p:cNvSpPr/>
          <p:nvPr/>
        </p:nvSpPr>
        <p:spPr>
          <a:xfrm>
            <a:off x="2035885" y="2554648"/>
            <a:ext cx="1382364" cy="1395166"/>
          </a:xfrm>
          <a:custGeom>
            <a:avLst/>
            <a:gdLst>
              <a:gd name="connsiteX0" fmla="*/ 698187 w 1382364"/>
              <a:gd name="connsiteY0" fmla="*/ 188836 h 1395166"/>
              <a:gd name="connsiteX1" fmla="*/ 179712 w 1382364"/>
              <a:gd name="connsiteY1" fmla="*/ 707310 h 1395166"/>
              <a:gd name="connsiteX2" fmla="*/ 698187 w 1382364"/>
              <a:gd name="connsiteY2" fmla="*/ 1225784 h 1395166"/>
              <a:gd name="connsiteX3" fmla="*/ 1216662 w 1382364"/>
              <a:gd name="connsiteY3" fmla="*/ 707310 h 1395166"/>
              <a:gd name="connsiteX4" fmla="*/ 698187 w 1382364"/>
              <a:gd name="connsiteY4" fmla="*/ 188836 h 1395166"/>
              <a:gd name="connsiteX5" fmla="*/ 691182 w 1382364"/>
              <a:gd name="connsiteY5" fmla="*/ 0 h 1395166"/>
              <a:gd name="connsiteX6" fmla="*/ 1382364 w 1382364"/>
              <a:gd name="connsiteY6" fmla="*/ 697583 h 1395166"/>
              <a:gd name="connsiteX7" fmla="*/ 691182 w 1382364"/>
              <a:gd name="connsiteY7" fmla="*/ 1395166 h 1395166"/>
              <a:gd name="connsiteX8" fmla="*/ 0 w 1382364"/>
              <a:gd name="connsiteY8" fmla="*/ 697583 h 1395166"/>
              <a:gd name="connsiteX9" fmla="*/ 691182 w 1382364"/>
              <a:gd name="connsiteY9" fmla="*/ 0 h 139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82364" h="1395166">
                <a:moveTo>
                  <a:pt x="698187" y="188836"/>
                </a:moveTo>
                <a:cubicBezTo>
                  <a:pt x="411841" y="188836"/>
                  <a:pt x="179712" y="420965"/>
                  <a:pt x="179712" y="707310"/>
                </a:cubicBezTo>
                <a:cubicBezTo>
                  <a:pt x="179712" y="993655"/>
                  <a:pt x="411841" y="1225784"/>
                  <a:pt x="698187" y="1225784"/>
                </a:cubicBezTo>
                <a:cubicBezTo>
                  <a:pt x="984533" y="1225784"/>
                  <a:pt x="1216662" y="993655"/>
                  <a:pt x="1216662" y="707310"/>
                </a:cubicBezTo>
                <a:cubicBezTo>
                  <a:pt x="1216662" y="420965"/>
                  <a:pt x="984533" y="188836"/>
                  <a:pt x="698187" y="188836"/>
                </a:cubicBezTo>
                <a:close/>
                <a:moveTo>
                  <a:pt x="691182" y="0"/>
                </a:moveTo>
                <a:cubicBezTo>
                  <a:pt x="1072911" y="0"/>
                  <a:pt x="1382364" y="312319"/>
                  <a:pt x="1382364" y="697583"/>
                </a:cubicBezTo>
                <a:cubicBezTo>
                  <a:pt x="1382364" y="1082847"/>
                  <a:pt x="1072911" y="1395166"/>
                  <a:pt x="691182" y="1395166"/>
                </a:cubicBezTo>
                <a:cubicBezTo>
                  <a:pt x="309453" y="1395166"/>
                  <a:pt x="0" y="1082847"/>
                  <a:pt x="0" y="697583"/>
                </a:cubicBezTo>
                <a:cubicBezTo>
                  <a:pt x="0" y="312319"/>
                  <a:pt x="309453" y="0"/>
                  <a:pt x="691182" y="0"/>
                </a:cubicBezTo>
                <a:close/>
              </a:path>
            </a:pathLst>
          </a:custGeom>
          <a:solidFill>
            <a:srgbClr val="B24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SG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4A832F43-9856-3195-F2FE-1F749DECFF37}"/>
              </a:ext>
            </a:extLst>
          </p:cNvPr>
          <p:cNvSpPr/>
          <p:nvPr/>
        </p:nvSpPr>
        <p:spPr>
          <a:xfrm>
            <a:off x="3518801" y="2711703"/>
            <a:ext cx="1382364" cy="1395166"/>
          </a:xfrm>
          <a:custGeom>
            <a:avLst/>
            <a:gdLst>
              <a:gd name="connsiteX0" fmla="*/ 698187 w 1382364"/>
              <a:gd name="connsiteY0" fmla="*/ 188836 h 1395166"/>
              <a:gd name="connsiteX1" fmla="*/ 179712 w 1382364"/>
              <a:gd name="connsiteY1" fmla="*/ 707310 h 1395166"/>
              <a:gd name="connsiteX2" fmla="*/ 698187 w 1382364"/>
              <a:gd name="connsiteY2" fmla="*/ 1225784 h 1395166"/>
              <a:gd name="connsiteX3" fmla="*/ 1216662 w 1382364"/>
              <a:gd name="connsiteY3" fmla="*/ 707310 h 1395166"/>
              <a:gd name="connsiteX4" fmla="*/ 698187 w 1382364"/>
              <a:gd name="connsiteY4" fmla="*/ 188836 h 1395166"/>
              <a:gd name="connsiteX5" fmla="*/ 691182 w 1382364"/>
              <a:gd name="connsiteY5" fmla="*/ 0 h 1395166"/>
              <a:gd name="connsiteX6" fmla="*/ 1382364 w 1382364"/>
              <a:gd name="connsiteY6" fmla="*/ 697583 h 1395166"/>
              <a:gd name="connsiteX7" fmla="*/ 691182 w 1382364"/>
              <a:gd name="connsiteY7" fmla="*/ 1395166 h 1395166"/>
              <a:gd name="connsiteX8" fmla="*/ 0 w 1382364"/>
              <a:gd name="connsiteY8" fmla="*/ 697583 h 1395166"/>
              <a:gd name="connsiteX9" fmla="*/ 691182 w 1382364"/>
              <a:gd name="connsiteY9" fmla="*/ 0 h 139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82364" h="1395166">
                <a:moveTo>
                  <a:pt x="698187" y="188836"/>
                </a:moveTo>
                <a:cubicBezTo>
                  <a:pt x="411841" y="188836"/>
                  <a:pt x="179712" y="420965"/>
                  <a:pt x="179712" y="707310"/>
                </a:cubicBezTo>
                <a:cubicBezTo>
                  <a:pt x="179712" y="993655"/>
                  <a:pt x="411841" y="1225784"/>
                  <a:pt x="698187" y="1225784"/>
                </a:cubicBezTo>
                <a:cubicBezTo>
                  <a:pt x="984533" y="1225784"/>
                  <a:pt x="1216662" y="993655"/>
                  <a:pt x="1216662" y="707310"/>
                </a:cubicBezTo>
                <a:cubicBezTo>
                  <a:pt x="1216662" y="420965"/>
                  <a:pt x="984533" y="188836"/>
                  <a:pt x="698187" y="188836"/>
                </a:cubicBezTo>
                <a:close/>
                <a:moveTo>
                  <a:pt x="691182" y="0"/>
                </a:moveTo>
                <a:cubicBezTo>
                  <a:pt x="1072911" y="0"/>
                  <a:pt x="1382364" y="312319"/>
                  <a:pt x="1382364" y="697583"/>
                </a:cubicBezTo>
                <a:cubicBezTo>
                  <a:pt x="1382364" y="1082847"/>
                  <a:pt x="1072911" y="1395166"/>
                  <a:pt x="691182" y="1395166"/>
                </a:cubicBezTo>
                <a:cubicBezTo>
                  <a:pt x="309453" y="1395166"/>
                  <a:pt x="0" y="1082847"/>
                  <a:pt x="0" y="697583"/>
                </a:cubicBezTo>
                <a:cubicBezTo>
                  <a:pt x="0" y="312319"/>
                  <a:pt x="309453" y="0"/>
                  <a:pt x="691182" y="0"/>
                </a:cubicBezTo>
                <a:close/>
              </a:path>
            </a:pathLst>
          </a:custGeom>
          <a:solidFill>
            <a:srgbClr val="F6A8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SG" dirty="0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D391D4F2-4C29-1723-A399-77434581779F}"/>
              </a:ext>
            </a:extLst>
          </p:cNvPr>
          <p:cNvSpPr/>
          <p:nvPr/>
        </p:nvSpPr>
        <p:spPr>
          <a:xfrm>
            <a:off x="5051994" y="2545532"/>
            <a:ext cx="1382364" cy="1395166"/>
          </a:xfrm>
          <a:custGeom>
            <a:avLst/>
            <a:gdLst>
              <a:gd name="connsiteX0" fmla="*/ 698187 w 1382364"/>
              <a:gd name="connsiteY0" fmla="*/ 188836 h 1395166"/>
              <a:gd name="connsiteX1" fmla="*/ 179712 w 1382364"/>
              <a:gd name="connsiteY1" fmla="*/ 707310 h 1395166"/>
              <a:gd name="connsiteX2" fmla="*/ 698187 w 1382364"/>
              <a:gd name="connsiteY2" fmla="*/ 1225784 h 1395166"/>
              <a:gd name="connsiteX3" fmla="*/ 1216662 w 1382364"/>
              <a:gd name="connsiteY3" fmla="*/ 707310 h 1395166"/>
              <a:gd name="connsiteX4" fmla="*/ 698187 w 1382364"/>
              <a:gd name="connsiteY4" fmla="*/ 188836 h 1395166"/>
              <a:gd name="connsiteX5" fmla="*/ 691182 w 1382364"/>
              <a:gd name="connsiteY5" fmla="*/ 0 h 1395166"/>
              <a:gd name="connsiteX6" fmla="*/ 1382364 w 1382364"/>
              <a:gd name="connsiteY6" fmla="*/ 697583 h 1395166"/>
              <a:gd name="connsiteX7" fmla="*/ 691182 w 1382364"/>
              <a:gd name="connsiteY7" fmla="*/ 1395166 h 1395166"/>
              <a:gd name="connsiteX8" fmla="*/ 0 w 1382364"/>
              <a:gd name="connsiteY8" fmla="*/ 697583 h 1395166"/>
              <a:gd name="connsiteX9" fmla="*/ 691182 w 1382364"/>
              <a:gd name="connsiteY9" fmla="*/ 0 h 139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82364" h="1395166">
                <a:moveTo>
                  <a:pt x="698187" y="188836"/>
                </a:moveTo>
                <a:cubicBezTo>
                  <a:pt x="411841" y="188836"/>
                  <a:pt x="179712" y="420965"/>
                  <a:pt x="179712" y="707310"/>
                </a:cubicBezTo>
                <a:cubicBezTo>
                  <a:pt x="179712" y="993655"/>
                  <a:pt x="411841" y="1225784"/>
                  <a:pt x="698187" y="1225784"/>
                </a:cubicBezTo>
                <a:cubicBezTo>
                  <a:pt x="984533" y="1225784"/>
                  <a:pt x="1216662" y="993655"/>
                  <a:pt x="1216662" y="707310"/>
                </a:cubicBezTo>
                <a:cubicBezTo>
                  <a:pt x="1216662" y="420965"/>
                  <a:pt x="984533" y="188836"/>
                  <a:pt x="698187" y="188836"/>
                </a:cubicBezTo>
                <a:close/>
                <a:moveTo>
                  <a:pt x="691182" y="0"/>
                </a:moveTo>
                <a:cubicBezTo>
                  <a:pt x="1072911" y="0"/>
                  <a:pt x="1382364" y="312319"/>
                  <a:pt x="1382364" y="697583"/>
                </a:cubicBezTo>
                <a:cubicBezTo>
                  <a:pt x="1382364" y="1082847"/>
                  <a:pt x="1072911" y="1395166"/>
                  <a:pt x="691182" y="1395166"/>
                </a:cubicBezTo>
                <a:cubicBezTo>
                  <a:pt x="309453" y="1395166"/>
                  <a:pt x="0" y="1082847"/>
                  <a:pt x="0" y="697583"/>
                </a:cubicBezTo>
                <a:cubicBezTo>
                  <a:pt x="0" y="312319"/>
                  <a:pt x="309453" y="0"/>
                  <a:pt x="691182" y="0"/>
                </a:cubicBezTo>
                <a:close/>
              </a:path>
            </a:pathLst>
          </a:custGeom>
          <a:solidFill>
            <a:srgbClr val="00B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SG" dirty="0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C28D8AD-61B0-2227-8343-E898DAE45FF9}"/>
              </a:ext>
            </a:extLst>
          </p:cNvPr>
          <p:cNvSpPr/>
          <p:nvPr/>
        </p:nvSpPr>
        <p:spPr>
          <a:xfrm>
            <a:off x="6601200" y="2481180"/>
            <a:ext cx="1382364" cy="1395166"/>
          </a:xfrm>
          <a:custGeom>
            <a:avLst/>
            <a:gdLst>
              <a:gd name="connsiteX0" fmla="*/ 698187 w 1382364"/>
              <a:gd name="connsiteY0" fmla="*/ 188836 h 1395166"/>
              <a:gd name="connsiteX1" fmla="*/ 179712 w 1382364"/>
              <a:gd name="connsiteY1" fmla="*/ 707310 h 1395166"/>
              <a:gd name="connsiteX2" fmla="*/ 698187 w 1382364"/>
              <a:gd name="connsiteY2" fmla="*/ 1225784 h 1395166"/>
              <a:gd name="connsiteX3" fmla="*/ 1216662 w 1382364"/>
              <a:gd name="connsiteY3" fmla="*/ 707310 h 1395166"/>
              <a:gd name="connsiteX4" fmla="*/ 698187 w 1382364"/>
              <a:gd name="connsiteY4" fmla="*/ 188836 h 1395166"/>
              <a:gd name="connsiteX5" fmla="*/ 691182 w 1382364"/>
              <a:gd name="connsiteY5" fmla="*/ 0 h 1395166"/>
              <a:gd name="connsiteX6" fmla="*/ 1382364 w 1382364"/>
              <a:gd name="connsiteY6" fmla="*/ 697583 h 1395166"/>
              <a:gd name="connsiteX7" fmla="*/ 691182 w 1382364"/>
              <a:gd name="connsiteY7" fmla="*/ 1395166 h 1395166"/>
              <a:gd name="connsiteX8" fmla="*/ 0 w 1382364"/>
              <a:gd name="connsiteY8" fmla="*/ 697583 h 1395166"/>
              <a:gd name="connsiteX9" fmla="*/ 691182 w 1382364"/>
              <a:gd name="connsiteY9" fmla="*/ 0 h 139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82364" h="1395166">
                <a:moveTo>
                  <a:pt x="698187" y="188836"/>
                </a:moveTo>
                <a:cubicBezTo>
                  <a:pt x="411841" y="188836"/>
                  <a:pt x="179712" y="420965"/>
                  <a:pt x="179712" y="707310"/>
                </a:cubicBezTo>
                <a:cubicBezTo>
                  <a:pt x="179712" y="993655"/>
                  <a:pt x="411841" y="1225784"/>
                  <a:pt x="698187" y="1225784"/>
                </a:cubicBezTo>
                <a:cubicBezTo>
                  <a:pt x="984533" y="1225784"/>
                  <a:pt x="1216662" y="993655"/>
                  <a:pt x="1216662" y="707310"/>
                </a:cubicBezTo>
                <a:cubicBezTo>
                  <a:pt x="1216662" y="420965"/>
                  <a:pt x="984533" y="188836"/>
                  <a:pt x="698187" y="188836"/>
                </a:cubicBezTo>
                <a:close/>
                <a:moveTo>
                  <a:pt x="691182" y="0"/>
                </a:moveTo>
                <a:cubicBezTo>
                  <a:pt x="1072911" y="0"/>
                  <a:pt x="1382364" y="312319"/>
                  <a:pt x="1382364" y="697583"/>
                </a:cubicBezTo>
                <a:cubicBezTo>
                  <a:pt x="1382364" y="1082847"/>
                  <a:pt x="1072911" y="1395166"/>
                  <a:pt x="691182" y="1395166"/>
                </a:cubicBezTo>
                <a:cubicBezTo>
                  <a:pt x="309453" y="1395166"/>
                  <a:pt x="0" y="1082847"/>
                  <a:pt x="0" y="697583"/>
                </a:cubicBezTo>
                <a:cubicBezTo>
                  <a:pt x="0" y="312319"/>
                  <a:pt x="309453" y="0"/>
                  <a:pt x="691182" y="0"/>
                </a:cubicBezTo>
                <a:close/>
              </a:path>
            </a:pathLst>
          </a:custGeom>
          <a:solidFill>
            <a:srgbClr val="242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SG" dirty="0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3D1D547D-3720-7019-BE3B-09DBEC21DCA8}"/>
              </a:ext>
            </a:extLst>
          </p:cNvPr>
          <p:cNvSpPr/>
          <p:nvPr/>
        </p:nvSpPr>
        <p:spPr>
          <a:xfrm>
            <a:off x="8042919" y="2617921"/>
            <a:ext cx="1382364" cy="1395166"/>
          </a:xfrm>
          <a:custGeom>
            <a:avLst/>
            <a:gdLst>
              <a:gd name="connsiteX0" fmla="*/ 698187 w 1382364"/>
              <a:gd name="connsiteY0" fmla="*/ 188836 h 1395166"/>
              <a:gd name="connsiteX1" fmla="*/ 179712 w 1382364"/>
              <a:gd name="connsiteY1" fmla="*/ 707310 h 1395166"/>
              <a:gd name="connsiteX2" fmla="*/ 698187 w 1382364"/>
              <a:gd name="connsiteY2" fmla="*/ 1225784 h 1395166"/>
              <a:gd name="connsiteX3" fmla="*/ 1216662 w 1382364"/>
              <a:gd name="connsiteY3" fmla="*/ 707310 h 1395166"/>
              <a:gd name="connsiteX4" fmla="*/ 698187 w 1382364"/>
              <a:gd name="connsiteY4" fmla="*/ 188836 h 1395166"/>
              <a:gd name="connsiteX5" fmla="*/ 691182 w 1382364"/>
              <a:gd name="connsiteY5" fmla="*/ 0 h 1395166"/>
              <a:gd name="connsiteX6" fmla="*/ 1382364 w 1382364"/>
              <a:gd name="connsiteY6" fmla="*/ 697583 h 1395166"/>
              <a:gd name="connsiteX7" fmla="*/ 691182 w 1382364"/>
              <a:gd name="connsiteY7" fmla="*/ 1395166 h 1395166"/>
              <a:gd name="connsiteX8" fmla="*/ 0 w 1382364"/>
              <a:gd name="connsiteY8" fmla="*/ 697583 h 1395166"/>
              <a:gd name="connsiteX9" fmla="*/ 691182 w 1382364"/>
              <a:gd name="connsiteY9" fmla="*/ 0 h 139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82364" h="1395166">
                <a:moveTo>
                  <a:pt x="698187" y="188836"/>
                </a:moveTo>
                <a:cubicBezTo>
                  <a:pt x="411841" y="188836"/>
                  <a:pt x="179712" y="420965"/>
                  <a:pt x="179712" y="707310"/>
                </a:cubicBezTo>
                <a:cubicBezTo>
                  <a:pt x="179712" y="993655"/>
                  <a:pt x="411841" y="1225784"/>
                  <a:pt x="698187" y="1225784"/>
                </a:cubicBezTo>
                <a:cubicBezTo>
                  <a:pt x="984533" y="1225784"/>
                  <a:pt x="1216662" y="993655"/>
                  <a:pt x="1216662" y="707310"/>
                </a:cubicBezTo>
                <a:cubicBezTo>
                  <a:pt x="1216662" y="420965"/>
                  <a:pt x="984533" y="188836"/>
                  <a:pt x="698187" y="188836"/>
                </a:cubicBezTo>
                <a:close/>
                <a:moveTo>
                  <a:pt x="691182" y="0"/>
                </a:moveTo>
                <a:cubicBezTo>
                  <a:pt x="1072911" y="0"/>
                  <a:pt x="1382364" y="312319"/>
                  <a:pt x="1382364" y="697583"/>
                </a:cubicBezTo>
                <a:cubicBezTo>
                  <a:pt x="1382364" y="1082847"/>
                  <a:pt x="1072911" y="1395166"/>
                  <a:pt x="691182" y="1395166"/>
                </a:cubicBezTo>
                <a:cubicBezTo>
                  <a:pt x="309453" y="1395166"/>
                  <a:pt x="0" y="1082847"/>
                  <a:pt x="0" y="697583"/>
                </a:cubicBezTo>
                <a:cubicBezTo>
                  <a:pt x="0" y="312319"/>
                  <a:pt x="309453" y="0"/>
                  <a:pt x="691182" y="0"/>
                </a:cubicBezTo>
                <a:close/>
              </a:path>
            </a:pathLst>
          </a:custGeom>
          <a:solidFill>
            <a:srgbClr val="8F5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SG" dirty="0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D5550D3-C505-C9A6-A9F3-47E3D4CF7BB1}"/>
              </a:ext>
            </a:extLst>
          </p:cNvPr>
          <p:cNvSpPr/>
          <p:nvPr/>
        </p:nvSpPr>
        <p:spPr>
          <a:xfrm>
            <a:off x="10279803" y="2428176"/>
            <a:ext cx="1439620" cy="546346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FFFFFF"/>
                </a:solidFill>
                <a:latin typeface="+mj-lt"/>
                <a:sym typeface="Arial"/>
              </a:rPr>
              <a:t>Match</a:t>
            </a:r>
            <a:endParaRPr kumimoji="0" lang="en-SG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359B27D7-62D5-B436-B6E4-B2A4612D914D}"/>
              </a:ext>
            </a:extLst>
          </p:cNvPr>
          <p:cNvSpPr/>
          <p:nvPr/>
        </p:nvSpPr>
        <p:spPr>
          <a:xfrm>
            <a:off x="10327574" y="3693686"/>
            <a:ext cx="1439620" cy="546346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 err="1">
                <a:solidFill>
                  <a:srgbClr val="FFFFFF"/>
                </a:solidFill>
                <a:latin typeface="+mj-lt"/>
                <a:sym typeface="Arial"/>
              </a:rPr>
              <a:t>Colour</a:t>
            </a:r>
            <a:endParaRPr kumimoji="0" lang="en-SG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sp>
        <p:nvSpPr>
          <p:cNvPr id="27" name="Google Shape;281;p15">
            <a:extLst>
              <a:ext uri="{FF2B5EF4-FFF2-40B4-BE49-F238E27FC236}">
                <a16:creationId xmlns:a16="http://schemas.microsoft.com/office/drawing/2014/main" id="{1B32485D-D380-81CA-1A65-025FA705F548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 Book (p.10)</a:t>
            </a:r>
          </a:p>
        </p:txBody>
      </p:sp>
    </p:spTree>
    <p:extLst>
      <p:ext uri="{BB962C8B-B14F-4D97-AF65-F5344CB8AC3E}">
        <p14:creationId xmlns:p14="http://schemas.microsoft.com/office/powerpoint/2010/main" val="260713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3" grpId="0"/>
      <p:bldP spid="24" grpId="0"/>
      <p:bldP spid="3" grpId="0" animBg="1"/>
      <p:bldP spid="4" grpId="0" animBg="1"/>
      <p:bldP spid="6" grpId="0" animBg="1"/>
      <p:bldP spid="7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14EADE4-AF97-40D9-8046-67C299385E76}"/>
              </a:ext>
            </a:extLst>
          </p:cNvPr>
          <p:cNvSpPr/>
          <p:nvPr/>
        </p:nvSpPr>
        <p:spPr>
          <a:xfrm>
            <a:off x="6626831" y="910875"/>
            <a:ext cx="5249464" cy="503624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CF317E-00FE-4A26-852F-E886EB9653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37"/>
          <a:stretch/>
        </p:blipFill>
        <p:spPr>
          <a:xfrm>
            <a:off x="4780730" y="1684960"/>
            <a:ext cx="1740291" cy="1335640"/>
          </a:xfrm>
          <a:prstGeom prst="rect">
            <a:avLst/>
          </a:prstGeom>
        </p:spPr>
      </p:pic>
      <p:pic>
        <p:nvPicPr>
          <p:cNvPr id="4" name="car">
            <a:hlinkClick r:id="" action="ppaction://media"/>
            <a:extLst>
              <a:ext uri="{FF2B5EF4-FFF2-40B4-BE49-F238E27FC236}">
                <a16:creationId xmlns:a16="http://schemas.microsoft.com/office/drawing/2014/main" id="{B2ED5462-4B5E-469A-AE6E-5DC88755AE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2019" y="1684960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3B9771-F341-4941-9E4D-85A826CB53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05" y="1357968"/>
            <a:ext cx="1361351" cy="1600989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700D8393-C3A3-7DD1-D7C2-922F72E44C22}"/>
              </a:ext>
            </a:extLst>
          </p:cNvPr>
          <p:cNvSpPr/>
          <p:nvPr/>
        </p:nvSpPr>
        <p:spPr>
          <a:xfrm>
            <a:off x="1662420" y="790651"/>
            <a:ext cx="3118310" cy="579833"/>
          </a:xfrm>
          <a:prstGeom prst="wedgeRoundRectCallout">
            <a:avLst>
              <a:gd name="adj1" fmla="val -67488"/>
              <a:gd name="adj2" fmla="val 59626"/>
              <a:gd name="adj3" fmla="val 16667"/>
            </a:avLst>
          </a:prstGeom>
          <a:solidFill>
            <a:srgbClr val="97C93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What number is it?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91D5E26A-1EB5-1CA7-6172-386C509F8238}"/>
              </a:ext>
            </a:extLst>
          </p:cNvPr>
          <p:cNvSpPr/>
          <p:nvPr/>
        </p:nvSpPr>
        <p:spPr>
          <a:xfrm>
            <a:off x="2799762" y="1991835"/>
            <a:ext cx="1850606" cy="579833"/>
          </a:xfrm>
          <a:prstGeom prst="wedgeRoundRectCallout">
            <a:avLst>
              <a:gd name="adj1" fmla="val 76015"/>
              <a:gd name="adj2" fmla="val 30923"/>
              <a:gd name="adj3" fmla="val 16667"/>
            </a:avLst>
          </a:prstGeom>
          <a:solidFill>
            <a:srgbClr val="27BDE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Number 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954B21-BF07-A243-D1F3-4B4802B1B865}"/>
              </a:ext>
            </a:extLst>
          </p:cNvPr>
          <p:cNvSpPr txBox="1"/>
          <p:nvPr/>
        </p:nvSpPr>
        <p:spPr>
          <a:xfrm>
            <a:off x="2360713" y="2962894"/>
            <a:ext cx="18020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</a:rPr>
              <a:t>one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15B4E14-2028-3A6F-3599-30DFF678AB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50898" y="1042137"/>
            <a:ext cx="3811652" cy="4811430"/>
          </a:xfrm>
          <a:prstGeom prst="rect">
            <a:avLst/>
          </a:prstGeom>
        </p:spPr>
      </p:pic>
      <p:pic>
        <p:nvPicPr>
          <p:cNvPr id="22" name="one__gb_2">
            <a:hlinkClick r:id="" action="ppaction://media"/>
            <a:extLst>
              <a:ext uri="{FF2B5EF4-FFF2-40B4-BE49-F238E27FC236}">
                <a16:creationId xmlns:a16="http://schemas.microsoft.com/office/drawing/2014/main" id="{2735AE16-8212-BF2F-D97F-142B165485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42792" y="3447852"/>
            <a:ext cx="487363" cy="487363"/>
          </a:xfrm>
          <a:prstGeom prst="rect">
            <a:avLst/>
          </a:prstGeom>
        </p:spPr>
      </p:pic>
      <p:sp>
        <p:nvSpPr>
          <p:cNvPr id="11" name="Google Shape;281;p15">
            <a:extLst>
              <a:ext uri="{FF2B5EF4-FFF2-40B4-BE49-F238E27FC236}">
                <a16:creationId xmlns:a16="http://schemas.microsoft.com/office/drawing/2014/main" id="{C3550334-DA6D-F50A-C487-E1C0753FB214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Numbers</a:t>
            </a:r>
          </a:p>
        </p:txBody>
      </p:sp>
    </p:spTree>
    <p:extLst>
      <p:ext uri="{BB962C8B-B14F-4D97-AF65-F5344CB8AC3E}">
        <p14:creationId xmlns:p14="http://schemas.microsoft.com/office/powerpoint/2010/main" val="167077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AF482A6-CC81-8059-A402-1858BCA5127C}"/>
              </a:ext>
            </a:extLst>
          </p:cNvPr>
          <p:cNvGrpSpPr/>
          <p:nvPr/>
        </p:nvGrpSpPr>
        <p:grpSpPr>
          <a:xfrm>
            <a:off x="1683775" y="947542"/>
            <a:ext cx="8786742" cy="4666269"/>
            <a:chOff x="1630838" y="1253764"/>
            <a:chExt cx="8786742" cy="466626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60C624-CAC8-40FE-9827-A15A36F8B7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712"/>
            <a:stretch/>
          </p:blipFill>
          <p:spPr>
            <a:xfrm>
              <a:off x="1630838" y="1253764"/>
              <a:ext cx="8786742" cy="466626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FBB8A8F-2D55-1753-D318-598F5B0C14B1}"/>
                </a:ext>
              </a:extLst>
            </p:cNvPr>
            <p:cNvSpPr/>
            <p:nvPr/>
          </p:nvSpPr>
          <p:spPr>
            <a:xfrm>
              <a:off x="2902671" y="2146446"/>
              <a:ext cx="646521" cy="4140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468D5DA-6A5C-B12C-A03A-E509E8E824D9}"/>
              </a:ext>
            </a:extLst>
          </p:cNvPr>
          <p:cNvSpPr txBox="1"/>
          <p:nvPr/>
        </p:nvSpPr>
        <p:spPr>
          <a:xfrm>
            <a:off x="3163321" y="609293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</a:t>
            </a: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squares “1, 2, 3” to reveal the answers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48FB1E0-5769-E0C7-68ED-9A60E6FFAC4F}"/>
              </a:ext>
            </a:extLst>
          </p:cNvPr>
          <p:cNvSpPr/>
          <p:nvPr/>
        </p:nvSpPr>
        <p:spPr>
          <a:xfrm>
            <a:off x="2022559" y="1859078"/>
            <a:ext cx="508638" cy="546346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600" b="1" kern="0" noProof="0" dirty="0">
                <a:solidFill>
                  <a:srgbClr val="FFFFFF"/>
                </a:solidFill>
                <a:latin typeface="+mj-lt"/>
                <a:sym typeface="Arial"/>
              </a:rPr>
              <a:t>1</a:t>
            </a:r>
            <a:endParaRPr kumimoji="0" lang="en-SG" sz="2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AE3807-5AD9-5B1D-21E6-692C3ACB3C49}"/>
              </a:ext>
            </a:extLst>
          </p:cNvPr>
          <p:cNvSpPr/>
          <p:nvPr/>
        </p:nvSpPr>
        <p:spPr>
          <a:xfrm>
            <a:off x="2022559" y="3190098"/>
            <a:ext cx="508638" cy="546346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1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sym typeface="Arial"/>
              </a:rPr>
              <a:t>2</a:t>
            </a:r>
            <a:endParaRPr kumimoji="0" lang="en-SG" sz="2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E8A65BD-D1A9-6579-DDE2-76EEC5364137}"/>
              </a:ext>
            </a:extLst>
          </p:cNvPr>
          <p:cNvSpPr/>
          <p:nvPr/>
        </p:nvSpPr>
        <p:spPr>
          <a:xfrm>
            <a:off x="2022559" y="4707726"/>
            <a:ext cx="508638" cy="546346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1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sym typeface="Arial"/>
              </a:rPr>
              <a:t>3</a:t>
            </a:r>
            <a:endParaRPr kumimoji="0" lang="en-SG" sz="2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95093E-ECBF-A83B-DD13-AD5412610747}"/>
              </a:ext>
            </a:extLst>
          </p:cNvPr>
          <p:cNvSpPr txBox="1"/>
          <p:nvPr/>
        </p:nvSpPr>
        <p:spPr>
          <a:xfrm>
            <a:off x="2869982" y="3092000"/>
            <a:ext cx="1293042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Seven</a:t>
            </a:r>
            <a:endParaRPr lang="en-SG" sz="3600" dirty="0">
              <a:solidFill>
                <a:schemeClr val="accent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B4821B-99A7-D119-FE92-DBB2AB8DD9BE}"/>
              </a:ext>
            </a:extLst>
          </p:cNvPr>
          <p:cNvSpPr txBox="1"/>
          <p:nvPr/>
        </p:nvSpPr>
        <p:spPr>
          <a:xfrm>
            <a:off x="2632347" y="1774410"/>
            <a:ext cx="1293042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Six</a:t>
            </a:r>
            <a:endParaRPr lang="en-SG" sz="3600" dirty="0">
              <a:solidFill>
                <a:schemeClr val="accent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34E601-80F1-DDB5-FC36-2343657D85D5}"/>
              </a:ext>
            </a:extLst>
          </p:cNvPr>
          <p:cNvSpPr txBox="1"/>
          <p:nvPr/>
        </p:nvSpPr>
        <p:spPr>
          <a:xfrm>
            <a:off x="2851127" y="4629533"/>
            <a:ext cx="1293042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Eight</a:t>
            </a:r>
            <a:endParaRPr lang="en-SG" sz="3600" dirty="0">
              <a:solidFill>
                <a:schemeClr val="accent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12B3B4-FBD6-AB9D-2145-A071B487E17E}"/>
              </a:ext>
            </a:extLst>
          </p:cNvPr>
          <p:cNvGrpSpPr/>
          <p:nvPr/>
        </p:nvGrpSpPr>
        <p:grpSpPr>
          <a:xfrm>
            <a:off x="5161017" y="2995164"/>
            <a:ext cx="4797880" cy="925306"/>
            <a:chOff x="5108080" y="3301386"/>
            <a:chExt cx="4797880" cy="925306"/>
          </a:xfrm>
        </p:grpSpPr>
        <p:pic>
          <p:nvPicPr>
            <p:cNvPr id="1034" name="Picture 10" descr="Heart Balloon Png Clipart Transparent - Balloon Clip Art (#3183212) -  PinClipart">
              <a:extLst>
                <a:ext uri="{FF2B5EF4-FFF2-40B4-BE49-F238E27FC236}">
                  <a16:creationId xmlns:a16="http://schemas.microsoft.com/office/drawing/2014/main" id="{2D5810FA-C6A6-7575-92A3-43C25AA7B4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803" b="89932" l="10000" r="90000">
                          <a14:foregroundMark x1="38864" y1="8299" x2="38864" y2="8299"/>
                          <a14:foregroundMark x1="64432" y1="7755" x2="64432" y2="7755"/>
                          <a14:foregroundMark x1="37955" y1="6803" x2="37955" y2="68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8080" y="3301386"/>
              <a:ext cx="1099333" cy="918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0" descr="Heart Balloon Png Clipart Transparent - Balloon Clip Art (#3183212) -  PinClipart">
              <a:extLst>
                <a:ext uri="{FF2B5EF4-FFF2-40B4-BE49-F238E27FC236}">
                  <a16:creationId xmlns:a16="http://schemas.microsoft.com/office/drawing/2014/main" id="{ACB36D91-FBA8-A038-31A5-470F19184D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803" b="89932" l="10000" r="90000">
                          <a14:foregroundMark x1="38864" y1="8299" x2="38864" y2="8299"/>
                          <a14:foregroundMark x1="64432" y1="7755" x2="64432" y2="7755"/>
                          <a14:foregroundMark x1="37955" y1="6803" x2="37955" y2="68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503" y="3301386"/>
              <a:ext cx="1099333" cy="918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Heart Balloon Png Clipart Transparent - Balloon Clip Art (#3183212) -  PinClipart">
              <a:extLst>
                <a:ext uri="{FF2B5EF4-FFF2-40B4-BE49-F238E27FC236}">
                  <a16:creationId xmlns:a16="http://schemas.microsoft.com/office/drawing/2014/main" id="{93393D31-4DAE-5CA8-4E6C-9EE0983FAC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803" b="89932" l="10000" r="90000">
                          <a14:foregroundMark x1="38864" y1="8299" x2="38864" y2="8299"/>
                          <a14:foregroundMark x1="64432" y1="7755" x2="64432" y2="7755"/>
                          <a14:foregroundMark x1="37955" y1="6803" x2="37955" y2="68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0929" y="3301386"/>
              <a:ext cx="1099333" cy="918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0" descr="Heart Balloon Png Clipart Transparent - Balloon Clip Art (#3183212) -  PinClipart">
              <a:extLst>
                <a:ext uri="{FF2B5EF4-FFF2-40B4-BE49-F238E27FC236}">
                  <a16:creationId xmlns:a16="http://schemas.microsoft.com/office/drawing/2014/main" id="{86586391-5402-2C1F-9BE6-1C21B46D1B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803" b="89932" l="10000" r="90000">
                          <a14:foregroundMark x1="38864" y1="8299" x2="38864" y2="8299"/>
                          <a14:foregroundMark x1="64432" y1="7755" x2="64432" y2="7755"/>
                          <a14:foregroundMark x1="37955" y1="6803" x2="37955" y2="68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7352" y="3301386"/>
              <a:ext cx="1099333" cy="918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Heart Balloon Png Clipart Transparent - Balloon Clip Art (#3183212) -  PinClipart">
              <a:extLst>
                <a:ext uri="{FF2B5EF4-FFF2-40B4-BE49-F238E27FC236}">
                  <a16:creationId xmlns:a16="http://schemas.microsoft.com/office/drawing/2014/main" id="{241A5C22-9ADB-837E-5511-9F26CA4FE1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803" b="89932" l="10000" r="90000">
                          <a14:foregroundMark x1="38864" y1="8299" x2="38864" y2="8299"/>
                          <a14:foregroundMark x1="64432" y1="7755" x2="64432" y2="7755"/>
                          <a14:foregroundMark x1="37955" y1="6803" x2="37955" y2="68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778" y="3301386"/>
              <a:ext cx="1099333" cy="918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0" descr="Heart Balloon Png Clipart Transparent - Balloon Clip Art (#3183212) -  PinClipart">
              <a:extLst>
                <a:ext uri="{FF2B5EF4-FFF2-40B4-BE49-F238E27FC236}">
                  <a16:creationId xmlns:a16="http://schemas.microsoft.com/office/drawing/2014/main" id="{EBBA8EBE-CC98-429F-93AA-5675E6898F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803" b="89932" l="10000" r="90000">
                          <a14:foregroundMark x1="38864" y1="8299" x2="38864" y2="8299"/>
                          <a14:foregroundMark x1="64432" y1="7755" x2="64432" y2="7755"/>
                          <a14:foregroundMark x1="37955" y1="6803" x2="37955" y2="68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0201" y="3301386"/>
              <a:ext cx="1099333" cy="918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0" descr="Heart Balloon Png Clipart Transparent - Balloon Clip Art (#3183212) -  PinClipart">
              <a:extLst>
                <a:ext uri="{FF2B5EF4-FFF2-40B4-BE49-F238E27FC236}">
                  <a16:creationId xmlns:a16="http://schemas.microsoft.com/office/drawing/2014/main" id="{6B7D6AD4-B7A8-4016-035B-55F39084E9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803" b="89932" l="10000" r="90000">
                          <a14:foregroundMark x1="38864" y1="8299" x2="38864" y2="8299"/>
                          <a14:foregroundMark x1="64432" y1="7755" x2="64432" y2="7755"/>
                          <a14:foregroundMark x1="37955" y1="6803" x2="37955" y2="68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6627" y="3301386"/>
              <a:ext cx="1099333" cy="918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0" descr="Heart Balloon Png Clipart Transparent - Balloon Clip Art (#3183212) -  PinClipart">
              <a:extLst>
                <a:ext uri="{FF2B5EF4-FFF2-40B4-BE49-F238E27FC236}">
                  <a16:creationId xmlns:a16="http://schemas.microsoft.com/office/drawing/2014/main" id="{322D3A05-8F60-91E2-656C-44C36352A7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803" b="89932" l="10000" r="90000">
                          <a14:foregroundMark x1="38864" y1="8299" x2="38864" y2="8299"/>
                          <a14:foregroundMark x1="64432" y1="7755" x2="64432" y2="7755"/>
                          <a14:foregroundMark x1="37955" y1="6803" x2="37955" y2="68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503" y="3308456"/>
              <a:ext cx="1099333" cy="918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Heart Balloon Png Clipart Transparent - Balloon Clip Art (#3183212) -  PinClipart">
              <a:extLst>
                <a:ext uri="{FF2B5EF4-FFF2-40B4-BE49-F238E27FC236}">
                  <a16:creationId xmlns:a16="http://schemas.microsoft.com/office/drawing/2014/main" id="{C2ADFC39-AB14-EE72-05C2-031F4B5429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803" b="89932" l="10000" r="90000">
                          <a14:foregroundMark x1="38864" y1="8299" x2="38864" y2="8299"/>
                          <a14:foregroundMark x1="64432" y1="7755" x2="64432" y2="7755"/>
                          <a14:foregroundMark x1="37955" y1="6803" x2="37955" y2="68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6627" y="3308456"/>
              <a:ext cx="1099333" cy="918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96B5F1-1D68-BC44-2DD3-9FB879322E23}"/>
              </a:ext>
            </a:extLst>
          </p:cNvPr>
          <p:cNvGrpSpPr/>
          <p:nvPr/>
        </p:nvGrpSpPr>
        <p:grpSpPr>
          <a:xfrm>
            <a:off x="4878310" y="4219553"/>
            <a:ext cx="5321722" cy="1373871"/>
            <a:chOff x="4825373" y="4525775"/>
            <a:chExt cx="5321722" cy="1373871"/>
          </a:xfrm>
        </p:grpSpPr>
        <p:pic>
          <p:nvPicPr>
            <p:cNvPr id="1036" name="Picture 12" descr="Balloon Star String Flat Transparent PNG &amp; SVG Vector">
              <a:extLst>
                <a:ext uri="{FF2B5EF4-FFF2-40B4-BE49-F238E27FC236}">
                  <a16:creationId xmlns:a16="http://schemas.microsoft.com/office/drawing/2014/main" id="{16D17A4A-EEF7-63CB-11BD-966E744D40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5373" y="4525775"/>
              <a:ext cx="1204640" cy="1204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2" descr="Balloon Star String Flat Transparent PNG &amp; SVG Vector">
              <a:extLst>
                <a:ext uri="{FF2B5EF4-FFF2-40B4-BE49-F238E27FC236}">
                  <a16:creationId xmlns:a16="http://schemas.microsoft.com/office/drawing/2014/main" id="{B6B536E6-2A06-4C06-76F8-27CA7A9FF8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5697" y="4652584"/>
              <a:ext cx="1204640" cy="1204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2" descr="Balloon Star String Flat Transparent PNG &amp; SVG Vector">
              <a:extLst>
                <a:ext uri="{FF2B5EF4-FFF2-40B4-BE49-F238E27FC236}">
                  <a16:creationId xmlns:a16="http://schemas.microsoft.com/office/drawing/2014/main" id="{D52EF7B8-DD94-1F9D-B2EE-45592905C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8017" y="4525775"/>
              <a:ext cx="1204640" cy="1204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2" descr="Balloon Star String Flat Transparent PNG &amp; SVG Vector">
              <a:extLst>
                <a:ext uri="{FF2B5EF4-FFF2-40B4-BE49-F238E27FC236}">
                  <a16:creationId xmlns:a16="http://schemas.microsoft.com/office/drawing/2014/main" id="{0D26709C-4CA5-0415-30A7-7AA3BACB47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341" y="4652584"/>
              <a:ext cx="1204640" cy="1204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2" descr="Balloon Star String Flat Transparent PNG &amp; SVG Vector">
              <a:extLst>
                <a:ext uri="{FF2B5EF4-FFF2-40B4-BE49-F238E27FC236}">
                  <a16:creationId xmlns:a16="http://schemas.microsoft.com/office/drawing/2014/main" id="{24336169-EAEA-2665-3AE6-3961092670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9487" y="4568197"/>
              <a:ext cx="1204640" cy="1204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2" descr="Balloon Star String Flat Transparent PNG &amp; SVG Vector">
              <a:extLst>
                <a:ext uri="{FF2B5EF4-FFF2-40B4-BE49-F238E27FC236}">
                  <a16:creationId xmlns:a16="http://schemas.microsoft.com/office/drawing/2014/main" id="{B1E1E9DB-462B-62D6-F3E1-909A85CC50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9811" y="4695006"/>
              <a:ext cx="1204640" cy="1204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2" descr="Balloon Star String Flat Transparent PNG &amp; SVG Vector">
              <a:extLst>
                <a:ext uri="{FF2B5EF4-FFF2-40B4-BE49-F238E27FC236}">
                  <a16:creationId xmlns:a16="http://schemas.microsoft.com/office/drawing/2014/main" id="{6435E6B1-7B25-60D8-2F85-06B36D4732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2131" y="4568197"/>
              <a:ext cx="1204640" cy="1204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2" descr="Balloon Star String Flat Transparent PNG &amp; SVG Vector">
              <a:extLst>
                <a:ext uri="{FF2B5EF4-FFF2-40B4-BE49-F238E27FC236}">
                  <a16:creationId xmlns:a16="http://schemas.microsoft.com/office/drawing/2014/main" id="{BC560C37-045A-3BBD-9232-C7E0E0183D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2455" y="4695006"/>
              <a:ext cx="1204640" cy="1204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Google Shape;281;p15">
            <a:extLst>
              <a:ext uri="{FF2B5EF4-FFF2-40B4-BE49-F238E27FC236}">
                <a16:creationId xmlns:a16="http://schemas.microsoft.com/office/drawing/2014/main" id="{178F2DCD-3863-A199-4C5C-FDBFF5424FDA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 Book (p.10)</a:t>
            </a:r>
          </a:p>
        </p:txBody>
      </p:sp>
    </p:spTree>
    <p:extLst>
      <p:ext uri="{BB962C8B-B14F-4D97-AF65-F5344CB8AC3E}">
        <p14:creationId xmlns:p14="http://schemas.microsoft.com/office/powerpoint/2010/main" val="147838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0ECD6DF-51B4-44EE-1359-EA3902027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660" y="1064396"/>
            <a:ext cx="10098344" cy="42442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68D5DA-6A5C-B12C-A03A-E509E8E824D9}"/>
              </a:ext>
            </a:extLst>
          </p:cNvPr>
          <p:cNvSpPr txBox="1"/>
          <p:nvPr/>
        </p:nvSpPr>
        <p:spPr>
          <a:xfrm>
            <a:off x="3163321" y="609293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</a:t>
            </a: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squares “1, 2, 3” to reveal the answers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48FB1E0-5769-E0C7-68ED-9A60E6FFAC4F}"/>
              </a:ext>
            </a:extLst>
          </p:cNvPr>
          <p:cNvSpPr/>
          <p:nvPr/>
        </p:nvSpPr>
        <p:spPr>
          <a:xfrm>
            <a:off x="1726340" y="1847659"/>
            <a:ext cx="508638" cy="546346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600" b="1" kern="0" dirty="0">
                <a:solidFill>
                  <a:srgbClr val="FFFFFF"/>
                </a:solidFill>
                <a:latin typeface="+mj-lt"/>
                <a:sym typeface="Arial"/>
              </a:rPr>
              <a:t>4</a:t>
            </a:r>
            <a:endParaRPr kumimoji="0" lang="en-SG" sz="2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AE3807-5AD9-5B1D-21E6-692C3ACB3C49}"/>
              </a:ext>
            </a:extLst>
          </p:cNvPr>
          <p:cNvSpPr/>
          <p:nvPr/>
        </p:nvSpPr>
        <p:spPr>
          <a:xfrm>
            <a:off x="1726340" y="3178679"/>
            <a:ext cx="508638" cy="546346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1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sym typeface="Arial"/>
              </a:rPr>
              <a:t>5</a:t>
            </a:r>
            <a:endParaRPr kumimoji="0" lang="en-SG" sz="2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95093E-ECBF-A83B-DD13-AD5412610747}"/>
              </a:ext>
            </a:extLst>
          </p:cNvPr>
          <p:cNvSpPr txBox="1"/>
          <p:nvPr/>
        </p:nvSpPr>
        <p:spPr>
          <a:xfrm>
            <a:off x="2924708" y="3186511"/>
            <a:ext cx="1293042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Ten</a:t>
            </a:r>
            <a:endParaRPr lang="en-SG" sz="3600" dirty="0">
              <a:solidFill>
                <a:schemeClr val="accent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B4821B-99A7-D119-FE92-DBB2AB8DD9BE}"/>
              </a:ext>
            </a:extLst>
          </p:cNvPr>
          <p:cNvSpPr txBox="1"/>
          <p:nvPr/>
        </p:nvSpPr>
        <p:spPr>
          <a:xfrm>
            <a:off x="2737931" y="1661783"/>
            <a:ext cx="1293042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Nine</a:t>
            </a:r>
            <a:endParaRPr lang="en-SG" sz="3600" dirty="0">
              <a:solidFill>
                <a:schemeClr val="accent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E38D090-9779-BD0C-0CE2-E070803DCA8E}"/>
              </a:ext>
            </a:extLst>
          </p:cNvPr>
          <p:cNvGrpSpPr/>
          <p:nvPr/>
        </p:nvGrpSpPr>
        <p:grpSpPr>
          <a:xfrm>
            <a:off x="5117789" y="1230104"/>
            <a:ext cx="5857062" cy="1424901"/>
            <a:chOff x="5183777" y="1550616"/>
            <a:chExt cx="5857062" cy="1424901"/>
          </a:xfrm>
        </p:grpSpPr>
        <p:pic>
          <p:nvPicPr>
            <p:cNvPr id="1034" name="Picture 10" descr="Heart Balloon Png Clipart Transparent - Balloon Clip Art (#3183212) -  PinClipart">
              <a:extLst>
                <a:ext uri="{FF2B5EF4-FFF2-40B4-BE49-F238E27FC236}">
                  <a16:creationId xmlns:a16="http://schemas.microsoft.com/office/drawing/2014/main" id="{2D5810FA-C6A6-7575-92A3-43C25AA7B4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803" b="89932" l="10000" r="90000">
                          <a14:foregroundMark x1="38864" y1="8299" x2="38864" y2="8299"/>
                          <a14:foregroundMark x1="64432" y1="7755" x2="64432" y2="7755"/>
                          <a14:foregroundMark x1="37955" y1="6803" x2="37955" y2="68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3777" y="1550616"/>
              <a:ext cx="1099333" cy="918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0" descr="Heart Balloon Png Clipart Transparent - Balloon Clip Art (#3183212) -  PinClipart">
              <a:extLst>
                <a:ext uri="{FF2B5EF4-FFF2-40B4-BE49-F238E27FC236}">
                  <a16:creationId xmlns:a16="http://schemas.microsoft.com/office/drawing/2014/main" id="{ACB36D91-FBA8-A038-31A5-470F19184D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803" b="89932" l="10000" r="90000">
                          <a14:foregroundMark x1="38864" y1="8299" x2="38864" y2="8299"/>
                          <a14:foregroundMark x1="64432" y1="7755" x2="64432" y2="7755"/>
                          <a14:foregroundMark x1="37955" y1="6803" x2="37955" y2="68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0200" y="1550616"/>
              <a:ext cx="1099333" cy="918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Heart Balloon Png Clipart Transparent - Balloon Clip Art (#3183212) -  PinClipart">
              <a:extLst>
                <a:ext uri="{FF2B5EF4-FFF2-40B4-BE49-F238E27FC236}">
                  <a16:creationId xmlns:a16="http://schemas.microsoft.com/office/drawing/2014/main" id="{1AC16747-49D0-62A3-2492-03D650FE30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803" b="89932" l="10000" r="90000">
                          <a14:foregroundMark x1="38864" y1="8299" x2="38864" y2="8299"/>
                          <a14:foregroundMark x1="64432" y1="7755" x2="64432" y2="7755"/>
                          <a14:foregroundMark x1="37955" y1="6803" x2="37955" y2="68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7671" y="1562833"/>
              <a:ext cx="1099333" cy="918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0" descr="Heart Balloon Png Clipart Transparent - Balloon Clip Art (#3183212) -  PinClipart">
              <a:extLst>
                <a:ext uri="{FF2B5EF4-FFF2-40B4-BE49-F238E27FC236}">
                  <a16:creationId xmlns:a16="http://schemas.microsoft.com/office/drawing/2014/main" id="{F6A8B3F7-6E6E-5698-DEB5-2718DD2833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803" b="89932" l="10000" r="90000">
                          <a14:foregroundMark x1="38864" y1="8299" x2="38864" y2="8299"/>
                          <a14:foregroundMark x1="64432" y1="7755" x2="64432" y2="7755"/>
                          <a14:foregroundMark x1="37955" y1="6803" x2="37955" y2="68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4667" y="1562833"/>
              <a:ext cx="1099333" cy="918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Heart Balloon Png Clipart Transparent - Balloon Clip Art (#3183212) -  PinClipart">
              <a:extLst>
                <a:ext uri="{FF2B5EF4-FFF2-40B4-BE49-F238E27FC236}">
                  <a16:creationId xmlns:a16="http://schemas.microsoft.com/office/drawing/2014/main" id="{D999837A-44D2-726D-2E28-3845E30957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803" b="89932" l="10000" r="90000">
                          <a14:foregroundMark x1="38864" y1="8299" x2="38864" y2="8299"/>
                          <a14:foregroundMark x1="64432" y1="7755" x2="64432" y2="7755"/>
                          <a14:foregroundMark x1="37955" y1="6803" x2="37955" y2="68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9395" y="2045064"/>
              <a:ext cx="1099333" cy="918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0" descr="Heart Balloon Png Clipart Transparent - Balloon Clip Art (#3183212) -  PinClipart">
              <a:extLst>
                <a:ext uri="{FF2B5EF4-FFF2-40B4-BE49-F238E27FC236}">
                  <a16:creationId xmlns:a16="http://schemas.microsoft.com/office/drawing/2014/main" id="{8CFA6D36-EF21-B00A-E1AF-592A567FAE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803" b="89932" l="10000" r="90000">
                          <a14:foregroundMark x1="38864" y1="8299" x2="38864" y2="8299"/>
                          <a14:foregroundMark x1="64432" y1="7755" x2="64432" y2="7755"/>
                          <a14:foregroundMark x1="37955" y1="6803" x2="37955" y2="68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6866" y="2057281"/>
              <a:ext cx="1099333" cy="918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0" descr="Heart Balloon Png Clipart Transparent - Balloon Clip Art (#3183212) -  PinClipart">
              <a:extLst>
                <a:ext uri="{FF2B5EF4-FFF2-40B4-BE49-F238E27FC236}">
                  <a16:creationId xmlns:a16="http://schemas.microsoft.com/office/drawing/2014/main" id="{7F0EBB72-2998-C511-B726-2745BC22C8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803" b="89932" l="10000" r="90000">
                          <a14:foregroundMark x1="38864" y1="8299" x2="38864" y2="8299"/>
                          <a14:foregroundMark x1="64432" y1="7755" x2="64432" y2="7755"/>
                          <a14:foregroundMark x1="37955" y1="6803" x2="37955" y2="68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3289" y="2057281"/>
              <a:ext cx="1099333" cy="918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10" descr="Heart Balloon Png Clipart Transparent - Balloon Clip Art (#3183212) -  PinClipart">
              <a:extLst>
                <a:ext uri="{FF2B5EF4-FFF2-40B4-BE49-F238E27FC236}">
                  <a16:creationId xmlns:a16="http://schemas.microsoft.com/office/drawing/2014/main" id="{FB629DD0-24FC-44DE-2C29-AB4BDAA636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803" b="89932" l="10000" r="90000">
                          <a14:foregroundMark x1="38864" y1="8299" x2="38864" y2="8299"/>
                          <a14:foregroundMark x1="64432" y1="7755" x2="64432" y2="7755"/>
                          <a14:foregroundMark x1="37955" y1="6803" x2="37955" y2="68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5083" y="2045064"/>
              <a:ext cx="1099333" cy="918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10" descr="Heart Balloon Png Clipart Transparent - Balloon Clip Art (#3183212) -  PinClipart">
              <a:extLst>
                <a:ext uri="{FF2B5EF4-FFF2-40B4-BE49-F238E27FC236}">
                  <a16:creationId xmlns:a16="http://schemas.microsoft.com/office/drawing/2014/main" id="{AF4FC276-C094-2F92-F93C-B1CB295461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803" b="89932" l="10000" r="90000">
                          <a14:foregroundMark x1="38864" y1="8299" x2="38864" y2="8299"/>
                          <a14:foregroundMark x1="64432" y1="7755" x2="64432" y2="7755"/>
                          <a14:foregroundMark x1="37955" y1="6803" x2="37955" y2="68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41506" y="2045064"/>
              <a:ext cx="1099333" cy="918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B5AC878-39FD-A6BC-6111-1DA593EB34CA}"/>
              </a:ext>
            </a:extLst>
          </p:cNvPr>
          <p:cNvGrpSpPr/>
          <p:nvPr/>
        </p:nvGrpSpPr>
        <p:grpSpPr>
          <a:xfrm>
            <a:off x="5264346" y="2802785"/>
            <a:ext cx="5650764" cy="1562757"/>
            <a:chOff x="5330334" y="3123297"/>
            <a:chExt cx="5650764" cy="1562757"/>
          </a:xfrm>
        </p:grpSpPr>
        <p:pic>
          <p:nvPicPr>
            <p:cNvPr id="1036" name="Picture 12" descr="Balloon Star String Flat Transparent PNG &amp; SVG Vector">
              <a:extLst>
                <a:ext uri="{FF2B5EF4-FFF2-40B4-BE49-F238E27FC236}">
                  <a16:creationId xmlns:a16="http://schemas.microsoft.com/office/drawing/2014/main" id="{16D17A4A-EEF7-63CB-11BD-966E744D40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0334" y="3135514"/>
              <a:ext cx="1204640" cy="1204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2" descr="Balloon Star String Flat Transparent PNG &amp; SVG Vector">
              <a:extLst>
                <a:ext uri="{FF2B5EF4-FFF2-40B4-BE49-F238E27FC236}">
                  <a16:creationId xmlns:a16="http://schemas.microsoft.com/office/drawing/2014/main" id="{B6B536E6-2A06-4C06-76F8-27CA7A9FF8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9941" y="3300543"/>
              <a:ext cx="1204640" cy="1204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12" descr="Balloon Star String Flat Transparent PNG &amp; SVG Vector">
              <a:extLst>
                <a:ext uri="{FF2B5EF4-FFF2-40B4-BE49-F238E27FC236}">
                  <a16:creationId xmlns:a16="http://schemas.microsoft.com/office/drawing/2014/main" id="{B139DEA4-8962-C25B-ACC6-B29C3657E4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446" y="3123297"/>
              <a:ext cx="1204640" cy="1204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12" descr="Balloon Star String Flat Transparent PNG &amp; SVG Vector">
              <a:extLst>
                <a:ext uri="{FF2B5EF4-FFF2-40B4-BE49-F238E27FC236}">
                  <a16:creationId xmlns:a16="http://schemas.microsoft.com/office/drawing/2014/main" id="{E2930347-EBDB-F29B-8431-FE942831E5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3053" y="3288326"/>
              <a:ext cx="1204640" cy="1204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12" descr="Balloon Star String Flat Transparent PNG &amp; SVG Vector">
              <a:extLst>
                <a:ext uri="{FF2B5EF4-FFF2-40B4-BE49-F238E27FC236}">
                  <a16:creationId xmlns:a16="http://schemas.microsoft.com/office/drawing/2014/main" id="{CE9AA25D-6160-1052-74B3-A29EAEC5FA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558" y="3168237"/>
              <a:ext cx="1204640" cy="1204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12" descr="Balloon Star String Flat Transparent PNG &amp; SVG Vector">
              <a:extLst>
                <a:ext uri="{FF2B5EF4-FFF2-40B4-BE49-F238E27FC236}">
                  <a16:creationId xmlns:a16="http://schemas.microsoft.com/office/drawing/2014/main" id="{08C6CB70-FA19-6FD7-09DA-0172497B9F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0234" y="3316385"/>
              <a:ext cx="1204640" cy="1204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12" descr="Balloon Star String Flat Transparent PNG &amp; SVG Vector">
              <a:extLst>
                <a:ext uri="{FF2B5EF4-FFF2-40B4-BE49-F238E27FC236}">
                  <a16:creationId xmlns:a16="http://schemas.microsoft.com/office/drawing/2014/main" id="{1C24EFA3-F2B8-8D23-EC03-E3C3B3A105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9841" y="3481414"/>
              <a:ext cx="1204640" cy="1204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12" descr="Balloon Star String Flat Transparent PNG &amp; SVG Vector">
              <a:extLst>
                <a:ext uri="{FF2B5EF4-FFF2-40B4-BE49-F238E27FC236}">
                  <a16:creationId xmlns:a16="http://schemas.microsoft.com/office/drawing/2014/main" id="{E74D2117-5266-8B7A-835B-F41F9FB3F6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3346" y="3304168"/>
              <a:ext cx="1204640" cy="1204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12" descr="Balloon Star String Flat Transparent PNG &amp; SVG Vector">
              <a:extLst>
                <a:ext uri="{FF2B5EF4-FFF2-40B4-BE49-F238E27FC236}">
                  <a16:creationId xmlns:a16="http://schemas.microsoft.com/office/drawing/2014/main" id="{7AFB2A60-6126-8BFC-20B0-76C5CD430B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2953" y="3469197"/>
              <a:ext cx="1204640" cy="1204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12" descr="Balloon Star String Flat Transparent PNG &amp; SVG Vector">
              <a:extLst>
                <a:ext uri="{FF2B5EF4-FFF2-40B4-BE49-F238E27FC236}">
                  <a16:creationId xmlns:a16="http://schemas.microsoft.com/office/drawing/2014/main" id="{D6594343-C1FB-A53F-0181-5DB0FCAF90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6458" y="3349108"/>
              <a:ext cx="1204640" cy="1204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Google Shape;281;p15">
            <a:extLst>
              <a:ext uri="{FF2B5EF4-FFF2-40B4-BE49-F238E27FC236}">
                <a16:creationId xmlns:a16="http://schemas.microsoft.com/office/drawing/2014/main" id="{1217EA07-63EC-975B-ECA7-0D03517A9577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 Book (p.10)</a:t>
            </a:r>
          </a:p>
        </p:txBody>
      </p:sp>
    </p:spTree>
    <p:extLst>
      <p:ext uri="{BB962C8B-B14F-4D97-AF65-F5344CB8AC3E}">
        <p14:creationId xmlns:p14="http://schemas.microsoft.com/office/powerpoint/2010/main" val="369854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0870E-3943-498B-38C9-7D80631C7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412" y="-33245"/>
            <a:ext cx="2969871" cy="658793"/>
          </a:xfrm>
        </p:spPr>
        <p:txBody>
          <a:bodyPr>
            <a:norm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WRAP-UP</a:t>
            </a:r>
            <a:endParaRPr lang="en-SG" sz="3200" b="1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19ACC-465F-EE64-F187-DF9E1726F2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19" t="18327" r="80763" b="53200"/>
          <a:stretch/>
        </p:blipFill>
        <p:spPr>
          <a:xfrm>
            <a:off x="2325623" y="1649143"/>
            <a:ext cx="973007" cy="13834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FEB6223-9004-DCA7-84A2-1DB30CFBBC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190" t="18327" r="63580" b="53200"/>
          <a:stretch/>
        </p:blipFill>
        <p:spPr>
          <a:xfrm>
            <a:off x="3872321" y="1649143"/>
            <a:ext cx="1070307" cy="13834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B03E61-D6C8-EE1D-E478-D31225C1B7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325" t="18327" r="43467" b="53201"/>
          <a:stretch/>
        </p:blipFill>
        <p:spPr>
          <a:xfrm>
            <a:off x="5521911" y="1649143"/>
            <a:ext cx="893396" cy="13834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95C7B13-4EF9-12DC-1266-A2AFB38C60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732" t="18327" r="22038" b="53201"/>
          <a:stretch/>
        </p:blipFill>
        <p:spPr>
          <a:xfrm>
            <a:off x="7003119" y="1649143"/>
            <a:ext cx="1070307" cy="13834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A5B1BC-75F2-7699-EA44-A15FFCCBBC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525" t="18327" r="4821" b="53201"/>
          <a:stretch/>
        </p:blipFill>
        <p:spPr>
          <a:xfrm>
            <a:off x="8710061" y="1649143"/>
            <a:ext cx="844833" cy="13834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D0045D1-243F-73C1-BD4D-EBFF209407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18" t="59997" r="81471" b="11531"/>
          <a:stretch/>
        </p:blipFill>
        <p:spPr>
          <a:xfrm>
            <a:off x="2349512" y="3832794"/>
            <a:ext cx="911088" cy="13834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C5DE65-1CF3-E5DD-EA16-4F218F255F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97" t="59998" r="64692" b="11530"/>
          <a:stretch/>
        </p:blipFill>
        <p:spPr>
          <a:xfrm>
            <a:off x="3964304" y="3832793"/>
            <a:ext cx="911088" cy="138348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E5EE78B-8002-C1DA-5FEA-5622DB3E27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325" t="59998" r="43466" b="11530"/>
          <a:stretch/>
        </p:blipFill>
        <p:spPr>
          <a:xfrm>
            <a:off x="5545800" y="3832793"/>
            <a:ext cx="893396" cy="13834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CECD2E0-1104-A8FA-3FF2-8AA01CBE68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732" t="59998" r="24059" b="11530"/>
          <a:stretch/>
        </p:blipFill>
        <p:spPr>
          <a:xfrm>
            <a:off x="7027009" y="3832793"/>
            <a:ext cx="893396" cy="13834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EB95733-C51C-49AA-B3AF-BCD9553C34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139" t="59998" r="3440" b="11530"/>
          <a:stretch/>
        </p:blipFill>
        <p:spPr>
          <a:xfrm>
            <a:off x="8696753" y="3832793"/>
            <a:ext cx="999543" cy="13834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10BD13-BE88-CFEC-2114-FC912CA1D97F}"/>
              </a:ext>
            </a:extLst>
          </p:cNvPr>
          <p:cNvSpPr txBox="1"/>
          <p:nvPr/>
        </p:nvSpPr>
        <p:spPr>
          <a:xfrm>
            <a:off x="2349512" y="2970079"/>
            <a:ext cx="844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>
                <a:solidFill>
                  <a:srgbClr val="C00000"/>
                </a:solidFill>
              </a:rPr>
              <a:t>one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8414177-E40D-3850-0C76-AFDCAEFE0426}"/>
              </a:ext>
            </a:extLst>
          </p:cNvPr>
          <p:cNvSpPr txBox="1"/>
          <p:nvPr/>
        </p:nvSpPr>
        <p:spPr>
          <a:xfrm>
            <a:off x="3958981" y="2970079"/>
            <a:ext cx="844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>
                <a:solidFill>
                  <a:srgbClr val="C00000"/>
                </a:solidFill>
              </a:rPr>
              <a:t>two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A30C95E-E233-E868-A743-3318D048150B}"/>
              </a:ext>
            </a:extLst>
          </p:cNvPr>
          <p:cNvSpPr txBox="1"/>
          <p:nvPr/>
        </p:nvSpPr>
        <p:spPr>
          <a:xfrm>
            <a:off x="5451498" y="2994887"/>
            <a:ext cx="1062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>
                <a:solidFill>
                  <a:srgbClr val="C00000"/>
                </a:solidFill>
              </a:rPr>
              <a:t>three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7CB41F9-8846-111F-7875-233405E95594}"/>
              </a:ext>
            </a:extLst>
          </p:cNvPr>
          <p:cNvSpPr txBox="1"/>
          <p:nvPr/>
        </p:nvSpPr>
        <p:spPr>
          <a:xfrm>
            <a:off x="7089779" y="2994887"/>
            <a:ext cx="844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>
                <a:solidFill>
                  <a:srgbClr val="C00000"/>
                </a:solidFill>
              </a:rPr>
              <a:t>four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5591EBF-C70B-67B4-ABFA-BE8428C0533B}"/>
              </a:ext>
            </a:extLst>
          </p:cNvPr>
          <p:cNvSpPr txBox="1"/>
          <p:nvPr/>
        </p:nvSpPr>
        <p:spPr>
          <a:xfrm>
            <a:off x="8751069" y="2994887"/>
            <a:ext cx="844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>
                <a:solidFill>
                  <a:srgbClr val="C00000"/>
                </a:solidFill>
              </a:rPr>
              <a:t>five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D610E99-C246-7474-7F7B-B3389EEF8252}"/>
              </a:ext>
            </a:extLst>
          </p:cNvPr>
          <p:cNvSpPr txBox="1"/>
          <p:nvPr/>
        </p:nvSpPr>
        <p:spPr>
          <a:xfrm>
            <a:off x="2366997" y="5106624"/>
            <a:ext cx="850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>
                <a:solidFill>
                  <a:srgbClr val="C00000"/>
                </a:solidFill>
              </a:rPr>
              <a:t>six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1C32240-4879-3C2A-04E9-77B4A6016120}"/>
              </a:ext>
            </a:extLst>
          </p:cNvPr>
          <p:cNvSpPr txBox="1"/>
          <p:nvPr/>
        </p:nvSpPr>
        <p:spPr>
          <a:xfrm>
            <a:off x="3947185" y="5110997"/>
            <a:ext cx="1153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>
                <a:solidFill>
                  <a:srgbClr val="C00000"/>
                </a:solidFill>
              </a:rPr>
              <a:t>se</a:t>
            </a:r>
            <a:r>
              <a:rPr lang="en-SG" sz="2800" b="1" dirty="0">
                <a:solidFill>
                  <a:schemeClr val="accent1"/>
                </a:solidFill>
              </a:rPr>
              <a:t>ven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478C22D-8071-CFF8-B01B-7505B3EA0CCB}"/>
              </a:ext>
            </a:extLst>
          </p:cNvPr>
          <p:cNvSpPr txBox="1"/>
          <p:nvPr/>
        </p:nvSpPr>
        <p:spPr>
          <a:xfrm>
            <a:off x="5468984" y="5131432"/>
            <a:ext cx="1069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>
                <a:solidFill>
                  <a:srgbClr val="C00000"/>
                </a:solidFill>
              </a:rPr>
              <a:t>eight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D7BC1F3-BFF7-6FA5-0A51-FFFC3F91531A}"/>
              </a:ext>
            </a:extLst>
          </p:cNvPr>
          <p:cNvSpPr txBox="1"/>
          <p:nvPr/>
        </p:nvSpPr>
        <p:spPr>
          <a:xfrm>
            <a:off x="7107264" y="5131432"/>
            <a:ext cx="850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>
                <a:solidFill>
                  <a:srgbClr val="C00000"/>
                </a:solidFill>
              </a:rPr>
              <a:t>nine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6F84FDE-92AF-0A71-9220-544F899A9299}"/>
              </a:ext>
            </a:extLst>
          </p:cNvPr>
          <p:cNvSpPr txBox="1"/>
          <p:nvPr/>
        </p:nvSpPr>
        <p:spPr>
          <a:xfrm>
            <a:off x="8845643" y="5131432"/>
            <a:ext cx="850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>
                <a:solidFill>
                  <a:srgbClr val="C00000"/>
                </a:solidFill>
              </a:rPr>
              <a:t>ten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EEA157D-1AEF-BF65-6CE7-159D7F78E969}"/>
              </a:ext>
            </a:extLst>
          </p:cNvPr>
          <p:cNvSpPr txBox="1"/>
          <p:nvPr/>
        </p:nvSpPr>
        <p:spPr>
          <a:xfrm>
            <a:off x="3163321" y="609293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</a:t>
            </a: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balloons to reveal the text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46F541E-C2B4-21DB-F989-04EFC5B612B3}"/>
              </a:ext>
            </a:extLst>
          </p:cNvPr>
          <p:cNvGrpSpPr/>
          <p:nvPr/>
        </p:nvGrpSpPr>
        <p:grpSpPr>
          <a:xfrm>
            <a:off x="8073426" y="825260"/>
            <a:ext cx="3401695" cy="886708"/>
            <a:chOff x="5203597" y="3147556"/>
            <a:chExt cx="3401695" cy="886708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18712F15-3B41-C1CB-0BCD-F2FC2F0CAF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5037"/>
            <a:stretch/>
          </p:blipFill>
          <p:spPr>
            <a:xfrm>
              <a:off x="7449943" y="3147556"/>
              <a:ext cx="1155349" cy="886708"/>
            </a:xfrm>
            <a:prstGeom prst="rect">
              <a:avLst/>
            </a:prstGeom>
          </p:spPr>
        </p:pic>
        <p:sp>
          <p:nvSpPr>
            <p:cNvPr id="78" name="Speech Bubble: Rectangle with Corners Rounded 77">
              <a:extLst>
                <a:ext uri="{FF2B5EF4-FFF2-40B4-BE49-F238E27FC236}">
                  <a16:creationId xmlns:a16="http://schemas.microsoft.com/office/drawing/2014/main" id="{9AC8638E-2B30-0EFC-0C03-0E1436CDB484}"/>
                </a:ext>
              </a:extLst>
            </p:cNvPr>
            <p:cNvSpPr/>
            <p:nvPr/>
          </p:nvSpPr>
          <p:spPr>
            <a:xfrm>
              <a:off x="5203597" y="3226747"/>
              <a:ext cx="1850606" cy="579833"/>
            </a:xfrm>
            <a:prstGeom prst="wedgeRoundRectCallout">
              <a:avLst>
                <a:gd name="adj1" fmla="val 76015"/>
                <a:gd name="adj2" fmla="val 30923"/>
                <a:gd name="adj3" fmla="val 16667"/>
              </a:avLst>
            </a:prstGeom>
            <a:solidFill>
              <a:srgbClr val="27BDE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Number …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5111659-11D0-F496-8959-A2E6185DECE9}"/>
              </a:ext>
            </a:extLst>
          </p:cNvPr>
          <p:cNvGrpSpPr/>
          <p:nvPr/>
        </p:nvGrpSpPr>
        <p:grpSpPr>
          <a:xfrm>
            <a:off x="599743" y="701297"/>
            <a:ext cx="4465025" cy="1834848"/>
            <a:chOff x="2719540" y="2025563"/>
            <a:chExt cx="4465025" cy="1834848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CEBBECF5-E3DE-D1AE-0075-A7F18C816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9540" y="2592880"/>
              <a:ext cx="1077805" cy="1267531"/>
            </a:xfrm>
            <a:prstGeom prst="rect">
              <a:avLst/>
            </a:prstGeom>
          </p:spPr>
        </p:pic>
        <p:sp>
          <p:nvSpPr>
            <p:cNvPr id="81" name="Speech Bubble: Rectangle with Corners Rounded 80">
              <a:extLst>
                <a:ext uri="{FF2B5EF4-FFF2-40B4-BE49-F238E27FC236}">
                  <a16:creationId xmlns:a16="http://schemas.microsoft.com/office/drawing/2014/main" id="{DBCE85A7-B810-166F-2BCD-AFEA4B635D6E}"/>
                </a:ext>
              </a:extLst>
            </p:cNvPr>
            <p:cNvSpPr/>
            <p:nvPr/>
          </p:nvSpPr>
          <p:spPr>
            <a:xfrm>
              <a:off x="4066255" y="2025563"/>
              <a:ext cx="3118310" cy="579833"/>
            </a:xfrm>
            <a:prstGeom prst="wedgeRoundRectCallout">
              <a:avLst>
                <a:gd name="adj1" fmla="val -67488"/>
                <a:gd name="adj2" fmla="val 59626"/>
                <a:gd name="adj3" fmla="val 16667"/>
              </a:avLst>
            </a:prstGeom>
            <a:solidFill>
              <a:srgbClr val="97C93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What number is it?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60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46FEC5E-69AA-E415-D56F-185DADEA86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30"/>
          <a:stretch/>
        </p:blipFill>
        <p:spPr>
          <a:xfrm>
            <a:off x="1545385" y="587170"/>
            <a:ext cx="3799615" cy="535652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C00284-5F8D-4519-98F3-1B96ECC8AE94}"/>
              </a:ext>
            </a:extLst>
          </p:cNvPr>
          <p:cNvSpPr/>
          <p:nvPr/>
        </p:nvSpPr>
        <p:spPr>
          <a:xfrm>
            <a:off x="6311433" y="615864"/>
            <a:ext cx="4508482" cy="5299547"/>
          </a:xfrm>
          <a:prstGeom prst="roundRect">
            <a:avLst/>
          </a:prstGeom>
          <a:solidFill>
            <a:srgbClr val="C9E7F9"/>
          </a:solidFill>
          <a:ln>
            <a:solidFill>
              <a:srgbClr val="A4DB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B9D0F7-ED16-4CD3-85BD-735EDC6E7B57}"/>
              </a:ext>
            </a:extLst>
          </p:cNvPr>
          <p:cNvSpPr txBox="1"/>
          <p:nvPr/>
        </p:nvSpPr>
        <p:spPr>
          <a:xfrm>
            <a:off x="6967321" y="677550"/>
            <a:ext cx="3382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UNIT 1: </a:t>
            </a:r>
            <a:r>
              <a:rPr lang="en-US" sz="3200" b="1"/>
              <a:t>Lesson 3A</a:t>
            </a:r>
            <a:endParaRPr lang="en-US" sz="3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FC0BE4-6D3B-46E7-A507-F632E4B21D3C}"/>
              </a:ext>
            </a:extLst>
          </p:cNvPr>
          <p:cNvSpPr txBox="1"/>
          <p:nvPr/>
        </p:nvSpPr>
        <p:spPr>
          <a:xfrm>
            <a:off x="7263356" y="1166796"/>
            <a:ext cx="2949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We’ve learned…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17A7AD5-9A4F-4454-A3E3-CA6951471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56" y="3514003"/>
            <a:ext cx="2581877" cy="25818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C8601B-F90B-D935-561F-E3F751BC2A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2693" y="1751571"/>
            <a:ext cx="3765962" cy="185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3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14EADE4-AF97-40D9-8046-67C299385E76}"/>
              </a:ext>
            </a:extLst>
          </p:cNvPr>
          <p:cNvSpPr/>
          <p:nvPr/>
        </p:nvSpPr>
        <p:spPr>
          <a:xfrm>
            <a:off x="6626831" y="910875"/>
            <a:ext cx="5249464" cy="503624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CF317E-00FE-4A26-852F-E886EB9653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37"/>
          <a:stretch/>
        </p:blipFill>
        <p:spPr>
          <a:xfrm>
            <a:off x="4780730" y="1684960"/>
            <a:ext cx="1740291" cy="13356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8544F94-47E2-438F-A7A8-38517269FD95}"/>
              </a:ext>
            </a:extLst>
          </p:cNvPr>
          <p:cNvSpPr txBox="1"/>
          <p:nvPr/>
        </p:nvSpPr>
        <p:spPr>
          <a:xfrm>
            <a:off x="2671666" y="3002061"/>
            <a:ext cx="18480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</a:rPr>
              <a:t>two</a:t>
            </a:r>
          </a:p>
        </p:txBody>
      </p:sp>
      <p:pic>
        <p:nvPicPr>
          <p:cNvPr id="4" name="car">
            <a:hlinkClick r:id="" action="ppaction://media"/>
            <a:extLst>
              <a:ext uri="{FF2B5EF4-FFF2-40B4-BE49-F238E27FC236}">
                <a16:creationId xmlns:a16="http://schemas.microsoft.com/office/drawing/2014/main" id="{B2ED5462-4B5E-469A-AE6E-5DC88755AE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2019" y="1684960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3B9771-F341-4941-9E4D-85A826CB53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05" y="1357968"/>
            <a:ext cx="1361351" cy="16009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140049-E26B-71E0-E316-299082D7B4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9922" y="997428"/>
            <a:ext cx="3623281" cy="4863141"/>
          </a:xfrm>
          <a:prstGeom prst="rect">
            <a:avLst/>
          </a:prstGeom>
        </p:spPr>
      </p:pic>
      <p:pic>
        <p:nvPicPr>
          <p:cNvPr id="17" name="two__gb_2">
            <a:hlinkClick r:id="" action="ppaction://media"/>
            <a:extLst>
              <a:ext uri="{FF2B5EF4-FFF2-40B4-BE49-F238E27FC236}">
                <a16:creationId xmlns:a16="http://schemas.microsoft.com/office/drawing/2014/main" id="{3475CF84-3593-AA11-FD97-B3BCFA3132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21439" y="3505036"/>
            <a:ext cx="487363" cy="487363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91D5E26A-1EB5-1CA7-6172-386C509F8238}"/>
              </a:ext>
            </a:extLst>
          </p:cNvPr>
          <p:cNvSpPr/>
          <p:nvPr/>
        </p:nvSpPr>
        <p:spPr>
          <a:xfrm>
            <a:off x="2799762" y="1991835"/>
            <a:ext cx="1850606" cy="579833"/>
          </a:xfrm>
          <a:prstGeom prst="wedgeRoundRectCallout">
            <a:avLst>
              <a:gd name="adj1" fmla="val 76015"/>
              <a:gd name="adj2" fmla="val 30923"/>
              <a:gd name="adj3" fmla="val 16667"/>
            </a:avLst>
          </a:prstGeom>
          <a:solidFill>
            <a:srgbClr val="27BDE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Number …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759A5060-1C09-E028-1F67-2B46BA554ADA}"/>
              </a:ext>
            </a:extLst>
          </p:cNvPr>
          <p:cNvSpPr/>
          <p:nvPr/>
        </p:nvSpPr>
        <p:spPr>
          <a:xfrm>
            <a:off x="1662420" y="790651"/>
            <a:ext cx="3118310" cy="579833"/>
          </a:xfrm>
          <a:prstGeom prst="wedgeRoundRectCallout">
            <a:avLst>
              <a:gd name="adj1" fmla="val -67488"/>
              <a:gd name="adj2" fmla="val 59626"/>
              <a:gd name="adj3" fmla="val 16667"/>
            </a:avLst>
          </a:prstGeom>
          <a:solidFill>
            <a:srgbClr val="97C93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What number is it?</a:t>
            </a:r>
          </a:p>
        </p:txBody>
      </p:sp>
      <p:sp>
        <p:nvSpPr>
          <p:cNvPr id="12" name="Google Shape;281;p15">
            <a:extLst>
              <a:ext uri="{FF2B5EF4-FFF2-40B4-BE49-F238E27FC236}">
                <a16:creationId xmlns:a16="http://schemas.microsoft.com/office/drawing/2014/main" id="{D675E929-1960-6176-73BF-E94B6E7392A1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Numbers</a:t>
            </a:r>
          </a:p>
        </p:txBody>
      </p:sp>
    </p:spTree>
    <p:extLst>
      <p:ext uri="{BB962C8B-B14F-4D97-AF65-F5344CB8AC3E}">
        <p14:creationId xmlns:p14="http://schemas.microsoft.com/office/powerpoint/2010/main" val="98916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14EADE4-AF97-40D9-8046-67C299385E76}"/>
              </a:ext>
            </a:extLst>
          </p:cNvPr>
          <p:cNvSpPr/>
          <p:nvPr/>
        </p:nvSpPr>
        <p:spPr>
          <a:xfrm>
            <a:off x="6626831" y="910875"/>
            <a:ext cx="5249464" cy="503624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DA6C8B-0C36-4A01-8F03-FC031842D6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37"/>
          <a:stretch/>
        </p:blipFill>
        <p:spPr>
          <a:xfrm>
            <a:off x="4780730" y="1684960"/>
            <a:ext cx="1740291" cy="133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EC0EAB-FBE5-4572-A407-3D5C7FECC408}"/>
              </a:ext>
            </a:extLst>
          </p:cNvPr>
          <p:cNvSpPr txBox="1"/>
          <p:nvPr/>
        </p:nvSpPr>
        <p:spPr>
          <a:xfrm>
            <a:off x="2011326" y="3020600"/>
            <a:ext cx="24766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</a:rPr>
              <a:t>three</a:t>
            </a:r>
          </a:p>
        </p:txBody>
      </p:sp>
      <p:pic>
        <p:nvPicPr>
          <p:cNvPr id="5" name="train">
            <a:hlinkClick r:id="" action="ppaction://media"/>
            <a:extLst>
              <a:ext uri="{FF2B5EF4-FFF2-40B4-BE49-F238E27FC236}">
                <a16:creationId xmlns:a16="http://schemas.microsoft.com/office/drawing/2014/main" id="{C0F7A465-DCB1-4C74-9459-274E93CE49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7786" y="2187302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3B9771-F341-4941-9E4D-85A826CB53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05" y="1357968"/>
            <a:ext cx="1361351" cy="1600989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0C68C74F-A210-0D98-7586-F795E7A5D1A3}"/>
              </a:ext>
            </a:extLst>
          </p:cNvPr>
          <p:cNvSpPr/>
          <p:nvPr/>
        </p:nvSpPr>
        <p:spPr>
          <a:xfrm>
            <a:off x="2799762" y="1991835"/>
            <a:ext cx="1850606" cy="579833"/>
          </a:xfrm>
          <a:prstGeom prst="wedgeRoundRectCallout">
            <a:avLst>
              <a:gd name="adj1" fmla="val 76015"/>
              <a:gd name="adj2" fmla="val 30923"/>
              <a:gd name="adj3" fmla="val 16667"/>
            </a:avLst>
          </a:prstGeom>
          <a:solidFill>
            <a:srgbClr val="27BDE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Number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6B591B-1F28-B3FA-7A46-EE30C24D2C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2896" y="997138"/>
            <a:ext cx="4125694" cy="4863722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628C31A4-8993-F972-8723-BF8B2F94FC91}"/>
              </a:ext>
            </a:extLst>
          </p:cNvPr>
          <p:cNvSpPr/>
          <p:nvPr/>
        </p:nvSpPr>
        <p:spPr>
          <a:xfrm>
            <a:off x="1662420" y="790651"/>
            <a:ext cx="3118310" cy="579833"/>
          </a:xfrm>
          <a:prstGeom prst="wedgeRoundRectCallout">
            <a:avLst>
              <a:gd name="adj1" fmla="val -67488"/>
              <a:gd name="adj2" fmla="val 59626"/>
              <a:gd name="adj3" fmla="val 16667"/>
            </a:avLst>
          </a:prstGeom>
          <a:solidFill>
            <a:srgbClr val="97C93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What number is it?</a:t>
            </a:r>
          </a:p>
        </p:txBody>
      </p:sp>
      <p:pic>
        <p:nvPicPr>
          <p:cNvPr id="6" name="three__gb_2">
            <a:hlinkClick r:id="" action="ppaction://media"/>
            <a:extLst>
              <a:ext uri="{FF2B5EF4-FFF2-40B4-BE49-F238E27FC236}">
                <a16:creationId xmlns:a16="http://schemas.microsoft.com/office/drawing/2014/main" id="{0FA4CC25-3083-3512-FB28-78BF01760F3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6659" y="3438637"/>
            <a:ext cx="487363" cy="487363"/>
          </a:xfrm>
          <a:prstGeom prst="rect">
            <a:avLst/>
          </a:prstGeom>
        </p:spPr>
      </p:pic>
      <p:sp>
        <p:nvSpPr>
          <p:cNvPr id="11" name="Google Shape;281;p15">
            <a:extLst>
              <a:ext uri="{FF2B5EF4-FFF2-40B4-BE49-F238E27FC236}">
                <a16:creationId xmlns:a16="http://schemas.microsoft.com/office/drawing/2014/main" id="{06FC8300-3CE0-B6FF-588B-05CDE855268A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Numbers</a:t>
            </a:r>
          </a:p>
        </p:txBody>
      </p:sp>
    </p:spTree>
    <p:extLst>
      <p:ext uri="{BB962C8B-B14F-4D97-AF65-F5344CB8AC3E}">
        <p14:creationId xmlns:p14="http://schemas.microsoft.com/office/powerpoint/2010/main" val="271415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14EADE4-AF97-40D9-8046-67C299385E76}"/>
              </a:ext>
            </a:extLst>
          </p:cNvPr>
          <p:cNvSpPr/>
          <p:nvPr/>
        </p:nvSpPr>
        <p:spPr>
          <a:xfrm>
            <a:off x="6626831" y="910875"/>
            <a:ext cx="5249464" cy="503624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DA6C8B-0C36-4A01-8F03-FC031842D6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37"/>
          <a:stretch/>
        </p:blipFill>
        <p:spPr>
          <a:xfrm>
            <a:off x="4780730" y="1684960"/>
            <a:ext cx="1740291" cy="133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EC0EAB-FBE5-4572-A407-3D5C7FECC408}"/>
              </a:ext>
            </a:extLst>
          </p:cNvPr>
          <p:cNvSpPr txBox="1"/>
          <p:nvPr/>
        </p:nvSpPr>
        <p:spPr>
          <a:xfrm>
            <a:off x="2011326" y="3020600"/>
            <a:ext cx="19613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</a:rPr>
              <a:t>four</a:t>
            </a:r>
          </a:p>
        </p:txBody>
      </p:sp>
      <p:pic>
        <p:nvPicPr>
          <p:cNvPr id="5" name="train">
            <a:hlinkClick r:id="" action="ppaction://media"/>
            <a:extLst>
              <a:ext uri="{FF2B5EF4-FFF2-40B4-BE49-F238E27FC236}">
                <a16:creationId xmlns:a16="http://schemas.microsoft.com/office/drawing/2014/main" id="{C0F7A465-DCB1-4C74-9459-274E93CE49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7786" y="2187302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3B9771-F341-4941-9E4D-85A826CB53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05" y="1357968"/>
            <a:ext cx="1361351" cy="1600989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0C68C74F-A210-0D98-7586-F795E7A5D1A3}"/>
              </a:ext>
            </a:extLst>
          </p:cNvPr>
          <p:cNvSpPr/>
          <p:nvPr/>
        </p:nvSpPr>
        <p:spPr>
          <a:xfrm>
            <a:off x="2799762" y="1991835"/>
            <a:ext cx="1850606" cy="579833"/>
          </a:xfrm>
          <a:prstGeom prst="wedgeRoundRectCallout">
            <a:avLst>
              <a:gd name="adj1" fmla="val 76015"/>
              <a:gd name="adj2" fmla="val 30923"/>
              <a:gd name="adj3" fmla="val 16667"/>
            </a:avLst>
          </a:prstGeom>
          <a:solidFill>
            <a:srgbClr val="27BDE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Number …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628C31A4-8993-F972-8723-BF8B2F94FC91}"/>
              </a:ext>
            </a:extLst>
          </p:cNvPr>
          <p:cNvSpPr/>
          <p:nvPr/>
        </p:nvSpPr>
        <p:spPr>
          <a:xfrm>
            <a:off x="1662420" y="790651"/>
            <a:ext cx="3118310" cy="579833"/>
          </a:xfrm>
          <a:prstGeom prst="wedgeRoundRectCallout">
            <a:avLst>
              <a:gd name="adj1" fmla="val -67488"/>
              <a:gd name="adj2" fmla="val 59626"/>
              <a:gd name="adj3" fmla="val 16667"/>
            </a:avLst>
          </a:prstGeom>
          <a:solidFill>
            <a:srgbClr val="97C93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What number is it?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2EFB7C-A381-D6D9-3AB8-EBFCD46694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3727" y="1047190"/>
            <a:ext cx="4115671" cy="4763618"/>
          </a:xfrm>
          <a:prstGeom prst="rect">
            <a:avLst/>
          </a:prstGeom>
        </p:spPr>
      </p:pic>
      <p:pic>
        <p:nvPicPr>
          <p:cNvPr id="13" name="four__gb_2">
            <a:hlinkClick r:id="" action="ppaction://media"/>
            <a:extLst>
              <a:ext uri="{FF2B5EF4-FFF2-40B4-BE49-F238E27FC236}">
                <a16:creationId xmlns:a16="http://schemas.microsoft.com/office/drawing/2014/main" id="{F87FD162-59C5-030F-FF47-706ECB5ED8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18738" y="3438637"/>
            <a:ext cx="487363" cy="487363"/>
          </a:xfrm>
          <a:prstGeom prst="rect">
            <a:avLst/>
          </a:prstGeom>
        </p:spPr>
      </p:pic>
      <p:sp>
        <p:nvSpPr>
          <p:cNvPr id="11" name="Google Shape;281;p15">
            <a:extLst>
              <a:ext uri="{FF2B5EF4-FFF2-40B4-BE49-F238E27FC236}">
                <a16:creationId xmlns:a16="http://schemas.microsoft.com/office/drawing/2014/main" id="{07AD48AB-9F08-76A6-C71A-8619D34995CA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Numbers</a:t>
            </a:r>
          </a:p>
        </p:txBody>
      </p:sp>
    </p:spTree>
    <p:extLst>
      <p:ext uri="{BB962C8B-B14F-4D97-AF65-F5344CB8AC3E}">
        <p14:creationId xmlns:p14="http://schemas.microsoft.com/office/powerpoint/2010/main" val="420125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14EADE4-AF97-40D9-8046-67C299385E76}"/>
              </a:ext>
            </a:extLst>
          </p:cNvPr>
          <p:cNvSpPr/>
          <p:nvPr/>
        </p:nvSpPr>
        <p:spPr>
          <a:xfrm>
            <a:off x="6626831" y="910875"/>
            <a:ext cx="5249464" cy="503624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DA6C8B-0C36-4A01-8F03-FC031842D6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37"/>
          <a:stretch/>
        </p:blipFill>
        <p:spPr>
          <a:xfrm>
            <a:off x="4780730" y="1684960"/>
            <a:ext cx="1740291" cy="133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EC0EAB-FBE5-4572-A407-3D5C7FECC408}"/>
              </a:ext>
            </a:extLst>
          </p:cNvPr>
          <p:cNvSpPr txBox="1"/>
          <p:nvPr/>
        </p:nvSpPr>
        <p:spPr>
          <a:xfrm>
            <a:off x="2011326" y="3020600"/>
            <a:ext cx="17541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</a:rPr>
              <a:t>five</a:t>
            </a:r>
          </a:p>
        </p:txBody>
      </p:sp>
      <p:pic>
        <p:nvPicPr>
          <p:cNvPr id="5" name="train">
            <a:hlinkClick r:id="" action="ppaction://media"/>
            <a:extLst>
              <a:ext uri="{FF2B5EF4-FFF2-40B4-BE49-F238E27FC236}">
                <a16:creationId xmlns:a16="http://schemas.microsoft.com/office/drawing/2014/main" id="{C0F7A465-DCB1-4C74-9459-274E93CE49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7786" y="2187302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3B9771-F341-4941-9E4D-85A826CB53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05" y="1357968"/>
            <a:ext cx="1361351" cy="1600989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0C68C74F-A210-0D98-7586-F795E7A5D1A3}"/>
              </a:ext>
            </a:extLst>
          </p:cNvPr>
          <p:cNvSpPr/>
          <p:nvPr/>
        </p:nvSpPr>
        <p:spPr>
          <a:xfrm>
            <a:off x="2799762" y="1991835"/>
            <a:ext cx="1850606" cy="579833"/>
          </a:xfrm>
          <a:prstGeom prst="wedgeRoundRectCallout">
            <a:avLst>
              <a:gd name="adj1" fmla="val 76015"/>
              <a:gd name="adj2" fmla="val 30923"/>
              <a:gd name="adj3" fmla="val 16667"/>
            </a:avLst>
          </a:prstGeom>
          <a:solidFill>
            <a:srgbClr val="27BDE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Number …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628C31A4-8993-F972-8723-BF8B2F94FC91}"/>
              </a:ext>
            </a:extLst>
          </p:cNvPr>
          <p:cNvSpPr/>
          <p:nvPr/>
        </p:nvSpPr>
        <p:spPr>
          <a:xfrm>
            <a:off x="1662420" y="790651"/>
            <a:ext cx="3118310" cy="579833"/>
          </a:xfrm>
          <a:prstGeom prst="wedgeRoundRectCallout">
            <a:avLst>
              <a:gd name="adj1" fmla="val -67488"/>
              <a:gd name="adj2" fmla="val 59626"/>
              <a:gd name="adj3" fmla="val 16667"/>
            </a:avLst>
          </a:prstGeom>
          <a:solidFill>
            <a:srgbClr val="97C93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What number is it?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D1FF5A-C9DD-4298-D515-B4FD181EBCE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527"/>
          <a:stretch/>
        </p:blipFill>
        <p:spPr>
          <a:xfrm>
            <a:off x="7376390" y="1053483"/>
            <a:ext cx="4012002" cy="4788739"/>
          </a:xfrm>
          <a:prstGeom prst="rect">
            <a:avLst/>
          </a:prstGeom>
        </p:spPr>
      </p:pic>
      <p:pic>
        <p:nvPicPr>
          <p:cNvPr id="3" name="five__gb_3">
            <a:hlinkClick r:id="" action="ppaction://media"/>
            <a:extLst>
              <a:ext uri="{FF2B5EF4-FFF2-40B4-BE49-F238E27FC236}">
                <a16:creationId xmlns:a16="http://schemas.microsoft.com/office/drawing/2014/main" id="{693B041F-C270-A84D-BF50-3E80E1A5544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33374" y="3438637"/>
            <a:ext cx="487363" cy="487363"/>
          </a:xfrm>
          <a:prstGeom prst="rect">
            <a:avLst/>
          </a:prstGeom>
        </p:spPr>
      </p:pic>
      <p:sp>
        <p:nvSpPr>
          <p:cNvPr id="13" name="Google Shape;281;p15">
            <a:extLst>
              <a:ext uri="{FF2B5EF4-FFF2-40B4-BE49-F238E27FC236}">
                <a16:creationId xmlns:a16="http://schemas.microsoft.com/office/drawing/2014/main" id="{9D80573C-007D-F469-605D-0D7EC58C042E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Numbers</a:t>
            </a:r>
          </a:p>
        </p:txBody>
      </p:sp>
    </p:spTree>
    <p:extLst>
      <p:ext uri="{BB962C8B-B14F-4D97-AF65-F5344CB8AC3E}">
        <p14:creationId xmlns:p14="http://schemas.microsoft.com/office/powerpoint/2010/main" val="126254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14EADE4-AF97-40D9-8046-67C299385E76}"/>
              </a:ext>
            </a:extLst>
          </p:cNvPr>
          <p:cNvSpPr/>
          <p:nvPr/>
        </p:nvSpPr>
        <p:spPr>
          <a:xfrm>
            <a:off x="6626831" y="910875"/>
            <a:ext cx="5249464" cy="503624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DA6C8B-0C36-4A01-8F03-FC031842D6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37"/>
          <a:stretch/>
        </p:blipFill>
        <p:spPr>
          <a:xfrm>
            <a:off x="4780730" y="1684960"/>
            <a:ext cx="1740291" cy="133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EC0EAB-FBE5-4572-A407-3D5C7FECC408}"/>
              </a:ext>
            </a:extLst>
          </p:cNvPr>
          <p:cNvSpPr txBox="1"/>
          <p:nvPr/>
        </p:nvSpPr>
        <p:spPr>
          <a:xfrm>
            <a:off x="2011326" y="3020600"/>
            <a:ext cx="13163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</a:rPr>
              <a:t>six</a:t>
            </a:r>
          </a:p>
        </p:txBody>
      </p:sp>
      <p:pic>
        <p:nvPicPr>
          <p:cNvPr id="5" name="train">
            <a:hlinkClick r:id="" action="ppaction://media"/>
            <a:extLst>
              <a:ext uri="{FF2B5EF4-FFF2-40B4-BE49-F238E27FC236}">
                <a16:creationId xmlns:a16="http://schemas.microsoft.com/office/drawing/2014/main" id="{C0F7A465-DCB1-4C74-9459-274E93CE49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7786" y="2187302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3B9771-F341-4941-9E4D-85A826CB53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05" y="1357968"/>
            <a:ext cx="1361351" cy="1600989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0C68C74F-A210-0D98-7586-F795E7A5D1A3}"/>
              </a:ext>
            </a:extLst>
          </p:cNvPr>
          <p:cNvSpPr/>
          <p:nvPr/>
        </p:nvSpPr>
        <p:spPr>
          <a:xfrm>
            <a:off x="2799762" y="1991835"/>
            <a:ext cx="1850606" cy="579833"/>
          </a:xfrm>
          <a:prstGeom prst="wedgeRoundRectCallout">
            <a:avLst>
              <a:gd name="adj1" fmla="val 76015"/>
              <a:gd name="adj2" fmla="val 30923"/>
              <a:gd name="adj3" fmla="val 16667"/>
            </a:avLst>
          </a:prstGeom>
          <a:solidFill>
            <a:srgbClr val="27BDE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Number …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628C31A4-8993-F972-8723-BF8B2F94FC91}"/>
              </a:ext>
            </a:extLst>
          </p:cNvPr>
          <p:cNvSpPr/>
          <p:nvPr/>
        </p:nvSpPr>
        <p:spPr>
          <a:xfrm>
            <a:off x="1662420" y="790651"/>
            <a:ext cx="3118310" cy="579833"/>
          </a:xfrm>
          <a:prstGeom prst="wedgeRoundRectCallout">
            <a:avLst>
              <a:gd name="adj1" fmla="val -67488"/>
              <a:gd name="adj2" fmla="val 59626"/>
              <a:gd name="adj3" fmla="val 16667"/>
            </a:avLst>
          </a:prstGeom>
          <a:solidFill>
            <a:srgbClr val="97C93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What number is it?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191C2C-72DA-F0F2-CD86-E48915EA821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045"/>
          <a:stretch/>
        </p:blipFill>
        <p:spPr>
          <a:xfrm>
            <a:off x="7424438" y="1080567"/>
            <a:ext cx="3729074" cy="4698064"/>
          </a:xfrm>
          <a:prstGeom prst="rect">
            <a:avLst/>
          </a:prstGeom>
        </p:spPr>
      </p:pic>
      <p:pic>
        <p:nvPicPr>
          <p:cNvPr id="6" name="six__gb_2">
            <a:hlinkClick r:id="" action="ppaction://media"/>
            <a:extLst>
              <a:ext uri="{FF2B5EF4-FFF2-40B4-BE49-F238E27FC236}">
                <a16:creationId xmlns:a16="http://schemas.microsoft.com/office/drawing/2014/main" id="{B13BFD3E-92D1-A900-5650-23325AEF75C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33374" y="3514490"/>
            <a:ext cx="487363" cy="487363"/>
          </a:xfrm>
          <a:prstGeom prst="rect">
            <a:avLst/>
          </a:prstGeom>
        </p:spPr>
      </p:pic>
      <p:sp>
        <p:nvSpPr>
          <p:cNvPr id="11" name="Google Shape;281;p15">
            <a:extLst>
              <a:ext uri="{FF2B5EF4-FFF2-40B4-BE49-F238E27FC236}">
                <a16:creationId xmlns:a16="http://schemas.microsoft.com/office/drawing/2014/main" id="{31AA91C7-FA81-B23E-5251-7626ABDE1952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Numbers</a:t>
            </a:r>
          </a:p>
        </p:txBody>
      </p:sp>
    </p:spTree>
    <p:extLst>
      <p:ext uri="{BB962C8B-B14F-4D97-AF65-F5344CB8AC3E}">
        <p14:creationId xmlns:p14="http://schemas.microsoft.com/office/powerpoint/2010/main" val="63147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1131</TotalTime>
  <Words>902</Words>
  <Application>Microsoft Office PowerPoint</Application>
  <PresentationFormat>Widescreen</PresentationFormat>
  <Paragraphs>311</Paragraphs>
  <Slides>43</Slides>
  <Notes>17</Notes>
  <HiddenSlides>0</HiddenSlides>
  <MMClips>24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Tropika</vt:lpstr>
      <vt:lpstr>Arial</vt:lpstr>
      <vt:lpstr>Calibri</vt:lpstr>
      <vt:lpstr>Calibri Light</vt:lpstr>
      <vt:lpstr>Fredoka One</vt:lpstr>
      <vt:lpstr>Wingdings</vt:lpstr>
      <vt:lpstr>Office Theme</vt:lpstr>
      <vt:lpstr>1_Office Theme</vt:lpstr>
      <vt:lpstr>PowerPoint Presentation</vt:lpstr>
      <vt:lpstr>PowerPoint Presentation</vt:lpstr>
      <vt:lpstr>Song: Let’s Count 1-10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WRAP-UP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Super Teachers</dc:creator>
  <cp:lastModifiedBy>Thuc Trinh Tran</cp:lastModifiedBy>
  <cp:revision>222</cp:revision>
  <dcterms:created xsi:type="dcterms:W3CDTF">2021-05-20T08:47:48Z</dcterms:created>
  <dcterms:modified xsi:type="dcterms:W3CDTF">2022-06-11T16:38:23Z</dcterms:modified>
</cp:coreProperties>
</file>