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12" r:id="rId2"/>
    <p:sldId id="293" r:id="rId3"/>
    <p:sldId id="300" r:id="rId4"/>
    <p:sldId id="313" r:id="rId5"/>
    <p:sldId id="319" r:id="rId6"/>
    <p:sldId id="280" r:id="rId7"/>
    <p:sldId id="258" r:id="rId8"/>
    <p:sldId id="320" r:id="rId9"/>
    <p:sldId id="302" r:id="rId10"/>
    <p:sldId id="296" r:id="rId11"/>
    <p:sldId id="314" r:id="rId12"/>
    <p:sldId id="315" r:id="rId13"/>
    <p:sldId id="298" r:id="rId14"/>
    <p:sldId id="318" r:id="rId15"/>
    <p:sldId id="317" r:id="rId16"/>
    <p:sldId id="299" r:id="rId17"/>
    <p:sldId id="316" r:id="rId18"/>
    <p:sldId id="265" r:id="rId19"/>
    <p:sldId id="303" r:id="rId20"/>
    <p:sldId id="304" r:id="rId21"/>
    <p:sldId id="291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3333FF"/>
    <a:srgbClr val="CC0066"/>
    <a:srgbClr val="CC00CC"/>
    <a:srgbClr val="FF00FF"/>
    <a:srgbClr val="FFCCFF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D5672-464E-433C-BDCB-73AEF2A6E316}" type="datetimeFigureOut">
              <a:rPr lang="vi-VN" smtClean="0"/>
              <a:t>17/12/2025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3FFAE9-27DE-4316-BAF6-D32B399F133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6299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9197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1066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68041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597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91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27885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0181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41937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7801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64085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817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46581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092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2089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98354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81936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043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644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646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6883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1427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39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83072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7652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3876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38698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5200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74614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55707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51601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413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4661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08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483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86788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804302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556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6386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3670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172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963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4398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1976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1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4927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45032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2925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439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008036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5720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65960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8445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9379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0442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97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35879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91496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162240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591732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331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760147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05966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082549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806881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52494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02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2716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0164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1170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306181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175272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1110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2791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94683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798979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485903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568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29048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72450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655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4872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6969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58148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304493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19902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05996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806976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900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33763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19509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597598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344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12199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68645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199018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922666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44831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289744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53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42516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22307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184983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0817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945154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605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408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7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121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98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5630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4864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3930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3202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907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9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5483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77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92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089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315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132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056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21330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3250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1835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94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59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82826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879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9972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8016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504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13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04517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46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40251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29220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30773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5797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6476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1057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6437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588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9567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38282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9356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980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30094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6954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27401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1385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3449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1497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2789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64650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4216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784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56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202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2411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477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1627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818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7149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37748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7145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79500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2861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95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8747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84366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6564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862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476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853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02216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70368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51219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81696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13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16362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1857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08500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359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812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85233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76249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70619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70158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038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35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117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63" Type="http://schemas.openxmlformats.org/officeDocument/2006/relationships/slideLayout" Target="../slideLayouts/slideLayout63.xml"/><Relationship Id="rId84" Type="http://schemas.openxmlformats.org/officeDocument/2006/relationships/slideLayout" Target="../slideLayouts/slideLayout84.xml"/><Relationship Id="rId138" Type="http://schemas.openxmlformats.org/officeDocument/2006/relationships/slideLayout" Target="../slideLayouts/slideLayout138.xml"/><Relationship Id="rId159" Type="http://schemas.openxmlformats.org/officeDocument/2006/relationships/slideLayout" Target="../slideLayouts/slideLayout159.xml"/><Relationship Id="rId170" Type="http://schemas.openxmlformats.org/officeDocument/2006/relationships/slideLayout" Target="../slideLayouts/slideLayout170.xml"/><Relationship Id="rId191" Type="http://schemas.openxmlformats.org/officeDocument/2006/relationships/slideLayout" Target="../slideLayouts/slideLayout191.xml"/><Relationship Id="rId196" Type="http://schemas.openxmlformats.org/officeDocument/2006/relationships/slideLayout" Target="../slideLayouts/slideLayout196.xml"/><Relationship Id="rId200" Type="http://schemas.openxmlformats.org/officeDocument/2006/relationships/slideLayout" Target="../slideLayouts/slideLayout200.xml"/><Relationship Id="rId16" Type="http://schemas.openxmlformats.org/officeDocument/2006/relationships/slideLayout" Target="../slideLayouts/slideLayout16.xml"/><Relationship Id="rId107" Type="http://schemas.openxmlformats.org/officeDocument/2006/relationships/slideLayout" Target="../slideLayouts/slideLayout107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102" Type="http://schemas.openxmlformats.org/officeDocument/2006/relationships/slideLayout" Target="../slideLayouts/slideLayout102.xml"/><Relationship Id="rId123" Type="http://schemas.openxmlformats.org/officeDocument/2006/relationships/slideLayout" Target="../slideLayouts/slideLayout123.xml"/><Relationship Id="rId128" Type="http://schemas.openxmlformats.org/officeDocument/2006/relationships/slideLayout" Target="../slideLayouts/slideLayout128.xml"/><Relationship Id="rId144" Type="http://schemas.openxmlformats.org/officeDocument/2006/relationships/slideLayout" Target="../slideLayouts/slideLayout144.xml"/><Relationship Id="rId149" Type="http://schemas.openxmlformats.org/officeDocument/2006/relationships/slideLayout" Target="../slideLayouts/slideLayout149.xml"/><Relationship Id="rId5" Type="http://schemas.openxmlformats.org/officeDocument/2006/relationships/slideLayout" Target="../slideLayouts/slideLayout5.xml"/><Relationship Id="rId90" Type="http://schemas.openxmlformats.org/officeDocument/2006/relationships/slideLayout" Target="../slideLayouts/slideLayout90.xml"/><Relationship Id="rId95" Type="http://schemas.openxmlformats.org/officeDocument/2006/relationships/slideLayout" Target="../slideLayouts/slideLayout95.xml"/><Relationship Id="rId160" Type="http://schemas.openxmlformats.org/officeDocument/2006/relationships/slideLayout" Target="../slideLayouts/slideLayout160.xml"/><Relationship Id="rId165" Type="http://schemas.openxmlformats.org/officeDocument/2006/relationships/slideLayout" Target="../slideLayouts/slideLayout165.xml"/><Relationship Id="rId181" Type="http://schemas.openxmlformats.org/officeDocument/2006/relationships/slideLayout" Target="../slideLayouts/slideLayout181.xml"/><Relationship Id="rId186" Type="http://schemas.openxmlformats.org/officeDocument/2006/relationships/slideLayout" Target="../slideLayouts/slideLayout186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113" Type="http://schemas.openxmlformats.org/officeDocument/2006/relationships/slideLayout" Target="../slideLayouts/slideLayout113.xml"/><Relationship Id="rId118" Type="http://schemas.openxmlformats.org/officeDocument/2006/relationships/slideLayout" Target="../slideLayouts/slideLayout118.xml"/><Relationship Id="rId134" Type="http://schemas.openxmlformats.org/officeDocument/2006/relationships/slideLayout" Target="../slideLayouts/slideLayout134.xml"/><Relationship Id="rId139" Type="http://schemas.openxmlformats.org/officeDocument/2006/relationships/slideLayout" Target="../slideLayouts/slideLayout139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150" Type="http://schemas.openxmlformats.org/officeDocument/2006/relationships/slideLayout" Target="../slideLayouts/slideLayout150.xml"/><Relationship Id="rId155" Type="http://schemas.openxmlformats.org/officeDocument/2006/relationships/slideLayout" Target="../slideLayouts/slideLayout155.xml"/><Relationship Id="rId171" Type="http://schemas.openxmlformats.org/officeDocument/2006/relationships/slideLayout" Target="../slideLayouts/slideLayout171.xml"/><Relationship Id="rId176" Type="http://schemas.openxmlformats.org/officeDocument/2006/relationships/slideLayout" Target="../slideLayouts/slideLayout176.xml"/><Relationship Id="rId192" Type="http://schemas.openxmlformats.org/officeDocument/2006/relationships/slideLayout" Target="../slideLayouts/slideLayout192.xml"/><Relationship Id="rId197" Type="http://schemas.openxmlformats.org/officeDocument/2006/relationships/slideLayout" Target="../slideLayouts/slideLayout197.xml"/><Relationship Id="rId201" Type="http://schemas.openxmlformats.org/officeDocument/2006/relationships/slideLayout" Target="../slideLayouts/slideLayout201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59" Type="http://schemas.openxmlformats.org/officeDocument/2006/relationships/slideLayout" Target="../slideLayouts/slideLayout59.xml"/><Relationship Id="rId103" Type="http://schemas.openxmlformats.org/officeDocument/2006/relationships/slideLayout" Target="../slideLayouts/slideLayout103.xml"/><Relationship Id="rId108" Type="http://schemas.openxmlformats.org/officeDocument/2006/relationships/slideLayout" Target="../slideLayouts/slideLayout108.xml"/><Relationship Id="rId124" Type="http://schemas.openxmlformats.org/officeDocument/2006/relationships/slideLayout" Target="../slideLayouts/slideLayout124.xml"/><Relationship Id="rId129" Type="http://schemas.openxmlformats.org/officeDocument/2006/relationships/slideLayout" Target="../slideLayouts/slideLayout129.xml"/><Relationship Id="rId54" Type="http://schemas.openxmlformats.org/officeDocument/2006/relationships/slideLayout" Target="../slideLayouts/slideLayout54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91" Type="http://schemas.openxmlformats.org/officeDocument/2006/relationships/slideLayout" Target="../slideLayouts/slideLayout91.xml"/><Relationship Id="rId96" Type="http://schemas.openxmlformats.org/officeDocument/2006/relationships/slideLayout" Target="../slideLayouts/slideLayout96.xml"/><Relationship Id="rId140" Type="http://schemas.openxmlformats.org/officeDocument/2006/relationships/slideLayout" Target="../slideLayouts/slideLayout140.xml"/><Relationship Id="rId145" Type="http://schemas.openxmlformats.org/officeDocument/2006/relationships/slideLayout" Target="../slideLayouts/slideLayout145.xml"/><Relationship Id="rId161" Type="http://schemas.openxmlformats.org/officeDocument/2006/relationships/slideLayout" Target="../slideLayouts/slideLayout161.xml"/><Relationship Id="rId166" Type="http://schemas.openxmlformats.org/officeDocument/2006/relationships/slideLayout" Target="../slideLayouts/slideLayout166.xml"/><Relationship Id="rId182" Type="http://schemas.openxmlformats.org/officeDocument/2006/relationships/slideLayout" Target="../slideLayouts/slideLayout182.xml"/><Relationship Id="rId187" Type="http://schemas.openxmlformats.org/officeDocument/2006/relationships/slideLayout" Target="../slideLayouts/slideLayout187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49" Type="http://schemas.openxmlformats.org/officeDocument/2006/relationships/slideLayout" Target="../slideLayouts/slideLayout49.xml"/><Relationship Id="rId114" Type="http://schemas.openxmlformats.org/officeDocument/2006/relationships/slideLayout" Target="../slideLayouts/slideLayout114.xml"/><Relationship Id="rId119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44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130" Type="http://schemas.openxmlformats.org/officeDocument/2006/relationships/slideLayout" Target="../slideLayouts/slideLayout130.xml"/><Relationship Id="rId135" Type="http://schemas.openxmlformats.org/officeDocument/2006/relationships/slideLayout" Target="../slideLayouts/slideLayout135.xml"/><Relationship Id="rId151" Type="http://schemas.openxmlformats.org/officeDocument/2006/relationships/slideLayout" Target="../slideLayouts/slideLayout151.xml"/><Relationship Id="rId156" Type="http://schemas.openxmlformats.org/officeDocument/2006/relationships/slideLayout" Target="../slideLayouts/slideLayout156.xml"/><Relationship Id="rId177" Type="http://schemas.openxmlformats.org/officeDocument/2006/relationships/slideLayout" Target="../slideLayouts/slideLayout177.xml"/><Relationship Id="rId198" Type="http://schemas.openxmlformats.org/officeDocument/2006/relationships/slideLayout" Target="../slideLayouts/slideLayout198.xml"/><Relationship Id="rId172" Type="http://schemas.openxmlformats.org/officeDocument/2006/relationships/slideLayout" Target="../slideLayouts/slideLayout172.xml"/><Relationship Id="rId193" Type="http://schemas.openxmlformats.org/officeDocument/2006/relationships/slideLayout" Target="../slideLayouts/slideLayout193.xml"/><Relationship Id="rId202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109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97" Type="http://schemas.openxmlformats.org/officeDocument/2006/relationships/slideLayout" Target="../slideLayouts/slideLayout97.xml"/><Relationship Id="rId104" Type="http://schemas.openxmlformats.org/officeDocument/2006/relationships/slideLayout" Target="../slideLayouts/slideLayout104.xml"/><Relationship Id="rId120" Type="http://schemas.openxmlformats.org/officeDocument/2006/relationships/slideLayout" Target="../slideLayouts/slideLayout120.xml"/><Relationship Id="rId125" Type="http://schemas.openxmlformats.org/officeDocument/2006/relationships/slideLayout" Target="../slideLayouts/slideLayout125.xml"/><Relationship Id="rId141" Type="http://schemas.openxmlformats.org/officeDocument/2006/relationships/slideLayout" Target="../slideLayouts/slideLayout141.xml"/><Relationship Id="rId146" Type="http://schemas.openxmlformats.org/officeDocument/2006/relationships/slideLayout" Target="../slideLayouts/slideLayout146.xml"/><Relationship Id="rId167" Type="http://schemas.openxmlformats.org/officeDocument/2006/relationships/slideLayout" Target="../slideLayouts/slideLayout167.xml"/><Relationship Id="rId188" Type="http://schemas.openxmlformats.org/officeDocument/2006/relationships/slideLayout" Target="../slideLayouts/slideLayout188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slideLayout" Target="../slideLayouts/slideLayout92.xml"/><Relationship Id="rId162" Type="http://schemas.openxmlformats.org/officeDocument/2006/relationships/slideLayout" Target="../slideLayouts/slideLayout162.xml"/><Relationship Id="rId183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110" Type="http://schemas.openxmlformats.org/officeDocument/2006/relationships/slideLayout" Target="../slideLayouts/slideLayout110.xml"/><Relationship Id="rId115" Type="http://schemas.openxmlformats.org/officeDocument/2006/relationships/slideLayout" Target="../slideLayouts/slideLayout115.xml"/><Relationship Id="rId131" Type="http://schemas.openxmlformats.org/officeDocument/2006/relationships/slideLayout" Target="../slideLayouts/slideLayout131.xml"/><Relationship Id="rId136" Type="http://schemas.openxmlformats.org/officeDocument/2006/relationships/slideLayout" Target="../slideLayouts/slideLayout136.xml"/><Relationship Id="rId157" Type="http://schemas.openxmlformats.org/officeDocument/2006/relationships/slideLayout" Target="../slideLayouts/slideLayout157.xml"/><Relationship Id="rId178" Type="http://schemas.openxmlformats.org/officeDocument/2006/relationships/slideLayout" Target="../slideLayouts/slideLayout178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52" Type="http://schemas.openxmlformats.org/officeDocument/2006/relationships/slideLayout" Target="../slideLayouts/slideLayout152.xml"/><Relationship Id="rId173" Type="http://schemas.openxmlformats.org/officeDocument/2006/relationships/slideLayout" Target="../slideLayouts/slideLayout173.xml"/><Relationship Id="rId194" Type="http://schemas.openxmlformats.org/officeDocument/2006/relationships/slideLayout" Target="../slideLayouts/slideLayout194.xml"/><Relationship Id="rId199" Type="http://schemas.openxmlformats.org/officeDocument/2006/relationships/slideLayout" Target="../slideLayouts/slideLayout199.xml"/><Relationship Id="rId203" Type="http://schemas.openxmlformats.org/officeDocument/2006/relationships/image" Target="../media/image1.png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56" Type="http://schemas.openxmlformats.org/officeDocument/2006/relationships/slideLayout" Target="../slideLayouts/slideLayout56.xml"/><Relationship Id="rId77" Type="http://schemas.openxmlformats.org/officeDocument/2006/relationships/slideLayout" Target="../slideLayouts/slideLayout77.xml"/><Relationship Id="rId100" Type="http://schemas.openxmlformats.org/officeDocument/2006/relationships/slideLayout" Target="../slideLayouts/slideLayout100.xml"/><Relationship Id="rId105" Type="http://schemas.openxmlformats.org/officeDocument/2006/relationships/slideLayout" Target="../slideLayouts/slideLayout105.xml"/><Relationship Id="rId126" Type="http://schemas.openxmlformats.org/officeDocument/2006/relationships/slideLayout" Target="../slideLayouts/slideLayout126.xml"/><Relationship Id="rId147" Type="http://schemas.openxmlformats.org/officeDocument/2006/relationships/slideLayout" Target="../slideLayouts/slideLayout147.xml"/><Relationship Id="rId168" Type="http://schemas.openxmlformats.org/officeDocument/2006/relationships/slideLayout" Target="../slideLayouts/slideLayout16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93" Type="http://schemas.openxmlformats.org/officeDocument/2006/relationships/slideLayout" Target="../slideLayouts/slideLayout93.xml"/><Relationship Id="rId98" Type="http://schemas.openxmlformats.org/officeDocument/2006/relationships/slideLayout" Target="../slideLayouts/slideLayout98.xml"/><Relationship Id="rId121" Type="http://schemas.openxmlformats.org/officeDocument/2006/relationships/slideLayout" Target="../slideLayouts/slideLayout121.xml"/><Relationship Id="rId142" Type="http://schemas.openxmlformats.org/officeDocument/2006/relationships/slideLayout" Target="../slideLayouts/slideLayout142.xml"/><Relationship Id="rId163" Type="http://schemas.openxmlformats.org/officeDocument/2006/relationships/slideLayout" Target="../slideLayouts/slideLayout163.xml"/><Relationship Id="rId184" Type="http://schemas.openxmlformats.org/officeDocument/2006/relationships/slideLayout" Target="../slideLayouts/slideLayout184.xml"/><Relationship Id="rId189" Type="http://schemas.openxmlformats.org/officeDocument/2006/relationships/slideLayout" Target="../slideLayouts/slideLayout189.xml"/><Relationship Id="rId3" Type="http://schemas.openxmlformats.org/officeDocument/2006/relationships/slideLayout" Target="../slideLayouts/slideLayout3.xml"/><Relationship Id="rId25" Type="http://schemas.openxmlformats.org/officeDocument/2006/relationships/slideLayout" Target="../slideLayouts/slideLayout25.xml"/><Relationship Id="rId46" Type="http://schemas.openxmlformats.org/officeDocument/2006/relationships/slideLayout" Target="../slideLayouts/slideLayout46.xml"/><Relationship Id="rId67" Type="http://schemas.openxmlformats.org/officeDocument/2006/relationships/slideLayout" Target="../slideLayouts/slideLayout67.xml"/><Relationship Id="rId116" Type="http://schemas.openxmlformats.org/officeDocument/2006/relationships/slideLayout" Target="../slideLayouts/slideLayout116.xml"/><Relationship Id="rId137" Type="http://schemas.openxmlformats.org/officeDocument/2006/relationships/slideLayout" Target="../slideLayouts/slideLayout137.xml"/><Relationship Id="rId158" Type="http://schemas.openxmlformats.org/officeDocument/2006/relationships/slideLayout" Target="../slideLayouts/slideLayout158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62" Type="http://schemas.openxmlformats.org/officeDocument/2006/relationships/slideLayout" Target="../slideLayouts/slideLayout62.xml"/><Relationship Id="rId83" Type="http://schemas.openxmlformats.org/officeDocument/2006/relationships/slideLayout" Target="../slideLayouts/slideLayout83.xml"/><Relationship Id="rId88" Type="http://schemas.openxmlformats.org/officeDocument/2006/relationships/slideLayout" Target="../slideLayouts/slideLayout88.xml"/><Relationship Id="rId111" Type="http://schemas.openxmlformats.org/officeDocument/2006/relationships/slideLayout" Target="../slideLayouts/slideLayout111.xml"/><Relationship Id="rId132" Type="http://schemas.openxmlformats.org/officeDocument/2006/relationships/slideLayout" Target="../slideLayouts/slideLayout132.xml"/><Relationship Id="rId153" Type="http://schemas.openxmlformats.org/officeDocument/2006/relationships/slideLayout" Target="../slideLayouts/slideLayout153.xml"/><Relationship Id="rId174" Type="http://schemas.openxmlformats.org/officeDocument/2006/relationships/slideLayout" Target="../slideLayouts/slideLayout174.xml"/><Relationship Id="rId179" Type="http://schemas.openxmlformats.org/officeDocument/2006/relationships/slideLayout" Target="../slideLayouts/slideLayout179.xml"/><Relationship Id="rId195" Type="http://schemas.openxmlformats.org/officeDocument/2006/relationships/slideLayout" Target="../slideLayouts/slideLayout195.xml"/><Relationship Id="rId190" Type="http://schemas.openxmlformats.org/officeDocument/2006/relationships/slideLayout" Target="../slideLayouts/slideLayout190.xml"/><Relationship Id="rId15" Type="http://schemas.openxmlformats.org/officeDocument/2006/relationships/slideLayout" Target="../slideLayouts/slideLayout15.xml"/><Relationship Id="rId36" Type="http://schemas.openxmlformats.org/officeDocument/2006/relationships/slideLayout" Target="../slideLayouts/slideLayout36.xml"/><Relationship Id="rId57" Type="http://schemas.openxmlformats.org/officeDocument/2006/relationships/slideLayout" Target="../slideLayouts/slideLayout57.xml"/><Relationship Id="rId106" Type="http://schemas.openxmlformats.org/officeDocument/2006/relationships/slideLayout" Target="../slideLayouts/slideLayout106.xml"/><Relationship Id="rId127" Type="http://schemas.openxmlformats.org/officeDocument/2006/relationships/slideLayout" Target="../slideLayouts/slideLayout12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52" Type="http://schemas.openxmlformats.org/officeDocument/2006/relationships/slideLayout" Target="../slideLayouts/slideLayout52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94" Type="http://schemas.openxmlformats.org/officeDocument/2006/relationships/slideLayout" Target="../slideLayouts/slideLayout94.xml"/><Relationship Id="rId99" Type="http://schemas.openxmlformats.org/officeDocument/2006/relationships/slideLayout" Target="../slideLayouts/slideLayout99.xml"/><Relationship Id="rId101" Type="http://schemas.openxmlformats.org/officeDocument/2006/relationships/slideLayout" Target="../slideLayouts/slideLayout101.xml"/><Relationship Id="rId122" Type="http://schemas.openxmlformats.org/officeDocument/2006/relationships/slideLayout" Target="../slideLayouts/slideLayout122.xml"/><Relationship Id="rId143" Type="http://schemas.openxmlformats.org/officeDocument/2006/relationships/slideLayout" Target="../slideLayouts/slideLayout143.xml"/><Relationship Id="rId148" Type="http://schemas.openxmlformats.org/officeDocument/2006/relationships/slideLayout" Target="../slideLayouts/slideLayout148.xml"/><Relationship Id="rId164" Type="http://schemas.openxmlformats.org/officeDocument/2006/relationships/slideLayout" Target="../slideLayouts/slideLayout164.xml"/><Relationship Id="rId169" Type="http://schemas.openxmlformats.org/officeDocument/2006/relationships/slideLayout" Target="../slideLayouts/slideLayout169.xml"/><Relationship Id="rId185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80" Type="http://schemas.openxmlformats.org/officeDocument/2006/relationships/slideLayout" Target="../slideLayouts/slideLayout180.xml"/><Relationship Id="rId26" Type="http://schemas.openxmlformats.org/officeDocument/2006/relationships/slideLayout" Target="../slideLayouts/slideLayout26.xml"/><Relationship Id="rId47" Type="http://schemas.openxmlformats.org/officeDocument/2006/relationships/slideLayout" Target="../slideLayouts/slideLayout47.xml"/><Relationship Id="rId68" Type="http://schemas.openxmlformats.org/officeDocument/2006/relationships/slideLayout" Target="../slideLayouts/slideLayout68.xml"/><Relationship Id="rId89" Type="http://schemas.openxmlformats.org/officeDocument/2006/relationships/slideLayout" Target="../slideLayouts/slideLayout89.xml"/><Relationship Id="rId112" Type="http://schemas.openxmlformats.org/officeDocument/2006/relationships/slideLayout" Target="../slideLayouts/slideLayout112.xml"/><Relationship Id="rId133" Type="http://schemas.openxmlformats.org/officeDocument/2006/relationships/slideLayout" Target="../slideLayouts/slideLayout133.xml"/><Relationship Id="rId154" Type="http://schemas.openxmlformats.org/officeDocument/2006/relationships/slideLayout" Target="../slideLayouts/slideLayout154.xml"/><Relationship Id="rId175" Type="http://schemas.openxmlformats.org/officeDocument/2006/relationships/slideLayout" Target="../slideLayouts/slideLayout1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pPr/>
              <a:t>12/17/2025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849" r:id="rId3"/>
    <p:sldLayoutId id="2147483848" r:id="rId4"/>
    <p:sldLayoutId id="2147483847" r:id="rId5"/>
    <p:sldLayoutId id="2147483846" r:id="rId6"/>
    <p:sldLayoutId id="2147483845" r:id="rId7"/>
    <p:sldLayoutId id="2147483844" r:id="rId8"/>
    <p:sldLayoutId id="2147483843" r:id="rId9"/>
    <p:sldLayoutId id="2147483842" r:id="rId10"/>
    <p:sldLayoutId id="2147483841" r:id="rId11"/>
    <p:sldLayoutId id="2147483840" r:id="rId12"/>
    <p:sldLayoutId id="2147483839" r:id="rId13"/>
    <p:sldLayoutId id="2147483838" r:id="rId14"/>
    <p:sldLayoutId id="2147483837" r:id="rId15"/>
    <p:sldLayoutId id="2147483836" r:id="rId16"/>
    <p:sldLayoutId id="2147483835" r:id="rId17"/>
    <p:sldLayoutId id="2147483834" r:id="rId18"/>
    <p:sldLayoutId id="2147483833" r:id="rId19"/>
    <p:sldLayoutId id="2147483832" r:id="rId20"/>
    <p:sldLayoutId id="2147483831" r:id="rId21"/>
    <p:sldLayoutId id="2147483830" r:id="rId22"/>
    <p:sldLayoutId id="2147483829" r:id="rId23"/>
    <p:sldLayoutId id="2147483828" r:id="rId24"/>
    <p:sldLayoutId id="2147483827" r:id="rId25"/>
    <p:sldLayoutId id="2147483826" r:id="rId26"/>
    <p:sldLayoutId id="2147483825" r:id="rId27"/>
    <p:sldLayoutId id="2147483824" r:id="rId28"/>
    <p:sldLayoutId id="2147483823" r:id="rId29"/>
    <p:sldLayoutId id="2147483822" r:id="rId30"/>
    <p:sldLayoutId id="2147483821" r:id="rId31"/>
    <p:sldLayoutId id="2147483820" r:id="rId32"/>
    <p:sldLayoutId id="2147483819" r:id="rId33"/>
    <p:sldLayoutId id="2147483818" r:id="rId34"/>
    <p:sldLayoutId id="2147483817" r:id="rId35"/>
    <p:sldLayoutId id="2147483816" r:id="rId36"/>
    <p:sldLayoutId id="2147483815" r:id="rId37"/>
    <p:sldLayoutId id="2147483814" r:id="rId38"/>
    <p:sldLayoutId id="2147483813" r:id="rId39"/>
    <p:sldLayoutId id="2147483812" r:id="rId40"/>
    <p:sldLayoutId id="2147483811" r:id="rId41"/>
    <p:sldLayoutId id="2147483810" r:id="rId42"/>
    <p:sldLayoutId id="2147483809" r:id="rId43"/>
    <p:sldLayoutId id="2147483808" r:id="rId44"/>
    <p:sldLayoutId id="2147483807" r:id="rId45"/>
    <p:sldLayoutId id="2147483806" r:id="rId46"/>
    <p:sldLayoutId id="2147483805" r:id="rId47"/>
    <p:sldLayoutId id="2147483804" r:id="rId48"/>
    <p:sldLayoutId id="2147483803" r:id="rId49"/>
    <p:sldLayoutId id="2147483802" r:id="rId50"/>
    <p:sldLayoutId id="2147483801" r:id="rId51"/>
    <p:sldLayoutId id="2147483800" r:id="rId52"/>
    <p:sldLayoutId id="2147483799" r:id="rId53"/>
    <p:sldLayoutId id="2147483798" r:id="rId54"/>
    <p:sldLayoutId id="2147483797" r:id="rId55"/>
    <p:sldLayoutId id="2147483796" r:id="rId56"/>
    <p:sldLayoutId id="2147483795" r:id="rId57"/>
    <p:sldLayoutId id="2147483794" r:id="rId58"/>
    <p:sldLayoutId id="2147483793" r:id="rId59"/>
    <p:sldLayoutId id="2147483792" r:id="rId60"/>
    <p:sldLayoutId id="2147483791" r:id="rId61"/>
    <p:sldLayoutId id="2147483790" r:id="rId62"/>
    <p:sldLayoutId id="2147483789" r:id="rId63"/>
    <p:sldLayoutId id="2147483788" r:id="rId64"/>
    <p:sldLayoutId id="2147483787" r:id="rId65"/>
    <p:sldLayoutId id="2147483786" r:id="rId66"/>
    <p:sldLayoutId id="2147483785" r:id="rId67"/>
    <p:sldLayoutId id="2147483784" r:id="rId68"/>
    <p:sldLayoutId id="2147483783" r:id="rId69"/>
    <p:sldLayoutId id="2147483782" r:id="rId70"/>
    <p:sldLayoutId id="2147483781" r:id="rId71"/>
    <p:sldLayoutId id="2147483780" r:id="rId72"/>
    <p:sldLayoutId id="2147483779" r:id="rId73"/>
    <p:sldLayoutId id="2147483778" r:id="rId74"/>
    <p:sldLayoutId id="2147483777" r:id="rId75"/>
    <p:sldLayoutId id="2147483776" r:id="rId76"/>
    <p:sldLayoutId id="2147483775" r:id="rId77"/>
    <p:sldLayoutId id="2147483774" r:id="rId78"/>
    <p:sldLayoutId id="2147483773" r:id="rId79"/>
    <p:sldLayoutId id="2147483772" r:id="rId80"/>
    <p:sldLayoutId id="2147483771" r:id="rId81"/>
    <p:sldLayoutId id="2147483770" r:id="rId82"/>
    <p:sldLayoutId id="2147483769" r:id="rId83"/>
    <p:sldLayoutId id="2147483768" r:id="rId84"/>
    <p:sldLayoutId id="2147483767" r:id="rId85"/>
    <p:sldLayoutId id="2147483766" r:id="rId86"/>
    <p:sldLayoutId id="2147483765" r:id="rId87"/>
    <p:sldLayoutId id="2147483764" r:id="rId88"/>
    <p:sldLayoutId id="2147483763" r:id="rId89"/>
    <p:sldLayoutId id="2147483762" r:id="rId90"/>
    <p:sldLayoutId id="2147483761" r:id="rId91"/>
    <p:sldLayoutId id="2147483760" r:id="rId92"/>
    <p:sldLayoutId id="2147483759" r:id="rId93"/>
    <p:sldLayoutId id="2147483758" r:id="rId94"/>
    <p:sldLayoutId id="2147483757" r:id="rId95"/>
    <p:sldLayoutId id="2147483756" r:id="rId96"/>
    <p:sldLayoutId id="2147483755" r:id="rId97"/>
    <p:sldLayoutId id="2147483754" r:id="rId98"/>
    <p:sldLayoutId id="2147483753" r:id="rId99"/>
    <p:sldLayoutId id="2147483752" r:id="rId100"/>
    <p:sldLayoutId id="2147483751" r:id="rId101"/>
    <p:sldLayoutId id="2147483750" r:id="rId102"/>
    <p:sldLayoutId id="2147483749" r:id="rId103"/>
    <p:sldLayoutId id="2147483748" r:id="rId104"/>
    <p:sldLayoutId id="2147483747" r:id="rId105"/>
    <p:sldLayoutId id="2147483746" r:id="rId106"/>
    <p:sldLayoutId id="2147483745" r:id="rId107"/>
    <p:sldLayoutId id="2147483744" r:id="rId108"/>
    <p:sldLayoutId id="2147483743" r:id="rId109"/>
    <p:sldLayoutId id="2147483742" r:id="rId110"/>
    <p:sldLayoutId id="2147483741" r:id="rId111"/>
    <p:sldLayoutId id="2147483740" r:id="rId112"/>
    <p:sldLayoutId id="2147483739" r:id="rId113"/>
    <p:sldLayoutId id="2147483738" r:id="rId114"/>
    <p:sldLayoutId id="2147483737" r:id="rId115"/>
    <p:sldLayoutId id="2147483736" r:id="rId116"/>
    <p:sldLayoutId id="2147483735" r:id="rId117"/>
    <p:sldLayoutId id="2147483734" r:id="rId118"/>
    <p:sldLayoutId id="2147483733" r:id="rId119"/>
    <p:sldLayoutId id="2147483732" r:id="rId120"/>
    <p:sldLayoutId id="2147483731" r:id="rId121"/>
    <p:sldLayoutId id="2147483730" r:id="rId122"/>
    <p:sldLayoutId id="2147483729" r:id="rId123"/>
    <p:sldLayoutId id="2147483728" r:id="rId124"/>
    <p:sldLayoutId id="2147483727" r:id="rId125"/>
    <p:sldLayoutId id="2147483726" r:id="rId126"/>
    <p:sldLayoutId id="2147483725" r:id="rId127"/>
    <p:sldLayoutId id="2147483724" r:id="rId128"/>
    <p:sldLayoutId id="2147483723" r:id="rId129"/>
    <p:sldLayoutId id="2147483722" r:id="rId130"/>
    <p:sldLayoutId id="2147483721" r:id="rId131"/>
    <p:sldLayoutId id="2147483720" r:id="rId132"/>
    <p:sldLayoutId id="2147483719" r:id="rId133"/>
    <p:sldLayoutId id="2147483718" r:id="rId134"/>
    <p:sldLayoutId id="2147483717" r:id="rId135"/>
    <p:sldLayoutId id="2147483716" r:id="rId136"/>
    <p:sldLayoutId id="2147483715" r:id="rId137"/>
    <p:sldLayoutId id="2147483714" r:id="rId138"/>
    <p:sldLayoutId id="2147483713" r:id="rId139"/>
    <p:sldLayoutId id="2147483712" r:id="rId140"/>
    <p:sldLayoutId id="2147483711" r:id="rId141"/>
    <p:sldLayoutId id="2147483710" r:id="rId142"/>
    <p:sldLayoutId id="2147483709" r:id="rId143"/>
    <p:sldLayoutId id="2147483708" r:id="rId144"/>
    <p:sldLayoutId id="2147483707" r:id="rId145"/>
    <p:sldLayoutId id="2147483706" r:id="rId146"/>
    <p:sldLayoutId id="2147483705" r:id="rId147"/>
    <p:sldLayoutId id="2147483704" r:id="rId148"/>
    <p:sldLayoutId id="2147483703" r:id="rId149"/>
    <p:sldLayoutId id="2147483702" r:id="rId150"/>
    <p:sldLayoutId id="2147483701" r:id="rId151"/>
    <p:sldLayoutId id="2147483700" r:id="rId152"/>
    <p:sldLayoutId id="2147483699" r:id="rId153"/>
    <p:sldLayoutId id="2147483698" r:id="rId154"/>
    <p:sldLayoutId id="2147483697" r:id="rId155"/>
    <p:sldLayoutId id="2147483696" r:id="rId156"/>
    <p:sldLayoutId id="2147483695" r:id="rId157"/>
    <p:sldLayoutId id="2147483694" r:id="rId158"/>
    <p:sldLayoutId id="2147483693" r:id="rId159"/>
    <p:sldLayoutId id="2147483692" r:id="rId160"/>
    <p:sldLayoutId id="2147483691" r:id="rId161"/>
    <p:sldLayoutId id="2147483690" r:id="rId162"/>
    <p:sldLayoutId id="2147483689" r:id="rId163"/>
    <p:sldLayoutId id="2147483688" r:id="rId164"/>
    <p:sldLayoutId id="2147483687" r:id="rId165"/>
    <p:sldLayoutId id="2147483686" r:id="rId166"/>
    <p:sldLayoutId id="2147483685" r:id="rId167"/>
    <p:sldLayoutId id="2147483684" r:id="rId168"/>
    <p:sldLayoutId id="2147483683" r:id="rId169"/>
    <p:sldLayoutId id="2147483682" r:id="rId170"/>
    <p:sldLayoutId id="2147483681" r:id="rId171"/>
    <p:sldLayoutId id="2147483680" r:id="rId172"/>
    <p:sldLayoutId id="2147483679" r:id="rId173"/>
    <p:sldLayoutId id="2147483678" r:id="rId174"/>
    <p:sldLayoutId id="2147483677" r:id="rId175"/>
    <p:sldLayoutId id="2147483676" r:id="rId176"/>
    <p:sldLayoutId id="2147483675" r:id="rId177"/>
    <p:sldLayoutId id="2147483674" r:id="rId178"/>
    <p:sldLayoutId id="2147483673" r:id="rId179"/>
    <p:sldLayoutId id="2147483672" r:id="rId180"/>
    <p:sldLayoutId id="2147483671" r:id="rId181"/>
    <p:sldLayoutId id="2147483670" r:id="rId182"/>
    <p:sldLayoutId id="2147483669" r:id="rId183"/>
    <p:sldLayoutId id="2147483668" r:id="rId184"/>
    <p:sldLayoutId id="2147483667" r:id="rId185"/>
    <p:sldLayoutId id="2147483666" r:id="rId186"/>
    <p:sldLayoutId id="2147483665" r:id="rId187"/>
    <p:sldLayoutId id="2147483664" r:id="rId188"/>
    <p:sldLayoutId id="2147483663" r:id="rId189"/>
    <p:sldLayoutId id="2147483662" r:id="rId190"/>
    <p:sldLayoutId id="2147483661" r:id="rId191"/>
    <p:sldLayoutId id="2147483660" r:id="rId192"/>
    <p:sldLayoutId id="2147483651" r:id="rId193"/>
    <p:sldLayoutId id="2147483652" r:id="rId194"/>
    <p:sldLayoutId id="2147483653" r:id="rId195"/>
    <p:sldLayoutId id="2147483654" r:id="rId196"/>
    <p:sldLayoutId id="2147483655" r:id="rId197"/>
    <p:sldLayoutId id="2147483656" r:id="rId198"/>
    <p:sldLayoutId id="2147483657" r:id="rId199"/>
    <p:sldLayoutId id="2147483658" r:id="rId200"/>
    <p:sldLayoutId id="2147483659" r:id="rId20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file:///C:\Program%20Files\Inknoe%20ClassPoint%202\Images\mc_green.png" TargetMode="Externa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gif"/><Relationship Id="rId4" Type="http://schemas.openxmlformats.org/officeDocument/2006/relationships/slide" Target="slide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213601" y="4800600"/>
            <a:ext cx="3932767" cy="1835150"/>
            <a:chOff x="3168" y="2832"/>
            <a:chExt cx="1858" cy="1156"/>
          </a:xfrm>
        </p:grpSpPr>
        <p:pic>
          <p:nvPicPr>
            <p:cNvPr id="3081" name="Picture 8" descr="DOVE"/>
            <p:cNvPicPr>
              <a:picLocks noChangeAspect="1" noChangeArrowheads="1" noCrop="1"/>
            </p:cNvPicPr>
            <p:nvPr/>
          </p:nvPicPr>
          <p:blipFill>
            <a:blip r:embed="rId4">
              <a:grayscl/>
              <a:biLevel thresh="50000"/>
            </a:blip>
            <a:srcRect/>
            <a:stretch>
              <a:fillRect/>
            </a:stretch>
          </p:blipFill>
          <p:spPr bwMode="auto">
            <a:xfrm rot="1979713">
              <a:off x="4224" y="2851"/>
              <a:ext cx="379" cy="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2" name="Picture 9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9713">
              <a:off x="3168" y="3187"/>
              <a:ext cx="645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3" name="Picture 10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9713">
              <a:off x="3648" y="3427"/>
              <a:ext cx="642" cy="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4" name="Picture 11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9713">
              <a:off x="4176" y="3120"/>
              <a:ext cx="624" cy="5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5" name="Picture 12" descr="DOVE"/>
            <p:cNvPicPr>
              <a:picLocks noChangeAspect="1" noChangeArrowheads="1" noCrop="1"/>
            </p:cNvPicPr>
            <p:nvPr/>
          </p:nvPicPr>
          <p:blipFill>
            <a:blip r:embed="rId4">
              <a:grayscl/>
              <a:biLevel thresh="50000"/>
            </a:blip>
            <a:srcRect/>
            <a:stretch>
              <a:fillRect/>
            </a:stretch>
          </p:blipFill>
          <p:spPr bwMode="auto">
            <a:xfrm rot="1979713">
              <a:off x="4684" y="2832"/>
              <a:ext cx="342" cy="2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6" name="Picture 13" descr="DOVE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979713">
              <a:off x="3648" y="2880"/>
              <a:ext cx="645" cy="5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58" name="WordArt 14"/>
          <p:cNvSpPr>
            <a:spLocks noChangeArrowheads="1" noChangeShapeType="1" noTextEdit="1"/>
          </p:cNvSpPr>
          <p:nvPr/>
        </p:nvSpPr>
        <p:spPr bwMode="auto">
          <a:xfrm>
            <a:off x="9903125" y="566017"/>
            <a:ext cx="2104148" cy="1637277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BÀI GIẢNG MÔN TIN HỌC 3</a:t>
            </a:r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 rot="5634030">
            <a:off x="11063785" y="1085027"/>
            <a:ext cx="685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dirty="0">
                <a:solidFill>
                  <a:srgbClr val="000000"/>
                </a:solidFill>
                <a:latin typeface=".VnArial Narrow" pitchFamily="34" charset="0"/>
                <a:sym typeface="Wingdings" pitchFamily="2" charset="2"/>
              </a:rPr>
              <a:t></a:t>
            </a:r>
            <a:endParaRPr lang="en-US" sz="4800" dirty="0">
              <a:solidFill>
                <a:srgbClr val="000000"/>
              </a:solidFill>
              <a:latin typeface=".VnArial Narrow" pitchFamily="34" charset="0"/>
              <a:sym typeface="Webdings" pitchFamily="18" charset="2"/>
            </a:endParaRPr>
          </a:p>
        </p:txBody>
      </p:sp>
      <p:sp>
        <p:nvSpPr>
          <p:cNvPr id="3079" name="Text Box 18"/>
          <p:cNvSpPr txBox="1">
            <a:spLocks noChangeArrowheads="1"/>
          </p:cNvSpPr>
          <p:nvPr/>
        </p:nvSpPr>
        <p:spPr bwMode="auto">
          <a:xfrm>
            <a:off x="10329402" y="671772"/>
            <a:ext cx="109623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7200" dirty="0">
                <a:solidFill>
                  <a:srgbClr val="FF0000"/>
                </a:solidFill>
                <a:latin typeface=".VnArial Narrow" pitchFamily="34" charset="0"/>
                <a:sym typeface="Wingdings" pitchFamily="2" charset="2"/>
              </a:rPr>
              <a:t></a:t>
            </a:r>
            <a:endParaRPr lang="en-US" sz="7200" dirty="0">
              <a:solidFill>
                <a:srgbClr val="FF0000"/>
              </a:solidFill>
              <a:latin typeface=".VnArial Narrow" pitchFamily="34" charset="0"/>
              <a:sym typeface="Webdings" pitchFamily="18" charset="2"/>
            </a:endParaRPr>
          </a:p>
        </p:txBody>
      </p:sp>
      <p:sp>
        <p:nvSpPr>
          <p:cNvPr id="6163" name="WordArt 19"/>
          <p:cNvSpPr>
            <a:spLocks noChangeArrowheads="1" noChangeShapeType="1" noTextEdit="1"/>
          </p:cNvSpPr>
          <p:nvPr/>
        </p:nvSpPr>
        <p:spPr bwMode="auto">
          <a:xfrm>
            <a:off x="672859" y="1224153"/>
            <a:ext cx="8697557" cy="76274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</a:t>
            </a:r>
            <a:r>
              <a:rPr lang="vi-VN" sz="36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hào mừng </a:t>
            </a:r>
            <a:r>
              <a:rPr lang="vi-VN" sz="3600" i="1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 Thầy, </a:t>
            </a:r>
            <a:r>
              <a:rPr lang="vi-VN" sz="3600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Cô giáo về dự giờ, thăm lớp</a:t>
            </a:r>
            <a:r>
              <a:rPr lang="vi-VN" sz="3600" b="1" i="1" kern="10" dirty="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i="1" kern="10" dirty="0">
              <a:ln w="9525">
                <a:solidFill>
                  <a:srgbClr val="008000"/>
                </a:solidFill>
                <a:round/>
                <a:headEnd/>
                <a:tailEnd/>
              </a:ln>
              <a:solidFill>
                <a:srgbClr val="008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A24FF1E-0C71-4DE7-86D6-6106DDEC059E}"/>
              </a:ext>
            </a:extLst>
          </p:cNvPr>
          <p:cNvSpPr txBox="1"/>
          <p:nvPr/>
        </p:nvSpPr>
        <p:spPr>
          <a:xfrm>
            <a:off x="672859" y="212074"/>
            <a:ext cx="4463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400" b="1" dirty="0">
                <a:solidFill>
                  <a:srgbClr val="3333CC"/>
                </a:solidFill>
                <a:latin typeface="+mj-lt"/>
              </a:rPr>
              <a:t>Trường Tiểu học Đình Cả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224177-80DE-4778-BE7D-B5C110EFDAC8}"/>
              </a:ext>
            </a:extLst>
          </p:cNvPr>
          <p:cNvSpPr txBox="1"/>
          <p:nvPr/>
        </p:nvSpPr>
        <p:spPr>
          <a:xfrm>
            <a:off x="6263102" y="2549910"/>
            <a:ext cx="49989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>
                <a:solidFill>
                  <a:srgbClr val="C00000"/>
                </a:solidFill>
                <a:latin typeface="+mj-lt"/>
              </a:rPr>
              <a:t>Giáo viên: Trần Thị Dương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244920"/>
            <a:ext cx="4152278" cy="572494"/>
            <a:chOff x="689904" y="1379897"/>
            <a:chExt cx="4152278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37417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</a:p>
          </p:txBody>
        </p:sp>
      </p:grpSp>
      <p:sp>
        <p:nvSpPr>
          <p:cNvPr id="12" name="Horizontal Scroll 11"/>
          <p:cNvSpPr/>
          <p:nvPr/>
        </p:nvSpPr>
        <p:spPr>
          <a:xfrm>
            <a:off x="1932709" y="1897465"/>
            <a:ext cx="8326582" cy="288896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538" algn="just">
              <a:lnSpc>
                <a:spcPct val="130000"/>
              </a:lnSpc>
            </a:pP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phú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,…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Internet.</a:t>
            </a:r>
          </a:p>
        </p:txBody>
      </p:sp>
    </p:spTree>
    <p:extLst>
      <p:ext uri="{BB962C8B-B14F-4D97-AF65-F5344CB8AC3E}">
        <p14:creationId xmlns:p14="http://schemas.microsoft.com/office/powerpoint/2010/main" val="182719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14" y="2282664"/>
            <a:ext cx="6378952" cy="3480555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398" y="2282665"/>
            <a:ext cx="5123017" cy="3480554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381881" y="583435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15.2a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343052" y="5834354"/>
            <a:ext cx="1481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15.2b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2D5F8-1B5C-4295-901D-08D972903BBC}"/>
              </a:ext>
            </a:extLst>
          </p:cNvPr>
          <p:cNvSpPr txBox="1"/>
          <p:nvPr/>
        </p:nvSpPr>
        <p:spPr>
          <a:xfrm>
            <a:off x="727459" y="1208224"/>
            <a:ext cx="11028995" cy="902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Em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d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ưới đây và cho biết trang nào phù hợp, trang nào không phù hợp với lứa tuổi các em?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29B810-CBB2-A728-3D2D-5CC64F1F0F80}"/>
              </a:ext>
            </a:extLst>
          </p:cNvPr>
          <p:cNvGrpSpPr/>
          <p:nvPr/>
        </p:nvGrpSpPr>
        <p:grpSpPr>
          <a:xfrm>
            <a:off x="727459" y="533069"/>
            <a:ext cx="5915939" cy="584775"/>
            <a:chOff x="689904" y="1368136"/>
            <a:chExt cx="5915939" cy="58477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9596E2A-59D1-406B-7313-9AA5D6ADA256}"/>
                </a:ext>
              </a:extLst>
            </p:cNvPr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8493C92E-0104-9B80-68BD-5F5195183C9E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EBB2A62-8384-BE3A-8051-F2AC5F45F719}"/>
                  </a:ext>
                </a:extLst>
              </p:cNvPr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DC85A3-E9A3-AB58-F9C1-A3EFB5E45D98}"/>
                </a:ext>
              </a:extLst>
            </p:cNvPr>
            <p:cNvSpPr txBox="1"/>
            <p:nvPr/>
          </p:nvSpPr>
          <p:spPr>
            <a:xfrm>
              <a:off x="1254698" y="1368136"/>
              <a:ext cx="535114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200" b="1" dirty="0">
                  <a:latin typeface="Arial" panose="020B0604020202020204" pitchFamily="34" charset="0"/>
                  <a:cs typeface="Arial" panose="020B0604020202020204" pitchFamily="34" charset="0"/>
                </a:rPr>
                <a:t>Internet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8131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4152278" cy="553998"/>
            <a:chOff x="689904" y="1379897"/>
            <a:chExt cx="4152278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18383"/>
              <a:ext cx="37417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664900" y="2214006"/>
            <a:ext cx="9100868" cy="157299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Em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599834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75713" y="847062"/>
            <a:ext cx="4806303" cy="572494"/>
            <a:chOff x="689904" y="1379897"/>
            <a:chExt cx="4806303" cy="572494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59948"/>
              <a:ext cx="43957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2159347" y="5487315"/>
            <a:ext cx="2321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nhạc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thiếu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110075" y="5448873"/>
            <a:ext cx="1922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cổ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 descr="Ca nhạc thiếu nhi | Mùa xuân mãi là | HTV - YouTube">
            <a:extLst>
              <a:ext uri="{FF2B5EF4-FFF2-40B4-BE49-F238E27FC236}">
                <a16:creationId xmlns:a16="http://schemas.microsoft.com/office/drawing/2014/main" id="{57116C30-4456-635F-1832-59ABCF784D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845" y="2324220"/>
            <a:ext cx="5465555" cy="2940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A76592-8392-08D1-A626-7346B4A166A0}"/>
              </a:ext>
            </a:extLst>
          </p:cNvPr>
          <p:cNvSpPr txBox="1"/>
          <p:nvPr/>
        </p:nvSpPr>
        <p:spPr>
          <a:xfrm>
            <a:off x="2891854" y="1593437"/>
            <a:ext cx="668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WEB PHÙ HỢP </a:t>
            </a:r>
          </a:p>
        </p:txBody>
      </p:sp>
      <p:sp>
        <p:nvSpPr>
          <p:cNvPr id="8" name="AutoShape 6" descr="Truyện cổ tích Việt Nam ngắn ý nghĩa và bài học đáng nhớ nhất">
            <a:extLst>
              <a:ext uri="{FF2B5EF4-FFF2-40B4-BE49-F238E27FC236}">
                <a16:creationId xmlns:a16="http://schemas.microsoft.com/office/drawing/2014/main" id="{42861B1E-4564-24A1-7C47-6F2B6EC4512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Top 20 truyện cổ tích Việt Nam hay và nhân văn nhất">
            <a:extLst>
              <a:ext uri="{FF2B5EF4-FFF2-40B4-BE49-F238E27FC236}">
                <a16:creationId xmlns:a16="http://schemas.microsoft.com/office/drawing/2014/main" id="{2FC09822-991E-F267-6EC2-3E1145A55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460" y="2324220"/>
            <a:ext cx="4875695" cy="285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225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1DBD2-46AE-FA25-34C7-1C05E229F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083D5BB-AE2D-F2E1-C64A-B443A7565809}"/>
              </a:ext>
            </a:extLst>
          </p:cNvPr>
          <p:cNvGrpSpPr/>
          <p:nvPr/>
        </p:nvGrpSpPr>
        <p:grpSpPr>
          <a:xfrm>
            <a:off x="936565" y="693352"/>
            <a:ext cx="4806303" cy="572494"/>
            <a:chOff x="689904" y="1379897"/>
            <a:chExt cx="4806303" cy="5724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717BF98-D1FD-6A9C-6747-9897220F6862}"/>
                </a:ext>
              </a:extLst>
            </p:cNvPr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C500DDD-9883-BF4A-5BED-07F8DC842122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5D0ECA7-49C1-158C-7ED0-25887920AC40}"/>
                  </a:ext>
                </a:extLst>
              </p:cNvPr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22B403-FDDA-62A2-F239-53FBC2EA14C8}"/>
                </a:ext>
              </a:extLst>
            </p:cNvPr>
            <p:cNvSpPr txBox="1"/>
            <p:nvPr/>
          </p:nvSpPr>
          <p:spPr>
            <a:xfrm>
              <a:off x="1100452" y="1459948"/>
              <a:ext cx="43957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F249B57-C95A-115B-8E03-70F031BC276D}"/>
              </a:ext>
            </a:extLst>
          </p:cNvPr>
          <p:cNvSpPr txBox="1"/>
          <p:nvPr/>
        </p:nvSpPr>
        <p:spPr>
          <a:xfrm>
            <a:off x="7532281" y="5487315"/>
            <a:ext cx="3519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Anh qua Internet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AFC69D-1DE7-F023-698A-D07410FDCEF3}"/>
              </a:ext>
            </a:extLst>
          </p:cNvPr>
          <p:cNvSpPr txBox="1"/>
          <p:nvPr/>
        </p:nvSpPr>
        <p:spPr>
          <a:xfrm>
            <a:off x="2753507" y="1462491"/>
            <a:ext cx="668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WEB PHÙ HỢP </a:t>
            </a:r>
          </a:p>
        </p:txBody>
      </p:sp>
      <p:pic>
        <p:nvPicPr>
          <p:cNvPr id="1028" name="Picture 4" descr="KHÓA HỌC TIẾNG ANH DÀNH CHO BẬC TIỂU HỌC TRỰC TUYẾN - IES PRIMARY E.LE">
            <a:extLst>
              <a:ext uri="{FF2B5EF4-FFF2-40B4-BE49-F238E27FC236}">
                <a16:creationId xmlns:a16="http://schemas.microsoft.com/office/drawing/2014/main" id="{1F996973-62EB-C704-6599-BE03C185C6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482" y="2228983"/>
            <a:ext cx="4665517" cy="311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6B4DEA5-7341-9DEE-CDA6-AB7BB231D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6773" y="2228982"/>
            <a:ext cx="5332385" cy="31103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C37DD-7CE8-A499-5650-0F28015A5472}"/>
              </a:ext>
            </a:extLst>
          </p:cNvPr>
          <p:cNvSpPr txBox="1"/>
          <p:nvPr/>
        </p:nvSpPr>
        <p:spPr>
          <a:xfrm>
            <a:off x="2298085" y="5478291"/>
            <a:ext cx="2772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Internet</a:t>
            </a:r>
          </a:p>
        </p:txBody>
      </p:sp>
    </p:spTree>
    <p:extLst>
      <p:ext uri="{BB962C8B-B14F-4D97-AF65-F5344CB8AC3E}">
        <p14:creationId xmlns:p14="http://schemas.microsoft.com/office/powerpoint/2010/main" val="189043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FE852E-398B-42E6-59EA-3290A291B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9789CF9-E653-B2A9-C88F-D1CCD3F89DA3}"/>
              </a:ext>
            </a:extLst>
          </p:cNvPr>
          <p:cNvGrpSpPr/>
          <p:nvPr/>
        </p:nvGrpSpPr>
        <p:grpSpPr>
          <a:xfrm>
            <a:off x="1075713" y="847062"/>
            <a:ext cx="4806303" cy="572494"/>
            <a:chOff x="689904" y="1379897"/>
            <a:chExt cx="4806303" cy="572494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B3A0907-337E-BBEA-48DE-C9FC06D3EFD4}"/>
                </a:ext>
              </a:extLst>
            </p:cNvPr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5B61DA15-E9D8-6E88-E254-BFA22205C094}"/>
                  </a:ext>
                </a:extLst>
              </p:cNvPr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56A514F-3A24-71B7-0DD6-FB9F360ECC4F}"/>
                  </a:ext>
                </a:extLst>
              </p:cNvPr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F77C260-823B-9FD4-0246-F0D867AA5F1F}"/>
                </a:ext>
              </a:extLst>
            </p:cNvPr>
            <p:cNvSpPr txBox="1"/>
            <p:nvPr/>
          </p:nvSpPr>
          <p:spPr>
            <a:xfrm>
              <a:off x="1100452" y="1459948"/>
              <a:ext cx="43957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1">
            <a:extLst>
              <a:ext uri="{FF2B5EF4-FFF2-40B4-BE49-F238E27FC236}">
                <a16:creationId xmlns:a16="http://schemas.microsoft.com/office/drawing/2014/main" id="{C8A73759-86FA-ACDE-9DF0-21389C59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713" y="2260181"/>
            <a:ext cx="4848083" cy="30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DCADB2D-C49D-A472-99D2-E9DC983D588B}"/>
              </a:ext>
            </a:extLst>
          </p:cNvPr>
          <p:cNvSpPr txBox="1"/>
          <p:nvPr/>
        </p:nvSpPr>
        <p:spPr>
          <a:xfrm>
            <a:off x="2555093" y="5509880"/>
            <a:ext cx="12522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Phim</a:t>
            </a:r>
            <a:r>
              <a:rPr lang="en-US" sz="20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111EB03-83C9-ECF6-6470-694AE7BA3E5C}"/>
              </a:ext>
            </a:extLst>
          </p:cNvPr>
          <p:cNvSpPr txBox="1"/>
          <p:nvPr/>
        </p:nvSpPr>
        <p:spPr>
          <a:xfrm>
            <a:off x="7711185" y="5509880"/>
            <a:ext cx="1876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bạo lực</a:t>
            </a:r>
            <a:endParaRPr lang="en-US" sz="20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16F62C-BE9F-7775-4037-2031542A2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347" y="2260181"/>
            <a:ext cx="4848082" cy="30833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38BDA7E-8D37-DC0C-D4F4-57A4B2A1F64F}"/>
              </a:ext>
            </a:extLst>
          </p:cNvPr>
          <p:cNvSpPr txBox="1"/>
          <p:nvPr/>
        </p:nvSpPr>
        <p:spPr>
          <a:xfrm>
            <a:off x="2555093" y="1573023"/>
            <a:ext cx="66849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TRANG WEB KHÔNG PHÙ HỢP </a:t>
            </a:r>
          </a:p>
        </p:txBody>
      </p:sp>
    </p:spTree>
    <p:extLst>
      <p:ext uri="{BB962C8B-B14F-4D97-AF65-F5344CB8AC3E}">
        <p14:creationId xmlns:p14="http://schemas.microsoft.com/office/powerpoint/2010/main" val="1455789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413736" y="1244104"/>
            <a:ext cx="4806303" cy="572494"/>
            <a:chOff x="689904" y="1379897"/>
            <a:chExt cx="4806303" cy="572494"/>
          </a:xfrm>
        </p:grpSpPr>
        <p:grpSp>
          <p:nvGrpSpPr>
            <p:cNvPr id="18" name="Group 17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0" name="Rectangle 19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>
              <a:off x="1100452" y="1459948"/>
              <a:ext cx="4395755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Lưu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truy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cập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2600" b="1" dirty="0">
                  <a:solidFill>
                    <a:srgbClr val="3333CC"/>
                  </a:solidFill>
                  <a:cs typeface="Arial" panose="020B0604020202020204" pitchFamily="34" charset="0"/>
                </a:rPr>
                <a:t>Internet</a:t>
              </a:r>
              <a:endParaRPr lang="en-US" sz="26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2" name="Horizontal Scroll 21"/>
          <p:cNvSpPr/>
          <p:nvPr/>
        </p:nvSpPr>
        <p:spPr>
          <a:xfrm>
            <a:off x="2120730" y="2063243"/>
            <a:ext cx="8422579" cy="288896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26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166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9BE1226-7116-4877-B487-13820181385D}"/>
              </a:ext>
            </a:extLst>
          </p:cNvPr>
          <p:cNvSpPr txBox="1"/>
          <p:nvPr/>
        </p:nvSpPr>
        <p:spPr>
          <a:xfrm>
            <a:off x="1799924" y="1753640"/>
            <a:ext cx="8941870" cy="31255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hãy trao đổi với bạn và cho biết</a:t>
            </a:r>
            <a:r>
              <a:rPr lang="en-US" sz="2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600" b="1" dirty="0">
                <a:solidFill>
                  <a:srgbClr val="002060"/>
                </a:solidFill>
              </a:rPr>
              <a:t>phim, chương trình nào sau đây phù hợp với lứa tuổi của em?</a:t>
            </a: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2400" b="1" dirty="0">
                <a:solidFill>
                  <a:srgbClr val="3333CC"/>
                </a:solidFill>
              </a:rPr>
              <a:t>         A. Phim bạo lực, phim kinh dị. </a:t>
            </a:r>
            <a:endParaRPr lang="en-US" sz="2400" b="1" dirty="0">
              <a:solidFill>
                <a:srgbClr val="3333CC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vi-VN" sz="2400" b="1" dirty="0">
                <a:solidFill>
                  <a:srgbClr val="3333CC"/>
                </a:solidFill>
              </a:rPr>
              <a:t>         B. Phim truyện cổ tích.</a:t>
            </a:r>
            <a:endParaRPr lang="en-US" sz="2400" b="1" dirty="0">
              <a:solidFill>
                <a:srgbClr val="3333CC"/>
              </a:solidFill>
            </a:endParaRPr>
          </a:p>
          <a:p>
            <a:pPr algn="just">
              <a:lnSpc>
                <a:spcPct val="150000"/>
              </a:lnSpc>
              <a:buClr>
                <a:srgbClr val="FF0000"/>
              </a:buClr>
            </a:pPr>
            <a:r>
              <a:rPr lang="en-US" sz="2400" b="1" dirty="0">
                <a:solidFill>
                  <a:srgbClr val="3333CC"/>
                </a:solidFill>
              </a:rPr>
              <a:t>          </a:t>
            </a:r>
            <a:r>
              <a:rPr lang="vi-VN" sz="2400" b="1" dirty="0">
                <a:solidFill>
                  <a:srgbClr val="3333CC"/>
                </a:solidFill>
              </a:rPr>
              <a:t> C. Chương trình dạy học tiếng Anh cho học sinh lớp 3.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endParaRPr lang="en-US" sz="1800" b="1" dirty="0">
              <a:solidFill>
                <a:srgbClr val="3333CC"/>
              </a:solidFill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FA7B2F0A-D991-4705-8EC2-0C1B09956882}"/>
              </a:ext>
            </a:extLst>
          </p:cNvPr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701164-F415-4968-A373-4BE00D9DC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044" y="320545"/>
            <a:ext cx="695325" cy="647700"/>
          </a:xfrm>
          <a:prstGeom prst="rect">
            <a:avLst/>
          </a:prstGeom>
        </p:spPr>
      </p:pic>
      <p:pic>
        <p:nvPicPr>
          <p:cNvPr id="18" name="btnInknoeActivityCp2">
            <a:extLst>
              <a:ext uri="{FF2B5EF4-FFF2-40B4-BE49-F238E27FC236}">
                <a16:creationId xmlns:a16="http://schemas.microsoft.com/office/drawing/2014/main" id="{CB461667-0BDA-3663-EEEB-35570BED58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7671" y="5542875"/>
            <a:ext cx="2219546" cy="58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825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57737" y="320545"/>
            <a:ext cx="4353220" cy="701545"/>
          </a:xfrm>
          <a:prstGeom prst="roundRect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959" y="326765"/>
            <a:ext cx="723900" cy="69532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399309" y="1977885"/>
            <a:ext cx="5061125" cy="276307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Em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751" y="1611527"/>
            <a:ext cx="3784940" cy="440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983807" y="1810164"/>
            <a:ext cx="5485774" cy="344978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457200" indent="-457200" algn="just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 xem chương trình thời trang phụ nữ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5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niên</a:t>
            </a:r>
            <a:r>
              <a:rPr lang="en-US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5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Internet. Khi mẹ ra ngoài thì Hoa vào xem. Theo em, chương trình đó có phù hợp với lứa tuổi của bạn Hoa không?</a:t>
            </a:r>
            <a:endParaRPr lang="en-US" sz="25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16DA764-852A-4B02-8EFC-0D04B2E089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7596" y="1889288"/>
            <a:ext cx="5065336" cy="337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421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khung anh 2">
            <a:extLst>
              <a:ext uri="{FF2B5EF4-FFF2-40B4-BE49-F238E27FC236}">
                <a16:creationId xmlns:a16="http://schemas.microsoft.com/office/drawing/2014/main" id="{5533C7FB-857C-4041-A63B-0872028EA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888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comic_11">
            <a:extLst>
              <a:ext uri="{FF2B5EF4-FFF2-40B4-BE49-F238E27FC236}">
                <a16:creationId xmlns:a16="http://schemas.microsoft.com/office/drawing/2014/main" id="{669E61A8-DDE4-4252-9EDA-1465C60733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1138" y="3714751"/>
            <a:ext cx="15240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6" descr="Obst100">
            <a:hlinkClick r:id="rId4" action="ppaction://hlinksldjump"/>
            <a:extLst>
              <a:ext uri="{FF2B5EF4-FFF2-40B4-BE49-F238E27FC236}">
                <a16:creationId xmlns:a16="http://schemas.microsoft.com/office/drawing/2014/main" id="{643A7340-0628-45B7-96BB-C7727138DD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413" y="4900613"/>
            <a:ext cx="2235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WordArt 7">
            <a:extLst>
              <a:ext uri="{FF2B5EF4-FFF2-40B4-BE49-F238E27FC236}">
                <a16:creationId xmlns:a16="http://schemas.microsoft.com/office/drawing/2014/main" id="{037E9EC4-B1AA-48FF-A0B6-92DD1D2AECC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819401" y="1981200"/>
            <a:ext cx="662940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8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Khởi động</a:t>
            </a:r>
          </a:p>
          <a:p>
            <a:pPr algn="ctr"/>
            <a:endParaRPr lang="vi-VN" sz="28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70C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</a:endParaRPr>
          </a:p>
        </p:txBody>
      </p:sp>
      <p:pic>
        <p:nvPicPr>
          <p:cNvPr id="5126" name="Picture 3">
            <a:extLst>
              <a:ext uri="{FF2B5EF4-FFF2-40B4-BE49-F238E27FC236}">
                <a16:creationId xmlns:a16="http://schemas.microsoft.com/office/drawing/2014/main" id="{BD726FE9-7FBF-4BDA-B614-6FC190EC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1981200"/>
            <a:ext cx="742950" cy="901700"/>
          </a:xfrm>
          <a:prstGeom prst="rect">
            <a:avLst/>
          </a:prstGeom>
          <a:noFill/>
          <a:ln>
            <a:noFill/>
          </a:ln>
          <a:effectLst>
            <a:outerShdw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7"/>
            <a:ext cx="3726873" cy="748145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2227899" y="1758443"/>
            <a:ext cx="8125929" cy="2888966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Trên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ích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cũng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phù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lứa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a_dreamy_world_07">
            <a:extLst>
              <a:ext uri="{FF2B5EF4-FFF2-40B4-BE49-F238E27FC236}">
                <a16:creationId xmlns:a16="http://schemas.microsoft.com/office/drawing/2014/main" id="{C3315E6C-013D-43E3-8EE6-F0300D16198E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89" y="0"/>
            <a:ext cx="12188825" cy="7131050"/>
          </a:xfrm>
          <a:noFill/>
        </p:spPr>
      </p:pic>
      <p:sp>
        <p:nvSpPr>
          <p:cNvPr id="9219" name="WordArt 5">
            <a:extLst>
              <a:ext uri="{FF2B5EF4-FFF2-40B4-BE49-F238E27FC236}">
                <a16:creationId xmlns:a16="http://schemas.microsoft.com/office/drawing/2014/main" id="{75EBC554-9D11-4FB2-A03C-7AE2D4AFB2A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119189" y="1524000"/>
            <a:ext cx="10360025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Kính chúc các thầy cô và</a:t>
            </a:r>
          </a:p>
          <a:p>
            <a:pPr algn="ctr"/>
            <a:r>
              <a:rPr lang="vi-VN" sz="3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</a:rPr>
              <a:t> các em mạnh khỏe, hạnh phúc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>
            <a:off x="1573395" y="1370700"/>
            <a:ext cx="9628004" cy="3671455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múa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xa”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YouTobe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832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22BF5734-CFE9-AC9F-218F-BD9E2C586E3D}"/>
              </a:ext>
            </a:extLst>
          </p:cNvPr>
          <p:cNvSpPr/>
          <p:nvPr/>
        </p:nvSpPr>
        <p:spPr>
          <a:xfrm>
            <a:off x="647698" y="334496"/>
            <a:ext cx="10937631" cy="498747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Box 13">
            <a:extLst>
              <a:ext uri="{FF2B5EF4-FFF2-40B4-BE49-F238E27FC236}">
                <a16:creationId xmlns:a16="http://schemas.microsoft.com/office/drawing/2014/main" id="{16C69772-0D73-BD86-749B-BC4C170471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352" y="695260"/>
            <a:ext cx="11744325" cy="119840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alt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vi-VN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altLang="vi-VN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altLang="vi-VN" b="1" i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vi-VN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</a:p>
          <a:p>
            <a:pPr algn="ctr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altLang="vi-VN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vi-VN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1CAD95-7402-3941-E075-89BD2B7D68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6671" y="1973827"/>
            <a:ext cx="10896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15: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vi-VN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</a:t>
            </a:r>
          </a:p>
        </p:txBody>
      </p:sp>
    </p:spTree>
    <p:extLst>
      <p:ext uri="{BB962C8B-B14F-4D97-AF65-F5344CB8AC3E}">
        <p14:creationId xmlns:p14="http://schemas.microsoft.com/office/powerpoint/2010/main" val="227118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113C53-3156-B80F-16F5-1AC18787B99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33E6A5D-4160-EFAB-70D3-68DCFADE5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7635" y="5196761"/>
            <a:ext cx="8162364" cy="17015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8F461C0-E832-379E-6447-9C946DF91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04" b="89216" l="3759" r="8947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88809" y="5437126"/>
            <a:ext cx="1574707" cy="1086378"/>
          </a:xfrm>
          <a:prstGeom prst="rect">
            <a:avLst/>
          </a:prstGeom>
        </p:spPr>
      </p:pic>
      <p:sp>
        <p:nvSpPr>
          <p:cNvPr id="13" name="Text Box 13">
            <a:extLst>
              <a:ext uri="{FF2B5EF4-FFF2-40B4-BE49-F238E27FC236}">
                <a16:creationId xmlns:a16="http://schemas.microsoft.com/office/drawing/2014/main" id="{5D32DE30-36B1-3DD0-F563-89F98906B2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324" y="1134542"/>
            <a:ext cx="11744325" cy="633315"/>
          </a:xfrm>
          <a:prstGeom prst="rect">
            <a:avLst/>
          </a:prstGeom>
          <a:noFill/>
          <a:ln w="0">
            <a:solidFill>
              <a:schemeClr val="bg1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fontAlgn="base">
              <a:lnSpc>
                <a:spcPts val="45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vi-VN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endParaRPr lang="en-US" altLang="vi-VN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1E43207-7658-FE9F-E0E4-D2939AA465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0383" y="1997866"/>
            <a:ext cx="9312965" cy="2825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indent="357188" algn="just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được ví dụ thông tin nào đó không có sẵn trong máy tính đang sử dụng nhưng có thể tìm thấy trên Internet;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7188" algn="just">
              <a:spcAft>
                <a:spcPts val="1200"/>
              </a:spcAft>
              <a:buNone/>
            </a:pP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 được không phải thông tin nào trên Internet cũng phù hợp với lứa tuổi</a:t>
            </a:r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endParaRPr lang="en-US" altLang="vi-VN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823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143" y="2748818"/>
            <a:ext cx="5432889" cy="3359174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53359" y="734292"/>
            <a:ext cx="4446896" cy="1747350"/>
          </a:xfrm>
          <a:prstGeom prst="wedgeRoundRectCallout">
            <a:avLst>
              <a:gd name="adj1" fmla="val 22230"/>
              <a:gd name="adj2" fmla="val 73953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Tây Nguyên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mùa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nở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lắm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ngập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rực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muồng</a:t>
            </a:r>
            <a:endParaRPr lang="en-US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899978" y="789710"/>
            <a:ext cx="4446896" cy="1822426"/>
          </a:xfrm>
          <a:prstGeom prst="wedgeRoundRectCallout">
            <a:avLst>
              <a:gd name="adj1" fmla="val -31182"/>
              <a:gd name="adj2" fmla="val 68725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200" dirty="0">
                <a:solidFill>
                  <a:schemeClr val="tx1"/>
                </a:solidFill>
                <a:latin typeface="+mj-lt"/>
              </a:rPr>
              <a:t>   </a:t>
            </a:r>
            <a:r>
              <a:rPr lang="vi-VN" sz="2600" dirty="0">
                <a:solidFill>
                  <a:schemeClr val="tx1"/>
                </a:solidFill>
                <a:latin typeface="+mj-lt"/>
              </a:rPr>
              <a:t>Dù chúng mình chưa đến Tây Nguyên, nhưng cũng có thể ngắm hoa muồng vàng qua những bức ảnh trên Internet</a:t>
            </a:r>
            <a:endParaRPr lang="en-US" sz="26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4152278" cy="553998"/>
            <a:chOff x="689904" y="1379897"/>
            <a:chExt cx="4152278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18383"/>
              <a:ext cx="37417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057737" y="320545"/>
            <a:ext cx="4353220" cy="701545"/>
            <a:chOff x="4168573" y="1295284"/>
            <a:chExt cx="4353220" cy="701545"/>
          </a:xfrm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>
                  <a:solidFill>
                    <a:srgbClr val="CC0066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764400" y="1309140"/>
              <a:ext cx="722412" cy="665379"/>
            </a:xfrm>
            <a:prstGeom prst="rect">
              <a:avLst/>
            </a:prstGeom>
          </p:spPr>
        </p:pic>
      </p:grpSp>
      <p:sp>
        <p:nvSpPr>
          <p:cNvPr id="17" name="Rounded Rectangle 16"/>
          <p:cNvSpPr/>
          <p:nvPr/>
        </p:nvSpPr>
        <p:spPr>
          <a:xfrm>
            <a:off x="1149928" y="2397381"/>
            <a:ext cx="3837707" cy="385101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3333CC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Hình 15.1 (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SGK)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4767" y="2178795"/>
            <a:ext cx="1234071" cy="11462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5976" y="1656801"/>
            <a:ext cx="5957042" cy="42030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36135" y="5791202"/>
            <a:ext cx="4414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15.1.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Kênh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VOVtv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205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2291F-355C-7F56-6F97-0AD3D8117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ây Osaka vàng">
            <a:extLst>
              <a:ext uri="{FF2B5EF4-FFF2-40B4-BE49-F238E27FC236}">
                <a16:creationId xmlns:a16="http://schemas.microsoft.com/office/drawing/2014/main" id="{A31A1A78-7C87-A999-92EC-99685557F2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8388" y="758444"/>
            <a:ext cx="5561817" cy="4171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ê mẩn sắc vàng muồng hoàng yến trên đường phố Hải Phòng">
            <a:extLst>
              <a:ext uri="{FF2B5EF4-FFF2-40B4-BE49-F238E27FC236}">
                <a16:creationId xmlns:a16="http://schemas.microsoft.com/office/drawing/2014/main" id="{86F8ED5E-9DB1-467A-6B9D-25F39CC94B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29" y="1138528"/>
            <a:ext cx="5413511" cy="37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F149AB-1126-1B58-CBE5-0FBF24F37781}"/>
              </a:ext>
            </a:extLst>
          </p:cNvPr>
          <p:cNvSpPr txBox="1"/>
          <p:nvPr/>
        </p:nvSpPr>
        <p:spPr>
          <a:xfrm>
            <a:off x="3180521" y="5178287"/>
            <a:ext cx="6211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 </a:t>
            </a:r>
            <a:r>
              <a:rPr lang="en-US" sz="2400" b="1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muồng</a:t>
            </a: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Tây Nguyên</a:t>
            </a:r>
          </a:p>
        </p:txBody>
      </p:sp>
    </p:spTree>
    <p:extLst>
      <p:ext uri="{BB962C8B-B14F-4D97-AF65-F5344CB8AC3E}">
        <p14:creationId xmlns:p14="http://schemas.microsoft.com/office/powerpoint/2010/main" val="2655994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3736" y="1189500"/>
            <a:ext cx="4152278" cy="553998"/>
            <a:chOff x="689904" y="1379897"/>
            <a:chExt cx="4152278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18383"/>
              <a:ext cx="3741730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Thông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tin </a:t>
              </a:r>
              <a:r>
                <a:rPr lang="en-US" sz="2600" b="1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600" b="1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Internet</a:t>
              </a:r>
            </a:p>
          </p:txBody>
        </p:sp>
      </p:grpSp>
      <p:sp>
        <p:nvSpPr>
          <p:cNvPr id="17" name="Rounded Rectangle 16"/>
          <p:cNvSpPr/>
          <p:nvPr/>
        </p:nvSpPr>
        <p:spPr>
          <a:xfrm>
            <a:off x="1762620" y="2132400"/>
            <a:ext cx="9120728" cy="129660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>
              <a:lnSpc>
                <a:spcPct val="12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solidFill>
                  <a:srgbClr val="3333CC"/>
                </a:solidFill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Internet?</a:t>
            </a:r>
          </a:p>
        </p:txBody>
      </p:sp>
    </p:spTree>
    <p:extLst>
      <p:ext uri="{BB962C8B-B14F-4D97-AF65-F5344CB8AC3E}">
        <p14:creationId xmlns:p14="http://schemas.microsoft.com/office/powerpoint/2010/main" val="77648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5179086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870744300,E:\trinhbayvaintrangtinh\Media.ppc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CTIVITYMODEL" val="{&quot;$type&quot;:&quot;ClassPoint2.Core.Model.Activity, ClassPoint2.Core&quot;,&quot;ActivityId&quot;:&quot;mc20251216150336128ZFVQ&quot;,&quot;Name&quot;:&quot;MultipleChoice&quot;,&quot;ActivityType&quot;:0,&quot;Width&quot;:0.0,&quot;Height&quot;:0.0,&quot;Graphics&quot;:null,&quot;ActivityBase&quot;:{&quot;$type&quot;:&quot;ClassPoint2.Core.DTO.Activities.MultipleChoiceActivity, ClassPoint2.Core&quot;,&quot;mcChoices&quot;:{&quot;$type&quot;:&quot;System.Collections.Generic.List`1[[System.String, mscorlib]], mscorlib&quot;,&quot;$values&quot;:[&quot;A&quot;,&quot;B&quot;,&quot;C&quot;]},&quot;mcIsAllowSelectMultiple&quot;:true,&quot;mcCorrectAnswers&quot;:{&quot;$type&quot;:&quot;System.Collections.Generic.List`1[[System.String, mscorlib]], mscorlib&quot;,&quot;$values&quot;:[&quot;B&quot;,&quot;C&quot;]},&quot;isQuizMode&quot;:false,&quot;correctPoints&quot;:null,&quot;correctSpeedBonus&quot;:null,&quot;HasCorrectAnswers&quot;:true,&quot;activityId&quot;:&quot;mc20251217014706692ZYYD&quot;,&quot;activityType&quot;:&quot;Multiple Choice&quot;,&quot;countdown&quot;:30,&quot;StartWithSlide&quot;:false,&quot;CanMinimize&quot;:false,&quot;CanCountDown&quot;:true},&quot;IsLocked&quot;:false,&quot;IsMappedFromCp1&quot;:false,&quot;IsQuizMode&quot;:false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2128</TotalTime>
  <Words>604</Words>
  <Application>Microsoft Office PowerPoint</Application>
  <PresentationFormat>Widescreen</PresentationFormat>
  <Paragraphs>66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.VnArial Narrow</vt:lpstr>
      <vt:lpstr>Arial</vt:lpstr>
      <vt:lpstr>Calibri</vt:lpstr>
      <vt:lpstr>Calibri Light</vt:lpstr>
      <vt:lpstr>Tahoma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thiduong trần</cp:lastModifiedBy>
  <cp:revision>276</cp:revision>
  <dcterms:created xsi:type="dcterms:W3CDTF">2022-01-27T15:18:21Z</dcterms:created>
  <dcterms:modified xsi:type="dcterms:W3CDTF">2025-12-17T02:09:06Z</dcterms:modified>
</cp:coreProperties>
</file>