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72" r:id="rId2"/>
    <p:sldId id="413" r:id="rId3"/>
    <p:sldId id="260" r:id="rId4"/>
    <p:sldId id="443" r:id="rId5"/>
    <p:sldId id="444" r:id="rId6"/>
    <p:sldId id="471" r:id="rId7"/>
    <p:sldId id="267" r:id="rId8"/>
    <p:sldId id="281" r:id="rId9"/>
    <p:sldId id="266" r:id="rId10"/>
    <p:sldId id="449" r:id="rId11"/>
    <p:sldId id="277" r:id="rId12"/>
    <p:sldId id="474" r:id="rId13"/>
    <p:sldId id="475" r:id="rId14"/>
    <p:sldId id="477" r:id="rId15"/>
    <p:sldId id="476" r:id="rId16"/>
    <p:sldId id="287" r:id="rId17"/>
    <p:sldId id="478" r:id="rId18"/>
    <p:sldId id="450" r:id="rId19"/>
    <p:sldId id="480" r:id="rId20"/>
    <p:sldId id="481" r:id="rId21"/>
    <p:sldId id="482" r:id="rId22"/>
    <p:sldId id="483" r:id="rId23"/>
    <p:sldId id="484" r:id="rId24"/>
    <p:sldId id="485" r:id="rId25"/>
    <p:sldId id="486" r:id="rId26"/>
    <p:sldId id="487" r:id="rId27"/>
    <p:sldId id="453" r:id="rId28"/>
    <p:sldId id="488" r:id="rId29"/>
    <p:sldId id="489" r:id="rId30"/>
    <p:sldId id="490" r:id="rId31"/>
    <p:sldId id="466" r:id="rId32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>
      <p:cViewPr varScale="1">
        <p:scale>
          <a:sx n="59" d="100"/>
          <a:sy n="59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4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 bwMode="auto">
          <a:xfrm>
            <a:off x="1524001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3071018" y="655697"/>
            <a:ext cx="3657600" cy="738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905000" y="1524001"/>
            <a:ext cx="213995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5410200" y="1524001"/>
            <a:ext cx="198120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3238500" y="285115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12 </a:t>
            </a:r>
            <a:r>
              <a:rPr lang="en-US" sz="2000" b="1" dirty="0" err="1">
                <a:solidFill>
                  <a:srgbClr val="FF0000"/>
                </a:solidFill>
              </a:rPr>
              <a:t>lộ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4038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4724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4724400" y="335280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4308475" y="5319714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4295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2667000" y="76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SƠ ĐỒ BỘ MÁY NHÀ NƯỚC THỜI TRẦN </a:t>
            </a: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8453835" y="1119920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AutoShape 36"/>
          <p:cNvSpPr/>
          <p:nvPr/>
        </p:nvSpPr>
        <p:spPr bwMode="auto">
          <a:xfrm rot="10800000">
            <a:off x="8229598" y="609600"/>
            <a:ext cx="304802" cy="1452564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1" name="AutoShape 37"/>
          <p:cNvSpPr/>
          <p:nvPr/>
        </p:nvSpPr>
        <p:spPr bwMode="auto">
          <a:xfrm flipH="1">
            <a:off x="8181182" y="2788443"/>
            <a:ext cx="304800" cy="1852613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2" name="Text Box 38"/>
          <p:cNvSpPr txBox="1">
            <a:spLocks noChangeArrowheads="1"/>
          </p:cNvSpPr>
          <p:nvPr/>
        </p:nvSpPr>
        <p:spPr bwMode="auto">
          <a:xfrm>
            <a:off x="8371681" y="534908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AutoShape 39"/>
          <p:cNvSpPr/>
          <p:nvPr/>
        </p:nvSpPr>
        <p:spPr bwMode="auto">
          <a:xfrm flipH="1">
            <a:off x="8153398" y="5441950"/>
            <a:ext cx="152400" cy="762000"/>
          </a:xfrm>
          <a:prstGeom prst="leftBrace">
            <a:avLst>
              <a:gd name="adj1" fmla="val 41667"/>
              <a:gd name="adj2" fmla="val 52083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3238500" y="4706938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</a:t>
            </a:r>
            <a:r>
              <a:rPr lang="en-US" sz="2000" b="1" dirty="0" err="1">
                <a:solidFill>
                  <a:srgbClr val="FF0000"/>
                </a:solidFill>
              </a:rPr>
              <a:t>huyện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3257550" y="378460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Phủ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4724400" y="4184710"/>
            <a:ext cx="0" cy="5079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3924300" y="5640388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Xã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201" name="Text Box 48"/>
          <p:cNvSpPr txBox="1">
            <a:spLocks noChangeArrowheads="1"/>
          </p:cNvSpPr>
          <p:nvPr/>
        </p:nvSpPr>
        <p:spPr bwMode="auto">
          <a:xfrm>
            <a:off x="8399464" y="29559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 flipH="1">
            <a:off x="4724399" y="5162550"/>
            <a:ext cx="33327" cy="4587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>
            <a:off x="4044950" y="2160587"/>
            <a:ext cx="900101" cy="708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4648199" y="2168526"/>
            <a:ext cx="761999" cy="7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71243" y="-161329"/>
            <a:ext cx="11100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nglesey_flowers-wide-430x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4525822604_e4bab25020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040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05401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?Đặc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" y="3587543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724400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362200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351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914400"/>
          <a:ext cx="11429999" cy="553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/>
                <a:gridCol w="1786700"/>
                <a:gridCol w="5528500"/>
                <a:gridCol w="3428999"/>
              </a:tblGrid>
              <a:tr h="27505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37524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10019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xây dựng nền tảng đạo đức, xây dựng đội ngũ hiền tài cho đất nước phát triển vững mạnh.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96342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mạnh mẽ, góp phần làm cho nền kinh tế Đại Việt phát triển thịnh vượng.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82011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659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1429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178904" y="141684"/>
            <a:ext cx="11834191" cy="6574632"/>
            <a:chOff x="204" y="0"/>
            <a:chExt cx="2457" cy="2087"/>
          </a:xfrm>
        </p:grpSpPr>
        <p:grpSp>
          <p:nvGrpSpPr>
            <p:cNvPr id="5" name="Group 13"/>
            <p:cNvGrpSpPr/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7" name="Picture 14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15"/>
              <p:cNvGrpSpPr/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9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en-US" sz="2400" b="1">
                      <a:solidFill>
                        <a:schemeClr val="accent2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10" name="Freeform 17"/>
                <p:cNvSpPr/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r>
              <a:rPr lang="vi-VN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1-1226,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762001"/>
            <a:ext cx="9525000" cy="6049964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6035"/>
            <a:ext cx="5486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</a:rPr>
              <a:t>Thái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Trần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Thủ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AF8F7-3B35-4304-B524-C075265D67A5}" type="slidenum">
              <a:rPr lang="en-US" altLang="vi-VN" sz="1800"/>
              <a:t>9</a:t>
            </a:fld>
            <a:endParaRPr lang="en-US" altLang="vi-VN" sz="1800"/>
          </a:p>
        </p:txBody>
      </p:sp>
      <p:pic>
        <p:nvPicPr>
          <p:cNvPr id="107523" name="Picture 2" descr="vu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"/>
            <a:ext cx="484043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tds-vualytha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8" y="19916"/>
            <a:ext cx="2343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LýTháiT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1638300"/>
            <a:ext cx="2000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5" descr="tds-vualythanh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2" y="2947555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6" descr="tds-vualynhant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24740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7" descr="tds-vualythant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864225"/>
            <a:ext cx="25145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8" descr="tds-vualyanht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5180013"/>
            <a:ext cx="25838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9" descr="tds-vualycaoto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2895600"/>
            <a:ext cx="19776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0" descr="tds-vualyhuet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1295400"/>
            <a:ext cx="197405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1" descr="PFG12M243600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"/>
            <a:ext cx="2581275" cy="11858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1676</Words>
  <Application>Microsoft Office PowerPoint</Application>
  <PresentationFormat>Custom</PresentationFormat>
  <Paragraphs>161</Paragraphs>
  <Slides>31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Thái sư Trần Thủ Độ.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241</cp:revision>
  <dcterms:created xsi:type="dcterms:W3CDTF">2018-11-04T14:19:00Z</dcterms:created>
  <dcterms:modified xsi:type="dcterms:W3CDTF">2026-03-05T03:14:24Z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C50627E4630E4293BE613F2B5EE4669E</vt:lpwstr>
  </property>
  <property fmtid="{D5CDD505-2E9C-101B-9397-08002B2CF9AE}" pid="3" name="KSOProductBuildVer">
    <vt:lpwstr>1033-11.2.0.11440</vt:lpwstr>
  </property>
</Properties>
</file>