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40"/>
  </p:notesMasterIdLst>
  <p:sldIdLst>
    <p:sldId id="256" r:id="rId3"/>
    <p:sldId id="257" r:id="rId4"/>
    <p:sldId id="281" r:id="rId5"/>
    <p:sldId id="261" r:id="rId6"/>
    <p:sldId id="258" r:id="rId7"/>
    <p:sldId id="259" r:id="rId8"/>
    <p:sldId id="260" r:id="rId9"/>
    <p:sldId id="264" r:id="rId10"/>
    <p:sldId id="263" r:id="rId11"/>
    <p:sldId id="282" r:id="rId12"/>
    <p:sldId id="265" r:id="rId13"/>
    <p:sldId id="283" r:id="rId14"/>
    <p:sldId id="284" r:id="rId15"/>
    <p:sldId id="331" r:id="rId16"/>
    <p:sldId id="266" r:id="rId17"/>
    <p:sldId id="285" r:id="rId18"/>
    <p:sldId id="286" r:id="rId19"/>
    <p:sldId id="267" r:id="rId20"/>
    <p:sldId id="287" r:id="rId21"/>
    <p:sldId id="288" r:id="rId22"/>
    <p:sldId id="269" r:id="rId23"/>
    <p:sldId id="289" r:id="rId24"/>
    <p:sldId id="290" r:id="rId25"/>
    <p:sldId id="291" r:id="rId26"/>
    <p:sldId id="330" r:id="rId27"/>
    <p:sldId id="294" r:id="rId28"/>
    <p:sldId id="328" r:id="rId29"/>
    <p:sldId id="300" r:id="rId30"/>
    <p:sldId id="326" r:id="rId31"/>
    <p:sldId id="302" r:id="rId32"/>
    <p:sldId id="325" r:id="rId33"/>
    <p:sldId id="324" r:id="rId34"/>
    <p:sldId id="329" r:id="rId35"/>
    <p:sldId id="271" r:id="rId36"/>
    <p:sldId id="292" r:id="rId37"/>
    <p:sldId id="262" r:id="rId38"/>
    <p:sldId id="272" r:id="rId39"/>
  </p:sldIdLst>
  <p:sldSz cx="18288000" cy="10287000"/>
  <p:notesSz cx="6858000" cy="9144000"/>
  <p:embeddedFontLst>
    <p:embeddedFont>
      <p:font typeface="Archivo" panose="020B0604020202020204" charset="0"/>
      <p:regular r:id="rId41"/>
      <p:bold r:id="rId42"/>
      <p:italic r:id="rId43"/>
      <p:boldItalic r:id="rId44"/>
    </p:embeddedFont>
    <p:embeddedFont>
      <p:font typeface="Grandstander"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6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98BEC4-ED66-42B3-BE0E-5259825320F1}">
  <a:tblStyle styleId="{E298BEC4-ED66-42B3-BE0E-5259825320F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4" autoAdjust="0"/>
    <p:restoredTop sz="94660"/>
  </p:normalViewPr>
  <p:slideViewPr>
    <p:cSldViewPr snapToGrid="0">
      <p:cViewPr varScale="1">
        <p:scale>
          <a:sx n="22" d="100"/>
          <a:sy n="22" d="100"/>
        </p:scale>
        <p:origin x="54" y="18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9042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6694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9507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468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767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03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64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9725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6888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9300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921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4247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181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356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các bình thí nghiệm để mở câu hỏi. GV bấm mũi tên để kết thúc trò chơi.</a:t>
            </a:r>
            <a:endParaRPr lang="en-US"/>
          </a:p>
        </p:txBody>
      </p:sp>
    </p:spTree>
    <p:extLst>
      <p:ext uri="{BB962C8B-B14F-4D97-AF65-F5344CB8AC3E}">
        <p14:creationId xmlns:p14="http://schemas.microsoft.com/office/powerpoint/2010/main" val="1919233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7564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9971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grpSp>
        <p:nvGrpSpPr>
          <p:cNvPr id="58" name="Google Shape;58;p3"/>
          <p:cNvGrpSpPr/>
          <p:nvPr/>
        </p:nvGrpSpPr>
        <p:grpSpPr>
          <a:xfrm rot="4459161">
            <a:off x="3747580" y="-2656241"/>
            <a:ext cx="3429552" cy="6314834"/>
            <a:chOff x="-592119" y="630786"/>
            <a:chExt cx="1326071" cy="2441693"/>
          </a:xfrm>
        </p:grpSpPr>
        <p:sp>
          <p:nvSpPr>
            <p:cNvPr id="59" name="Google Shape;59;p3"/>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0" name="Google Shape;60;p3"/>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61" name="Google Shape;61;p3"/>
          <p:cNvSpPr/>
          <p:nvPr/>
        </p:nvSpPr>
        <p:spPr>
          <a:xfrm rot="-1748491">
            <a:off x="2530222" y="607318"/>
            <a:ext cx="1283284" cy="77782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 name="Google Shape;62;p3"/>
          <p:cNvSpPr/>
          <p:nvPr/>
        </p:nvSpPr>
        <p:spPr>
          <a:xfrm rot="-2964559">
            <a:off x="-828095" y="-1770057"/>
            <a:ext cx="5120870" cy="343040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63" name="Google Shape;63;p3"/>
          <p:cNvGrpSpPr/>
          <p:nvPr/>
        </p:nvGrpSpPr>
        <p:grpSpPr>
          <a:xfrm rot="6541413">
            <a:off x="3409913" y="9007826"/>
            <a:ext cx="817562" cy="617796"/>
            <a:chOff x="4158300" y="1843850"/>
            <a:chExt cx="107525" cy="81250"/>
          </a:xfrm>
        </p:grpSpPr>
        <p:sp>
          <p:nvSpPr>
            <p:cNvPr id="64" name="Google Shape;64;p3"/>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5" name="Google Shape;65;p3"/>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66" name="Google Shape;66;p3"/>
          <p:cNvSpPr/>
          <p:nvPr/>
        </p:nvSpPr>
        <p:spPr>
          <a:xfrm rot="10800000">
            <a:off x="550021" y="62705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67" name="Google Shape;67;p3"/>
          <p:cNvGrpSpPr/>
          <p:nvPr/>
        </p:nvGrpSpPr>
        <p:grpSpPr>
          <a:xfrm rot="10800000">
            <a:off x="16772210" y="4544764"/>
            <a:ext cx="817556" cy="617792"/>
            <a:chOff x="4158300" y="1843850"/>
            <a:chExt cx="107525" cy="81250"/>
          </a:xfrm>
        </p:grpSpPr>
        <p:sp>
          <p:nvSpPr>
            <p:cNvPr id="68" name="Google Shape;68;p3"/>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9" name="Google Shape;69;p3"/>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70" name="Google Shape;70;p3"/>
          <p:cNvSpPr/>
          <p:nvPr/>
        </p:nvSpPr>
        <p:spPr>
          <a:xfrm rot="10800000">
            <a:off x="550021" y="7379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1" name="Google Shape;71;p3"/>
          <p:cNvSpPr/>
          <p:nvPr/>
        </p:nvSpPr>
        <p:spPr>
          <a:xfrm>
            <a:off x="683022" y="49058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2" name="Google Shape;72;p3"/>
          <p:cNvSpPr txBox="1">
            <a:spLocks noGrp="1"/>
          </p:cNvSpPr>
          <p:nvPr>
            <p:ph type="title"/>
          </p:nvPr>
        </p:nvSpPr>
        <p:spPr>
          <a:xfrm>
            <a:off x="1469950" y="4795650"/>
            <a:ext cx="8497200" cy="1566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200" b="0">
                <a:latin typeface="Arial" panose="020B0604020202020204" pitchFamily="34" charset="0"/>
                <a:ea typeface="Arial" panose="020B0604020202020204" pitchFamily="34" charset="0"/>
                <a:cs typeface="Arial" panose="020B0604020202020204" pitchFamily="34" charset="0"/>
                <a:sym typeface="Grandstander ExtraBold"/>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73" name="Google Shape;73;p3"/>
          <p:cNvSpPr txBox="1">
            <a:spLocks noGrp="1"/>
          </p:cNvSpPr>
          <p:nvPr>
            <p:ph type="title" idx="2" hasCustomPrompt="1"/>
          </p:nvPr>
        </p:nvSpPr>
        <p:spPr>
          <a:xfrm>
            <a:off x="7619100" y="2376950"/>
            <a:ext cx="2347800" cy="2167800"/>
          </a:xfrm>
          <a:prstGeom prst="rect">
            <a:avLst/>
          </a:prstGeom>
          <a:solidFill>
            <a:schemeClr val="dk1"/>
          </a:solid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74" name="Google Shape;74;p3"/>
          <p:cNvSpPr txBox="1">
            <a:spLocks noGrp="1"/>
          </p:cNvSpPr>
          <p:nvPr>
            <p:ph type="subTitle" idx="1"/>
          </p:nvPr>
        </p:nvSpPr>
        <p:spPr>
          <a:xfrm>
            <a:off x="1469950" y="6264100"/>
            <a:ext cx="8497200" cy="893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3200"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4236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0"/>
        <p:cNvGrpSpPr/>
        <p:nvPr/>
      </p:nvGrpSpPr>
      <p:grpSpPr>
        <a:xfrm>
          <a:off x="0" y="0"/>
          <a:ext cx="0" cy="0"/>
          <a:chOff x="0" y="0"/>
          <a:chExt cx="0" cy="0"/>
        </a:xfrm>
      </p:grpSpPr>
      <p:sp>
        <p:nvSpPr>
          <p:cNvPr id="231" name="Google Shape;231;p8"/>
          <p:cNvSpPr txBox="1">
            <a:spLocks noGrp="1"/>
          </p:cNvSpPr>
          <p:nvPr>
            <p:ph type="title"/>
          </p:nvPr>
        </p:nvSpPr>
        <p:spPr>
          <a:xfrm>
            <a:off x="2543750" y="2280000"/>
            <a:ext cx="13165800" cy="5727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16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232" name="Google Shape;232;p8"/>
          <p:cNvSpPr/>
          <p:nvPr/>
        </p:nvSpPr>
        <p:spPr>
          <a:xfrm flipH="1">
            <a:off x="-119132" y="7167476"/>
            <a:ext cx="3165632" cy="3940568"/>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3" name="Google Shape;233;p8"/>
          <p:cNvSpPr/>
          <p:nvPr/>
        </p:nvSpPr>
        <p:spPr>
          <a:xfrm flipH="1">
            <a:off x="12006162" y="9267550"/>
            <a:ext cx="4845164" cy="2834080"/>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4" name="Google Shape;234;p8"/>
          <p:cNvSpPr/>
          <p:nvPr/>
        </p:nvSpPr>
        <p:spPr>
          <a:xfrm rot="-7285767" flipH="1">
            <a:off x="-1834521" y="6470644"/>
            <a:ext cx="4199530" cy="2661524"/>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5" name="Google Shape;235;p8"/>
          <p:cNvSpPr/>
          <p:nvPr/>
        </p:nvSpPr>
        <p:spPr>
          <a:xfrm rot="5835784" flipH="1">
            <a:off x="15078569" y="1289734"/>
            <a:ext cx="5737034" cy="3131624"/>
          </a:xfrm>
          <a:custGeom>
            <a:avLst/>
            <a:gdLst/>
            <a:ahLst/>
            <a:cxnLst/>
            <a:rect l="l" t="t" r="r" b="b"/>
            <a:pathLst>
              <a:path w="50544" h="27590" extrusionOk="0">
                <a:moveTo>
                  <a:pt x="30937" y="0"/>
                </a:moveTo>
                <a:lnTo>
                  <a:pt x="30937" y="0"/>
                </a:lnTo>
                <a:cubicBezTo>
                  <a:pt x="18126" y="3"/>
                  <a:pt x="1" y="7664"/>
                  <a:pt x="2370" y="17172"/>
                </a:cubicBezTo>
                <a:cubicBezTo>
                  <a:pt x="3477" y="21242"/>
                  <a:pt x="5536" y="22137"/>
                  <a:pt x="7812" y="22137"/>
                </a:cubicBezTo>
                <a:cubicBezTo>
                  <a:pt x="9600" y="22137"/>
                  <a:pt x="11521" y="21585"/>
                  <a:pt x="13221" y="21585"/>
                </a:cubicBezTo>
                <a:cubicBezTo>
                  <a:pt x="14334" y="21585"/>
                  <a:pt x="15352" y="21822"/>
                  <a:pt x="16175" y="22605"/>
                </a:cubicBezTo>
                <a:cubicBezTo>
                  <a:pt x="18388" y="25086"/>
                  <a:pt x="19858" y="26816"/>
                  <a:pt x="26386" y="27513"/>
                </a:cubicBezTo>
                <a:cubicBezTo>
                  <a:pt x="27117" y="27565"/>
                  <a:pt x="27824" y="27590"/>
                  <a:pt x="28507" y="27590"/>
                </a:cubicBezTo>
                <a:cubicBezTo>
                  <a:pt x="50543" y="27590"/>
                  <a:pt x="48207" y="1468"/>
                  <a:pt x="3093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6" name="Google Shape;236;p8"/>
          <p:cNvSpPr/>
          <p:nvPr/>
        </p:nvSpPr>
        <p:spPr>
          <a:xfrm rot="-2357332" flipH="1">
            <a:off x="14589974" y="7268598"/>
            <a:ext cx="4945760" cy="403120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7" name="Google Shape;237;p8"/>
          <p:cNvSpPr/>
          <p:nvPr/>
        </p:nvSpPr>
        <p:spPr>
          <a:xfrm rot="-9256899" flipH="1">
            <a:off x="14376460" y="762176"/>
            <a:ext cx="4199568" cy="1374044"/>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238" name="Google Shape;238;p8"/>
          <p:cNvGrpSpPr/>
          <p:nvPr/>
        </p:nvGrpSpPr>
        <p:grpSpPr>
          <a:xfrm>
            <a:off x="4813" y="234890"/>
            <a:ext cx="1374074" cy="782180"/>
            <a:chOff x="2658175" y="354850"/>
            <a:chExt cx="362725" cy="206500"/>
          </a:xfrm>
        </p:grpSpPr>
        <p:sp>
          <p:nvSpPr>
            <p:cNvPr id="239" name="Google Shape;239;p8"/>
            <p:cNvSpPr/>
            <p:nvPr/>
          </p:nvSpPr>
          <p:spPr>
            <a:xfrm>
              <a:off x="2751850" y="354850"/>
              <a:ext cx="74550" cy="107400"/>
            </a:xfrm>
            <a:custGeom>
              <a:avLst/>
              <a:gdLst/>
              <a:ahLst/>
              <a:cxnLst/>
              <a:rect l="l" t="t" r="r" b="b"/>
              <a:pathLst>
                <a:path w="2982" h="4296" extrusionOk="0">
                  <a:moveTo>
                    <a:pt x="1494" y="1"/>
                  </a:moveTo>
                  <a:cubicBezTo>
                    <a:pt x="1358" y="1"/>
                    <a:pt x="1257" y="41"/>
                    <a:pt x="1220" y="144"/>
                  </a:cubicBezTo>
                  <a:cubicBezTo>
                    <a:pt x="914" y="1046"/>
                    <a:pt x="606" y="1948"/>
                    <a:pt x="298" y="2850"/>
                  </a:cubicBezTo>
                  <a:cubicBezTo>
                    <a:pt x="1" y="3588"/>
                    <a:pt x="318" y="3859"/>
                    <a:pt x="1024" y="4032"/>
                  </a:cubicBezTo>
                  <a:lnTo>
                    <a:pt x="1739" y="4280"/>
                  </a:lnTo>
                  <a:cubicBezTo>
                    <a:pt x="1767" y="4290"/>
                    <a:pt x="1793" y="4295"/>
                    <a:pt x="1818" y="4295"/>
                  </a:cubicBezTo>
                  <a:cubicBezTo>
                    <a:pt x="2032" y="4295"/>
                    <a:pt x="2108" y="3939"/>
                    <a:pt x="1863" y="3856"/>
                  </a:cubicBezTo>
                  <a:cubicBezTo>
                    <a:pt x="312" y="3323"/>
                    <a:pt x="508" y="3686"/>
                    <a:pt x="1012" y="2144"/>
                  </a:cubicBezTo>
                  <a:lnTo>
                    <a:pt x="1012" y="2144"/>
                  </a:lnTo>
                  <a:cubicBezTo>
                    <a:pt x="1234" y="2228"/>
                    <a:pt x="1459" y="2314"/>
                    <a:pt x="1675" y="2409"/>
                  </a:cubicBezTo>
                  <a:cubicBezTo>
                    <a:pt x="1756" y="2444"/>
                    <a:pt x="1836" y="2502"/>
                    <a:pt x="1927" y="2502"/>
                  </a:cubicBezTo>
                  <a:cubicBezTo>
                    <a:pt x="1944" y="2502"/>
                    <a:pt x="1961" y="2500"/>
                    <a:pt x="1978" y="2496"/>
                  </a:cubicBezTo>
                  <a:cubicBezTo>
                    <a:pt x="2160" y="2461"/>
                    <a:pt x="2214" y="2176"/>
                    <a:pt x="2041" y="2087"/>
                  </a:cubicBezTo>
                  <a:cubicBezTo>
                    <a:pt x="1750" y="1948"/>
                    <a:pt x="1453" y="1827"/>
                    <a:pt x="1154" y="1718"/>
                  </a:cubicBezTo>
                  <a:cubicBezTo>
                    <a:pt x="1295" y="1306"/>
                    <a:pt x="1436" y="891"/>
                    <a:pt x="1580" y="473"/>
                  </a:cubicBezTo>
                  <a:cubicBezTo>
                    <a:pt x="1900" y="545"/>
                    <a:pt x="2240" y="657"/>
                    <a:pt x="2534" y="795"/>
                  </a:cubicBezTo>
                  <a:cubicBezTo>
                    <a:pt x="2574" y="820"/>
                    <a:pt x="2613" y="831"/>
                    <a:pt x="2651" y="831"/>
                  </a:cubicBezTo>
                  <a:cubicBezTo>
                    <a:pt x="2846" y="831"/>
                    <a:pt x="2982" y="538"/>
                    <a:pt x="2773" y="415"/>
                  </a:cubicBezTo>
                  <a:cubicBezTo>
                    <a:pt x="2559" y="334"/>
                    <a:pt x="1885" y="1"/>
                    <a:pt x="1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 name="Google Shape;240;p8"/>
            <p:cNvSpPr/>
            <p:nvPr/>
          </p:nvSpPr>
          <p:spPr>
            <a:xfrm>
              <a:off x="2827975" y="412925"/>
              <a:ext cx="32050" cy="16175"/>
            </a:xfrm>
            <a:custGeom>
              <a:avLst/>
              <a:gdLst/>
              <a:ahLst/>
              <a:cxnLst/>
              <a:rect l="l" t="t" r="r" b="b"/>
              <a:pathLst>
                <a:path w="1282" h="647" extrusionOk="0">
                  <a:moveTo>
                    <a:pt x="319" y="1"/>
                  </a:moveTo>
                  <a:cubicBezTo>
                    <a:pt x="87" y="1"/>
                    <a:pt x="1" y="373"/>
                    <a:pt x="259" y="444"/>
                  </a:cubicBezTo>
                  <a:cubicBezTo>
                    <a:pt x="445" y="462"/>
                    <a:pt x="753" y="647"/>
                    <a:pt x="977" y="647"/>
                  </a:cubicBezTo>
                  <a:cubicBezTo>
                    <a:pt x="1081" y="647"/>
                    <a:pt x="1168" y="606"/>
                    <a:pt x="1216" y="490"/>
                  </a:cubicBezTo>
                  <a:cubicBezTo>
                    <a:pt x="1282" y="101"/>
                    <a:pt x="633" y="141"/>
                    <a:pt x="388" y="12"/>
                  </a:cubicBezTo>
                  <a:cubicBezTo>
                    <a:pt x="364" y="4"/>
                    <a:pt x="341" y="1"/>
                    <a:pt x="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 name="Google Shape;241;p8"/>
            <p:cNvSpPr/>
            <p:nvPr/>
          </p:nvSpPr>
          <p:spPr>
            <a:xfrm>
              <a:off x="2822250" y="442125"/>
              <a:ext cx="35225" cy="14550"/>
            </a:xfrm>
            <a:custGeom>
              <a:avLst/>
              <a:gdLst/>
              <a:ahLst/>
              <a:cxnLst/>
              <a:rect l="l" t="t" r="r" b="b"/>
              <a:pathLst>
                <a:path w="1409" h="582" extrusionOk="0">
                  <a:moveTo>
                    <a:pt x="311" y="1"/>
                  </a:moveTo>
                  <a:cubicBezTo>
                    <a:pt x="137" y="1"/>
                    <a:pt x="6" y="50"/>
                    <a:pt x="1" y="215"/>
                  </a:cubicBezTo>
                  <a:cubicBezTo>
                    <a:pt x="4" y="581"/>
                    <a:pt x="839" y="466"/>
                    <a:pt x="1110" y="556"/>
                  </a:cubicBezTo>
                  <a:cubicBezTo>
                    <a:pt x="1112" y="556"/>
                    <a:pt x="1114" y="556"/>
                    <a:pt x="1116" y="556"/>
                  </a:cubicBezTo>
                  <a:cubicBezTo>
                    <a:pt x="1401" y="556"/>
                    <a:pt x="1408" y="115"/>
                    <a:pt x="1116" y="106"/>
                  </a:cubicBezTo>
                  <a:lnTo>
                    <a:pt x="1116" y="106"/>
                  </a:lnTo>
                  <a:cubicBezTo>
                    <a:pt x="1108" y="107"/>
                    <a:pt x="1099" y="107"/>
                    <a:pt x="1090" y="107"/>
                  </a:cubicBezTo>
                  <a:cubicBezTo>
                    <a:pt x="912" y="107"/>
                    <a:pt x="565"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 name="Google Shape;242;p8"/>
            <p:cNvSpPr/>
            <p:nvPr/>
          </p:nvSpPr>
          <p:spPr>
            <a:xfrm>
              <a:off x="2876450" y="421200"/>
              <a:ext cx="76675" cy="59525"/>
            </a:xfrm>
            <a:custGeom>
              <a:avLst/>
              <a:gdLst/>
              <a:ahLst/>
              <a:cxnLst/>
              <a:rect l="l" t="t" r="r" b="b"/>
              <a:pathLst>
                <a:path w="3067" h="2381" extrusionOk="0">
                  <a:moveTo>
                    <a:pt x="2237" y="0"/>
                  </a:moveTo>
                  <a:cubicBezTo>
                    <a:pt x="2029" y="0"/>
                    <a:pt x="1817" y="94"/>
                    <a:pt x="1680" y="271"/>
                  </a:cubicBezTo>
                  <a:cubicBezTo>
                    <a:pt x="1511" y="83"/>
                    <a:pt x="1327" y="5"/>
                    <a:pt x="1149" y="5"/>
                  </a:cubicBezTo>
                  <a:cubicBezTo>
                    <a:pt x="666" y="5"/>
                    <a:pt x="222" y="580"/>
                    <a:pt x="199" y="1110"/>
                  </a:cubicBezTo>
                  <a:cubicBezTo>
                    <a:pt x="187" y="1393"/>
                    <a:pt x="0" y="2185"/>
                    <a:pt x="392" y="2234"/>
                  </a:cubicBezTo>
                  <a:cubicBezTo>
                    <a:pt x="395" y="2234"/>
                    <a:pt x="398" y="2234"/>
                    <a:pt x="401" y="2234"/>
                  </a:cubicBezTo>
                  <a:cubicBezTo>
                    <a:pt x="508" y="2234"/>
                    <a:pt x="634" y="2130"/>
                    <a:pt x="623" y="2015"/>
                  </a:cubicBezTo>
                  <a:cubicBezTo>
                    <a:pt x="585" y="1548"/>
                    <a:pt x="579" y="1029"/>
                    <a:pt x="853" y="620"/>
                  </a:cubicBezTo>
                  <a:cubicBezTo>
                    <a:pt x="905" y="562"/>
                    <a:pt x="968" y="513"/>
                    <a:pt x="1035" y="482"/>
                  </a:cubicBezTo>
                  <a:cubicBezTo>
                    <a:pt x="1062" y="478"/>
                    <a:pt x="1088" y="477"/>
                    <a:pt x="1112" y="477"/>
                  </a:cubicBezTo>
                  <a:cubicBezTo>
                    <a:pt x="1750" y="477"/>
                    <a:pt x="1349" y="1615"/>
                    <a:pt x="1363" y="2009"/>
                  </a:cubicBezTo>
                  <a:cubicBezTo>
                    <a:pt x="1363" y="2155"/>
                    <a:pt x="1478" y="2229"/>
                    <a:pt x="1592" y="2229"/>
                  </a:cubicBezTo>
                  <a:cubicBezTo>
                    <a:pt x="1703" y="2229"/>
                    <a:pt x="1813" y="2159"/>
                    <a:pt x="1813" y="2015"/>
                  </a:cubicBezTo>
                  <a:cubicBezTo>
                    <a:pt x="1813" y="1597"/>
                    <a:pt x="1992" y="1182"/>
                    <a:pt x="1902" y="758"/>
                  </a:cubicBezTo>
                  <a:cubicBezTo>
                    <a:pt x="1948" y="610"/>
                    <a:pt x="2110" y="445"/>
                    <a:pt x="2248" y="445"/>
                  </a:cubicBezTo>
                  <a:cubicBezTo>
                    <a:pt x="2268" y="445"/>
                    <a:pt x="2287" y="449"/>
                    <a:pt x="2306" y="456"/>
                  </a:cubicBezTo>
                  <a:cubicBezTo>
                    <a:pt x="2649" y="833"/>
                    <a:pt x="2404" y="1620"/>
                    <a:pt x="2352" y="2090"/>
                  </a:cubicBezTo>
                  <a:cubicBezTo>
                    <a:pt x="2335" y="2208"/>
                    <a:pt x="2378" y="2332"/>
                    <a:pt x="2505" y="2372"/>
                  </a:cubicBezTo>
                  <a:cubicBezTo>
                    <a:pt x="2522" y="2378"/>
                    <a:pt x="2542" y="2381"/>
                    <a:pt x="2562" y="2381"/>
                  </a:cubicBezTo>
                  <a:cubicBezTo>
                    <a:pt x="2658" y="2381"/>
                    <a:pt x="2767" y="2320"/>
                    <a:pt x="2784" y="2220"/>
                  </a:cubicBezTo>
                  <a:cubicBezTo>
                    <a:pt x="2876" y="1600"/>
                    <a:pt x="3067" y="917"/>
                    <a:pt x="2781" y="326"/>
                  </a:cubicBezTo>
                  <a:cubicBezTo>
                    <a:pt x="2669" y="104"/>
                    <a:pt x="2456" y="0"/>
                    <a:pt x="22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3" name="Google Shape;243;p8"/>
            <p:cNvSpPr/>
            <p:nvPr/>
          </p:nvSpPr>
          <p:spPr>
            <a:xfrm>
              <a:off x="2967800" y="463500"/>
              <a:ext cx="200" cy="750"/>
            </a:xfrm>
            <a:custGeom>
              <a:avLst/>
              <a:gdLst/>
              <a:ahLst/>
              <a:cxnLst/>
              <a:rect l="l" t="t" r="r" b="b"/>
              <a:pathLst>
                <a:path w="8" h="30" extrusionOk="0">
                  <a:moveTo>
                    <a:pt x="1" y="0"/>
                  </a:moveTo>
                  <a:lnTo>
                    <a:pt x="1" y="9"/>
                  </a:lnTo>
                  <a:cubicBezTo>
                    <a:pt x="1" y="21"/>
                    <a:pt x="4" y="29"/>
                    <a:pt x="6" y="29"/>
                  </a:cubicBezTo>
                  <a:cubicBezTo>
                    <a:pt x="8" y="29"/>
                    <a:pt x="8" y="21"/>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 name="Google Shape;244;p8"/>
            <p:cNvSpPr/>
            <p:nvPr/>
          </p:nvSpPr>
          <p:spPr>
            <a:xfrm>
              <a:off x="2968675" y="466825"/>
              <a:ext cx="225" cy="725"/>
            </a:xfrm>
            <a:custGeom>
              <a:avLst/>
              <a:gdLst/>
              <a:ahLst/>
              <a:cxnLst/>
              <a:rect l="l" t="t" r="r" b="b"/>
              <a:pathLst>
                <a:path w="9" h="29" extrusionOk="0">
                  <a:moveTo>
                    <a:pt x="1" y="1"/>
                  </a:moveTo>
                  <a:cubicBezTo>
                    <a:pt x="0" y="1"/>
                    <a:pt x="0" y="1"/>
                    <a:pt x="0" y="3"/>
                  </a:cubicBezTo>
                  <a:cubicBezTo>
                    <a:pt x="0" y="14"/>
                    <a:pt x="6" y="20"/>
                    <a:pt x="9" y="29"/>
                  </a:cubicBezTo>
                  <a:cubicBezTo>
                    <a:pt x="7" y="9"/>
                    <a:pt x="3"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 name="Google Shape;245;p8"/>
            <p:cNvSpPr/>
            <p:nvPr/>
          </p:nvSpPr>
          <p:spPr>
            <a:xfrm>
              <a:off x="2953100" y="438400"/>
              <a:ext cx="39950" cy="47300"/>
            </a:xfrm>
            <a:custGeom>
              <a:avLst/>
              <a:gdLst/>
              <a:ahLst/>
              <a:cxnLst/>
              <a:rect l="l" t="t" r="r" b="b"/>
              <a:pathLst>
                <a:path w="1598" h="1892" extrusionOk="0">
                  <a:moveTo>
                    <a:pt x="980" y="1439"/>
                  </a:moveTo>
                  <a:cubicBezTo>
                    <a:pt x="989" y="1439"/>
                    <a:pt x="992" y="1439"/>
                    <a:pt x="992" y="1442"/>
                  </a:cubicBezTo>
                  <a:cubicBezTo>
                    <a:pt x="992" y="1442"/>
                    <a:pt x="983" y="1439"/>
                    <a:pt x="980" y="1439"/>
                  </a:cubicBezTo>
                  <a:close/>
                  <a:moveTo>
                    <a:pt x="1105" y="1"/>
                  </a:moveTo>
                  <a:cubicBezTo>
                    <a:pt x="910" y="1"/>
                    <a:pt x="681" y="82"/>
                    <a:pt x="554" y="157"/>
                  </a:cubicBezTo>
                  <a:cubicBezTo>
                    <a:pt x="1" y="503"/>
                    <a:pt x="6" y="1396"/>
                    <a:pt x="551" y="1745"/>
                  </a:cubicBezTo>
                  <a:cubicBezTo>
                    <a:pt x="706" y="1849"/>
                    <a:pt x="886" y="1891"/>
                    <a:pt x="1069" y="1891"/>
                  </a:cubicBezTo>
                  <a:cubicBezTo>
                    <a:pt x="1159" y="1891"/>
                    <a:pt x="1249" y="1881"/>
                    <a:pt x="1338" y="1863"/>
                  </a:cubicBezTo>
                  <a:cubicBezTo>
                    <a:pt x="1597" y="1804"/>
                    <a:pt x="1524" y="1421"/>
                    <a:pt x="1285" y="1421"/>
                  </a:cubicBezTo>
                  <a:cubicBezTo>
                    <a:pt x="1266" y="1421"/>
                    <a:pt x="1246" y="1423"/>
                    <a:pt x="1225" y="1428"/>
                  </a:cubicBezTo>
                  <a:cubicBezTo>
                    <a:pt x="1179" y="1440"/>
                    <a:pt x="1130" y="1446"/>
                    <a:pt x="1082" y="1446"/>
                  </a:cubicBezTo>
                  <a:cubicBezTo>
                    <a:pt x="891" y="1446"/>
                    <a:pt x="703" y="1355"/>
                    <a:pt x="632" y="1169"/>
                  </a:cubicBezTo>
                  <a:lnTo>
                    <a:pt x="632" y="1177"/>
                  </a:lnTo>
                  <a:cubicBezTo>
                    <a:pt x="615" y="1115"/>
                    <a:pt x="595" y="1063"/>
                    <a:pt x="589" y="999"/>
                  </a:cubicBezTo>
                  <a:lnTo>
                    <a:pt x="589" y="999"/>
                  </a:lnTo>
                  <a:cubicBezTo>
                    <a:pt x="589" y="1000"/>
                    <a:pt x="590" y="1001"/>
                    <a:pt x="591" y="1004"/>
                  </a:cubicBezTo>
                  <a:cubicBezTo>
                    <a:pt x="560" y="748"/>
                    <a:pt x="735" y="488"/>
                    <a:pt x="998" y="465"/>
                  </a:cubicBezTo>
                  <a:lnTo>
                    <a:pt x="998" y="465"/>
                  </a:lnTo>
                  <a:cubicBezTo>
                    <a:pt x="1037" y="465"/>
                    <a:pt x="1080" y="467"/>
                    <a:pt x="1123" y="467"/>
                  </a:cubicBezTo>
                  <a:cubicBezTo>
                    <a:pt x="1280" y="467"/>
                    <a:pt x="1443" y="445"/>
                    <a:pt x="1447" y="246"/>
                  </a:cubicBezTo>
                  <a:cubicBezTo>
                    <a:pt x="1420" y="63"/>
                    <a:pt x="1276" y="1"/>
                    <a:pt x="1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 name="Google Shape;246;p8"/>
            <p:cNvSpPr/>
            <p:nvPr/>
          </p:nvSpPr>
          <p:spPr>
            <a:xfrm>
              <a:off x="2978025" y="450000"/>
              <a:ext cx="725" cy="50"/>
            </a:xfrm>
            <a:custGeom>
              <a:avLst/>
              <a:gdLst/>
              <a:ahLst/>
              <a:cxnLst/>
              <a:rect l="l" t="t" r="r" b="b"/>
              <a:pathLst>
                <a:path w="29" h="2" extrusionOk="0">
                  <a:moveTo>
                    <a:pt x="22" y="0"/>
                  </a:moveTo>
                  <a:cubicBezTo>
                    <a:pt x="18" y="0"/>
                    <a:pt x="12" y="0"/>
                    <a:pt x="7" y="1"/>
                  </a:cubicBezTo>
                  <a:lnTo>
                    <a:pt x="7" y="1"/>
                  </a:lnTo>
                  <a:cubicBezTo>
                    <a:pt x="28" y="1"/>
                    <a:pt x="28" y="0"/>
                    <a:pt x="22" y="0"/>
                  </a:cubicBezTo>
                  <a:close/>
                  <a:moveTo>
                    <a:pt x="7" y="1"/>
                  </a:moveTo>
                  <a:lnTo>
                    <a:pt x="7" y="1"/>
                  </a:lnTo>
                  <a:cubicBezTo>
                    <a:pt x="5" y="1"/>
                    <a:pt x="3" y="1"/>
                    <a:pt x="1" y="1"/>
                  </a:cubicBezTo>
                  <a:lnTo>
                    <a:pt x="7" y="1"/>
                  </a:lnTo>
                  <a:cubicBezTo>
                    <a:pt x="7" y="1"/>
                    <a:pt x="7" y="1"/>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 name="Google Shape;247;p8"/>
            <p:cNvSpPr/>
            <p:nvPr/>
          </p:nvSpPr>
          <p:spPr>
            <a:xfrm>
              <a:off x="2998100" y="424375"/>
              <a:ext cx="425" cy="425"/>
            </a:xfrm>
            <a:custGeom>
              <a:avLst/>
              <a:gdLst/>
              <a:ahLst/>
              <a:cxnLst/>
              <a:rect l="l" t="t" r="r" b="b"/>
              <a:pathLst>
                <a:path w="17" h="17" extrusionOk="0">
                  <a:moveTo>
                    <a:pt x="16" y="0"/>
                  </a:moveTo>
                  <a:lnTo>
                    <a:pt x="16" y="0"/>
                  </a:lnTo>
                  <a:cubicBezTo>
                    <a:pt x="4" y="12"/>
                    <a:pt x="0" y="17"/>
                    <a:pt x="1" y="17"/>
                  </a:cubicBezTo>
                  <a:cubicBezTo>
                    <a:pt x="1" y="17"/>
                    <a:pt x="10" y="9"/>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8" name="Google Shape;248;p8"/>
            <p:cNvSpPr/>
            <p:nvPr/>
          </p:nvSpPr>
          <p:spPr>
            <a:xfrm>
              <a:off x="3000825" y="418825"/>
              <a:ext cx="225" cy="625"/>
            </a:xfrm>
            <a:custGeom>
              <a:avLst/>
              <a:gdLst/>
              <a:ahLst/>
              <a:cxnLst/>
              <a:rect l="l" t="t" r="r" b="b"/>
              <a:pathLst>
                <a:path w="9" h="25" extrusionOk="0">
                  <a:moveTo>
                    <a:pt x="8" y="0"/>
                  </a:moveTo>
                  <a:cubicBezTo>
                    <a:pt x="1" y="17"/>
                    <a:pt x="1" y="24"/>
                    <a:pt x="3" y="24"/>
                  </a:cubicBezTo>
                  <a:cubicBezTo>
                    <a:pt x="5" y="24"/>
                    <a:pt x="8" y="17"/>
                    <a:pt x="8" y="3"/>
                  </a:cubicBezTo>
                  <a:lnTo>
                    <a:pt x="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9" name="Google Shape;249;p8"/>
            <p:cNvSpPr/>
            <p:nvPr/>
          </p:nvSpPr>
          <p:spPr>
            <a:xfrm>
              <a:off x="2984225" y="402950"/>
              <a:ext cx="36675" cy="38850"/>
            </a:xfrm>
            <a:custGeom>
              <a:avLst/>
              <a:gdLst/>
              <a:ahLst/>
              <a:cxnLst/>
              <a:rect l="l" t="t" r="r" b="b"/>
              <a:pathLst>
                <a:path w="1467" h="1554" extrusionOk="0">
                  <a:moveTo>
                    <a:pt x="623" y="491"/>
                  </a:moveTo>
                  <a:cubicBezTo>
                    <a:pt x="624" y="492"/>
                    <a:pt x="625" y="493"/>
                    <a:pt x="626" y="494"/>
                  </a:cubicBezTo>
                  <a:lnTo>
                    <a:pt x="626" y="494"/>
                  </a:lnTo>
                  <a:cubicBezTo>
                    <a:pt x="625" y="493"/>
                    <a:pt x="624" y="492"/>
                    <a:pt x="623" y="491"/>
                  </a:cubicBezTo>
                  <a:close/>
                  <a:moveTo>
                    <a:pt x="669" y="627"/>
                  </a:moveTo>
                  <a:lnTo>
                    <a:pt x="669" y="627"/>
                  </a:lnTo>
                  <a:cubicBezTo>
                    <a:pt x="669" y="628"/>
                    <a:pt x="669" y="629"/>
                    <a:pt x="669" y="630"/>
                  </a:cubicBezTo>
                  <a:cubicBezTo>
                    <a:pt x="669" y="629"/>
                    <a:pt x="669" y="628"/>
                    <a:pt x="669" y="627"/>
                  </a:cubicBezTo>
                  <a:close/>
                  <a:moveTo>
                    <a:pt x="471" y="947"/>
                  </a:moveTo>
                  <a:cubicBezTo>
                    <a:pt x="467" y="950"/>
                    <a:pt x="463" y="953"/>
                    <a:pt x="459" y="955"/>
                  </a:cubicBezTo>
                  <a:cubicBezTo>
                    <a:pt x="461" y="953"/>
                    <a:pt x="465" y="950"/>
                    <a:pt x="471" y="947"/>
                  </a:cubicBezTo>
                  <a:close/>
                  <a:moveTo>
                    <a:pt x="551" y="0"/>
                  </a:moveTo>
                  <a:cubicBezTo>
                    <a:pt x="404" y="0"/>
                    <a:pt x="249" y="70"/>
                    <a:pt x="110" y="240"/>
                  </a:cubicBezTo>
                  <a:cubicBezTo>
                    <a:pt x="1" y="413"/>
                    <a:pt x="159" y="584"/>
                    <a:pt x="315" y="584"/>
                  </a:cubicBezTo>
                  <a:cubicBezTo>
                    <a:pt x="381" y="584"/>
                    <a:pt x="446" y="553"/>
                    <a:pt x="491" y="480"/>
                  </a:cubicBezTo>
                  <a:cubicBezTo>
                    <a:pt x="506" y="462"/>
                    <a:pt x="525" y="455"/>
                    <a:pt x="545" y="455"/>
                  </a:cubicBezTo>
                  <a:cubicBezTo>
                    <a:pt x="571" y="455"/>
                    <a:pt x="597" y="466"/>
                    <a:pt x="615" y="483"/>
                  </a:cubicBezTo>
                  <a:cubicBezTo>
                    <a:pt x="627" y="491"/>
                    <a:pt x="630" y="495"/>
                    <a:pt x="628" y="495"/>
                  </a:cubicBezTo>
                  <a:cubicBezTo>
                    <a:pt x="628" y="495"/>
                    <a:pt x="627" y="495"/>
                    <a:pt x="626" y="494"/>
                  </a:cubicBezTo>
                  <a:lnTo>
                    <a:pt x="626" y="494"/>
                  </a:lnTo>
                  <a:cubicBezTo>
                    <a:pt x="666" y="528"/>
                    <a:pt x="672" y="580"/>
                    <a:pt x="669" y="627"/>
                  </a:cubicBezTo>
                  <a:lnTo>
                    <a:pt x="669" y="627"/>
                  </a:lnTo>
                  <a:cubicBezTo>
                    <a:pt x="670" y="626"/>
                    <a:pt x="670" y="626"/>
                    <a:pt x="672" y="624"/>
                  </a:cubicBezTo>
                  <a:lnTo>
                    <a:pt x="672" y="624"/>
                  </a:lnTo>
                  <a:cubicBezTo>
                    <a:pt x="658" y="708"/>
                    <a:pt x="622" y="785"/>
                    <a:pt x="572" y="853"/>
                  </a:cubicBezTo>
                  <a:lnTo>
                    <a:pt x="572" y="853"/>
                  </a:lnTo>
                  <a:cubicBezTo>
                    <a:pt x="572" y="852"/>
                    <a:pt x="573" y="849"/>
                    <a:pt x="574" y="846"/>
                  </a:cubicBezTo>
                  <a:lnTo>
                    <a:pt x="574" y="846"/>
                  </a:lnTo>
                  <a:cubicBezTo>
                    <a:pt x="544" y="880"/>
                    <a:pt x="513" y="915"/>
                    <a:pt x="477" y="943"/>
                  </a:cubicBezTo>
                  <a:lnTo>
                    <a:pt x="477" y="943"/>
                  </a:lnTo>
                  <a:cubicBezTo>
                    <a:pt x="244" y="1020"/>
                    <a:pt x="144" y="1316"/>
                    <a:pt x="413" y="1419"/>
                  </a:cubicBezTo>
                  <a:cubicBezTo>
                    <a:pt x="632" y="1460"/>
                    <a:pt x="857" y="1503"/>
                    <a:pt x="1076" y="1543"/>
                  </a:cubicBezTo>
                  <a:cubicBezTo>
                    <a:pt x="1100" y="1550"/>
                    <a:pt x="1123" y="1553"/>
                    <a:pt x="1145" y="1553"/>
                  </a:cubicBezTo>
                  <a:cubicBezTo>
                    <a:pt x="1380" y="1553"/>
                    <a:pt x="1467" y="1185"/>
                    <a:pt x="1208" y="1114"/>
                  </a:cubicBezTo>
                  <a:cubicBezTo>
                    <a:pt x="1130" y="1099"/>
                    <a:pt x="1055" y="1085"/>
                    <a:pt x="975" y="1071"/>
                  </a:cubicBezTo>
                  <a:cubicBezTo>
                    <a:pt x="1341" y="610"/>
                    <a:pt x="983"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0" name="Google Shape;250;p8"/>
            <p:cNvSpPr/>
            <p:nvPr/>
          </p:nvSpPr>
          <p:spPr>
            <a:xfrm>
              <a:off x="2995625" y="426900"/>
              <a:ext cx="225" cy="175"/>
            </a:xfrm>
            <a:custGeom>
              <a:avLst/>
              <a:gdLst/>
              <a:ahLst/>
              <a:cxnLst/>
              <a:rect l="l" t="t" r="r" b="b"/>
              <a:pathLst>
                <a:path w="9" h="7" extrusionOk="0">
                  <a:moveTo>
                    <a:pt x="9" y="0"/>
                  </a:moveTo>
                  <a:cubicBezTo>
                    <a:pt x="3" y="4"/>
                    <a:pt x="1" y="7"/>
                    <a:pt x="1" y="7"/>
                  </a:cubicBezTo>
                  <a:cubicBezTo>
                    <a:pt x="1" y="7"/>
                    <a:pt x="4" y="4"/>
                    <a:pt x="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1" name="Google Shape;251;p8"/>
            <p:cNvSpPr/>
            <p:nvPr/>
          </p:nvSpPr>
          <p:spPr>
            <a:xfrm>
              <a:off x="2999650" y="415000"/>
              <a:ext cx="250" cy="250"/>
            </a:xfrm>
            <a:custGeom>
              <a:avLst/>
              <a:gdLst/>
              <a:ahLst/>
              <a:cxnLst/>
              <a:rect l="l" t="t" r="r" b="b"/>
              <a:pathLst>
                <a:path w="10" h="10" extrusionOk="0">
                  <a:moveTo>
                    <a:pt x="0" y="1"/>
                  </a:moveTo>
                  <a:lnTo>
                    <a:pt x="6" y="6"/>
                  </a:lnTo>
                  <a:lnTo>
                    <a:pt x="6" y="6"/>
                  </a:lnTo>
                  <a:cubicBezTo>
                    <a:pt x="5" y="4"/>
                    <a:pt x="3" y="2"/>
                    <a:pt x="0" y="1"/>
                  </a:cubicBezTo>
                  <a:close/>
                  <a:moveTo>
                    <a:pt x="6" y="6"/>
                  </a:moveTo>
                  <a:cubicBezTo>
                    <a:pt x="7" y="8"/>
                    <a:pt x="8" y="9"/>
                    <a:pt x="9" y="9"/>
                  </a:cubicBezTo>
                  <a:lnTo>
                    <a:pt x="6" y="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2" name="Google Shape;252;p8"/>
            <p:cNvSpPr/>
            <p:nvPr/>
          </p:nvSpPr>
          <p:spPr>
            <a:xfrm>
              <a:off x="2698650" y="487050"/>
              <a:ext cx="30100" cy="25425"/>
            </a:xfrm>
            <a:custGeom>
              <a:avLst/>
              <a:gdLst/>
              <a:ahLst/>
              <a:cxnLst/>
              <a:rect l="l" t="t" r="r" b="b"/>
              <a:pathLst>
                <a:path w="1204" h="1017" extrusionOk="0">
                  <a:moveTo>
                    <a:pt x="692" y="1"/>
                  </a:moveTo>
                  <a:cubicBezTo>
                    <a:pt x="352" y="1"/>
                    <a:pt x="0" y="341"/>
                    <a:pt x="253" y="793"/>
                  </a:cubicBezTo>
                  <a:cubicBezTo>
                    <a:pt x="344" y="949"/>
                    <a:pt x="491" y="1016"/>
                    <a:pt x="640" y="1016"/>
                  </a:cubicBezTo>
                  <a:cubicBezTo>
                    <a:pt x="917" y="1016"/>
                    <a:pt x="1204" y="787"/>
                    <a:pt x="1166" y="468"/>
                  </a:cubicBezTo>
                  <a:cubicBezTo>
                    <a:pt x="1117" y="137"/>
                    <a:pt x="907" y="1"/>
                    <a:pt x="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3" name="Google Shape;253;p8"/>
            <p:cNvSpPr/>
            <p:nvPr/>
          </p:nvSpPr>
          <p:spPr>
            <a:xfrm>
              <a:off x="2658175" y="541825"/>
              <a:ext cx="22775" cy="19525"/>
            </a:xfrm>
            <a:custGeom>
              <a:avLst/>
              <a:gdLst/>
              <a:ahLst/>
              <a:cxnLst/>
              <a:rect l="l" t="t" r="r" b="b"/>
              <a:pathLst>
                <a:path w="911" h="781" extrusionOk="0">
                  <a:moveTo>
                    <a:pt x="449" y="1"/>
                  </a:moveTo>
                  <a:cubicBezTo>
                    <a:pt x="190" y="1"/>
                    <a:pt x="1" y="381"/>
                    <a:pt x="197" y="634"/>
                  </a:cubicBezTo>
                  <a:cubicBezTo>
                    <a:pt x="288" y="738"/>
                    <a:pt x="380" y="780"/>
                    <a:pt x="465" y="780"/>
                  </a:cubicBezTo>
                  <a:cubicBezTo>
                    <a:pt x="730" y="780"/>
                    <a:pt x="911" y="360"/>
                    <a:pt x="673" y="98"/>
                  </a:cubicBezTo>
                  <a:cubicBezTo>
                    <a:pt x="597" y="30"/>
                    <a:pt x="52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254" name="Google Shape;254;p8"/>
          <p:cNvGrpSpPr/>
          <p:nvPr/>
        </p:nvGrpSpPr>
        <p:grpSpPr>
          <a:xfrm flipH="1">
            <a:off x="16654060" y="8096190"/>
            <a:ext cx="817556" cy="617792"/>
            <a:chOff x="4158300" y="1843850"/>
            <a:chExt cx="107525" cy="81250"/>
          </a:xfrm>
        </p:grpSpPr>
        <p:sp>
          <p:nvSpPr>
            <p:cNvPr id="255" name="Google Shape;255;p8"/>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6" name="Google Shape;256;p8"/>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257" name="Google Shape;257;p8"/>
          <p:cNvGrpSpPr/>
          <p:nvPr/>
        </p:nvGrpSpPr>
        <p:grpSpPr>
          <a:xfrm rot="-5400000" flipH="1">
            <a:off x="1098710" y="8975314"/>
            <a:ext cx="817556" cy="617792"/>
            <a:chOff x="4158300" y="1843850"/>
            <a:chExt cx="107525" cy="81250"/>
          </a:xfrm>
        </p:grpSpPr>
        <p:sp>
          <p:nvSpPr>
            <p:cNvPr id="258" name="Google Shape;258;p8"/>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9" name="Google Shape;259;p8"/>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60" name="Google Shape;260;p8"/>
          <p:cNvSpPr/>
          <p:nvPr/>
        </p:nvSpPr>
        <p:spPr>
          <a:xfrm rot="10800000" flipH="1">
            <a:off x="17747005" y="870291"/>
            <a:ext cx="159862" cy="14675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1" name="Google Shape;261;p8"/>
          <p:cNvSpPr/>
          <p:nvPr/>
        </p:nvSpPr>
        <p:spPr>
          <a:xfrm rot="10800000" flipH="1">
            <a:off x="16637487" y="1354052"/>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262" name="Google Shape;262;p8"/>
          <p:cNvGrpSpPr/>
          <p:nvPr/>
        </p:nvGrpSpPr>
        <p:grpSpPr>
          <a:xfrm flipH="1">
            <a:off x="412950" y="5732966"/>
            <a:ext cx="1013488" cy="823564"/>
            <a:chOff x="2258225" y="829375"/>
            <a:chExt cx="178500" cy="145050"/>
          </a:xfrm>
        </p:grpSpPr>
        <p:sp>
          <p:nvSpPr>
            <p:cNvPr id="263" name="Google Shape;263;p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64" name="Google Shape;264;p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265" name="Google Shape;265;p8"/>
          <p:cNvGrpSpPr/>
          <p:nvPr/>
        </p:nvGrpSpPr>
        <p:grpSpPr>
          <a:xfrm flipH="1">
            <a:off x="16031173" y="4598745"/>
            <a:ext cx="1556606" cy="1443550"/>
            <a:chOff x="7257133" y="4349290"/>
            <a:chExt cx="856407" cy="794206"/>
          </a:xfrm>
        </p:grpSpPr>
        <p:sp>
          <p:nvSpPr>
            <p:cNvPr id="266" name="Google Shape;266;p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67" name="Google Shape;267;p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68" name="Google Shape;268;p8"/>
          <p:cNvSpPr/>
          <p:nvPr/>
        </p:nvSpPr>
        <p:spPr>
          <a:xfrm flipH="1">
            <a:off x="547000" y="1079001"/>
            <a:ext cx="1833316" cy="1606874"/>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269" name="Google Shape;269;p8"/>
          <p:cNvGrpSpPr/>
          <p:nvPr/>
        </p:nvGrpSpPr>
        <p:grpSpPr>
          <a:xfrm flipH="1">
            <a:off x="3020423" y="8638195"/>
            <a:ext cx="1556606" cy="1443550"/>
            <a:chOff x="7257133" y="4349290"/>
            <a:chExt cx="856407" cy="794206"/>
          </a:xfrm>
        </p:grpSpPr>
        <p:sp>
          <p:nvSpPr>
            <p:cNvPr id="270" name="Google Shape;270;p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71" name="Google Shape;271;p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272" name="Google Shape;272;p8"/>
          <p:cNvGrpSpPr/>
          <p:nvPr/>
        </p:nvGrpSpPr>
        <p:grpSpPr>
          <a:xfrm flipH="1">
            <a:off x="8365950" y="446190"/>
            <a:ext cx="1013488" cy="823564"/>
            <a:chOff x="2258225" y="829375"/>
            <a:chExt cx="178500" cy="145050"/>
          </a:xfrm>
        </p:grpSpPr>
        <p:sp>
          <p:nvSpPr>
            <p:cNvPr id="273" name="Google Shape;273;p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74" name="Google Shape;274;p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2708364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73"/>
        <p:cNvGrpSpPr/>
        <p:nvPr/>
      </p:nvGrpSpPr>
      <p:grpSpPr>
        <a:xfrm>
          <a:off x="0" y="0"/>
          <a:ext cx="0" cy="0"/>
          <a:chOff x="0" y="0"/>
          <a:chExt cx="0" cy="0"/>
        </a:xfrm>
      </p:grpSpPr>
    </p:spTree>
    <p:extLst>
      <p:ext uri="{BB962C8B-B14F-4D97-AF65-F5344CB8AC3E}">
        <p14:creationId xmlns:p14="http://schemas.microsoft.com/office/powerpoint/2010/main" val="2839656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30"/>
        <p:cNvGrpSpPr/>
        <p:nvPr/>
      </p:nvGrpSpPr>
      <p:grpSpPr>
        <a:xfrm>
          <a:off x="0" y="0"/>
          <a:ext cx="0" cy="0"/>
          <a:chOff x="0" y="0"/>
          <a:chExt cx="0" cy="0"/>
        </a:xfrm>
      </p:grpSpPr>
      <p:sp>
        <p:nvSpPr>
          <p:cNvPr id="431" name="Google Shape;431;p14"/>
          <p:cNvSpPr txBox="1">
            <a:spLocks noGrp="1"/>
          </p:cNvSpPr>
          <p:nvPr>
            <p:ph type="title"/>
          </p:nvPr>
        </p:nvSpPr>
        <p:spPr>
          <a:xfrm>
            <a:off x="8364350" y="4795650"/>
            <a:ext cx="8497200" cy="1566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9200" b="0">
                <a:latin typeface="Arial" panose="020B0604020202020204" pitchFamily="34" charset="0"/>
                <a:ea typeface="Arial" panose="020B0604020202020204" pitchFamily="34" charset="0"/>
                <a:cs typeface="Arial" panose="020B0604020202020204" pitchFamily="34" charset="0"/>
                <a:sym typeface="Grandstander ExtraBold"/>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sp>
        <p:nvSpPr>
          <p:cNvPr id="432" name="Google Shape;432;p14"/>
          <p:cNvSpPr txBox="1">
            <a:spLocks noGrp="1"/>
          </p:cNvSpPr>
          <p:nvPr>
            <p:ph type="title" idx="2" hasCustomPrompt="1"/>
          </p:nvPr>
        </p:nvSpPr>
        <p:spPr>
          <a:xfrm>
            <a:off x="8364350" y="2376950"/>
            <a:ext cx="2815200" cy="21678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6000"/>
              <a:buNone/>
              <a:defRPr sz="12000"/>
            </a:lvl2pPr>
            <a:lvl3pPr lvl="2" rtl="0">
              <a:spcBef>
                <a:spcPts val="0"/>
              </a:spcBef>
              <a:spcAft>
                <a:spcPts val="0"/>
              </a:spcAft>
              <a:buSzPts val="6000"/>
              <a:buNone/>
              <a:defRPr sz="12000"/>
            </a:lvl3pPr>
            <a:lvl4pPr lvl="3" rtl="0">
              <a:spcBef>
                <a:spcPts val="0"/>
              </a:spcBef>
              <a:spcAft>
                <a:spcPts val="0"/>
              </a:spcAft>
              <a:buSzPts val="6000"/>
              <a:buNone/>
              <a:defRPr sz="12000"/>
            </a:lvl4pPr>
            <a:lvl5pPr lvl="4" rtl="0">
              <a:spcBef>
                <a:spcPts val="0"/>
              </a:spcBef>
              <a:spcAft>
                <a:spcPts val="0"/>
              </a:spcAft>
              <a:buSzPts val="6000"/>
              <a:buNone/>
              <a:defRPr sz="12000"/>
            </a:lvl5pPr>
            <a:lvl6pPr lvl="5" rtl="0">
              <a:spcBef>
                <a:spcPts val="0"/>
              </a:spcBef>
              <a:spcAft>
                <a:spcPts val="0"/>
              </a:spcAft>
              <a:buSzPts val="6000"/>
              <a:buNone/>
              <a:defRPr sz="12000"/>
            </a:lvl6pPr>
            <a:lvl7pPr lvl="6" rtl="0">
              <a:spcBef>
                <a:spcPts val="0"/>
              </a:spcBef>
              <a:spcAft>
                <a:spcPts val="0"/>
              </a:spcAft>
              <a:buSzPts val="6000"/>
              <a:buNone/>
              <a:defRPr sz="12000"/>
            </a:lvl7pPr>
            <a:lvl8pPr lvl="7" rtl="0">
              <a:spcBef>
                <a:spcPts val="0"/>
              </a:spcBef>
              <a:spcAft>
                <a:spcPts val="0"/>
              </a:spcAft>
              <a:buSzPts val="6000"/>
              <a:buNone/>
              <a:defRPr sz="12000"/>
            </a:lvl8pPr>
            <a:lvl9pPr lvl="8" rtl="0">
              <a:spcBef>
                <a:spcPts val="0"/>
              </a:spcBef>
              <a:spcAft>
                <a:spcPts val="0"/>
              </a:spcAft>
              <a:buSzPts val="6000"/>
              <a:buNone/>
              <a:defRPr sz="12000"/>
            </a:lvl9pPr>
          </a:lstStyle>
          <a:p>
            <a:r>
              <a:t>xx%</a:t>
            </a:r>
          </a:p>
        </p:txBody>
      </p:sp>
      <p:sp>
        <p:nvSpPr>
          <p:cNvPr id="433" name="Google Shape;433;p14"/>
          <p:cNvSpPr txBox="1">
            <a:spLocks noGrp="1"/>
          </p:cNvSpPr>
          <p:nvPr>
            <p:ph type="subTitle" idx="1"/>
          </p:nvPr>
        </p:nvSpPr>
        <p:spPr>
          <a:xfrm>
            <a:off x="8364350" y="6478400"/>
            <a:ext cx="8497200" cy="893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3200" b="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434" name="Google Shape;434;p14"/>
          <p:cNvGrpSpPr/>
          <p:nvPr/>
        </p:nvGrpSpPr>
        <p:grpSpPr>
          <a:xfrm flipH="1">
            <a:off x="16588660" y="839181"/>
            <a:ext cx="3360528" cy="6187738"/>
            <a:chOff x="-592119" y="630786"/>
            <a:chExt cx="1326071" cy="2441693"/>
          </a:xfrm>
        </p:grpSpPr>
        <p:sp>
          <p:nvSpPr>
            <p:cNvPr id="435" name="Google Shape;435;p14"/>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36" name="Google Shape;436;p14"/>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437" name="Google Shape;437;p14"/>
          <p:cNvGrpSpPr/>
          <p:nvPr/>
        </p:nvGrpSpPr>
        <p:grpSpPr>
          <a:xfrm rot="-3643647" flipH="1">
            <a:off x="-876715" y="5869331"/>
            <a:ext cx="3374950" cy="3956626"/>
            <a:chOff x="4285725" y="4802375"/>
            <a:chExt cx="514700" cy="603400"/>
          </a:xfrm>
        </p:grpSpPr>
        <p:sp>
          <p:nvSpPr>
            <p:cNvPr id="438" name="Google Shape;438;p14"/>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39" name="Google Shape;439;p14"/>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40" name="Google Shape;440;p14"/>
          <p:cNvSpPr/>
          <p:nvPr/>
        </p:nvSpPr>
        <p:spPr>
          <a:xfrm rot="1748491" flipH="1">
            <a:off x="1829270" y="8890068"/>
            <a:ext cx="1283284" cy="77782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1" name="Google Shape;441;p14"/>
          <p:cNvSpPr/>
          <p:nvPr/>
        </p:nvSpPr>
        <p:spPr>
          <a:xfrm rot="-9609713" flipH="1">
            <a:off x="16306773" y="7447127"/>
            <a:ext cx="3165606" cy="3940594"/>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2" name="Google Shape;442;p14"/>
          <p:cNvSpPr/>
          <p:nvPr/>
        </p:nvSpPr>
        <p:spPr>
          <a:xfrm rot="2964559" flipH="1">
            <a:off x="14132121" y="-1168433"/>
            <a:ext cx="5120870" cy="167548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443" name="Google Shape;443;p14"/>
          <p:cNvGrpSpPr/>
          <p:nvPr/>
        </p:nvGrpSpPr>
        <p:grpSpPr>
          <a:xfrm>
            <a:off x="933263" y="559590"/>
            <a:ext cx="1374074" cy="782180"/>
            <a:chOff x="2658175" y="354850"/>
            <a:chExt cx="362725" cy="206500"/>
          </a:xfrm>
        </p:grpSpPr>
        <p:sp>
          <p:nvSpPr>
            <p:cNvPr id="444" name="Google Shape;444;p14"/>
            <p:cNvSpPr/>
            <p:nvPr/>
          </p:nvSpPr>
          <p:spPr>
            <a:xfrm>
              <a:off x="2751850" y="354850"/>
              <a:ext cx="74550" cy="107400"/>
            </a:xfrm>
            <a:custGeom>
              <a:avLst/>
              <a:gdLst/>
              <a:ahLst/>
              <a:cxnLst/>
              <a:rect l="l" t="t" r="r" b="b"/>
              <a:pathLst>
                <a:path w="2982" h="4296" extrusionOk="0">
                  <a:moveTo>
                    <a:pt x="1494" y="1"/>
                  </a:moveTo>
                  <a:cubicBezTo>
                    <a:pt x="1358" y="1"/>
                    <a:pt x="1257" y="41"/>
                    <a:pt x="1220" y="144"/>
                  </a:cubicBezTo>
                  <a:cubicBezTo>
                    <a:pt x="914" y="1046"/>
                    <a:pt x="606" y="1948"/>
                    <a:pt x="298" y="2850"/>
                  </a:cubicBezTo>
                  <a:cubicBezTo>
                    <a:pt x="1" y="3588"/>
                    <a:pt x="318" y="3859"/>
                    <a:pt x="1024" y="4032"/>
                  </a:cubicBezTo>
                  <a:lnTo>
                    <a:pt x="1739" y="4280"/>
                  </a:lnTo>
                  <a:cubicBezTo>
                    <a:pt x="1767" y="4290"/>
                    <a:pt x="1793" y="4295"/>
                    <a:pt x="1818" y="4295"/>
                  </a:cubicBezTo>
                  <a:cubicBezTo>
                    <a:pt x="2032" y="4295"/>
                    <a:pt x="2108" y="3939"/>
                    <a:pt x="1863" y="3856"/>
                  </a:cubicBezTo>
                  <a:cubicBezTo>
                    <a:pt x="312" y="3323"/>
                    <a:pt x="508" y="3686"/>
                    <a:pt x="1012" y="2144"/>
                  </a:cubicBezTo>
                  <a:lnTo>
                    <a:pt x="1012" y="2144"/>
                  </a:lnTo>
                  <a:cubicBezTo>
                    <a:pt x="1234" y="2228"/>
                    <a:pt x="1459" y="2314"/>
                    <a:pt x="1675" y="2409"/>
                  </a:cubicBezTo>
                  <a:cubicBezTo>
                    <a:pt x="1756" y="2444"/>
                    <a:pt x="1836" y="2502"/>
                    <a:pt x="1927" y="2502"/>
                  </a:cubicBezTo>
                  <a:cubicBezTo>
                    <a:pt x="1944" y="2502"/>
                    <a:pt x="1961" y="2500"/>
                    <a:pt x="1978" y="2496"/>
                  </a:cubicBezTo>
                  <a:cubicBezTo>
                    <a:pt x="2160" y="2461"/>
                    <a:pt x="2214" y="2176"/>
                    <a:pt x="2041" y="2087"/>
                  </a:cubicBezTo>
                  <a:cubicBezTo>
                    <a:pt x="1750" y="1948"/>
                    <a:pt x="1453" y="1827"/>
                    <a:pt x="1154" y="1718"/>
                  </a:cubicBezTo>
                  <a:cubicBezTo>
                    <a:pt x="1295" y="1306"/>
                    <a:pt x="1436" y="891"/>
                    <a:pt x="1580" y="473"/>
                  </a:cubicBezTo>
                  <a:cubicBezTo>
                    <a:pt x="1900" y="545"/>
                    <a:pt x="2240" y="657"/>
                    <a:pt x="2534" y="795"/>
                  </a:cubicBezTo>
                  <a:cubicBezTo>
                    <a:pt x="2574" y="820"/>
                    <a:pt x="2613" y="831"/>
                    <a:pt x="2651" y="831"/>
                  </a:cubicBezTo>
                  <a:cubicBezTo>
                    <a:pt x="2846" y="831"/>
                    <a:pt x="2982" y="538"/>
                    <a:pt x="2773" y="415"/>
                  </a:cubicBezTo>
                  <a:cubicBezTo>
                    <a:pt x="2559" y="334"/>
                    <a:pt x="1885" y="1"/>
                    <a:pt x="1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5" name="Google Shape;445;p14"/>
            <p:cNvSpPr/>
            <p:nvPr/>
          </p:nvSpPr>
          <p:spPr>
            <a:xfrm>
              <a:off x="2827975" y="412925"/>
              <a:ext cx="32050" cy="16175"/>
            </a:xfrm>
            <a:custGeom>
              <a:avLst/>
              <a:gdLst/>
              <a:ahLst/>
              <a:cxnLst/>
              <a:rect l="l" t="t" r="r" b="b"/>
              <a:pathLst>
                <a:path w="1282" h="647" extrusionOk="0">
                  <a:moveTo>
                    <a:pt x="319" y="1"/>
                  </a:moveTo>
                  <a:cubicBezTo>
                    <a:pt x="87" y="1"/>
                    <a:pt x="1" y="373"/>
                    <a:pt x="259" y="444"/>
                  </a:cubicBezTo>
                  <a:cubicBezTo>
                    <a:pt x="445" y="462"/>
                    <a:pt x="753" y="647"/>
                    <a:pt x="977" y="647"/>
                  </a:cubicBezTo>
                  <a:cubicBezTo>
                    <a:pt x="1081" y="647"/>
                    <a:pt x="1168" y="606"/>
                    <a:pt x="1216" y="490"/>
                  </a:cubicBezTo>
                  <a:cubicBezTo>
                    <a:pt x="1282" y="101"/>
                    <a:pt x="633" y="141"/>
                    <a:pt x="388" y="12"/>
                  </a:cubicBezTo>
                  <a:cubicBezTo>
                    <a:pt x="364" y="4"/>
                    <a:pt x="341" y="1"/>
                    <a:pt x="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6" name="Google Shape;446;p14"/>
            <p:cNvSpPr/>
            <p:nvPr/>
          </p:nvSpPr>
          <p:spPr>
            <a:xfrm>
              <a:off x="2822250" y="442125"/>
              <a:ext cx="35225" cy="14550"/>
            </a:xfrm>
            <a:custGeom>
              <a:avLst/>
              <a:gdLst/>
              <a:ahLst/>
              <a:cxnLst/>
              <a:rect l="l" t="t" r="r" b="b"/>
              <a:pathLst>
                <a:path w="1409" h="582" extrusionOk="0">
                  <a:moveTo>
                    <a:pt x="311" y="1"/>
                  </a:moveTo>
                  <a:cubicBezTo>
                    <a:pt x="137" y="1"/>
                    <a:pt x="6" y="50"/>
                    <a:pt x="1" y="215"/>
                  </a:cubicBezTo>
                  <a:cubicBezTo>
                    <a:pt x="4" y="581"/>
                    <a:pt x="839" y="466"/>
                    <a:pt x="1110" y="556"/>
                  </a:cubicBezTo>
                  <a:cubicBezTo>
                    <a:pt x="1112" y="556"/>
                    <a:pt x="1114" y="556"/>
                    <a:pt x="1116" y="556"/>
                  </a:cubicBezTo>
                  <a:cubicBezTo>
                    <a:pt x="1401" y="556"/>
                    <a:pt x="1408" y="115"/>
                    <a:pt x="1116" y="106"/>
                  </a:cubicBezTo>
                  <a:lnTo>
                    <a:pt x="1116" y="106"/>
                  </a:lnTo>
                  <a:cubicBezTo>
                    <a:pt x="1108" y="107"/>
                    <a:pt x="1099" y="107"/>
                    <a:pt x="1090" y="107"/>
                  </a:cubicBezTo>
                  <a:cubicBezTo>
                    <a:pt x="912" y="107"/>
                    <a:pt x="565"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7" name="Google Shape;447;p14"/>
            <p:cNvSpPr/>
            <p:nvPr/>
          </p:nvSpPr>
          <p:spPr>
            <a:xfrm>
              <a:off x="2876450" y="421200"/>
              <a:ext cx="76675" cy="59525"/>
            </a:xfrm>
            <a:custGeom>
              <a:avLst/>
              <a:gdLst/>
              <a:ahLst/>
              <a:cxnLst/>
              <a:rect l="l" t="t" r="r" b="b"/>
              <a:pathLst>
                <a:path w="3067" h="2381" extrusionOk="0">
                  <a:moveTo>
                    <a:pt x="2237" y="0"/>
                  </a:moveTo>
                  <a:cubicBezTo>
                    <a:pt x="2029" y="0"/>
                    <a:pt x="1817" y="94"/>
                    <a:pt x="1680" y="271"/>
                  </a:cubicBezTo>
                  <a:cubicBezTo>
                    <a:pt x="1511" y="83"/>
                    <a:pt x="1327" y="5"/>
                    <a:pt x="1149" y="5"/>
                  </a:cubicBezTo>
                  <a:cubicBezTo>
                    <a:pt x="666" y="5"/>
                    <a:pt x="222" y="580"/>
                    <a:pt x="199" y="1110"/>
                  </a:cubicBezTo>
                  <a:cubicBezTo>
                    <a:pt x="187" y="1393"/>
                    <a:pt x="0" y="2185"/>
                    <a:pt x="392" y="2234"/>
                  </a:cubicBezTo>
                  <a:cubicBezTo>
                    <a:pt x="395" y="2234"/>
                    <a:pt x="398" y="2234"/>
                    <a:pt x="401" y="2234"/>
                  </a:cubicBezTo>
                  <a:cubicBezTo>
                    <a:pt x="508" y="2234"/>
                    <a:pt x="634" y="2130"/>
                    <a:pt x="623" y="2015"/>
                  </a:cubicBezTo>
                  <a:cubicBezTo>
                    <a:pt x="585" y="1548"/>
                    <a:pt x="579" y="1029"/>
                    <a:pt x="853" y="620"/>
                  </a:cubicBezTo>
                  <a:cubicBezTo>
                    <a:pt x="905" y="562"/>
                    <a:pt x="968" y="513"/>
                    <a:pt x="1035" y="482"/>
                  </a:cubicBezTo>
                  <a:cubicBezTo>
                    <a:pt x="1062" y="478"/>
                    <a:pt x="1088" y="477"/>
                    <a:pt x="1112" y="477"/>
                  </a:cubicBezTo>
                  <a:cubicBezTo>
                    <a:pt x="1750" y="477"/>
                    <a:pt x="1349" y="1615"/>
                    <a:pt x="1363" y="2009"/>
                  </a:cubicBezTo>
                  <a:cubicBezTo>
                    <a:pt x="1363" y="2155"/>
                    <a:pt x="1478" y="2229"/>
                    <a:pt x="1592" y="2229"/>
                  </a:cubicBezTo>
                  <a:cubicBezTo>
                    <a:pt x="1703" y="2229"/>
                    <a:pt x="1813" y="2159"/>
                    <a:pt x="1813" y="2015"/>
                  </a:cubicBezTo>
                  <a:cubicBezTo>
                    <a:pt x="1813" y="1597"/>
                    <a:pt x="1992" y="1182"/>
                    <a:pt x="1902" y="758"/>
                  </a:cubicBezTo>
                  <a:cubicBezTo>
                    <a:pt x="1948" y="610"/>
                    <a:pt x="2110" y="445"/>
                    <a:pt x="2248" y="445"/>
                  </a:cubicBezTo>
                  <a:cubicBezTo>
                    <a:pt x="2268" y="445"/>
                    <a:pt x="2287" y="449"/>
                    <a:pt x="2306" y="456"/>
                  </a:cubicBezTo>
                  <a:cubicBezTo>
                    <a:pt x="2649" y="833"/>
                    <a:pt x="2404" y="1620"/>
                    <a:pt x="2352" y="2090"/>
                  </a:cubicBezTo>
                  <a:cubicBezTo>
                    <a:pt x="2335" y="2208"/>
                    <a:pt x="2378" y="2332"/>
                    <a:pt x="2505" y="2372"/>
                  </a:cubicBezTo>
                  <a:cubicBezTo>
                    <a:pt x="2522" y="2378"/>
                    <a:pt x="2542" y="2381"/>
                    <a:pt x="2562" y="2381"/>
                  </a:cubicBezTo>
                  <a:cubicBezTo>
                    <a:pt x="2658" y="2381"/>
                    <a:pt x="2767" y="2320"/>
                    <a:pt x="2784" y="2220"/>
                  </a:cubicBezTo>
                  <a:cubicBezTo>
                    <a:pt x="2876" y="1600"/>
                    <a:pt x="3067" y="917"/>
                    <a:pt x="2781" y="326"/>
                  </a:cubicBezTo>
                  <a:cubicBezTo>
                    <a:pt x="2669" y="104"/>
                    <a:pt x="2456" y="0"/>
                    <a:pt x="22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8" name="Google Shape;448;p14"/>
            <p:cNvSpPr/>
            <p:nvPr/>
          </p:nvSpPr>
          <p:spPr>
            <a:xfrm>
              <a:off x="2967800" y="463500"/>
              <a:ext cx="200" cy="750"/>
            </a:xfrm>
            <a:custGeom>
              <a:avLst/>
              <a:gdLst/>
              <a:ahLst/>
              <a:cxnLst/>
              <a:rect l="l" t="t" r="r" b="b"/>
              <a:pathLst>
                <a:path w="8" h="30" extrusionOk="0">
                  <a:moveTo>
                    <a:pt x="1" y="0"/>
                  </a:moveTo>
                  <a:lnTo>
                    <a:pt x="1" y="9"/>
                  </a:lnTo>
                  <a:cubicBezTo>
                    <a:pt x="1" y="21"/>
                    <a:pt x="4" y="29"/>
                    <a:pt x="6" y="29"/>
                  </a:cubicBezTo>
                  <a:cubicBezTo>
                    <a:pt x="8" y="29"/>
                    <a:pt x="8" y="21"/>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9" name="Google Shape;449;p14"/>
            <p:cNvSpPr/>
            <p:nvPr/>
          </p:nvSpPr>
          <p:spPr>
            <a:xfrm>
              <a:off x="2968675" y="466825"/>
              <a:ext cx="225" cy="725"/>
            </a:xfrm>
            <a:custGeom>
              <a:avLst/>
              <a:gdLst/>
              <a:ahLst/>
              <a:cxnLst/>
              <a:rect l="l" t="t" r="r" b="b"/>
              <a:pathLst>
                <a:path w="9" h="29" extrusionOk="0">
                  <a:moveTo>
                    <a:pt x="1" y="1"/>
                  </a:moveTo>
                  <a:cubicBezTo>
                    <a:pt x="0" y="1"/>
                    <a:pt x="0" y="1"/>
                    <a:pt x="0" y="3"/>
                  </a:cubicBezTo>
                  <a:cubicBezTo>
                    <a:pt x="0" y="14"/>
                    <a:pt x="6" y="20"/>
                    <a:pt x="9" y="29"/>
                  </a:cubicBezTo>
                  <a:cubicBezTo>
                    <a:pt x="7" y="9"/>
                    <a:pt x="3"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0" name="Google Shape;450;p14"/>
            <p:cNvSpPr/>
            <p:nvPr/>
          </p:nvSpPr>
          <p:spPr>
            <a:xfrm>
              <a:off x="2953100" y="438400"/>
              <a:ext cx="39950" cy="47300"/>
            </a:xfrm>
            <a:custGeom>
              <a:avLst/>
              <a:gdLst/>
              <a:ahLst/>
              <a:cxnLst/>
              <a:rect l="l" t="t" r="r" b="b"/>
              <a:pathLst>
                <a:path w="1598" h="1892" extrusionOk="0">
                  <a:moveTo>
                    <a:pt x="980" y="1439"/>
                  </a:moveTo>
                  <a:cubicBezTo>
                    <a:pt x="989" y="1439"/>
                    <a:pt x="992" y="1439"/>
                    <a:pt x="992" y="1442"/>
                  </a:cubicBezTo>
                  <a:cubicBezTo>
                    <a:pt x="992" y="1442"/>
                    <a:pt x="983" y="1439"/>
                    <a:pt x="980" y="1439"/>
                  </a:cubicBezTo>
                  <a:close/>
                  <a:moveTo>
                    <a:pt x="1105" y="1"/>
                  </a:moveTo>
                  <a:cubicBezTo>
                    <a:pt x="910" y="1"/>
                    <a:pt x="681" y="82"/>
                    <a:pt x="554" y="157"/>
                  </a:cubicBezTo>
                  <a:cubicBezTo>
                    <a:pt x="1" y="503"/>
                    <a:pt x="6" y="1396"/>
                    <a:pt x="551" y="1745"/>
                  </a:cubicBezTo>
                  <a:cubicBezTo>
                    <a:pt x="706" y="1849"/>
                    <a:pt x="886" y="1891"/>
                    <a:pt x="1069" y="1891"/>
                  </a:cubicBezTo>
                  <a:cubicBezTo>
                    <a:pt x="1159" y="1891"/>
                    <a:pt x="1249" y="1881"/>
                    <a:pt x="1338" y="1863"/>
                  </a:cubicBezTo>
                  <a:cubicBezTo>
                    <a:pt x="1597" y="1804"/>
                    <a:pt x="1524" y="1421"/>
                    <a:pt x="1285" y="1421"/>
                  </a:cubicBezTo>
                  <a:cubicBezTo>
                    <a:pt x="1266" y="1421"/>
                    <a:pt x="1246" y="1423"/>
                    <a:pt x="1225" y="1428"/>
                  </a:cubicBezTo>
                  <a:cubicBezTo>
                    <a:pt x="1179" y="1440"/>
                    <a:pt x="1130" y="1446"/>
                    <a:pt x="1082" y="1446"/>
                  </a:cubicBezTo>
                  <a:cubicBezTo>
                    <a:pt x="891" y="1446"/>
                    <a:pt x="703" y="1355"/>
                    <a:pt x="632" y="1169"/>
                  </a:cubicBezTo>
                  <a:lnTo>
                    <a:pt x="632" y="1177"/>
                  </a:lnTo>
                  <a:cubicBezTo>
                    <a:pt x="615" y="1115"/>
                    <a:pt x="595" y="1063"/>
                    <a:pt x="589" y="999"/>
                  </a:cubicBezTo>
                  <a:lnTo>
                    <a:pt x="589" y="999"/>
                  </a:lnTo>
                  <a:cubicBezTo>
                    <a:pt x="589" y="1000"/>
                    <a:pt x="590" y="1001"/>
                    <a:pt x="591" y="1004"/>
                  </a:cubicBezTo>
                  <a:cubicBezTo>
                    <a:pt x="560" y="748"/>
                    <a:pt x="735" y="488"/>
                    <a:pt x="998" y="465"/>
                  </a:cubicBezTo>
                  <a:lnTo>
                    <a:pt x="998" y="465"/>
                  </a:lnTo>
                  <a:cubicBezTo>
                    <a:pt x="1037" y="465"/>
                    <a:pt x="1080" y="467"/>
                    <a:pt x="1123" y="467"/>
                  </a:cubicBezTo>
                  <a:cubicBezTo>
                    <a:pt x="1280" y="467"/>
                    <a:pt x="1443" y="445"/>
                    <a:pt x="1447" y="246"/>
                  </a:cubicBezTo>
                  <a:cubicBezTo>
                    <a:pt x="1420" y="63"/>
                    <a:pt x="1276" y="1"/>
                    <a:pt x="1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1" name="Google Shape;451;p14"/>
            <p:cNvSpPr/>
            <p:nvPr/>
          </p:nvSpPr>
          <p:spPr>
            <a:xfrm>
              <a:off x="2978025" y="450000"/>
              <a:ext cx="725" cy="50"/>
            </a:xfrm>
            <a:custGeom>
              <a:avLst/>
              <a:gdLst/>
              <a:ahLst/>
              <a:cxnLst/>
              <a:rect l="l" t="t" r="r" b="b"/>
              <a:pathLst>
                <a:path w="29" h="2" extrusionOk="0">
                  <a:moveTo>
                    <a:pt x="22" y="0"/>
                  </a:moveTo>
                  <a:cubicBezTo>
                    <a:pt x="18" y="0"/>
                    <a:pt x="12" y="0"/>
                    <a:pt x="7" y="1"/>
                  </a:cubicBezTo>
                  <a:lnTo>
                    <a:pt x="7" y="1"/>
                  </a:lnTo>
                  <a:cubicBezTo>
                    <a:pt x="28" y="1"/>
                    <a:pt x="28" y="0"/>
                    <a:pt x="22" y="0"/>
                  </a:cubicBezTo>
                  <a:close/>
                  <a:moveTo>
                    <a:pt x="7" y="1"/>
                  </a:moveTo>
                  <a:lnTo>
                    <a:pt x="7" y="1"/>
                  </a:lnTo>
                  <a:cubicBezTo>
                    <a:pt x="5" y="1"/>
                    <a:pt x="3" y="1"/>
                    <a:pt x="1" y="1"/>
                  </a:cubicBezTo>
                  <a:lnTo>
                    <a:pt x="7" y="1"/>
                  </a:lnTo>
                  <a:cubicBezTo>
                    <a:pt x="7" y="1"/>
                    <a:pt x="7" y="1"/>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2" name="Google Shape;452;p14"/>
            <p:cNvSpPr/>
            <p:nvPr/>
          </p:nvSpPr>
          <p:spPr>
            <a:xfrm>
              <a:off x="2998100" y="424375"/>
              <a:ext cx="425" cy="425"/>
            </a:xfrm>
            <a:custGeom>
              <a:avLst/>
              <a:gdLst/>
              <a:ahLst/>
              <a:cxnLst/>
              <a:rect l="l" t="t" r="r" b="b"/>
              <a:pathLst>
                <a:path w="17" h="17" extrusionOk="0">
                  <a:moveTo>
                    <a:pt x="16" y="0"/>
                  </a:moveTo>
                  <a:lnTo>
                    <a:pt x="16" y="0"/>
                  </a:lnTo>
                  <a:cubicBezTo>
                    <a:pt x="4" y="12"/>
                    <a:pt x="0" y="17"/>
                    <a:pt x="1" y="17"/>
                  </a:cubicBezTo>
                  <a:cubicBezTo>
                    <a:pt x="1" y="17"/>
                    <a:pt x="10" y="9"/>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3" name="Google Shape;453;p14"/>
            <p:cNvSpPr/>
            <p:nvPr/>
          </p:nvSpPr>
          <p:spPr>
            <a:xfrm>
              <a:off x="3000825" y="418825"/>
              <a:ext cx="225" cy="625"/>
            </a:xfrm>
            <a:custGeom>
              <a:avLst/>
              <a:gdLst/>
              <a:ahLst/>
              <a:cxnLst/>
              <a:rect l="l" t="t" r="r" b="b"/>
              <a:pathLst>
                <a:path w="9" h="25" extrusionOk="0">
                  <a:moveTo>
                    <a:pt x="8" y="0"/>
                  </a:moveTo>
                  <a:cubicBezTo>
                    <a:pt x="1" y="17"/>
                    <a:pt x="1" y="24"/>
                    <a:pt x="3" y="24"/>
                  </a:cubicBezTo>
                  <a:cubicBezTo>
                    <a:pt x="5" y="24"/>
                    <a:pt x="8" y="17"/>
                    <a:pt x="8" y="3"/>
                  </a:cubicBezTo>
                  <a:lnTo>
                    <a:pt x="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4" name="Google Shape;454;p14"/>
            <p:cNvSpPr/>
            <p:nvPr/>
          </p:nvSpPr>
          <p:spPr>
            <a:xfrm>
              <a:off x="2984225" y="402950"/>
              <a:ext cx="36675" cy="38850"/>
            </a:xfrm>
            <a:custGeom>
              <a:avLst/>
              <a:gdLst/>
              <a:ahLst/>
              <a:cxnLst/>
              <a:rect l="l" t="t" r="r" b="b"/>
              <a:pathLst>
                <a:path w="1467" h="1554" extrusionOk="0">
                  <a:moveTo>
                    <a:pt x="623" y="491"/>
                  </a:moveTo>
                  <a:cubicBezTo>
                    <a:pt x="624" y="492"/>
                    <a:pt x="625" y="493"/>
                    <a:pt x="626" y="494"/>
                  </a:cubicBezTo>
                  <a:lnTo>
                    <a:pt x="626" y="494"/>
                  </a:lnTo>
                  <a:cubicBezTo>
                    <a:pt x="625" y="493"/>
                    <a:pt x="624" y="492"/>
                    <a:pt x="623" y="491"/>
                  </a:cubicBezTo>
                  <a:close/>
                  <a:moveTo>
                    <a:pt x="669" y="627"/>
                  </a:moveTo>
                  <a:lnTo>
                    <a:pt x="669" y="627"/>
                  </a:lnTo>
                  <a:cubicBezTo>
                    <a:pt x="669" y="628"/>
                    <a:pt x="669" y="629"/>
                    <a:pt x="669" y="630"/>
                  </a:cubicBezTo>
                  <a:cubicBezTo>
                    <a:pt x="669" y="629"/>
                    <a:pt x="669" y="628"/>
                    <a:pt x="669" y="627"/>
                  </a:cubicBezTo>
                  <a:close/>
                  <a:moveTo>
                    <a:pt x="471" y="947"/>
                  </a:moveTo>
                  <a:cubicBezTo>
                    <a:pt x="467" y="950"/>
                    <a:pt x="463" y="953"/>
                    <a:pt x="459" y="955"/>
                  </a:cubicBezTo>
                  <a:cubicBezTo>
                    <a:pt x="461" y="953"/>
                    <a:pt x="465" y="950"/>
                    <a:pt x="471" y="947"/>
                  </a:cubicBezTo>
                  <a:close/>
                  <a:moveTo>
                    <a:pt x="551" y="0"/>
                  </a:moveTo>
                  <a:cubicBezTo>
                    <a:pt x="404" y="0"/>
                    <a:pt x="249" y="70"/>
                    <a:pt x="110" y="240"/>
                  </a:cubicBezTo>
                  <a:cubicBezTo>
                    <a:pt x="1" y="413"/>
                    <a:pt x="159" y="584"/>
                    <a:pt x="315" y="584"/>
                  </a:cubicBezTo>
                  <a:cubicBezTo>
                    <a:pt x="381" y="584"/>
                    <a:pt x="446" y="553"/>
                    <a:pt x="491" y="480"/>
                  </a:cubicBezTo>
                  <a:cubicBezTo>
                    <a:pt x="506" y="462"/>
                    <a:pt x="525" y="455"/>
                    <a:pt x="545" y="455"/>
                  </a:cubicBezTo>
                  <a:cubicBezTo>
                    <a:pt x="571" y="455"/>
                    <a:pt x="597" y="466"/>
                    <a:pt x="615" y="483"/>
                  </a:cubicBezTo>
                  <a:cubicBezTo>
                    <a:pt x="627" y="491"/>
                    <a:pt x="630" y="495"/>
                    <a:pt x="628" y="495"/>
                  </a:cubicBezTo>
                  <a:cubicBezTo>
                    <a:pt x="628" y="495"/>
                    <a:pt x="627" y="495"/>
                    <a:pt x="626" y="494"/>
                  </a:cubicBezTo>
                  <a:lnTo>
                    <a:pt x="626" y="494"/>
                  </a:lnTo>
                  <a:cubicBezTo>
                    <a:pt x="666" y="528"/>
                    <a:pt x="672" y="580"/>
                    <a:pt x="669" y="627"/>
                  </a:cubicBezTo>
                  <a:lnTo>
                    <a:pt x="669" y="627"/>
                  </a:lnTo>
                  <a:cubicBezTo>
                    <a:pt x="670" y="626"/>
                    <a:pt x="670" y="626"/>
                    <a:pt x="672" y="624"/>
                  </a:cubicBezTo>
                  <a:lnTo>
                    <a:pt x="672" y="624"/>
                  </a:lnTo>
                  <a:cubicBezTo>
                    <a:pt x="658" y="708"/>
                    <a:pt x="622" y="785"/>
                    <a:pt x="572" y="853"/>
                  </a:cubicBezTo>
                  <a:lnTo>
                    <a:pt x="572" y="853"/>
                  </a:lnTo>
                  <a:cubicBezTo>
                    <a:pt x="572" y="852"/>
                    <a:pt x="573" y="849"/>
                    <a:pt x="574" y="846"/>
                  </a:cubicBezTo>
                  <a:lnTo>
                    <a:pt x="574" y="846"/>
                  </a:lnTo>
                  <a:cubicBezTo>
                    <a:pt x="544" y="880"/>
                    <a:pt x="513" y="915"/>
                    <a:pt x="477" y="943"/>
                  </a:cubicBezTo>
                  <a:lnTo>
                    <a:pt x="477" y="943"/>
                  </a:lnTo>
                  <a:cubicBezTo>
                    <a:pt x="244" y="1020"/>
                    <a:pt x="144" y="1316"/>
                    <a:pt x="413" y="1419"/>
                  </a:cubicBezTo>
                  <a:cubicBezTo>
                    <a:pt x="632" y="1460"/>
                    <a:pt x="857" y="1503"/>
                    <a:pt x="1076" y="1543"/>
                  </a:cubicBezTo>
                  <a:cubicBezTo>
                    <a:pt x="1100" y="1550"/>
                    <a:pt x="1123" y="1553"/>
                    <a:pt x="1145" y="1553"/>
                  </a:cubicBezTo>
                  <a:cubicBezTo>
                    <a:pt x="1380" y="1553"/>
                    <a:pt x="1467" y="1185"/>
                    <a:pt x="1208" y="1114"/>
                  </a:cubicBezTo>
                  <a:cubicBezTo>
                    <a:pt x="1130" y="1099"/>
                    <a:pt x="1055" y="1085"/>
                    <a:pt x="975" y="1071"/>
                  </a:cubicBezTo>
                  <a:cubicBezTo>
                    <a:pt x="1341" y="610"/>
                    <a:pt x="983"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5" name="Google Shape;455;p14"/>
            <p:cNvSpPr/>
            <p:nvPr/>
          </p:nvSpPr>
          <p:spPr>
            <a:xfrm>
              <a:off x="2995625" y="426900"/>
              <a:ext cx="225" cy="175"/>
            </a:xfrm>
            <a:custGeom>
              <a:avLst/>
              <a:gdLst/>
              <a:ahLst/>
              <a:cxnLst/>
              <a:rect l="l" t="t" r="r" b="b"/>
              <a:pathLst>
                <a:path w="9" h="7" extrusionOk="0">
                  <a:moveTo>
                    <a:pt x="9" y="0"/>
                  </a:moveTo>
                  <a:cubicBezTo>
                    <a:pt x="3" y="4"/>
                    <a:pt x="1" y="7"/>
                    <a:pt x="1" y="7"/>
                  </a:cubicBezTo>
                  <a:cubicBezTo>
                    <a:pt x="1" y="7"/>
                    <a:pt x="4" y="4"/>
                    <a:pt x="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6" name="Google Shape;456;p14"/>
            <p:cNvSpPr/>
            <p:nvPr/>
          </p:nvSpPr>
          <p:spPr>
            <a:xfrm>
              <a:off x="2999650" y="415000"/>
              <a:ext cx="250" cy="250"/>
            </a:xfrm>
            <a:custGeom>
              <a:avLst/>
              <a:gdLst/>
              <a:ahLst/>
              <a:cxnLst/>
              <a:rect l="l" t="t" r="r" b="b"/>
              <a:pathLst>
                <a:path w="10" h="10" extrusionOk="0">
                  <a:moveTo>
                    <a:pt x="0" y="1"/>
                  </a:moveTo>
                  <a:lnTo>
                    <a:pt x="6" y="6"/>
                  </a:lnTo>
                  <a:lnTo>
                    <a:pt x="6" y="6"/>
                  </a:lnTo>
                  <a:cubicBezTo>
                    <a:pt x="5" y="4"/>
                    <a:pt x="3" y="2"/>
                    <a:pt x="0" y="1"/>
                  </a:cubicBezTo>
                  <a:close/>
                  <a:moveTo>
                    <a:pt x="6" y="6"/>
                  </a:moveTo>
                  <a:cubicBezTo>
                    <a:pt x="7" y="8"/>
                    <a:pt x="8" y="9"/>
                    <a:pt x="9" y="9"/>
                  </a:cubicBezTo>
                  <a:lnTo>
                    <a:pt x="6" y="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7" name="Google Shape;457;p14"/>
            <p:cNvSpPr/>
            <p:nvPr/>
          </p:nvSpPr>
          <p:spPr>
            <a:xfrm>
              <a:off x="2698650" y="487050"/>
              <a:ext cx="30100" cy="25425"/>
            </a:xfrm>
            <a:custGeom>
              <a:avLst/>
              <a:gdLst/>
              <a:ahLst/>
              <a:cxnLst/>
              <a:rect l="l" t="t" r="r" b="b"/>
              <a:pathLst>
                <a:path w="1204" h="1017" extrusionOk="0">
                  <a:moveTo>
                    <a:pt x="692" y="1"/>
                  </a:moveTo>
                  <a:cubicBezTo>
                    <a:pt x="352" y="1"/>
                    <a:pt x="0" y="341"/>
                    <a:pt x="253" y="793"/>
                  </a:cubicBezTo>
                  <a:cubicBezTo>
                    <a:pt x="344" y="949"/>
                    <a:pt x="491" y="1016"/>
                    <a:pt x="640" y="1016"/>
                  </a:cubicBezTo>
                  <a:cubicBezTo>
                    <a:pt x="917" y="1016"/>
                    <a:pt x="1204" y="787"/>
                    <a:pt x="1166" y="468"/>
                  </a:cubicBezTo>
                  <a:cubicBezTo>
                    <a:pt x="1117" y="137"/>
                    <a:pt x="907" y="1"/>
                    <a:pt x="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8" name="Google Shape;458;p14"/>
            <p:cNvSpPr/>
            <p:nvPr/>
          </p:nvSpPr>
          <p:spPr>
            <a:xfrm>
              <a:off x="2658175" y="541825"/>
              <a:ext cx="22775" cy="19525"/>
            </a:xfrm>
            <a:custGeom>
              <a:avLst/>
              <a:gdLst/>
              <a:ahLst/>
              <a:cxnLst/>
              <a:rect l="l" t="t" r="r" b="b"/>
              <a:pathLst>
                <a:path w="911" h="781" extrusionOk="0">
                  <a:moveTo>
                    <a:pt x="449" y="1"/>
                  </a:moveTo>
                  <a:cubicBezTo>
                    <a:pt x="190" y="1"/>
                    <a:pt x="1" y="381"/>
                    <a:pt x="197" y="634"/>
                  </a:cubicBezTo>
                  <a:cubicBezTo>
                    <a:pt x="288" y="738"/>
                    <a:pt x="380" y="780"/>
                    <a:pt x="465" y="780"/>
                  </a:cubicBezTo>
                  <a:cubicBezTo>
                    <a:pt x="730" y="780"/>
                    <a:pt x="911" y="360"/>
                    <a:pt x="673" y="98"/>
                  </a:cubicBezTo>
                  <a:cubicBezTo>
                    <a:pt x="597" y="30"/>
                    <a:pt x="52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459" name="Google Shape;459;p14"/>
          <p:cNvGrpSpPr/>
          <p:nvPr/>
        </p:nvGrpSpPr>
        <p:grpSpPr>
          <a:xfrm rot="10800000" flipH="1">
            <a:off x="17016236" y="9209714"/>
            <a:ext cx="817556" cy="617792"/>
            <a:chOff x="4158300" y="1843850"/>
            <a:chExt cx="107525" cy="81250"/>
          </a:xfrm>
        </p:grpSpPr>
        <p:sp>
          <p:nvSpPr>
            <p:cNvPr id="460" name="Google Shape;460;p14"/>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61" name="Google Shape;461;p14"/>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62" name="Google Shape;462;p14"/>
          <p:cNvSpPr/>
          <p:nvPr/>
        </p:nvSpPr>
        <p:spPr>
          <a:xfrm rot="10800000" flipH="1">
            <a:off x="18001037" y="65753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463" name="Google Shape;463;p14"/>
          <p:cNvGrpSpPr/>
          <p:nvPr/>
        </p:nvGrpSpPr>
        <p:grpSpPr>
          <a:xfrm flipH="1">
            <a:off x="15304923" y="8695671"/>
            <a:ext cx="1556606" cy="1443550"/>
            <a:chOff x="7257133" y="4349290"/>
            <a:chExt cx="856407" cy="794206"/>
          </a:xfrm>
        </p:grpSpPr>
        <p:sp>
          <p:nvSpPr>
            <p:cNvPr id="464" name="Google Shape;464;p14"/>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65" name="Google Shape;465;p14"/>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66" name="Google Shape;466;p14"/>
          <p:cNvSpPr/>
          <p:nvPr/>
        </p:nvSpPr>
        <p:spPr>
          <a:xfrm rot="10800000" flipH="1">
            <a:off x="5032437" y="6488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7" name="Google Shape;467;p14"/>
          <p:cNvSpPr/>
          <p:nvPr/>
        </p:nvSpPr>
        <p:spPr>
          <a:xfrm rot="10800000" flipH="1">
            <a:off x="17016237" y="6488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8" name="Google Shape;468;p14"/>
          <p:cNvSpPr/>
          <p:nvPr/>
        </p:nvSpPr>
        <p:spPr>
          <a:xfrm rot="1748506" flipH="1">
            <a:off x="16803295" y="4720179"/>
            <a:ext cx="1625998" cy="98555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9" name="Google Shape;469;p14"/>
          <p:cNvSpPr/>
          <p:nvPr/>
        </p:nvSpPr>
        <p:spPr>
          <a:xfrm rot="-3330734" flipH="1">
            <a:off x="-2539823" y="443890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470" name="Google Shape;470;p14"/>
          <p:cNvGrpSpPr/>
          <p:nvPr/>
        </p:nvGrpSpPr>
        <p:grpSpPr>
          <a:xfrm flipH="1">
            <a:off x="707624" y="8001216"/>
            <a:ext cx="1013488" cy="823564"/>
            <a:chOff x="2258225" y="829375"/>
            <a:chExt cx="178500" cy="145050"/>
          </a:xfrm>
        </p:grpSpPr>
        <p:sp>
          <p:nvSpPr>
            <p:cNvPr id="471" name="Google Shape;471;p14"/>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72" name="Google Shape;472;p14"/>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473" name="Google Shape;473;p14"/>
          <p:cNvGrpSpPr/>
          <p:nvPr/>
        </p:nvGrpSpPr>
        <p:grpSpPr>
          <a:xfrm rot="10800000" flipH="1">
            <a:off x="805586" y="3820564"/>
            <a:ext cx="817556" cy="617792"/>
            <a:chOff x="4158300" y="1843850"/>
            <a:chExt cx="107525" cy="81250"/>
          </a:xfrm>
        </p:grpSpPr>
        <p:sp>
          <p:nvSpPr>
            <p:cNvPr id="474" name="Google Shape;474;p14"/>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75" name="Google Shape;475;p14"/>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76" name="Google Shape;476;p14"/>
          <p:cNvSpPr/>
          <p:nvPr/>
        </p:nvSpPr>
        <p:spPr>
          <a:xfrm rot="-3643582" flipH="1">
            <a:off x="-853695" y="990695"/>
            <a:ext cx="1863138" cy="2319282"/>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extLst>
      <p:ext uri="{BB962C8B-B14F-4D97-AF65-F5344CB8AC3E}">
        <p14:creationId xmlns:p14="http://schemas.microsoft.com/office/powerpoint/2010/main" val="3343724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0"/>
        <p:cNvGrpSpPr/>
        <p:nvPr/>
      </p:nvGrpSpPr>
      <p:grpSpPr>
        <a:xfrm>
          <a:off x="0" y="0"/>
          <a:ext cx="0" cy="0"/>
          <a:chOff x="0" y="0"/>
          <a:chExt cx="0" cy="0"/>
        </a:xfrm>
      </p:grpSpPr>
      <p:sp>
        <p:nvSpPr>
          <p:cNvPr id="1251" name="Google Shape;1251;p35"/>
          <p:cNvSpPr/>
          <p:nvPr/>
        </p:nvSpPr>
        <p:spPr>
          <a:xfrm rot="-1671836" flipH="1">
            <a:off x="9676312" y="-2284574"/>
            <a:ext cx="6156320" cy="4597552"/>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52" name="Google Shape;1252;p35"/>
          <p:cNvSpPr/>
          <p:nvPr/>
        </p:nvSpPr>
        <p:spPr>
          <a:xfrm rot="-6022209" flipH="1">
            <a:off x="12353" y="8331089"/>
            <a:ext cx="5848222" cy="460894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53" name="Google Shape;1253;p35"/>
          <p:cNvSpPr/>
          <p:nvPr/>
        </p:nvSpPr>
        <p:spPr>
          <a:xfrm rot="-2357332" flipH="1">
            <a:off x="14327686" y="7826424"/>
            <a:ext cx="4945760" cy="403120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54" name="Google Shape;1254;p35"/>
          <p:cNvSpPr/>
          <p:nvPr/>
        </p:nvSpPr>
        <p:spPr>
          <a:xfrm rot="-9256899" flipH="1">
            <a:off x="-1419390" y="-702864"/>
            <a:ext cx="4199568" cy="2264928"/>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255" name="Google Shape;1255;p35"/>
          <p:cNvGrpSpPr/>
          <p:nvPr/>
        </p:nvGrpSpPr>
        <p:grpSpPr>
          <a:xfrm flipH="1">
            <a:off x="15094822" y="8968714"/>
            <a:ext cx="817556" cy="617792"/>
            <a:chOff x="4158300" y="1843850"/>
            <a:chExt cx="107525" cy="81250"/>
          </a:xfrm>
        </p:grpSpPr>
        <p:sp>
          <p:nvSpPr>
            <p:cNvPr id="1256" name="Google Shape;1256;p35"/>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57" name="Google Shape;1257;p35"/>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258" name="Google Shape;1258;p35"/>
          <p:cNvGrpSpPr/>
          <p:nvPr/>
        </p:nvGrpSpPr>
        <p:grpSpPr>
          <a:xfrm rot="-5400000" flipH="1">
            <a:off x="-608878" y="9533114"/>
            <a:ext cx="817556" cy="617792"/>
            <a:chOff x="4158300" y="1843850"/>
            <a:chExt cx="107525" cy="81250"/>
          </a:xfrm>
        </p:grpSpPr>
        <p:sp>
          <p:nvSpPr>
            <p:cNvPr id="1259" name="Google Shape;1259;p35"/>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60" name="Google Shape;1260;p35"/>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261" name="Google Shape;1261;p35"/>
          <p:cNvSpPr/>
          <p:nvPr/>
        </p:nvSpPr>
        <p:spPr>
          <a:xfrm rot="10800000" flipH="1">
            <a:off x="17141119" y="167791"/>
            <a:ext cx="159862" cy="14675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62" name="Google Shape;1262;p35"/>
          <p:cNvSpPr/>
          <p:nvPr/>
        </p:nvSpPr>
        <p:spPr>
          <a:xfrm rot="10800000" flipH="1">
            <a:off x="16550149" y="1655152"/>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263" name="Google Shape;1263;p35"/>
          <p:cNvGrpSpPr/>
          <p:nvPr/>
        </p:nvGrpSpPr>
        <p:grpSpPr>
          <a:xfrm flipH="1">
            <a:off x="-706838" y="4440916"/>
            <a:ext cx="1013488" cy="823564"/>
            <a:chOff x="2258225" y="829375"/>
            <a:chExt cx="178500" cy="145050"/>
          </a:xfrm>
        </p:grpSpPr>
        <p:sp>
          <p:nvSpPr>
            <p:cNvPr id="1264" name="Google Shape;1264;p35"/>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65" name="Google Shape;1265;p35"/>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266" name="Google Shape;1266;p35"/>
          <p:cNvGrpSpPr/>
          <p:nvPr/>
        </p:nvGrpSpPr>
        <p:grpSpPr>
          <a:xfrm flipH="1">
            <a:off x="12766835" y="8486245"/>
            <a:ext cx="1556606" cy="1443550"/>
            <a:chOff x="7257133" y="4349290"/>
            <a:chExt cx="856407" cy="794206"/>
          </a:xfrm>
        </p:grpSpPr>
        <p:sp>
          <p:nvSpPr>
            <p:cNvPr id="1267" name="Google Shape;1267;p35"/>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68" name="Google Shape;1268;p35"/>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269" name="Google Shape;1269;p35"/>
          <p:cNvGrpSpPr/>
          <p:nvPr/>
        </p:nvGrpSpPr>
        <p:grpSpPr>
          <a:xfrm flipH="1">
            <a:off x="14323435" y="-707555"/>
            <a:ext cx="1556606" cy="1443550"/>
            <a:chOff x="7257133" y="4349290"/>
            <a:chExt cx="856407" cy="794206"/>
          </a:xfrm>
        </p:grpSpPr>
        <p:sp>
          <p:nvSpPr>
            <p:cNvPr id="1270" name="Google Shape;1270;p35"/>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71" name="Google Shape;1271;p35"/>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272" name="Google Shape;1272;p35"/>
          <p:cNvSpPr/>
          <p:nvPr/>
        </p:nvSpPr>
        <p:spPr>
          <a:xfrm flipH="1">
            <a:off x="3855480" y="8466800"/>
            <a:ext cx="3165632" cy="3940568"/>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273" name="Google Shape;1273;p35"/>
          <p:cNvGrpSpPr/>
          <p:nvPr/>
        </p:nvGrpSpPr>
        <p:grpSpPr>
          <a:xfrm rot="-5400000" flipH="1">
            <a:off x="642855" y="543649"/>
            <a:ext cx="1832238" cy="1374058"/>
            <a:chOff x="3369225" y="4397550"/>
            <a:chExt cx="305750" cy="229300"/>
          </a:xfrm>
        </p:grpSpPr>
        <p:sp>
          <p:nvSpPr>
            <p:cNvPr id="1274" name="Google Shape;1274;p35"/>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275" name="Google Shape;1275;p35"/>
            <p:cNvGrpSpPr/>
            <p:nvPr/>
          </p:nvGrpSpPr>
          <p:grpSpPr>
            <a:xfrm>
              <a:off x="3369225" y="4397550"/>
              <a:ext cx="305750" cy="229300"/>
              <a:chOff x="3369225" y="4397550"/>
              <a:chExt cx="305750" cy="229300"/>
            </a:xfrm>
          </p:grpSpPr>
          <p:sp>
            <p:nvSpPr>
              <p:cNvPr id="1276" name="Google Shape;1276;p35"/>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77" name="Google Shape;1277;p35"/>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78" name="Google Shape;1278;p35"/>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79" name="Google Shape;1279;p35"/>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0" name="Google Shape;1280;p35"/>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1" name="Google Shape;1281;p35"/>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2" name="Google Shape;1282;p35"/>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3" name="Google Shape;1283;p35"/>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4" name="Google Shape;1284;p35"/>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5" name="Google Shape;1285;p35"/>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1286" name="Google Shape;1286;p35"/>
          <p:cNvGrpSpPr/>
          <p:nvPr/>
        </p:nvGrpSpPr>
        <p:grpSpPr>
          <a:xfrm rot="-511829" flipH="1">
            <a:off x="17229163" y="2470621"/>
            <a:ext cx="1574898" cy="1304290"/>
            <a:chOff x="4211350" y="2331575"/>
            <a:chExt cx="200975" cy="166450"/>
          </a:xfrm>
        </p:grpSpPr>
        <p:sp>
          <p:nvSpPr>
            <p:cNvPr id="1287" name="Google Shape;1287;p35"/>
            <p:cNvSpPr/>
            <p:nvPr/>
          </p:nvSpPr>
          <p:spPr>
            <a:xfrm>
              <a:off x="4211350" y="2331575"/>
              <a:ext cx="200975" cy="166450"/>
            </a:xfrm>
            <a:custGeom>
              <a:avLst/>
              <a:gdLst/>
              <a:ahLst/>
              <a:cxnLst/>
              <a:rect l="l" t="t" r="r" b="b"/>
              <a:pathLst>
                <a:path w="8039" h="6658" extrusionOk="0">
                  <a:moveTo>
                    <a:pt x="2650" y="291"/>
                  </a:moveTo>
                  <a:cubicBezTo>
                    <a:pt x="2734" y="291"/>
                    <a:pt x="2820" y="299"/>
                    <a:pt x="2906" y="316"/>
                  </a:cubicBezTo>
                  <a:cubicBezTo>
                    <a:pt x="3232" y="377"/>
                    <a:pt x="3523" y="561"/>
                    <a:pt x="3722" y="823"/>
                  </a:cubicBezTo>
                  <a:cubicBezTo>
                    <a:pt x="3949" y="1129"/>
                    <a:pt x="3995" y="1593"/>
                    <a:pt x="4364" y="1777"/>
                  </a:cubicBezTo>
                  <a:cubicBezTo>
                    <a:pt x="4465" y="1827"/>
                    <a:pt x="4569" y="1846"/>
                    <a:pt x="4674" y="1846"/>
                  </a:cubicBezTo>
                  <a:cubicBezTo>
                    <a:pt x="4895" y="1846"/>
                    <a:pt x="5121" y="1765"/>
                    <a:pt x="5336" y="1734"/>
                  </a:cubicBezTo>
                  <a:cubicBezTo>
                    <a:pt x="5379" y="1727"/>
                    <a:pt x="5423" y="1724"/>
                    <a:pt x="5467" y="1724"/>
                  </a:cubicBezTo>
                  <a:cubicBezTo>
                    <a:pt x="5786" y="1724"/>
                    <a:pt x="6098" y="1900"/>
                    <a:pt x="6128" y="2250"/>
                  </a:cubicBezTo>
                  <a:cubicBezTo>
                    <a:pt x="6143" y="2426"/>
                    <a:pt x="6119" y="2604"/>
                    <a:pt x="6171" y="2774"/>
                  </a:cubicBezTo>
                  <a:cubicBezTo>
                    <a:pt x="6229" y="2968"/>
                    <a:pt x="6370" y="3097"/>
                    <a:pt x="6537" y="3190"/>
                  </a:cubicBezTo>
                  <a:cubicBezTo>
                    <a:pt x="6722" y="3293"/>
                    <a:pt x="6924" y="3357"/>
                    <a:pt x="7079" y="3507"/>
                  </a:cubicBezTo>
                  <a:cubicBezTo>
                    <a:pt x="7203" y="3630"/>
                    <a:pt x="7287" y="3792"/>
                    <a:pt x="7333" y="3962"/>
                  </a:cubicBezTo>
                  <a:cubicBezTo>
                    <a:pt x="7385" y="4141"/>
                    <a:pt x="7373" y="4325"/>
                    <a:pt x="7324" y="4501"/>
                  </a:cubicBezTo>
                  <a:cubicBezTo>
                    <a:pt x="7313" y="4541"/>
                    <a:pt x="7316" y="4570"/>
                    <a:pt x="7330" y="4596"/>
                  </a:cubicBezTo>
                  <a:cubicBezTo>
                    <a:pt x="7367" y="4887"/>
                    <a:pt x="7572" y="5118"/>
                    <a:pt x="7659" y="5394"/>
                  </a:cubicBezTo>
                  <a:cubicBezTo>
                    <a:pt x="7762" y="5726"/>
                    <a:pt x="7535" y="6118"/>
                    <a:pt x="7244" y="6276"/>
                  </a:cubicBezTo>
                  <a:cubicBezTo>
                    <a:pt x="7143" y="6332"/>
                    <a:pt x="7042" y="6354"/>
                    <a:pt x="6941" y="6354"/>
                  </a:cubicBezTo>
                  <a:cubicBezTo>
                    <a:pt x="6709" y="6354"/>
                    <a:pt x="6480" y="6236"/>
                    <a:pt x="6278" y="6118"/>
                  </a:cubicBezTo>
                  <a:cubicBezTo>
                    <a:pt x="5987" y="5951"/>
                    <a:pt x="5687" y="5743"/>
                    <a:pt x="5341" y="5711"/>
                  </a:cubicBezTo>
                  <a:cubicBezTo>
                    <a:pt x="5303" y="5707"/>
                    <a:pt x="5266" y="5705"/>
                    <a:pt x="5228" y="5705"/>
                  </a:cubicBezTo>
                  <a:cubicBezTo>
                    <a:pt x="4868" y="5705"/>
                    <a:pt x="4546" y="5883"/>
                    <a:pt x="4217" y="6014"/>
                  </a:cubicBezTo>
                  <a:cubicBezTo>
                    <a:pt x="4067" y="6074"/>
                    <a:pt x="3892" y="6124"/>
                    <a:pt x="3725" y="6124"/>
                  </a:cubicBezTo>
                  <a:cubicBezTo>
                    <a:pt x="3549" y="6124"/>
                    <a:pt x="3382" y="6069"/>
                    <a:pt x="3263" y="5910"/>
                  </a:cubicBezTo>
                  <a:cubicBezTo>
                    <a:pt x="3079" y="5665"/>
                    <a:pt x="3050" y="5325"/>
                    <a:pt x="2966" y="5043"/>
                  </a:cubicBezTo>
                  <a:cubicBezTo>
                    <a:pt x="2877" y="4740"/>
                    <a:pt x="2719" y="4452"/>
                    <a:pt x="2413" y="4322"/>
                  </a:cubicBezTo>
                  <a:cubicBezTo>
                    <a:pt x="2050" y="4167"/>
                    <a:pt x="1638" y="4256"/>
                    <a:pt x="1257" y="4167"/>
                  </a:cubicBezTo>
                  <a:cubicBezTo>
                    <a:pt x="865" y="4080"/>
                    <a:pt x="496" y="3824"/>
                    <a:pt x="399" y="3414"/>
                  </a:cubicBezTo>
                  <a:cubicBezTo>
                    <a:pt x="292" y="2959"/>
                    <a:pt x="649" y="2668"/>
                    <a:pt x="914" y="2357"/>
                  </a:cubicBezTo>
                  <a:cubicBezTo>
                    <a:pt x="1053" y="2198"/>
                    <a:pt x="1168" y="2028"/>
                    <a:pt x="1229" y="1823"/>
                  </a:cubicBezTo>
                  <a:cubicBezTo>
                    <a:pt x="1286" y="1630"/>
                    <a:pt x="1292" y="1420"/>
                    <a:pt x="1358" y="1227"/>
                  </a:cubicBezTo>
                  <a:cubicBezTo>
                    <a:pt x="1544" y="664"/>
                    <a:pt x="2072" y="291"/>
                    <a:pt x="2650" y="291"/>
                  </a:cubicBezTo>
                  <a:close/>
                  <a:moveTo>
                    <a:pt x="2647" y="1"/>
                  </a:moveTo>
                  <a:cubicBezTo>
                    <a:pt x="2178" y="1"/>
                    <a:pt x="1713" y="193"/>
                    <a:pt x="1396" y="555"/>
                  </a:cubicBezTo>
                  <a:cubicBezTo>
                    <a:pt x="1275" y="699"/>
                    <a:pt x="1174" y="864"/>
                    <a:pt x="1105" y="1039"/>
                  </a:cubicBezTo>
                  <a:cubicBezTo>
                    <a:pt x="1027" y="1250"/>
                    <a:pt x="1004" y="1466"/>
                    <a:pt x="955" y="1676"/>
                  </a:cubicBezTo>
                  <a:cubicBezTo>
                    <a:pt x="842" y="2152"/>
                    <a:pt x="367" y="2394"/>
                    <a:pt x="168" y="2823"/>
                  </a:cubicBezTo>
                  <a:cubicBezTo>
                    <a:pt x="1" y="3195"/>
                    <a:pt x="81" y="3633"/>
                    <a:pt x="326" y="3947"/>
                  </a:cubicBezTo>
                  <a:cubicBezTo>
                    <a:pt x="612" y="4299"/>
                    <a:pt x="1056" y="4472"/>
                    <a:pt x="1491" y="4510"/>
                  </a:cubicBezTo>
                  <a:cubicBezTo>
                    <a:pt x="1874" y="4541"/>
                    <a:pt x="2335" y="4466"/>
                    <a:pt x="2560" y="4847"/>
                  </a:cubicBezTo>
                  <a:cubicBezTo>
                    <a:pt x="2733" y="5144"/>
                    <a:pt x="2747" y="5507"/>
                    <a:pt x="2871" y="5818"/>
                  </a:cubicBezTo>
                  <a:cubicBezTo>
                    <a:pt x="3007" y="6155"/>
                    <a:pt x="3266" y="6400"/>
                    <a:pt x="3644" y="6423"/>
                  </a:cubicBezTo>
                  <a:cubicBezTo>
                    <a:pt x="3669" y="6425"/>
                    <a:pt x="3694" y="6426"/>
                    <a:pt x="3718" y="6426"/>
                  </a:cubicBezTo>
                  <a:cubicBezTo>
                    <a:pt x="4115" y="6426"/>
                    <a:pt x="4456" y="6216"/>
                    <a:pt x="4823" y="6086"/>
                  </a:cubicBezTo>
                  <a:cubicBezTo>
                    <a:pt x="4954" y="6039"/>
                    <a:pt x="5085" y="6009"/>
                    <a:pt x="5220" y="6009"/>
                  </a:cubicBezTo>
                  <a:cubicBezTo>
                    <a:pt x="5292" y="6009"/>
                    <a:pt x="5365" y="6018"/>
                    <a:pt x="5439" y="6037"/>
                  </a:cubicBezTo>
                  <a:cubicBezTo>
                    <a:pt x="5624" y="6083"/>
                    <a:pt x="5788" y="6184"/>
                    <a:pt x="5949" y="6279"/>
                  </a:cubicBezTo>
                  <a:cubicBezTo>
                    <a:pt x="6254" y="6454"/>
                    <a:pt x="6570" y="6658"/>
                    <a:pt x="6935" y="6658"/>
                  </a:cubicBezTo>
                  <a:cubicBezTo>
                    <a:pt x="6949" y="6658"/>
                    <a:pt x="6964" y="6657"/>
                    <a:pt x="6978" y="6657"/>
                  </a:cubicBezTo>
                  <a:cubicBezTo>
                    <a:pt x="7373" y="6639"/>
                    <a:pt x="7708" y="6354"/>
                    <a:pt x="7872" y="6008"/>
                  </a:cubicBezTo>
                  <a:cubicBezTo>
                    <a:pt x="8039" y="5639"/>
                    <a:pt x="7967" y="5322"/>
                    <a:pt x="7788" y="4982"/>
                  </a:cubicBezTo>
                  <a:cubicBezTo>
                    <a:pt x="7713" y="4841"/>
                    <a:pt x="7630" y="4697"/>
                    <a:pt x="7615" y="4538"/>
                  </a:cubicBezTo>
                  <a:cubicBezTo>
                    <a:pt x="7716" y="4172"/>
                    <a:pt x="7635" y="3766"/>
                    <a:pt x="7416" y="3458"/>
                  </a:cubicBezTo>
                  <a:cubicBezTo>
                    <a:pt x="7301" y="3293"/>
                    <a:pt x="7151" y="3169"/>
                    <a:pt x="6978" y="3074"/>
                  </a:cubicBezTo>
                  <a:cubicBezTo>
                    <a:pt x="6771" y="2968"/>
                    <a:pt x="6491" y="2901"/>
                    <a:pt x="6437" y="2642"/>
                  </a:cubicBezTo>
                  <a:cubicBezTo>
                    <a:pt x="6402" y="2455"/>
                    <a:pt x="6439" y="2261"/>
                    <a:pt x="6393" y="2074"/>
                  </a:cubicBezTo>
                  <a:cubicBezTo>
                    <a:pt x="6350" y="1887"/>
                    <a:pt x="6235" y="1728"/>
                    <a:pt x="6076" y="1616"/>
                  </a:cubicBezTo>
                  <a:cubicBezTo>
                    <a:pt x="5888" y="1483"/>
                    <a:pt x="5689" y="1437"/>
                    <a:pt x="5485" y="1437"/>
                  </a:cubicBezTo>
                  <a:cubicBezTo>
                    <a:pt x="5318" y="1437"/>
                    <a:pt x="5148" y="1467"/>
                    <a:pt x="4975" y="1506"/>
                  </a:cubicBezTo>
                  <a:cubicBezTo>
                    <a:pt x="4883" y="1528"/>
                    <a:pt x="4780" y="1551"/>
                    <a:pt x="4681" y="1551"/>
                  </a:cubicBezTo>
                  <a:cubicBezTo>
                    <a:pt x="4597" y="1551"/>
                    <a:pt x="4516" y="1535"/>
                    <a:pt x="4445" y="1489"/>
                  </a:cubicBezTo>
                  <a:cubicBezTo>
                    <a:pt x="4258" y="1362"/>
                    <a:pt x="4206" y="1091"/>
                    <a:pt x="4111" y="901"/>
                  </a:cubicBezTo>
                  <a:cubicBezTo>
                    <a:pt x="3941" y="567"/>
                    <a:pt x="3655" y="290"/>
                    <a:pt x="3309" y="137"/>
                  </a:cubicBezTo>
                  <a:cubicBezTo>
                    <a:pt x="3099" y="46"/>
                    <a:pt x="2872" y="1"/>
                    <a:pt x="2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8" name="Google Shape;1288;p35"/>
            <p:cNvSpPr/>
            <p:nvPr/>
          </p:nvSpPr>
          <p:spPr>
            <a:xfrm>
              <a:off x="4218700" y="2339000"/>
              <a:ext cx="186725" cy="151650"/>
            </a:xfrm>
            <a:custGeom>
              <a:avLst/>
              <a:gdLst/>
              <a:ahLst/>
              <a:cxnLst/>
              <a:rect l="l" t="t" r="r" b="b"/>
              <a:pathLst>
                <a:path w="7469" h="6066" extrusionOk="0">
                  <a:moveTo>
                    <a:pt x="2195" y="1470"/>
                  </a:moveTo>
                  <a:cubicBezTo>
                    <a:pt x="2305" y="1470"/>
                    <a:pt x="2408" y="1608"/>
                    <a:pt x="2312" y="1717"/>
                  </a:cubicBezTo>
                  <a:cubicBezTo>
                    <a:pt x="2282" y="1751"/>
                    <a:pt x="2246" y="1766"/>
                    <a:pt x="2210" y="1766"/>
                  </a:cubicBezTo>
                  <a:cubicBezTo>
                    <a:pt x="2101" y="1766"/>
                    <a:pt x="1995" y="1629"/>
                    <a:pt x="2090" y="1521"/>
                  </a:cubicBezTo>
                  <a:cubicBezTo>
                    <a:pt x="2122" y="1485"/>
                    <a:pt x="2159" y="1470"/>
                    <a:pt x="2195" y="1470"/>
                  </a:cubicBezTo>
                  <a:close/>
                  <a:moveTo>
                    <a:pt x="4651" y="2699"/>
                  </a:moveTo>
                  <a:cubicBezTo>
                    <a:pt x="4672" y="2699"/>
                    <a:pt x="4691" y="2704"/>
                    <a:pt x="4713" y="2714"/>
                  </a:cubicBezTo>
                  <a:lnTo>
                    <a:pt x="4745" y="2734"/>
                  </a:lnTo>
                  <a:cubicBezTo>
                    <a:pt x="4765" y="2754"/>
                    <a:pt x="4782" y="2774"/>
                    <a:pt x="4788" y="2800"/>
                  </a:cubicBezTo>
                  <a:cubicBezTo>
                    <a:pt x="4791" y="2812"/>
                    <a:pt x="4791" y="2826"/>
                    <a:pt x="4797" y="2835"/>
                  </a:cubicBezTo>
                  <a:cubicBezTo>
                    <a:pt x="4799" y="2855"/>
                    <a:pt x="4797" y="2875"/>
                    <a:pt x="4788" y="2890"/>
                  </a:cubicBezTo>
                  <a:cubicBezTo>
                    <a:pt x="4785" y="2913"/>
                    <a:pt x="4774" y="2927"/>
                    <a:pt x="4759" y="2941"/>
                  </a:cubicBezTo>
                  <a:cubicBezTo>
                    <a:pt x="4748" y="2959"/>
                    <a:pt x="4730" y="2970"/>
                    <a:pt x="4713" y="2976"/>
                  </a:cubicBezTo>
                  <a:cubicBezTo>
                    <a:pt x="4699" y="2988"/>
                    <a:pt x="4681" y="2990"/>
                    <a:pt x="4658" y="2990"/>
                  </a:cubicBezTo>
                  <a:cubicBezTo>
                    <a:pt x="4629" y="2993"/>
                    <a:pt x="4598" y="2993"/>
                    <a:pt x="4569" y="2999"/>
                  </a:cubicBezTo>
                  <a:cubicBezTo>
                    <a:pt x="4565" y="3000"/>
                    <a:pt x="4561" y="3000"/>
                    <a:pt x="4558" y="3000"/>
                  </a:cubicBezTo>
                  <a:cubicBezTo>
                    <a:pt x="4534" y="3000"/>
                    <a:pt x="4514" y="2992"/>
                    <a:pt x="4494" y="2985"/>
                  </a:cubicBezTo>
                  <a:lnTo>
                    <a:pt x="4459" y="2962"/>
                  </a:lnTo>
                  <a:cubicBezTo>
                    <a:pt x="4439" y="2944"/>
                    <a:pt x="4425" y="2921"/>
                    <a:pt x="4416" y="2898"/>
                  </a:cubicBezTo>
                  <a:cubicBezTo>
                    <a:pt x="4416" y="2887"/>
                    <a:pt x="4413" y="2872"/>
                    <a:pt x="4410" y="2861"/>
                  </a:cubicBezTo>
                  <a:cubicBezTo>
                    <a:pt x="4407" y="2844"/>
                    <a:pt x="4410" y="2820"/>
                    <a:pt x="4416" y="2806"/>
                  </a:cubicBezTo>
                  <a:cubicBezTo>
                    <a:pt x="4422" y="2786"/>
                    <a:pt x="4431" y="2771"/>
                    <a:pt x="4448" y="2757"/>
                  </a:cubicBezTo>
                  <a:cubicBezTo>
                    <a:pt x="4456" y="2740"/>
                    <a:pt x="4477" y="2728"/>
                    <a:pt x="4494" y="2720"/>
                  </a:cubicBezTo>
                  <a:cubicBezTo>
                    <a:pt x="4511" y="2708"/>
                    <a:pt x="4526" y="2705"/>
                    <a:pt x="4549" y="2702"/>
                  </a:cubicBezTo>
                  <a:cubicBezTo>
                    <a:pt x="4575" y="2702"/>
                    <a:pt x="4609" y="2699"/>
                    <a:pt x="4638" y="2699"/>
                  </a:cubicBezTo>
                  <a:cubicBezTo>
                    <a:pt x="4643" y="2699"/>
                    <a:pt x="4647" y="2699"/>
                    <a:pt x="4651" y="2699"/>
                  </a:cubicBezTo>
                  <a:close/>
                  <a:moveTo>
                    <a:pt x="3137" y="1678"/>
                  </a:moveTo>
                  <a:cubicBezTo>
                    <a:pt x="3336" y="1678"/>
                    <a:pt x="3515" y="1774"/>
                    <a:pt x="3647" y="1936"/>
                  </a:cubicBezTo>
                  <a:cubicBezTo>
                    <a:pt x="3805" y="2126"/>
                    <a:pt x="3863" y="2388"/>
                    <a:pt x="3828" y="2630"/>
                  </a:cubicBezTo>
                  <a:cubicBezTo>
                    <a:pt x="3820" y="2671"/>
                    <a:pt x="3799" y="2699"/>
                    <a:pt x="3771" y="2720"/>
                  </a:cubicBezTo>
                  <a:cubicBezTo>
                    <a:pt x="3733" y="2820"/>
                    <a:pt x="3661" y="2913"/>
                    <a:pt x="3563" y="2959"/>
                  </a:cubicBezTo>
                  <a:cubicBezTo>
                    <a:pt x="3492" y="2994"/>
                    <a:pt x="3416" y="3009"/>
                    <a:pt x="3341" y="3009"/>
                  </a:cubicBezTo>
                  <a:cubicBezTo>
                    <a:pt x="3230" y="3009"/>
                    <a:pt x="3118" y="2977"/>
                    <a:pt x="3015" y="2933"/>
                  </a:cubicBezTo>
                  <a:cubicBezTo>
                    <a:pt x="2770" y="2826"/>
                    <a:pt x="2598" y="2584"/>
                    <a:pt x="2566" y="2325"/>
                  </a:cubicBezTo>
                  <a:cubicBezTo>
                    <a:pt x="2534" y="2042"/>
                    <a:pt x="2707" y="1768"/>
                    <a:pt x="2984" y="1696"/>
                  </a:cubicBezTo>
                  <a:cubicBezTo>
                    <a:pt x="3036" y="1684"/>
                    <a:pt x="3087" y="1678"/>
                    <a:pt x="3137" y="1678"/>
                  </a:cubicBezTo>
                  <a:close/>
                  <a:moveTo>
                    <a:pt x="1509" y="2212"/>
                  </a:moveTo>
                  <a:cubicBezTo>
                    <a:pt x="1633" y="2212"/>
                    <a:pt x="1756" y="2251"/>
                    <a:pt x="1863" y="2325"/>
                  </a:cubicBezTo>
                  <a:cubicBezTo>
                    <a:pt x="2064" y="2469"/>
                    <a:pt x="2136" y="2725"/>
                    <a:pt x="2079" y="2959"/>
                  </a:cubicBezTo>
                  <a:cubicBezTo>
                    <a:pt x="2079" y="2962"/>
                    <a:pt x="2076" y="2965"/>
                    <a:pt x="2076" y="2970"/>
                  </a:cubicBezTo>
                  <a:lnTo>
                    <a:pt x="2064" y="3002"/>
                  </a:lnTo>
                  <a:cubicBezTo>
                    <a:pt x="1967" y="3230"/>
                    <a:pt x="1755" y="3381"/>
                    <a:pt x="1513" y="3381"/>
                  </a:cubicBezTo>
                  <a:cubicBezTo>
                    <a:pt x="1483" y="3381"/>
                    <a:pt x="1452" y="3379"/>
                    <a:pt x="1422" y="3374"/>
                  </a:cubicBezTo>
                  <a:cubicBezTo>
                    <a:pt x="1208" y="3345"/>
                    <a:pt x="1009" y="3178"/>
                    <a:pt x="952" y="2965"/>
                  </a:cubicBezTo>
                  <a:cubicBezTo>
                    <a:pt x="917" y="2835"/>
                    <a:pt x="917" y="2685"/>
                    <a:pt x="972" y="2561"/>
                  </a:cubicBezTo>
                  <a:cubicBezTo>
                    <a:pt x="1027" y="2452"/>
                    <a:pt x="1110" y="2351"/>
                    <a:pt x="1220" y="2287"/>
                  </a:cubicBezTo>
                  <a:cubicBezTo>
                    <a:pt x="1312" y="2236"/>
                    <a:pt x="1411" y="2212"/>
                    <a:pt x="1509" y="2212"/>
                  </a:cubicBezTo>
                  <a:close/>
                  <a:moveTo>
                    <a:pt x="2358" y="3177"/>
                  </a:moveTo>
                  <a:cubicBezTo>
                    <a:pt x="2380" y="3177"/>
                    <a:pt x="2397" y="3183"/>
                    <a:pt x="2419" y="3192"/>
                  </a:cubicBezTo>
                  <a:lnTo>
                    <a:pt x="2451" y="3215"/>
                  </a:lnTo>
                  <a:cubicBezTo>
                    <a:pt x="2465" y="3230"/>
                    <a:pt x="2479" y="3244"/>
                    <a:pt x="2488" y="3261"/>
                  </a:cubicBezTo>
                  <a:cubicBezTo>
                    <a:pt x="2497" y="3279"/>
                    <a:pt x="2502" y="3296"/>
                    <a:pt x="2502" y="3316"/>
                  </a:cubicBezTo>
                  <a:cubicBezTo>
                    <a:pt x="2505" y="3333"/>
                    <a:pt x="2502" y="3354"/>
                    <a:pt x="2494" y="3368"/>
                  </a:cubicBezTo>
                  <a:cubicBezTo>
                    <a:pt x="2491" y="3388"/>
                    <a:pt x="2479" y="3406"/>
                    <a:pt x="2465" y="3420"/>
                  </a:cubicBezTo>
                  <a:lnTo>
                    <a:pt x="2436" y="3452"/>
                  </a:lnTo>
                  <a:cubicBezTo>
                    <a:pt x="2419" y="3475"/>
                    <a:pt x="2396" y="3489"/>
                    <a:pt x="2373" y="3495"/>
                  </a:cubicBezTo>
                  <a:cubicBezTo>
                    <a:pt x="2361" y="3498"/>
                    <a:pt x="2347" y="3498"/>
                    <a:pt x="2335" y="3504"/>
                  </a:cubicBezTo>
                  <a:cubicBezTo>
                    <a:pt x="2331" y="3504"/>
                    <a:pt x="2328" y="3504"/>
                    <a:pt x="2324" y="3504"/>
                  </a:cubicBezTo>
                  <a:cubicBezTo>
                    <a:pt x="2301" y="3504"/>
                    <a:pt x="2283" y="3497"/>
                    <a:pt x="2260" y="3489"/>
                  </a:cubicBezTo>
                  <a:lnTo>
                    <a:pt x="2229" y="3466"/>
                  </a:lnTo>
                  <a:cubicBezTo>
                    <a:pt x="2214" y="3452"/>
                    <a:pt x="2197" y="3437"/>
                    <a:pt x="2194" y="3420"/>
                  </a:cubicBezTo>
                  <a:cubicBezTo>
                    <a:pt x="2182" y="3403"/>
                    <a:pt x="2180" y="3388"/>
                    <a:pt x="2177" y="3365"/>
                  </a:cubicBezTo>
                  <a:cubicBezTo>
                    <a:pt x="2174" y="3348"/>
                    <a:pt x="2177" y="3325"/>
                    <a:pt x="2182" y="3310"/>
                  </a:cubicBezTo>
                  <a:cubicBezTo>
                    <a:pt x="2188" y="3293"/>
                    <a:pt x="2197" y="3276"/>
                    <a:pt x="2214" y="3261"/>
                  </a:cubicBezTo>
                  <a:lnTo>
                    <a:pt x="2243" y="3227"/>
                  </a:lnTo>
                  <a:cubicBezTo>
                    <a:pt x="2260" y="3207"/>
                    <a:pt x="2280" y="3192"/>
                    <a:pt x="2306" y="3186"/>
                  </a:cubicBezTo>
                  <a:cubicBezTo>
                    <a:pt x="2318" y="3181"/>
                    <a:pt x="2332" y="3181"/>
                    <a:pt x="2344" y="3178"/>
                  </a:cubicBezTo>
                  <a:cubicBezTo>
                    <a:pt x="2349" y="3177"/>
                    <a:pt x="2354" y="3177"/>
                    <a:pt x="2358" y="3177"/>
                  </a:cubicBezTo>
                  <a:close/>
                  <a:moveTo>
                    <a:pt x="5905" y="3095"/>
                  </a:moveTo>
                  <a:cubicBezTo>
                    <a:pt x="6016" y="3095"/>
                    <a:pt x="6126" y="3130"/>
                    <a:pt x="6223" y="3195"/>
                  </a:cubicBezTo>
                  <a:cubicBezTo>
                    <a:pt x="6399" y="3319"/>
                    <a:pt x="6465" y="3541"/>
                    <a:pt x="6422" y="3748"/>
                  </a:cubicBezTo>
                  <a:cubicBezTo>
                    <a:pt x="6416" y="3769"/>
                    <a:pt x="6411" y="3786"/>
                    <a:pt x="6399" y="3800"/>
                  </a:cubicBezTo>
                  <a:cubicBezTo>
                    <a:pt x="6399" y="3821"/>
                    <a:pt x="6393" y="3835"/>
                    <a:pt x="6385" y="3852"/>
                  </a:cubicBezTo>
                  <a:cubicBezTo>
                    <a:pt x="6315" y="3968"/>
                    <a:pt x="6229" y="4054"/>
                    <a:pt x="6105" y="4109"/>
                  </a:cubicBezTo>
                  <a:cubicBezTo>
                    <a:pt x="6045" y="4132"/>
                    <a:pt x="5978" y="4145"/>
                    <a:pt x="5912" y="4145"/>
                  </a:cubicBezTo>
                  <a:cubicBezTo>
                    <a:pt x="5873" y="4145"/>
                    <a:pt x="5834" y="4140"/>
                    <a:pt x="5797" y="4132"/>
                  </a:cubicBezTo>
                  <a:cubicBezTo>
                    <a:pt x="5609" y="4089"/>
                    <a:pt x="5445" y="3950"/>
                    <a:pt x="5402" y="3757"/>
                  </a:cubicBezTo>
                  <a:cubicBezTo>
                    <a:pt x="5376" y="3648"/>
                    <a:pt x="5376" y="3521"/>
                    <a:pt x="5422" y="3411"/>
                  </a:cubicBezTo>
                  <a:cubicBezTo>
                    <a:pt x="5471" y="3310"/>
                    <a:pt x="5549" y="3218"/>
                    <a:pt x="5644" y="3163"/>
                  </a:cubicBezTo>
                  <a:cubicBezTo>
                    <a:pt x="5727" y="3117"/>
                    <a:pt x="5816" y="3095"/>
                    <a:pt x="5905" y="3095"/>
                  </a:cubicBezTo>
                  <a:close/>
                  <a:moveTo>
                    <a:pt x="3689" y="3664"/>
                  </a:moveTo>
                  <a:cubicBezTo>
                    <a:pt x="3785" y="3664"/>
                    <a:pt x="3883" y="3689"/>
                    <a:pt x="3967" y="3740"/>
                  </a:cubicBezTo>
                  <a:cubicBezTo>
                    <a:pt x="4197" y="3878"/>
                    <a:pt x="4335" y="4152"/>
                    <a:pt x="4327" y="4417"/>
                  </a:cubicBezTo>
                  <a:cubicBezTo>
                    <a:pt x="4327" y="4483"/>
                    <a:pt x="4292" y="4535"/>
                    <a:pt x="4237" y="4561"/>
                  </a:cubicBezTo>
                  <a:cubicBezTo>
                    <a:pt x="4150" y="4700"/>
                    <a:pt x="4000" y="4775"/>
                    <a:pt x="3834" y="4775"/>
                  </a:cubicBezTo>
                  <a:cubicBezTo>
                    <a:pt x="3814" y="4775"/>
                    <a:pt x="3794" y="4774"/>
                    <a:pt x="3773" y="4772"/>
                  </a:cubicBezTo>
                  <a:cubicBezTo>
                    <a:pt x="3413" y="4723"/>
                    <a:pt x="3059" y="4313"/>
                    <a:pt x="3226" y="3950"/>
                  </a:cubicBezTo>
                  <a:cubicBezTo>
                    <a:pt x="3306" y="3762"/>
                    <a:pt x="3497" y="3664"/>
                    <a:pt x="3689" y="3664"/>
                  </a:cubicBezTo>
                  <a:close/>
                  <a:moveTo>
                    <a:pt x="6615" y="5005"/>
                  </a:moveTo>
                  <a:cubicBezTo>
                    <a:pt x="6641" y="5005"/>
                    <a:pt x="6667" y="5008"/>
                    <a:pt x="6690" y="5020"/>
                  </a:cubicBezTo>
                  <a:lnTo>
                    <a:pt x="6725" y="5040"/>
                  </a:lnTo>
                  <a:cubicBezTo>
                    <a:pt x="6745" y="5063"/>
                    <a:pt x="6759" y="5083"/>
                    <a:pt x="6768" y="5109"/>
                  </a:cubicBezTo>
                  <a:lnTo>
                    <a:pt x="6774" y="5146"/>
                  </a:lnTo>
                  <a:cubicBezTo>
                    <a:pt x="6774" y="5166"/>
                    <a:pt x="6774" y="5184"/>
                    <a:pt x="6768" y="5204"/>
                  </a:cubicBezTo>
                  <a:cubicBezTo>
                    <a:pt x="6762" y="5221"/>
                    <a:pt x="6754" y="5239"/>
                    <a:pt x="6739" y="5253"/>
                  </a:cubicBezTo>
                  <a:cubicBezTo>
                    <a:pt x="6728" y="5270"/>
                    <a:pt x="6707" y="5282"/>
                    <a:pt x="6690" y="5290"/>
                  </a:cubicBezTo>
                  <a:cubicBezTo>
                    <a:pt x="6673" y="5299"/>
                    <a:pt x="6656" y="5305"/>
                    <a:pt x="6635" y="5305"/>
                  </a:cubicBezTo>
                  <a:cubicBezTo>
                    <a:pt x="6598" y="5308"/>
                    <a:pt x="6558" y="5308"/>
                    <a:pt x="6517" y="5311"/>
                  </a:cubicBezTo>
                  <a:cubicBezTo>
                    <a:pt x="6513" y="5311"/>
                    <a:pt x="6508" y="5311"/>
                    <a:pt x="6504" y="5311"/>
                  </a:cubicBezTo>
                  <a:cubicBezTo>
                    <a:pt x="6483" y="5311"/>
                    <a:pt x="6464" y="5306"/>
                    <a:pt x="6442" y="5296"/>
                  </a:cubicBezTo>
                  <a:lnTo>
                    <a:pt x="6411" y="5276"/>
                  </a:lnTo>
                  <a:cubicBezTo>
                    <a:pt x="6387" y="5256"/>
                    <a:pt x="6373" y="5236"/>
                    <a:pt x="6367" y="5210"/>
                  </a:cubicBezTo>
                  <a:cubicBezTo>
                    <a:pt x="6364" y="5198"/>
                    <a:pt x="6364" y="5184"/>
                    <a:pt x="6359" y="5172"/>
                  </a:cubicBezTo>
                  <a:cubicBezTo>
                    <a:pt x="6356" y="5155"/>
                    <a:pt x="6359" y="5135"/>
                    <a:pt x="6367" y="5117"/>
                  </a:cubicBezTo>
                  <a:cubicBezTo>
                    <a:pt x="6370" y="5097"/>
                    <a:pt x="6382" y="5080"/>
                    <a:pt x="6396" y="5066"/>
                  </a:cubicBezTo>
                  <a:cubicBezTo>
                    <a:pt x="6411" y="5051"/>
                    <a:pt x="6425" y="5037"/>
                    <a:pt x="6442" y="5028"/>
                  </a:cubicBezTo>
                  <a:cubicBezTo>
                    <a:pt x="6460" y="5020"/>
                    <a:pt x="6480" y="5014"/>
                    <a:pt x="6497" y="5014"/>
                  </a:cubicBezTo>
                  <a:lnTo>
                    <a:pt x="6615" y="5005"/>
                  </a:lnTo>
                  <a:close/>
                  <a:moveTo>
                    <a:pt x="5699" y="4534"/>
                  </a:moveTo>
                  <a:cubicBezTo>
                    <a:pt x="5849" y="4534"/>
                    <a:pt x="5999" y="4618"/>
                    <a:pt x="6076" y="4749"/>
                  </a:cubicBezTo>
                  <a:cubicBezTo>
                    <a:pt x="6119" y="4818"/>
                    <a:pt x="6143" y="4896"/>
                    <a:pt x="6143" y="4979"/>
                  </a:cubicBezTo>
                  <a:cubicBezTo>
                    <a:pt x="6143" y="5089"/>
                    <a:pt x="6108" y="5178"/>
                    <a:pt x="6047" y="5264"/>
                  </a:cubicBezTo>
                  <a:cubicBezTo>
                    <a:pt x="6027" y="5293"/>
                    <a:pt x="5996" y="5308"/>
                    <a:pt x="5964" y="5311"/>
                  </a:cubicBezTo>
                  <a:cubicBezTo>
                    <a:pt x="5892" y="5368"/>
                    <a:pt x="5800" y="5406"/>
                    <a:pt x="5707" y="5409"/>
                  </a:cubicBezTo>
                  <a:cubicBezTo>
                    <a:pt x="5606" y="5409"/>
                    <a:pt x="5517" y="5380"/>
                    <a:pt x="5434" y="5316"/>
                  </a:cubicBezTo>
                  <a:cubicBezTo>
                    <a:pt x="5304" y="5224"/>
                    <a:pt x="5235" y="5051"/>
                    <a:pt x="5269" y="4896"/>
                  </a:cubicBezTo>
                  <a:cubicBezTo>
                    <a:pt x="5304" y="4702"/>
                    <a:pt x="5471" y="4555"/>
                    <a:pt x="5664" y="4535"/>
                  </a:cubicBezTo>
                  <a:cubicBezTo>
                    <a:pt x="5676" y="4534"/>
                    <a:pt x="5688" y="4534"/>
                    <a:pt x="5699" y="4534"/>
                  </a:cubicBezTo>
                  <a:close/>
                  <a:moveTo>
                    <a:pt x="2358" y="0"/>
                  </a:moveTo>
                  <a:cubicBezTo>
                    <a:pt x="1782" y="0"/>
                    <a:pt x="1253" y="375"/>
                    <a:pt x="1064" y="938"/>
                  </a:cubicBezTo>
                  <a:cubicBezTo>
                    <a:pt x="998" y="1132"/>
                    <a:pt x="992" y="1342"/>
                    <a:pt x="935" y="1535"/>
                  </a:cubicBezTo>
                  <a:cubicBezTo>
                    <a:pt x="874" y="1737"/>
                    <a:pt x="759" y="1910"/>
                    <a:pt x="620" y="2068"/>
                  </a:cubicBezTo>
                  <a:cubicBezTo>
                    <a:pt x="355" y="2374"/>
                    <a:pt x="1" y="2671"/>
                    <a:pt x="105" y="3123"/>
                  </a:cubicBezTo>
                  <a:cubicBezTo>
                    <a:pt x="202" y="3527"/>
                    <a:pt x="571" y="3783"/>
                    <a:pt x="963" y="3875"/>
                  </a:cubicBezTo>
                  <a:cubicBezTo>
                    <a:pt x="1341" y="3965"/>
                    <a:pt x="1753" y="3875"/>
                    <a:pt x="2119" y="4031"/>
                  </a:cubicBezTo>
                  <a:cubicBezTo>
                    <a:pt x="2422" y="4161"/>
                    <a:pt x="2583" y="4449"/>
                    <a:pt x="2675" y="4751"/>
                  </a:cubicBezTo>
                  <a:cubicBezTo>
                    <a:pt x="2762" y="5037"/>
                    <a:pt x="2791" y="5377"/>
                    <a:pt x="2969" y="5622"/>
                  </a:cubicBezTo>
                  <a:cubicBezTo>
                    <a:pt x="3087" y="5779"/>
                    <a:pt x="3253" y="5834"/>
                    <a:pt x="3428" y="5834"/>
                  </a:cubicBezTo>
                  <a:cubicBezTo>
                    <a:pt x="3596" y="5834"/>
                    <a:pt x="3772" y="5783"/>
                    <a:pt x="3923" y="5726"/>
                  </a:cubicBezTo>
                  <a:cubicBezTo>
                    <a:pt x="4252" y="5595"/>
                    <a:pt x="4574" y="5417"/>
                    <a:pt x="4934" y="5417"/>
                  </a:cubicBezTo>
                  <a:cubicBezTo>
                    <a:pt x="4972" y="5417"/>
                    <a:pt x="5009" y="5419"/>
                    <a:pt x="5047" y="5423"/>
                  </a:cubicBezTo>
                  <a:cubicBezTo>
                    <a:pt x="5393" y="5458"/>
                    <a:pt x="5693" y="5659"/>
                    <a:pt x="5984" y="5829"/>
                  </a:cubicBezTo>
                  <a:cubicBezTo>
                    <a:pt x="6186" y="5948"/>
                    <a:pt x="6415" y="6066"/>
                    <a:pt x="6647" y="6066"/>
                  </a:cubicBezTo>
                  <a:cubicBezTo>
                    <a:pt x="6748" y="6066"/>
                    <a:pt x="6849" y="6043"/>
                    <a:pt x="6950" y="5988"/>
                  </a:cubicBezTo>
                  <a:cubicBezTo>
                    <a:pt x="7243" y="5829"/>
                    <a:pt x="7468" y="5437"/>
                    <a:pt x="7365" y="5106"/>
                  </a:cubicBezTo>
                  <a:cubicBezTo>
                    <a:pt x="7278" y="4829"/>
                    <a:pt x="7073" y="4599"/>
                    <a:pt x="7036" y="4305"/>
                  </a:cubicBezTo>
                  <a:cubicBezTo>
                    <a:pt x="7022" y="4282"/>
                    <a:pt x="7019" y="4247"/>
                    <a:pt x="7030" y="4213"/>
                  </a:cubicBezTo>
                  <a:cubicBezTo>
                    <a:pt x="7085" y="4037"/>
                    <a:pt x="7091" y="3852"/>
                    <a:pt x="7042" y="3671"/>
                  </a:cubicBezTo>
                  <a:cubicBezTo>
                    <a:pt x="6993" y="3504"/>
                    <a:pt x="6912" y="3345"/>
                    <a:pt x="6785" y="3218"/>
                  </a:cubicBezTo>
                  <a:cubicBezTo>
                    <a:pt x="6630" y="3063"/>
                    <a:pt x="6428" y="3002"/>
                    <a:pt x="6243" y="2901"/>
                  </a:cubicBezTo>
                  <a:cubicBezTo>
                    <a:pt x="6076" y="2806"/>
                    <a:pt x="5932" y="2676"/>
                    <a:pt x="5877" y="2486"/>
                  </a:cubicBezTo>
                  <a:cubicBezTo>
                    <a:pt x="5825" y="2313"/>
                    <a:pt x="5849" y="2137"/>
                    <a:pt x="5834" y="1962"/>
                  </a:cubicBezTo>
                  <a:cubicBezTo>
                    <a:pt x="5809" y="1610"/>
                    <a:pt x="5494" y="1436"/>
                    <a:pt x="5174" y="1436"/>
                  </a:cubicBezTo>
                  <a:cubicBezTo>
                    <a:pt x="5130" y="1436"/>
                    <a:pt x="5085" y="1439"/>
                    <a:pt x="5042" y="1446"/>
                  </a:cubicBezTo>
                  <a:cubicBezTo>
                    <a:pt x="4825" y="1477"/>
                    <a:pt x="4600" y="1557"/>
                    <a:pt x="4381" y="1557"/>
                  </a:cubicBezTo>
                  <a:cubicBezTo>
                    <a:pt x="4276" y="1557"/>
                    <a:pt x="4173" y="1539"/>
                    <a:pt x="4073" y="1489"/>
                  </a:cubicBezTo>
                  <a:cubicBezTo>
                    <a:pt x="3704" y="1304"/>
                    <a:pt x="3658" y="840"/>
                    <a:pt x="3428" y="535"/>
                  </a:cubicBezTo>
                  <a:cubicBezTo>
                    <a:pt x="3229" y="267"/>
                    <a:pt x="2938" y="88"/>
                    <a:pt x="2612" y="25"/>
                  </a:cubicBezTo>
                  <a:cubicBezTo>
                    <a:pt x="2527" y="8"/>
                    <a:pt x="2442" y="0"/>
                    <a:pt x="2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9" name="Google Shape;1289;p35"/>
            <p:cNvSpPr/>
            <p:nvPr/>
          </p:nvSpPr>
          <p:spPr>
            <a:xfrm>
              <a:off x="4305825" y="2438100"/>
              <a:ext cx="13500" cy="12775"/>
            </a:xfrm>
            <a:custGeom>
              <a:avLst/>
              <a:gdLst/>
              <a:ahLst/>
              <a:cxnLst/>
              <a:rect l="l" t="t" r="r" b="b"/>
              <a:pathLst>
                <a:path w="540" h="511" extrusionOk="0">
                  <a:moveTo>
                    <a:pt x="202" y="1"/>
                  </a:moveTo>
                  <a:cubicBezTo>
                    <a:pt x="190" y="1"/>
                    <a:pt x="176" y="4"/>
                    <a:pt x="164" y="4"/>
                  </a:cubicBezTo>
                  <a:lnTo>
                    <a:pt x="156" y="4"/>
                  </a:lnTo>
                  <a:cubicBezTo>
                    <a:pt x="141" y="6"/>
                    <a:pt x="130" y="9"/>
                    <a:pt x="118" y="15"/>
                  </a:cubicBezTo>
                  <a:cubicBezTo>
                    <a:pt x="115" y="18"/>
                    <a:pt x="104" y="21"/>
                    <a:pt x="101" y="24"/>
                  </a:cubicBezTo>
                  <a:lnTo>
                    <a:pt x="69" y="47"/>
                  </a:lnTo>
                  <a:cubicBezTo>
                    <a:pt x="64" y="47"/>
                    <a:pt x="49" y="61"/>
                    <a:pt x="49" y="61"/>
                  </a:cubicBezTo>
                  <a:cubicBezTo>
                    <a:pt x="46" y="67"/>
                    <a:pt x="41" y="73"/>
                    <a:pt x="35" y="78"/>
                  </a:cubicBezTo>
                  <a:cubicBezTo>
                    <a:pt x="35" y="81"/>
                    <a:pt x="26" y="93"/>
                    <a:pt x="26" y="96"/>
                  </a:cubicBezTo>
                  <a:cubicBezTo>
                    <a:pt x="20" y="104"/>
                    <a:pt x="18" y="107"/>
                    <a:pt x="15" y="116"/>
                  </a:cubicBezTo>
                  <a:cubicBezTo>
                    <a:pt x="9" y="119"/>
                    <a:pt x="6" y="133"/>
                    <a:pt x="6" y="136"/>
                  </a:cubicBezTo>
                  <a:cubicBezTo>
                    <a:pt x="3" y="148"/>
                    <a:pt x="3" y="159"/>
                    <a:pt x="0" y="168"/>
                  </a:cubicBezTo>
                  <a:lnTo>
                    <a:pt x="0" y="174"/>
                  </a:lnTo>
                  <a:lnTo>
                    <a:pt x="0" y="194"/>
                  </a:lnTo>
                  <a:lnTo>
                    <a:pt x="0" y="208"/>
                  </a:lnTo>
                  <a:lnTo>
                    <a:pt x="0" y="211"/>
                  </a:lnTo>
                  <a:lnTo>
                    <a:pt x="0" y="217"/>
                  </a:lnTo>
                  <a:lnTo>
                    <a:pt x="0" y="220"/>
                  </a:lnTo>
                  <a:cubicBezTo>
                    <a:pt x="6" y="240"/>
                    <a:pt x="18" y="280"/>
                    <a:pt x="20" y="283"/>
                  </a:cubicBezTo>
                  <a:lnTo>
                    <a:pt x="32" y="306"/>
                  </a:lnTo>
                  <a:cubicBezTo>
                    <a:pt x="41" y="321"/>
                    <a:pt x="46" y="332"/>
                    <a:pt x="58" y="347"/>
                  </a:cubicBezTo>
                  <a:cubicBezTo>
                    <a:pt x="61" y="349"/>
                    <a:pt x="64" y="355"/>
                    <a:pt x="69" y="361"/>
                  </a:cubicBezTo>
                  <a:lnTo>
                    <a:pt x="72" y="364"/>
                  </a:lnTo>
                  <a:cubicBezTo>
                    <a:pt x="75" y="364"/>
                    <a:pt x="75" y="367"/>
                    <a:pt x="78" y="370"/>
                  </a:cubicBezTo>
                  <a:cubicBezTo>
                    <a:pt x="87" y="378"/>
                    <a:pt x="98" y="393"/>
                    <a:pt x="101" y="393"/>
                  </a:cubicBezTo>
                  <a:cubicBezTo>
                    <a:pt x="107" y="395"/>
                    <a:pt x="147" y="427"/>
                    <a:pt x="164" y="447"/>
                  </a:cubicBezTo>
                  <a:lnTo>
                    <a:pt x="170" y="450"/>
                  </a:lnTo>
                  <a:cubicBezTo>
                    <a:pt x="173" y="450"/>
                    <a:pt x="173" y="453"/>
                    <a:pt x="176" y="453"/>
                  </a:cubicBezTo>
                  <a:cubicBezTo>
                    <a:pt x="179" y="453"/>
                    <a:pt x="188" y="456"/>
                    <a:pt x="190" y="462"/>
                  </a:cubicBezTo>
                  <a:lnTo>
                    <a:pt x="234" y="482"/>
                  </a:lnTo>
                  <a:cubicBezTo>
                    <a:pt x="242" y="485"/>
                    <a:pt x="251" y="491"/>
                    <a:pt x="260" y="493"/>
                  </a:cubicBezTo>
                  <a:cubicBezTo>
                    <a:pt x="265" y="493"/>
                    <a:pt x="271" y="493"/>
                    <a:pt x="274" y="496"/>
                  </a:cubicBezTo>
                  <a:cubicBezTo>
                    <a:pt x="280" y="499"/>
                    <a:pt x="288" y="505"/>
                    <a:pt x="291" y="505"/>
                  </a:cubicBezTo>
                  <a:cubicBezTo>
                    <a:pt x="306" y="508"/>
                    <a:pt x="320" y="511"/>
                    <a:pt x="335" y="511"/>
                  </a:cubicBezTo>
                  <a:lnTo>
                    <a:pt x="337" y="511"/>
                  </a:lnTo>
                  <a:cubicBezTo>
                    <a:pt x="339" y="511"/>
                    <a:pt x="344" y="510"/>
                    <a:pt x="348" y="510"/>
                  </a:cubicBezTo>
                  <a:cubicBezTo>
                    <a:pt x="351" y="510"/>
                    <a:pt x="353" y="510"/>
                    <a:pt x="355" y="511"/>
                  </a:cubicBezTo>
                  <a:lnTo>
                    <a:pt x="392" y="511"/>
                  </a:lnTo>
                  <a:cubicBezTo>
                    <a:pt x="398" y="508"/>
                    <a:pt x="407" y="508"/>
                    <a:pt x="409" y="508"/>
                  </a:cubicBezTo>
                  <a:cubicBezTo>
                    <a:pt x="418" y="508"/>
                    <a:pt x="424" y="505"/>
                    <a:pt x="433" y="499"/>
                  </a:cubicBezTo>
                  <a:cubicBezTo>
                    <a:pt x="433" y="496"/>
                    <a:pt x="438" y="496"/>
                    <a:pt x="441" y="496"/>
                  </a:cubicBezTo>
                  <a:lnTo>
                    <a:pt x="447" y="496"/>
                  </a:lnTo>
                  <a:cubicBezTo>
                    <a:pt x="450" y="493"/>
                    <a:pt x="453" y="493"/>
                    <a:pt x="458" y="491"/>
                  </a:cubicBezTo>
                  <a:cubicBezTo>
                    <a:pt x="458" y="491"/>
                    <a:pt x="461" y="491"/>
                    <a:pt x="461" y="485"/>
                  </a:cubicBezTo>
                  <a:cubicBezTo>
                    <a:pt x="461" y="485"/>
                    <a:pt x="464" y="479"/>
                    <a:pt x="476" y="476"/>
                  </a:cubicBezTo>
                  <a:lnTo>
                    <a:pt x="499" y="447"/>
                  </a:lnTo>
                  <a:cubicBezTo>
                    <a:pt x="505" y="439"/>
                    <a:pt x="507" y="436"/>
                    <a:pt x="510" y="427"/>
                  </a:cubicBezTo>
                  <a:cubicBezTo>
                    <a:pt x="519" y="410"/>
                    <a:pt x="525" y="395"/>
                    <a:pt x="533" y="378"/>
                  </a:cubicBezTo>
                  <a:cubicBezTo>
                    <a:pt x="536" y="372"/>
                    <a:pt x="536" y="370"/>
                    <a:pt x="539" y="367"/>
                  </a:cubicBezTo>
                  <a:cubicBezTo>
                    <a:pt x="539" y="361"/>
                    <a:pt x="536" y="352"/>
                    <a:pt x="536" y="344"/>
                  </a:cubicBezTo>
                  <a:lnTo>
                    <a:pt x="536" y="341"/>
                  </a:lnTo>
                  <a:cubicBezTo>
                    <a:pt x="533" y="341"/>
                    <a:pt x="533" y="341"/>
                    <a:pt x="533" y="338"/>
                  </a:cubicBezTo>
                  <a:cubicBezTo>
                    <a:pt x="525" y="309"/>
                    <a:pt x="519" y="280"/>
                    <a:pt x="507" y="254"/>
                  </a:cubicBezTo>
                  <a:cubicBezTo>
                    <a:pt x="505" y="243"/>
                    <a:pt x="496" y="234"/>
                    <a:pt x="493" y="223"/>
                  </a:cubicBezTo>
                  <a:cubicBezTo>
                    <a:pt x="490" y="220"/>
                    <a:pt x="484" y="205"/>
                    <a:pt x="482" y="200"/>
                  </a:cubicBezTo>
                  <a:cubicBezTo>
                    <a:pt x="473" y="176"/>
                    <a:pt x="453" y="151"/>
                    <a:pt x="438" y="127"/>
                  </a:cubicBezTo>
                  <a:cubicBezTo>
                    <a:pt x="435" y="125"/>
                    <a:pt x="421" y="110"/>
                    <a:pt x="418" y="104"/>
                  </a:cubicBezTo>
                  <a:cubicBezTo>
                    <a:pt x="415" y="102"/>
                    <a:pt x="407" y="96"/>
                    <a:pt x="404" y="90"/>
                  </a:cubicBezTo>
                  <a:lnTo>
                    <a:pt x="349" y="47"/>
                  </a:lnTo>
                  <a:cubicBezTo>
                    <a:pt x="346" y="44"/>
                    <a:pt x="329" y="35"/>
                    <a:pt x="323" y="32"/>
                  </a:cubicBezTo>
                  <a:cubicBezTo>
                    <a:pt x="314" y="24"/>
                    <a:pt x="303" y="21"/>
                    <a:pt x="291" y="18"/>
                  </a:cubicBezTo>
                  <a:cubicBezTo>
                    <a:pt x="288" y="15"/>
                    <a:pt x="288" y="15"/>
                    <a:pt x="286" y="15"/>
                  </a:cubicBezTo>
                  <a:cubicBezTo>
                    <a:pt x="280" y="15"/>
                    <a:pt x="277" y="9"/>
                    <a:pt x="274" y="9"/>
                  </a:cubicBezTo>
                  <a:cubicBezTo>
                    <a:pt x="262" y="6"/>
                    <a:pt x="248" y="6"/>
                    <a:pt x="237" y="4"/>
                  </a:cubicBezTo>
                  <a:lnTo>
                    <a:pt x="222" y="4"/>
                  </a:lnTo>
                  <a:cubicBezTo>
                    <a:pt x="216" y="1"/>
                    <a:pt x="205" y="1"/>
                    <a:pt x="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0" name="Google Shape;1290;p35"/>
            <p:cNvSpPr/>
            <p:nvPr/>
          </p:nvSpPr>
          <p:spPr>
            <a:xfrm>
              <a:off x="4314400" y="2450850"/>
              <a:ext cx="150" cy="75"/>
            </a:xfrm>
            <a:custGeom>
              <a:avLst/>
              <a:gdLst/>
              <a:ahLst/>
              <a:cxnLst/>
              <a:rect l="l" t="t" r="r" b="b"/>
              <a:pathLst>
                <a:path w="6" h="3" extrusionOk="0">
                  <a:moveTo>
                    <a:pt x="0" y="1"/>
                  </a:moveTo>
                  <a:cubicBezTo>
                    <a:pt x="0" y="1"/>
                    <a:pt x="1" y="2"/>
                    <a:pt x="3" y="2"/>
                  </a:cubicBezTo>
                  <a:cubicBezTo>
                    <a:pt x="4" y="2"/>
                    <a:pt x="5" y="2"/>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1" name="Google Shape;1291;p35"/>
            <p:cNvSpPr/>
            <p:nvPr/>
          </p:nvSpPr>
          <p:spPr>
            <a:xfrm>
              <a:off x="4315700" y="2450750"/>
              <a:ext cx="525" cy="125"/>
            </a:xfrm>
            <a:custGeom>
              <a:avLst/>
              <a:gdLst/>
              <a:ahLst/>
              <a:cxnLst/>
              <a:rect l="l" t="t" r="r" b="b"/>
              <a:pathLst>
                <a:path w="21" h="5" extrusionOk="0">
                  <a:moveTo>
                    <a:pt x="15" y="1"/>
                  </a:moveTo>
                  <a:cubicBezTo>
                    <a:pt x="11" y="1"/>
                    <a:pt x="6" y="3"/>
                    <a:pt x="0" y="5"/>
                  </a:cubicBezTo>
                  <a:lnTo>
                    <a:pt x="9" y="5"/>
                  </a:lnTo>
                  <a:cubicBezTo>
                    <a:pt x="12" y="2"/>
                    <a:pt x="14" y="2"/>
                    <a:pt x="20" y="2"/>
                  </a:cubicBezTo>
                  <a:cubicBezTo>
                    <a:pt x="19" y="1"/>
                    <a:pt x="17"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2" name="Google Shape;1292;p35"/>
            <p:cNvSpPr/>
            <p:nvPr/>
          </p:nvSpPr>
          <p:spPr>
            <a:xfrm>
              <a:off x="4317425" y="2449850"/>
              <a:ext cx="375" cy="300"/>
            </a:xfrm>
            <a:custGeom>
              <a:avLst/>
              <a:gdLst/>
              <a:ahLst/>
              <a:cxnLst/>
              <a:rect l="l" t="t" r="r" b="b"/>
              <a:pathLst>
                <a:path w="15" h="12" extrusionOk="0">
                  <a:moveTo>
                    <a:pt x="15" y="0"/>
                  </a:moveTo>
                  <a:cubicBezTo>
                    <a:pt x="3" y="6"/>
                    <a:pt x="0" y="12"/>
                    <a:pt x="0" y="12"/>
                  </a:cubicBezTo>
                  <a:cubicBezTo>
                    <a:pt x="0" y="12"/>
                    <a:pt x="3" y="9"/>
                    <a:pt x="15" y="9"/>
                  </a:cubicBezTo>
                  <a:lnTo>
                    <a:pt x="15" y="3"/>
                  </a:lnTo>
                  <a:lnTo>
                    <a:pt x="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3" name="Google Shape;1293;p35"/>
            <p:cNvSpPr/>
            <p:nvPr/>
          </p:nvSpPr>
          <p:spPr>
            <a:xfrm>
              <a:off x="4357700" y="2460075"/>
              <a:ext cx="7225" cy="7025"/>
            </a:xfrm>
            <a:custGeom>
              <a:avLst/>
              <a:gdLst/>
              <a:ahLst/>
              <a:cxnLst/>
              <a:rect l="l" t="t" r="r" b="b"/>
              <a:pathLst>
                <a:path w="289" h="281" extrusionOk="0">
                  <a:moveTo>
                    <a:pt x="116" y="1"/>
                  </a:moveTo>
                  <a:cubicBezTo>
                    <a:pt x="104" y="4"/>
                    <a:pt x="90" y="6"/>
                    <a:pt x="78" y="9"/>
                  </a:cubicBezTo>
                  <a:cubicBezTo>
                    <a:pt x="75" y="15"/>
                    <a:pt x="72" y="15"/>
                    <a:pt x="67" y="18"/>
                  </a:cubicBezTo>
                  <a:cubicBezTo>
                    <a:pt x="64" y="18"/>
                    <a:pt x="52" y="24"/>
                    <a:pt x="44" y="32"/>
                  </a:cubicBezTo>
                  <a:lnTo>
                    <a:pt x="35" y="38"/>
                  </a:lnTo>
                  <a:cubicBezTo>
                    <a:pt x="32" y="44"/>
                    <a:pt x="29" y="47"/>
                    <a:pt x="23" y="53"/>
                  </a:cubicBezTo>
                  <a:cubicBezTo>
                    <a:pt x="23" y="58"/>
                    <a:pt x="21" y="64"/>
                    <a:pt x="18" y="67"/>
                  </a:cubicBezTo>
                  <a:cubicBezTo>
                    <a:pt x="15" y="73"/>
                    <a:pt x="15" y="76"/>
                    <a:pt x="9" y="79"/>
                  </a:cubicBezTo>
                  <a:cubicBezTo>
                    <a:pt x="9" y="79"/>
                    <a:pt x="6" y="81"/>
                    <a:pt x="6" y="87"/>
                  </a:cubicBezTo>
                  <a:cubicBezTo>
                    <a:pt x="3" y="90"/>
                    <a:pt x="3" y="90"/>
                    <a:pt x="3" y="93"/>
                  </a:cubicBezTo>
                  <a:lnTo>
                    <a:pt x="3" y="96"/>
                  </a:lnTo>
                  <a:lnTo>
                    <a:pt x="3" y="102"/>
                  </a:lnTo>
                  <a:cubicBezTo>
                    <a:pt x="3" y="107"/>
                    <a:pt x="0" y="110"/>
                    <a:pt x="0" y="119"/>
                  </a:cubicBezTo>
                  <a:lnTo>
                    <a:pt x="0" y="125"/>
                  </a:lnTo>
                  <a:cubicBezTo>
                    <a:pt x="0" y="139"/>
                    <a:pt x="3" y="151"/>
                    <a:pt x="3" y="162"/>
                  </a:cubicBezTo>
                  <a:lnTo>
                    <a:pt x="3" y="165"/>
                  </a:lnTo>
                  <a:cubicBezTo>
                    <a:pt x="6" y="174"/>
                    <a:pt x="18" y="188"/>
                    <a:pt x="18" y="197"/>
                  </a:cubicBezTo>
                  <a:cubicBezTo>
                    <a:pt x="18" y="197"/>
                    <a:pt x="18" y="202"/>
                    <a:pt x="21" y="202"/>
                  </a:cubicBezTo>
                  <a:cubicBezTo>
                    <a:pt x="23" y="208"/>
                    <a:pt x="29" y="217"/>
                    <a:pt x="35" y="223"/>
                  </a:cubicBezTo>
                  <a:lnTo>
                    <a:pt x="44" y="231"/>
                  </a:lnTo>
                  <a:cubicBezTo>
                    <a:pt x="46" y="237"/>
                    <a:pt x="58" y="246"/>
                    <a:pt x="64" y="254"/>
                  </a:cubicBezTo>
                  <a:cubicBezTo>
                    <a:pt x="69" y="254"/>
                    <a:pt x="69" y="260"/>
                    <a:pt x="72" y="260"/>
                  </a:cubicBezTo>
                  <a:cubicBezTo>
                    <a:pt x="78" y="263"/>
                    <a:pt x="84" y="266"/>
                    <a:pt x="90" y="266"/>
                  </a:cubicBezTo>
                  <a:cubicBezTo>
                    <a:pt x="95" y="269"/>
                    <a:pt x="107" y="274"/>
                    <a:pt x="113" y="274"/>
                  </a:cubicBezTo>
                  <a:cubicBezTo>
                    <a:pt x="116" y="277"/>
                    <a:pt x="118" y="277"/>
                    <a:pt x="121" y="277"/>
                  </a:cubicBezTo>
                  <a:lnTo>
                    <a:pt x="147" y="277"/>
                  </a:lnTo>
                  <a:lnTo>
                    <a:pt x="144" y="280"/>
                  </a:lnTo>
                  <a:cubicBezTo>
                    <a:pt x="147" y="280"/>
                    <a:pt x="150" y="280"/>
                    <a:pt x="156" y="277"/>
                  </a:cubicBezTo>
                  <a:lnTo>
                    <a:pt x="159" y="277"/>
                  </a:lnTo>
                  <a:cubicBezTo>
                    <a:pt x="159" y="274"/>
                    <a:pt x="159" y="274"/>
                    <a:pt x="162" y="274"/>
                  </a:cubicBezTo>
                  <a:lnTo>
                    <a:pt x="193" y="263"/>
                  </a:lnTo>
                  <a:cubicBezTo>
                    <a:pt x="202" y="260"/>
                    <a:pt x="205" y="254"/>
                    <a:pt x="214" y="251"/>
                  </a:cubicBezTo>
                  <a:cubicBezTo>
                    <a:pt x="222" y="240"/>
                    <a:pt x="237" y="234"/>
                    <a:pt x="248" y="223"/>
                  </a:cubicBezTo>
                  <a:cubicBezTo>
                    <a:pt x="257" y="217"/>
                    <a:pt x="265" y="211"/>
                    <a:pt x="274" y="208"/>
                  </a:cubicBezTo>
                  <a:cubicBezTo>
                    <a:pt x="277" y="205"/>
                    <a:pt x="280" y="202"/>
                    <a:pt x="280" y="197"/>
                  </a:cubicBezTo>
                  <a:cubicBezTo>
                    <a:pt x="283" y="182"/>
                    <a:pt x="283" y="168"/>
                    <a:pt x="289" y="159"/>
                  </a:cubicBezTo>
                  <a:lnTo>
                    <a:pt x="289" y="139"/>
                  </a:lnTo>
                  <a:cubicBezTo>
                    <a:pt x="283" y="136"/>
                    <a:pt x="283" y="133"/>
                    <a:pt x="283" y="125"/>
                  </a:cubicBezTo>
                  <a:cubicBezTo>
                    <a:pt x="280" y="116"/>
                    <a:pt x="277" y="102"/>
                    <a:pt x="274" y="90"/>
                  </a:cubicBezTo>
                  <a:cubicBezTo>
                    <a:pt x="274" y="87"/>
                    <a:pt x="274" y="81"/>
                    <a:pt x="268" y="79"/>
                  </a:cubicBezTo>
                  <a:cubicBezTo>
                    <a:pt x="265" y="73"/>
                    <a:pt x="260" y="61"/>
                    <a:pt x="251" y="53"/>
                  </a:cubicBezTo>
                  <a:cubicBezTo>
                    <a:pt x="248" y="50"/>
                    <a:pt x="248" y="47"/>
                    <a:pt x="245" y="44"/>
                  </a:cubicBezTo>
                  <a:cubicBezTo>
                    <a:pt x="237" y="35"/>
                    <a:pt x="231" y="32"/>
                    <a:pt x="222" y="24"/>
                  </a:cubicBezTo>
                  <a:cubicBezTo>
                    <a:pt x="219" y="21"/>
                    <a:pt x="216" y="18"/>
                    <a:pt x="211" y="18"/>
                  </a:cubicBezTo>
                  <a:cubicBezTo>
                    <a:pt x="202" y="15"/>
                    <a:pt x="191" y="9"/>
                    <a:pt x="182" y="6"/>
                  </a:cubicBezTo>
                  <a:cubicBezTo>
                    <a:pt x="176" y="6"/>
                    <a:pt x="173" y="4"/>
                    <a:pt x="167" y="4"/>
                  </a:cubicBezTo>
                  <a:cubicBezTo>
                    <a:pt x="165" y="4"/>
                    <a:pt x="162"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4" name="Google Shape;1294;p35"/>
            <p:cNvSpPr/>
            <p:nvPr/>
          </p:nvSpPr>
          <p:spPr>
            <a:xfrm>
              <a:off x="4363825" y="2424125"/>
              <a:ext cx="375" cy="175"/>
            </a:xfrm>
            <a:custGeom>
              <a:avLst/>
              <a:gdLst/>
              <a:ahLst/>
              <a:cxnLst/>
              <a:rect l="l" t="t" r="r" b="b"/>
              <a:pathLst>
                <a:path w="15" h="7" extrusionOk="0">
                  <a:moveTo>
                    <a:pt x="15" y="1"/>
                  </a:moveTo>
                  <a:lnTo>
                    <a:pt x="15" y="1"/>
                  </a:lnTo>
                  <a:cubicBezTo>
                    <a:pt x="14" y="1"/>
                    <a:pt x="14" y="1"/>
                    <a:pt x="13" y="2"/>
                  </a:cubicBezTo>
                  <a:lnTo>
                    <a:pt x="13" y="2"/>
                  </a:lnTo>
                  <a:cubicBezTo>
                    <a:pt x="13" y="2"/>
                    <a:pt x="13" y="2"/>
                    <a:pt x="13" y="2"/>
                  </a:cubicBezTo>
                  <a:cubicBezTo>
                    <a:pt x="14" y="2"/>
                    <a:pt x="15" y="2"/>
                    <a:pt x="15" y="1"/>
                  </a:cubicBezTo>
                  <a:close/>
                  <a:moveTo>
                    <a:pt x="13" y="2"/>
                  </a:moveTo>
                  <a:cubicBezTo>
                    <a:pt x="13" y="2"/>
                    <a:pt x="12" y="2"/>
                    <a:pt x="12" y="3"/>
                  </a:cubicBezTo>
                  <a:lnTo>
                    <a:pt x="12" y="3"/>
                  </a:lnTo>
                  <a:cubicBezTo>
                    <a:pt x="12" y="2"/>
                    <a:pt x="13" y="2"/>
                    <a:pt x="13" y="2"/>
                  </a:cubicBezTo>
                  <a:close/>
                  <a:moveTo>
                    <a:pt x="12" y="3"/>
                  </a:moveTo>
                  <a:cubicBezTo>
                    <a:pt x="12" y="3"/>
                    <a:pt x="11" y="3"/>
                    <a:pt x="11" y="3"/>
                  </a:cubicBezTo>
                  <a:lnTo>
                    <a:pt x="11" y="3"/>
                  </a:lnTo>
                  <a:cubicBezTo>
                    <a:pt x="11" y="3"/>
                    <a:pt x="11" y="3"/>
                    <a:pt x="12" y="3"/>
                  </a:cubicBezTo>
                  <a:cubicBezTo>
                    <a:pt x="12" y="3"/>
                    <a:pt x="12" y="3"/>
                    <a:pt x="12" y="3"/>
                  </a:cubicBezTo>
                  <a:close/>
                  <a:moveTo>
                    <a:pt x="11" y="3"/>
                  </a:moveTo>
                  <a:lnTo>
                    <a:pt x="11" y="3"/>
                  </a:lnTo>
                  <a:cubicBezTo>
                    <a:pt x="6" y="3"/>
                    <a:pt x="3" y="4"/>
                    <a:pt x="0" y="6"/>
                  </a:cubicBezTo>
                  <a:cubicBezTo>
                    <a:pt x="4" y="6"/>
                    <a:pt x="8" y="5"/>
                    <a:pt x="11"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5" name="Google Shape;1295;p35"/>
            <p:cNvSpPr/>
            <p:nvPr/>
          </p:nvSpPr>
          <p:spPr>
            <a:xfrm>
              <a:off x="4361575" y="2426075"/>
              <a:ext cx="250" cy="375"/>
            </a:xfrm>
            <a:custGeom>
              <a:avLst/>
              <a:gdLst/>
              <a:ahLst/>
              <a:cxnLst/>
              <a:rect l="l" t="t" r="r" b="b"/>
              <a:pathLst>
                <a:path w="10" h="15" extrusionOk="0">
                  <a:moveTo>
                    <a:pt x="10" y="0"/>
                  </a:moveTo>
                  <a:lnTo>
                    <a:pt x="1" y="15"/>
                  </a:lnTo>
                  <a:cubicBezTo>
                    <a:pt x="7" y="6"/>
                    <a:pt x="10"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6" name="Google Shape;1296;p35"/>
            <p:cNvSpPr/>
            <p:nvPr/>
          </p:nvSpPr>
          <p:spPr>
            <a:xfrm>
              <a:off x="4360650" y="2423825"/>
              <a:ext cx="11550" cy="11125"/>
            </a:xfrm>
            <a:custGeom>
              <a:avLst/>
              <a:gdLst/>
              <a:ahLst/>
              <a:cxnLst/>
              <a:rect l="l" t="t" r="r" b="b"/>
              <a:pathLst>
                <a:path w="462" h="445" extrusionOk="0">
                  <a:moveTo>
                    <a:pt x="214" y="1"/>
                  </a:moveTo>
                  <a:cubicBezTo>
                    <a:pt x="205" y="1"/>
                    <a:pt x="199" y="4"/>
                    <a:pt x="188" y="4"/>
                  </a:cubicBezTo>
                  <a:cubicBezTo>
                    <a:pt x="173" y="10"/>
                    <a:pt x="162" y="13"/>
                    <a:pt x="147" y="18"/>
                  </a:cubicBezTo>
                  <a:lnTo>
                    <a:pt x="145" y="18"/>
                  </a:lnTo>
                  <a:cubicBezTo>
                    <a:pt x="142" y="24"/>
                    <a:pt x="136" y="27"/>
                    <a:pt x="130" y="27"/>
                  </a:cubicBezTo>
                  <a:cubicBezTo>
                    <a:pt x="129" y="26"/>
                    <a:pt x="129" y="26"/>
                    <a:pt x="128" y="26"/>
                  </a:cubicBezTo>
                  <a:cubicBezTo>
                    <a:pt x="127" y="26"/>
                    <a:pt x="127" y="27"/>
                    <a:pt x="127" y="27"/>
                  </a:cubicBezTo>
                  <a:cubicBezTo>
                    <a:pt x="113" y="38"/>
                    <a:pt x="98" y="44"/>
                    <a:pt x="87" y="56"/>
                  </a:cubicBezTo>
                  <a:lnTo>
                    <a:pt x="73" y="73"/>
                  </a:lnTo>
                  <a:cubicBezTo>
                    <a:pt x="61" y="82"/>
                    <a:pt x="58" y="90"/>
                    <a:pt x="49" y="99"/>
                  </a:cubicBezTo>
                  <a:cubicBezTo>
                    <a:pt x="49" y="99"/>
                    <a:pt x="47" y="102"/>
                    <a:pt x="41" y="113"/>
                  </a:cubicBezTo>
                  <a:cubicBezTo>
                    <a:pt x="35" y="116"/>
                    <a:pt x="35" y="116"/>
                    <a:pt x="35" y="119"/>
                  </a:cubicBezTo>
                  <a:cubicBezTo>
                    <a:pt x="32" y="122"/>
                    <a:pt x="21" y="154"/>
                    <a:pt x="18" y="154"/>
                  </a:cubicBezTo>
                  <a:cubicBezTo>
                    <a:pt x="15" y="160"/>
                    <a:pt x="12" y="165"/>
                    <a:pt x="12" y="177"/>
                  </a:cubicBezTo>
                  <a:cubicBezTo>
                    <a:pt x="9" y="188"/>
                    <a:pt x="3" y="200"/>
                    <a:pt x="3" y="214"/>
                  </a:cubicBezTo>
                  <a:cubicBezTo>
                    <a:pt x="3" y="232"/>
                    <a:pt x="0" y="246"/>
                    <a:pt x="3" y="260"/>
                  </a:cubicBezTo>
                  <a:lnTo>
                    <a:pt x="3" y="263"/>
                  </a:lnTo>
                  <a:cubicBezTo>
                    <a:pt x="9" y="263"/>
                    <a:pt x="9" y="272"/>
                    <a:pt x="9" y="283"/>
                  </a:cubicBezTo>
                  <a:cubicBezTo>
                    <a:pt x="15" y="295"/>
                    <a:pt x="18" y="309"/>
                    <a:pt x="26" y="324"/>
                  </a:cubicBezTo>
                  <a:cubicBezTo>
                    <a:pt x="29" y="330"/>
                    <a:pt x="32" y="335"/>
                    <a:pt x="38" y="338"/>
                  </a:cubicBezTo>
                  <a:lnTo>
                    <a:pt x="58" y="373"/>
                  </a:lnTo>
                  <a:lnTo>
                    <a:pt x="73" y="387"/>
                  </a:lnTo>
                  <a:cubicBezTo>
                    <a:pt x="84" y="393"/>
                    <a:pt x="96" y="402"/>
                    <a:pt x="113" y="404"/>
                  </a:cubicBezTo>
                  <a:cubicBezTo>
                    <a:pt x="119" y="407"/>
                    <a:pt x="122" y="410"/>
                    <a:pt x="130" y="416"/>
                  </a:cubicBezTo>
                  <a:cubicBezTo>
                    <a:pt x="142" y="422"/>
                    <a:pt x="156" y="430"/>
                    <a:pt x="171" y="433"/>
                  </a:cubicBezTo>
                  <a:cubicBezTo>
                    <a:pt x="176" y="433"/>
                    <a:pt x="179" y="436"/>
                    <a:pt x="188" y="436"/>
                  </a:cubicBezTo>
                  <a:cubicBezTo>
                    <a:pt x="202" y="439"/>
                    <a:pt x="217" y="445"/>
                    <a:pt x="231" y="445"/>
                  </a:cubicBezTo>
                  <a:lnTo>
                    <a:pt x="248" y="445"/>
                  </a:lnTo>
                  <a:cubicBezTo>
                    <a:pt x="263" y="445"/>
                    <a:pt x="277" y="439"/>
                    <a:pt x="289" y="439"/>
                  </a:cubicBezTo>
                  <a:cubicBezTo>
                    <a:pt x="294" y="439"/>
                    <a:pt x="303" y="436"/>
                    <a:pt x="309" y="433"/>
                  </a:cubicBezTo>
                  <a:cubicBezTo>
                    <a:pt x="318" y="433"/>
                    <a:pt x="323" y="430"/>
                    <a:pt x="332" y="428"/>
                  </a:cubicBezTo>
                  <a:cubicBezTo>
                    <a:pt x="343" y="416"/>
                    <a:pt x="364" y="407"/>
                    <a:pt x="372" y="402"/>
                  </a:cubicBezTo>
                  <a:cubicBezTo>
                    <a:pt x="375" y="396"/>
                    <a:pt x="381" y="393"/>
                    <a:pt x="387" y="390"/>
                  </a:cubicBezTo>
                  <a:cubicBezTo>
                    <a:pt x="401" y="376"/>
                    <a:pt x="416" y="364"/>
                    <a:pt x="424" y="347"/>
                  </a:cubicBezTo>
                  <a:cubicBezTo>
                    <a:pt x="430" y="344"/>
                    <a:pt x="433" y="335"/>
                    <a:pt x="436" y="332"/>
                  </a:cubicBezTo>
                  <a:cubicBezTo>
                    <a:pt x="436" y="330"/>
                    <a:pt x="439" y="321"/>
                    <a:pt x="439" y="321"/>
                  </a:cubicBezTo>
                  <a:cubicBezTo>
                    <a:pt x="444" y="315"/>
                    <a:pt x="450" y="309"/>
                    <a:pt x="453" y="304"/>
                  </a:cubicBezTo>
                  <a:lnTo>
                    <a:pt x="453" y="289"/>
                  </a:lnTo>
                  <a:cubicBezTo>
                    <a:pt x="459" y="275"/>
                    <a:pt x="459" y="263"/>
                    <a:pt x="462" y="249"/>
                  </a:cubicBezTo>
                  <a:lnTo>
                    <a:pt x="462" y="234"/>
                  </a:lnTo>
                  <a:lnTo>
                    <a:pt x="462" y="214"/>
                  </a:lnTo>
                  <a:cubicBezTo>
                    <a:pt x="462" y="203"/>
                    <a:pt x="459" y="191"/>
                    <a:pt x="459" y="177"/>
                  </a:cubicBezTo>
                  <a:lnTo>
                    <a:pt x="459" y="174"/>
                  </a:lnTo>
                  <a:lnTo>
                    <a:pt x="459" y="171"/>
                  </a:lnTo>
                  <a:cubicBezTo>
                    <a:pt x="453" y="168"/>
                    <a:pt x="453" y="162"/>
                    <a:pt x="453" y="162"/>
                  </a:cubicBezTo>
                  <a:lnTo>
                    <a:pt x="453" y="157"/>
                  </a:lnTo>
                  <a:cubicBezTo>
                    <a:pt x="450" y="145"/>
                    <a:pt x="447" y="134"/>
                    <a:pt x="444" y="128"/>
                  </a:cubicBezTo>
                  <a:lnTo>
                    <a:pt x="444" y="125"/>
                  </a:lnTo>
                  <a:cubicBezTo>
                    <a:pt x="436" y="113"/>
                    <a:pt x="430" y="99"/>
                    <a:pt x="418" y="85"/>
                  </a:cubicBezTo>
                  <a:cubicBezTo>
                    <a:pt x="418" y="82"/>
                    <a:pt x="416" y="76"/>
                    <a:pt x="410" y="73"/>
                  </a:cubicBezTo>
                  <a:lnTo>
                    <a:pt x="407" y="73"/>
                  </a:lnTo>
                  <a:cubicBezTo>
                    <a:pt x="407" y="73"/>
                    <a:pt x="404" y="73"/>
                    <a:pt x="404" y="70"/>
                  </a:cubicBezTo>
                  <a:lnTo>
                    <a:pt x="401" y="70"/>
                  </a:lnTo>
                  <a:cubicBezTo>
                    <a:pt x="387" y="59"/>
                    <a:pt x="375" y="47"/>
                    <a:pt x="361" y="38"/>
                  </a:cubicBezTo>
                  <a:lnTo>
                    <a:pt x="338" y="27"/>
                  </a:lnTo>
                  <a:cubicBezTo>
                    <a:pt x="329" y="18"/>
                    <a:pt x="309" y="15"/>
                    <a:pt x="300" y="10"/>
                  </a:cubicBezTo>
                  <a:cubicBezTo>
                    <a:pt x="292" y="10"/>
                    <a:pt x="286" y="4"/>
                    <a:pt x="277" y="4"/>
                  </a:cubicBezTo>
                  <a:cubicBezTo>
                    <a:pt x="271" y="4"/>
                    <a:pt x="263"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7" name="Google Shape;1297;p35"/>
            <p:cNvSpPr/>
            <p:nvPr/>
          </p:nvSpPr>
          <p:spPr>
            <a:xfrm>
              <a:off x="4360725" y="2430250"/>
              <a:ext cx="250" cy="450"/>
            </a:xfrm>
            <a:custGeom>
              <a:avLst/>
              <a:gdLst/>
              <a:ahLst/>
              <a:cxnLst/>
              <a:rect l="l" t="t" r="r" b="b"/>
              <a:pathLst>
                <a:path w="10" h="18" extrusionOk="0">
                  <a:moveTo>
                    <a:pt x="0" y="0"/>
                  </a:moveTo>
                  <a:cubicBezTo>
                    <a:pt x="0" y="3"/>
                    <a:pt x="6" y="12"/>
                    <a:pt x="6" y="18"/>
                  </a:cubicBezTo>
                  <a:cubicBezTo>
                    <a:pt x="9" y="6"/>
                    <a:pt x="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8" name="Google Shape;1298;p35"/>
            <p:cNvSpPr/>
            <p:nvPr/>
          </p:nvSpPr>
          <p:spPr>
            <a:xfrm>
              <a:off x="4290100" y="2388175"/>
              <a:ext cx="17050" cy="18375"/>
            </a:xfrm>
            <a:custGeom>
              <a:avLst/>
              <a:gdLst/>
              <a:ahLst/>
              <a:cxnLst/>
              <a:rect l="l" t="t" r="r" b="b"/>
              <a:pathLst>
                <a:path w="682" h="735" extrusionOk="0">
                  <a:moveTo>
                    <a:pt x="304" y="0"/>
                  </a:moveTo>
                  <a:cubicBezTo>
                    <a:pt x="283" y="0"/>
                    <a:pt x="260" y="3"/>
                    <a:pt x="237" y="3"/>
                  </a:cubicBezTo>
                  <a:lnTo>
                    <a:pt x="231" y="3"/>
                  </a:lnTo>
                  <a:cubicBezTo>
                    <a:pt x="223" y="9"/>
                    <a:pt x="214" y="9"/>
                    <a:pt x="203" y="12"/>
                  </a:cubicBezTo>
                  <a:cubicBezTo>
                    <a:pt x="182" y="18"/>
                    <a:pt x="159" y="29"/>
                    <a:pt x="139" y="35"/>
                  </a:cubicBezTo>
                  <a:cubicBezTo>
                    <a:pt x="131" y="41"/>
                    <a:pt x="116" y="44"/>
                    <a:pt x="116" y="46"/>
                  </a:cubicBezTo>
                  <a:cubicBezTo>
                    <a:pt x="113" y="46"/>
                    <a:pt x="102" y="58"/>
                    <a:pt x="99" y="61"/>
                  </a:cubicBezTo>
                  <a:cubicBezTo>
                    <a:pt x="84" y="72"/>
                    <a:pt x="70" y="87"/>
                    <a:pt x="59" y="101"/>
                  </a:cubicBezTo>
                  <a:cubicBezTo>
                    <a:pt x="56" y="107"/>
                    <a:pt x="47" y="113"/>
                    <a:pt x="44" y="119"/>
                  </a:cubicBezTo>
                  <a:cubicBezTo>
                    <a:pt x="44" y="124"/>
                    <a:pt x="33" y="133"/>
                    <a:pt x="33" y="139"/>
                  </a:cubicBezTo>
                  <a:cubicBezTo>
                    <a:pt x="30" y="147"/>
                    <a:pt x="27" y="159"/>
                    <a:pt x="18" y="170"/>
                  </a:cubicBezTo>
                  <a:cubicBezTo>
                    <a:pt x="18" y="173"/>
                    <a:pt x="15" y="182"/>
                    <a:pt x="15" y="188"/>
                  </a:cubicBezTo>
                  <a:cubicBezTo>
                    <a:pt x="10" y="205"/>
                    <a:pt x="4" y="228"/>
                    <a:pt x="1" y="245"/>
                  </a:cubicBezTo>
                  <a:lnTo>
                    <a:pt x="1" y="257"/>
                  </a:lnTo>
                  <a:lnTo>
                    <a:pt x="1" y="283"/>
                  </a:lnTo>
                  <a:cubicBezTo>
                    <a:pt x="1" y="303"/>
                    <a:pt x="1" y="326"/>
                    <a:pt x="4" y="346"/>
                  </a:cubicBezTo>
                  <a:lnTo>
                    <a:pt x="4" y="358"/>
                  </a:lnTo>
                  <a:cubicBezTo>
                    <a:pt x="4" y="358"/>
                    <a:pt x="10" y="358"/>
                    <a:pt x="10" y="361"/>
                  </a:cubicBezTo>
                  <a:cubicBezTo>
                    <a:pt x="12" y="375"/>
                    <a:pt x="15" y="387"/>
                    <a:pt x="18" y="398"/>
                  </a:cubicBezTo>
                  <a:cubicBezTo>
                    <a:pt x="27" y="415"/>
                    <a:pt x="33" y="436"/>
                    <a:pt x="41" y="456"/>
                  </a:cubicBezTo>
                  <a:cubicBezTo>
                    <a:pt x="44" y="459"/>
                    <a:pt x="53" y="476"/>
                    <a:pt x="53" y="476"/>
                  </a:cubicBezTo>
                  <a:lnTo>
                    <a:pt x="61" y="499"/>
                  </a:lnTo>
                  <a:cubicBezTo>
                    <a:pt x="79" y="516"/>
                    <a:pt x="87" y="531"/>
                    <a:pt x="99" y="548"/>
                  </a:cubicBezTo>
                  <a:cubicBezTo>
                    <a:pt x="105" y="559"/>
                    <a:pt x="113" y="571"/>
                    <a:pt x="119" y="577"/>
                  </a:cubicBezTo>
                  <a:cubicBezTo>
                    <a:pt x="125" y="585"/>
                    <a:pt x="131" y="591"/>
                    <a:pt x="133" y="594"/>
                  </a:cubicBezTo>
                  <a:cubicBezTo>
                    <a:pt x="151" y="608"/>
                    <a:pt x="165" y="623"/>
                    <a:pt x="182" y="634"/>
                  </a:cubicBezTo>
                  <a:cubicBezTo>
                    <a:pt x="187" y="642"/>
                    <a:pt x="196" y="647"/>
                    <a:pt x="205" y="647"/>
                  </a:cubicBezTo>
                  <a:cubicBezTo>
                    <a:pt x="207" y="647"/>
                    <a:pt x="209" y="646"/>
                    <a:pt x="211" y="646"/>
                  </a:cubicBezTo>
                  <a:lnTo>
                    <a:pt x="217" y="652"/>
                  </a:lnTo>
                  <a:cubicBezTo>
                    <a:pt x="237" y="660"/>
                    <a:pt x="255" y="669"/>
                    <a:pt x="272" y="681"/>
                  </a:cubicBezTo>
                  <a:cubicBezTo>
                    <a:pt x="329" y="706"/>
                    <a:pt x="361" y="718"/>
                    <a:pt x="419" y="727"/>
                  </a:cubicBezTo>
                  <a:cubicBezTo>
                    <a:pt x="443" y="732"/>
                    <a:pt x="464" y="735"/>
                    <a:pt x="483" y="735"/>
                  </a:cubicBezTo>
                  <a:cubicBezTo>
                    <a:pt x="505" y="735"/>
                    <a:pt x="526" y="731"/>
                    <a:pt x="549" y="724"/>
                  </a:cubicBezTo>
                  <a:cubicBezTo>
                    <a:pt x="557" y="724"/>
                    <a:pt x="563" y="721"/>
                    <a:pt x="572" y="718"/>
                  </a:cubicBezTo>
                  <a:lnTo>
                    <a:pt x="574" y="715"/>
                  </a:lnTo>
                  <a:cubicBezTo>
                    <a:pt x="583" y="709"/>
                    <a:pt x="586" y="704"/>
                    <a:pt x="592" y="701"/>
                  </a:cubicBezTo>
                  <a:cubicBezTo>
                    <a:pt x="598" y="701"/>
                    <a:pt x="612" y="683"/>
                    <a:pt x="612" y="681"/>
                  </a:cubicBezTo>
                  <a:cubicBezTo>
                    <a:pt x="615" y="681"/>
                    <a:pt x="615" y="678"/>
                    <a:pt x="618" y="678"/>
                  </a:cubicBezTo>
                  <a:cubicBezTo>
                    <a:pt x="618" y="675"/>
                    <a:pt x="618" y="675"/>
                    <a:pt x="621" y="672"/>
                  </a:cubicBezTo>
                  <a:cubicBezTo>
                    <a:pt x="623" y="666"/>
                    <a:pt x="623" y="660"/>
                    <a:pt x="629" y="657"/>
                  </a:cubicBezTo>
                  <a:cubicBezTo>
                    <a:pt x="629" y="657"/>
                    <a:pt x="635" y="634"/>
                    <a:pt x="635" y="632"/>
                  </a:cubicBezTo>
                  <a:lnTo>
                    <a:pt x="635" y="629"/>
                  </a:lnTo>
                  <a:lnTo>
                    <a:pt x="635" y="617"/>
                  </a:lnTo>
                  <a:lnTo>
                    <a:pt x="635" y="614"/>
                  </a:lnTo>
                  <a:cubicBezTo>
                    <a:pt x="635" y="608"/>
                    <a:pt x="632" y="603"/>
                    <a:pt x="632" y="600"/>
                  </a:cubicBezTo>
                  <a:cubicBezTo>
                    <a:pt x="609" y="542"/>
                    <a:pt x="635" y="476"/>
                    <a:pt x="681" y="436"/>
                  </a:cubicBezTo>
                  <a:cubicBezTo>
                    <a:pt x="678" y="421"/>
                    <a:pt x="678" y="404"/>
                    <a:pt x="675" y="389"/>
                  </a:cubicBezTo>
                  <a:cubicBezTo>
                    <a:pt x="675" y="387"/>
                    <a:pt x="675" y="378"/>
                    <a:pt x="672" y="375"/>
                  </a:cubicBezTo>
                  <a:lnTo>
                    <a:pt x="661" y="343"/>
                  </a:lnTo>
                  <a:cubicBezTo>
                    <a:pt x="658" y="317"/>
                    <a:pt x="647" y="294"/>
                    <a:pt x="638" y="274"/>
                  </a:cubicBezTo>
                  <a:cubicBezTo>
                    <a:pt x="635" y="263"/>
                    <a:pt x="629" y="251"/>
                    <a:pt x="623" y="242"/>
                  </a:cubicBezTo>
                  <a:cubicBezTo>
                    <a:pt x="621" y="237"/>
                    <a:pt x="618" y="228"/>
                    <a:pt x="615" y="222"/>
                  </a:cubicBezTo>
                  <a:cubicBezTo>
                    <a:pt x="603" y="202"/>
                    <a:pt x="592" y="185"/>
                    <a:pt x="577" y="165"/>
                  </a:cubicBezTo>
                  <a:cubicBezTo>
                    <a:pt x="572" y="156"/>
                    <a:pt x="563" y="142"/>
                    <a:pt x="551" y="130"/>
                  </a:cubicBezTo>
                  <a:lnTo>
                    <a:pt x="546" y="124"/>
                  </a:lnTo>
                  <a:lnTo>
                    <a:pt x="528" y="104"/>
                  </a:lnTo>
                  <a:cubicBezTo>
                    <a:pt x="520" y="98"/>
                    <a:pt x="511" y="90"/>
                    <a:pt x="502" y="84"/>
                  </a:cubicBezTo>
                  <a:lnTo>
                    <a:pt x="459" y="52"/>
                  </a:lnTo>
                  <a:lnTo>
                    <a:pt x="456" y="52"/>
                  </a:lnTo>
                  <a:cubicBezTo>
                    <a:pt x="445" y="46"/>
                    <a:pt x="439" y="44"/>
                    <a:pt x="427" y="35"/>
                  </a:cubicBezTo>
                  <a:cubicBezTo>
                    <a:pt x="413" y="26"/>
                    <a:pt x="396" y="21"/>
                    <a:pt x="381" y="15"/>
                  </a:cubicBezTo>
                  <a:cubicBezTo>
                    <a:pt x="376" y="15"/>
                    <a:pt x="370" y="12"/>
                    <a:pt x="367" y="12"/>
                  </a:cubicBezTo>
                  <a:cubicBezTo>
                    <a:pt x="355" y="9"/>
                    <a:pt x="344" y="9"/>
                    <a:pt x="332" y="3"/>
                  </a:cubicBezTo>
                  <a:cubicBezTo>
                    <a:pt x="327" y="0"/>
                    <a:pt x="318" y="0"/>
                    <a:pt x="3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1299" name="Google Shape;1299;p35"/>
            <p:cNvGrpSpPr/>
            <p:nvPr/>
          </p:nvGrpSpPr>
          <p:grpSpPr>
            <a:xfrm>
              <a:off x="4241913" y="2380925"/>
              <a:ext cx="138650" cy="93375"/>
              <a:chOff x="4241775" y="2380925"/>
              <a:chExt cx="138650" cy="93375"/>
            </a:xfrm>
          </p:grpSpPr>
          <p:sp>
            <p:nvSpPr>
              <p:cNvPr id="1300" name="Google Shape;1300;p35"/>
              <p:cNvSpPr/>
              <p:nvPr/>
            </p:nvSpPr>
            <p:spPr>
              <a:xfrm>
                <a:off x="4295150" y="2430600"/>
                <a:ext cx="31875" cy="27800"/>
              </a:xfrm>
              <a:custGeom>
                <a:avLst/>
                <a:gdLst/>
                <a:ahLst/>
                <a:cxnLst/>
                <a:rect l="l" t="t" r="r" b="b"/>
                <a:pathLst>
                  <a:path w="1275" h="1112" extrusionOk="0">
                    <a:moveTo>
                      <a:pt x="632" y="301"/>
                    </a:moveTo>
                    <a:cubicBezTo>
                      <a:pt x="635" y="301"/>
                      <a:pt x="646" y="301"/>
                      <a:pt x="652" y="304"/>
                    </a:cubicBezTo>
                    <a:lnTo>
                      <a:pt x="669" y="304"/>
                    </a:lnTo>
                    <a:cubicBezTo>
                      <a:pt x="678" y="306"/>
                      <a:pt x="692" y="306"/>
                      <a:pt x="704" y="309"/>
                    </a:cubicBezTo>
                    <a:cubicBezTo>
                      <a:pt x="707" y="309"/>
                      <a:pt x="710" y="315"/>
                      <a:pt x="715" y="315"/>
                    </a:cubicBezTo>
                    <a:cubicBezTo>
                      <a:pt x="718" y="315"/>
                      <a:pt x="718" y="315"/>
                      <a:pt x="721" y="318"/>
                    </a:cubicBezTo>
                    <a:cubicBezTo>
                      <a:pt x="733" y="321"/>
                      <a:pt x="744" y="324"/>
                      <a:pt x="756" y="332"/>
                    </a:cubicBezTo>
                    <a:cubicBezTo>
                      <a:pt x="759" y="335"/>
                      <a:pt x="776" y="344"/>
                      <a:pt x="779" y="347"/>
                    </a:cubicBezTo>
                    <a:lnTo>
                      <a:pt x="834" y="390"/>
                    </a:lnTo>
                    <a:cubicBezTo>
                      <a:pt x="836" y="396"/>
                      <a:pt x="845" y="402"/>
                      <a:pt x="848" y="404"/>
                    </a:cubicBezTo>
                    <a:cubicBezTo>
                      <a:pt x="851" y="410"/>
                      <a:pt x="865" y="425"/>
                      <a:pt x="868" y="427"/>
                    </a:cubicBezTo>
                    <a:cubicBezTo>
                      <a:pt x="885" y="451"/>
                      <a:pt x="903" y="476"/>
                      <a:pt x="911" y="500"/>
                    </a:cubicBezTo>
                    <a:cubicBezTo>
                      <a:pt x="917" y="505"/>
                      <a:pt x="920" y="520"/>
                      <a:pt x="923" y="523"/>
                    </a:cubicBezTo>
                    <a:cubicBezTo>
                      <a:pt x="926" y="534"/>
                      <a:pt x="934" y="543"/>
                      <a:pt x="937" y="554"/>
                    </a:cubicBezTo>
                    <a:cubicBezTo>
                      <a:pt x="949" y="580"/>
                      <a:pt x="958" y="609"/>
                      <a:pt x="963" y="638"/>
                    </a:cubicBezTo>
                    <a:cubicBezTo>
                      <a:pt x="963" y="641"/>
                      <a:pt x="963" y="641"/>
                      <a:pt x="966" y="641"/>
                    </a:cubicBezTo>
                    <a:lnTo>
                      <a:pt x="966" y="644"/>
                    </a:lnTo>
                    <a:cubicBezTo>
                      <a:pt x="966" y="652"/>
                      <a:pt x="969" y="661"/>
                      <a:pt x="969" y="667"/>
                    </a:cubicBezTo>
                    <a:cubicBezTo>
                      <a:pt x="966" y="670"/>
                      <a:pt x="966" y="672"/>
                      <a:pt x="963" y="678"/>
                    </a:cubicBezTo>
                    <a:cubicBezTo>
                      <a:pt x="958" y="695"/>
                      <a:pt x="949" y="710"/>
                      <a:pt x="940" y="727"/>
                    </a:cubicBezTo>
                    <a:cubicBezTo>
                      <a:pt x="937" y="736"/>
                      <a:pt x="934" y="739"/>
                      <a:pt x="932" y="747"/>
                    </a:cubicBezTo>
                    <a:lnTo>
                      <a:pt x="906" y="776"/>
                    </a:lnTo>
                    <a:lnTo>
                      <a:pt x="906" y="779"/>
                    </a:lnTo>
                    <a:lnTo>
                      <a:pt x="906" y="782"/>
                    </a:lnTo>
                    <a:cubicBezTo>
                      <a:pt x="900" y="788"/>
                      <a:pt x="900" y="788"/>
                      <a:pt x="894" y="788"/>
                    </a:cubicBezTo>
                    <a:cubicBezTo>
                      <a:pt x="894" y="793"/>
                      <a:pt x="891" y="793"/>
                      <a:pt x="891" y="793"/>
                    </a:cubicBezTo>
                    <a:cubicBezTo>
                      <a:pt x="888" y="796"/>
                      <a:pt x="885" y="796"/>
                      <a:pt x="880" y="799"/>
                    </a:cubicBezTo>
                    <a:lnTo>
                      <a:pt x="877" y="799"/>
                    </a:lnTo>
                    <a:cubicBezTo>
                      <a:pt x="877" y="802"/>
                      <a:pt x="874" y="802"/>
                      <a:pt x="874" y="802"/>
                    </a:cubicBezTo>
                    <a:cubicBezTo>
                      <a:pt x="868" y="808"/>
                      <a:pt x="865" y="808"/>
                      <a:pt x="862" y="808"/>
                    </a:cubicBezTo>
                    <a:lnTo>
                      <a:pt x="862" y="802"/>
                    </a:lnTo>
                    <a:cubicBezTo>
                      <a:pt x="854" y="808"/>
                      <a:pt x="848" y="811"/>
                      <a:pt x="839" y="811"/>
                    </a:cubicBezTo>
                    <a:cubicBezTo>
                      <a:pt x="836" y="811"/>
                      <a:pt x="834" y="811"/>
                      <a:pt x="831" y="814"/>
                    </a:cubicBezTo>
                    <a:lnTo>
                      <a:pt x="770" y="814"/>
                    </a:lnTo>
                    <a:cubicBezTo>
                      <a:pt x="756" y="814"/>
                      <a:pt x="741" y="811"/>
                      <a:pt x="727" y="808"/>
                    </a:cubicBezTo>
                    <a:cubicBezTo>
                      <a:pt x="721" y="808"/>
                      <a:pt x="715" y="802"/>
                      <a:pt x="707" y="799"/>
                    </a:cubicBezTo>
                    <a:lnTo>
                      <a:pt x="707" y="799"/>
                    </a:lnTo>
                    <a:cubicBezTo>
                      <a:pt x="709" y="800"/>
                      <a:pt x="711" y="801"/>
                      <a:pt x="710" y="801"/>
                    </a:cubicBezTo>
                    <a:cubicBezTo>
                      <a:pt x="710" y="801"/>
                      <a:pt x="707" y="800"/>
                      <a:pt x="698" y="796"/>
                    </a:cubicBezTo>
                    <a:lnTo>
                      <a:pt x="692" y="796"/>
                    </a:lnTo>
                    <a:cubicBezTo>
                      <a:pt x="687" y="793"/>
                      <a:pt x="675" y="788"/>
                      <a:pt x="669" y="785"/>
                    </a:cubicBezTo>
                    <a:lnTo>
                      <a:pt x="626" y="765"/>
                    </a:lnTo>
                    <a:cubicBezTo>
                      <a:pt x="620" y="759"/>
                      <a:pt x="615" y="756"/>
                      <a:pt x="612" y="756"/>
                    </a:cubicBezTo>
                    <a:cubicBezTo>
                      <a:pt x="606" y="756"/>
                      <a:pt x="606" y="756"/>
                      <a:pt x="603" y="753"/>
                    </a:cubicBezTo>
                    <a:cubicBezTo>
                      <a:pt x="597" y="750"/>
                      <a:pt x="597" y="750"/>
                      <a:pt x="597" y="747"/>
                    </a:cubicBezTo>
                    <a:lnTo>
                      <a:pt x="600" y="747"/>
                    </a:lnTo>
                    <a:cubicBezTo>
                      <a:pt x="577" y="727"/>
                      <a:pt x="540" y="695"/>
                      <a:pt x="531" y="693"/>
                    </a:cubicBezTo>
                    <a:cubicBezTo>
                      <a:pt x="528" y="690"/>
                      <a:pt x="517" y="678"/>
                      <a:pt x="508" y="675"/>
                    </a:cubicBezTo>
                    <a:lnTo>
                      <a:pt x="502" y="667"/>
                    </a:lnTo>
                    <a:lnTo>
                      <a:pt x="502" y="664"/>
                    </a:lnTo>
                    <a:lnTo>
                      <a:pt x="499" y="661"/>
                    </a:lnTo>
                    <a:cubicBezTo>
                      <a:pt x="496" y="655"/>
                      <a:pt x="491" y="649"/>
                      <a:pt x="488" y="647"/>
                    </a:cubicBezTo>
                    <a:cubicBezTo>
                      <a:pt x="476" y="632"/>
                      <a:pt x="470" y="621"/>
                      <a:pt x="462" y="606"/>
                    </a:cubicBezTo>
                    <a:lnTo>
                      <a:pt x="453" y="583"/>
                    </a:lnTo>
                    <a:cubicBezTo>
                      <a:pt x="447" y="580"/>
                      <a:pt x="436" y="540"/>
                      <a:pt x="430" y="520"/>
                    </a:cubicBezTo>
                    <a:lnTo>
                      <a:pt x="430" y="517"/>
                    </a:lnTo>
                    <a:lnTo>
                      <a:pt x="430" y="511"/>
                    </a:lnTo>
                    <a:lnTo>
                      <a:pt x="430" y="508"/>
                    </a:lnTo>
                    <a:lnTo>
                      <a:pt x="430" y="494"/>
                    </a:lnTo>
                    <a:lnTo>
                      <a:pt x="430" y="474"/>
                    </a:lnTo>
                    <a:lnTo>
                      <a:pt x="430" y="468"/>
                    </a:lnTo>
                    <a:cubicBezTo>
                      <a:pt x="433" y="459"/>
                      <a:pt x="433" y="448"/>
                      <a:pt x="436" y="436"/>
                    </a:cubicBezTo>
                    <a:cubicBezTo>
                      <a:pt x="436" y="433"/>
                      <a:pt x="442" y="419"/>
                      <a:pt x="445" y="416"/>
                    </a:cubicBezTo>
                    <a:cubicBezTo>
                      <a:pt x="447" y="407"/>
                      <a:pt x="450" y="404"/>
                      <a:pt x="456" y="396"/>
                    </a:cubicBezTo>
                    <a:cubicBezTo>
                      <a:pt x="456" y="393"/>
                      <a:pt x="468" y="381"/>
                      <a:pt x="468" y="378"/>
                    </a:cubicBezTo>
                    <a:cubicBezTo>
                      <a:pt x="470" y="373"/>
                      <a:pt x="476" y="367"/>
                      <a:pt x="482" y="361"/>
                    </a:cubicBezTo>
                    <a:cubicBezTo>
                      <a:pt x="482" y="361"/>
                      <a:pt x="496" y="347"/>
                      <a:pt x="499" y="347"/>
                    </a:cubicBezTo>
                    <a:lnTo>
                      <a:pt x="531" y="324"/>
                    </a:lnTo>
                    <a:cubicBezTo>
                      <a:pt x="534" y="321"/>
                      <a:pt x="545" y="318"/>
                      <a:pt x="548" y="315"/>
                    </a:cubicBezTo>
                    <a:cubicBezTo>
                      <a:pt x="560" y="309"/>
                      <a:pt x="571" y="306"/>
                      <a:pt x="586" y="304"/>
                    </a:cubicBezTo>
                    <a:lnTo>
                      <a:pt x="597" y="304"/>
                    </a:lnTo>
                    <a:cubicBezTo>
                      <a:pt x="606" y="304"/>
                      <a:pt x="620" y="301"/>
                      <a:pt x="632" y="301"/>
                    </a:cubicBezTo>
                    <a:close/>
                    <a:moveTo>
                      <a:pt x="632" y="0"/>
                    </a:moveTo>
                    <a:cubicBezTo>
                      <a:pt x="439" y="0"/>
                      <a:pt x="249" y="99"/>
                      <a:pt x="168" y="283"/>
                    </a:cubicBezTo>
                    <a:cubicBezTo>
                      <a:pt x="1" y="649"/>
                      <a:pt x="352" y="1059"/>
                      <a:pt x="715" y="1108"/>
                    </a:cubicBezTo>
                    <a:cubicBezTo>
                      <a:pt x="737" y="1110"/>
                      <a:pt x="759" y="1112"/>
                      <a:pt x="781" y="1112"/>
                    </a:cubicBezTo>
                    <a:cubicBezTo>
                      <a:pt x="945" y="1112"/>
                      <a:pt x="1093" y="1035"/>
                      <a:pt x="1179" y="897"/>
                    </a:cubicBezTo>
                    <a:cubicBezTo>
                      <a:pt x="1237" y="871"/>
                      <a:pt x="1269" y="819"/>
                      <a:pt x="1269" y="753"/>
                    </a:cubicBezTo>
                    <a:cubicBezTo>
                      <a:pt x="1275" y="485"/>
                      <a:pt x="1139" y="211"/>
                      <a:pt x="909" y="76"/>
                    </a:cubicBezTo>
                    <a:cubicBezTo>
                      <a:pt x="825" y="25"/>
                      <a:pt x="728"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1" name="Google Shape;1301;p35"/>
              <p:cNvSpPr/>
              <p:nvPr/>
            </p:nvSpPr>
            <p:spPr>
              <a:xfrm>
                <a:off x="4349700" y="2452450"/>
                <a:ext cx="22575" cy="21850"/>
              </a:xfrm>
              <a:custGeom>
                <a:avLst/>
                <a:gdLst/>
                <a:ahLst/>
                <a:cxnLst/>
                <a:rect l="l" t="t" r="r" b="b"/>
                <a:pathLst>
                  <a:path w="903" h="874" extrusionOk="0">
                    <a:moveTo>
                      <a:pt x="355" y="337"/>
                    </a:moveTo>
                    <a:cubicBezTo>
                      <a:pt x="352" y="342"/>
                      <a:pt x="346" y="349"/>
                      <a:pt x="344" y="349"/>
                    </a:cubicBezTo>
                    <a:cubicBezTo>
                      <a:pt x="344" y="349"/>
                      <a:pt x="343" y="349"/>
                      <a:pt x="343" y="349"/>
                    </a:cubicBezTo>
                    <a:cubicBezTo>
                      <a:pt x="343" y="346"/>
                      <a:pt x="349" y="340"/>
                      <a:pt x="355" y="337"/>
                    </a:cubicBezTo>
                    <a:close/>
                    <a:moveTo>
                      <a:pt x="473" y="306"/>
                    </a:moveTo>
                    <a:cubicBezTo>
                      <a:pt x="482" y="306"/>
                      <a:pt x="485" y="309"/>
                      <a:pt x="487" y="309"/>
                    </a:cubicBezTo>
                    <a:cubicBezTo>
                      <a:pt x="493" y="309"/>
                      <a:pt x="496" y="311"/>
                      <a:pt x="502" y="311"/>
                    </a:cubicBezTo>
                    <a:cubicBezTo>
                      <a:pt x="511" y="314"/>
                      <a:pt x="522" y="320"/>
                      <a:pt x="531" y="323"/>
                    </a:cubicBezTo>
                    <a:cubicBezTo>
                      <a:pt x="536" y="323"/>
                      <a:pt x="539" y="326"/>
                      <a:pt x="542" y="329"/>
                    </a:cubicBezTo>
                    <a:cubicBezTo>
                      <a:pt x="551" y="337"/>
                      <a:pt x="557" y="340"/>
                      <a:pt x="565" y="349"/>
                    </a:cubicBezTo>
                    <a:cubicBezTo>
                      <a:pt x="568" y="352"/>
                      <a:pt x="568" y="355"/>
                      <a:pt x="571" y="358"/>
                    </a:cubicBezTo>
                    <a:cubicBezTo>
                      <a:pt x="580" y="366"/>
                      <a:pt x="585" y="378"/>
                      <a:pt x="588" y="384"/>
                    </a:cubicBezTo>
                    <a:cubicBezTo>
                      <a:pt x="594" y="386"/>
                      <a:pt x="594" y="392"/>
                      <a:pt x="594" y="395"/>
                    </a:cubicBezTo>
                    <a:cubicBezTo>
                      <a:pt x="597" y="407"/>
                      <a:pt x="600" y="421"/>
                      <a:pt x="603" y="430"/>
                    </a:cubicBezTo>
                    <a:cubicBezTo>
                      <a:pt x="603" y="438"/>
                      <a:pt x="603" y="441"/>
                      <a:pt x="609" y="444"/>
                    </a:cubicBezTo>
                    <a:lnTo>
                      <a:pt x="609" y="464"/>
                    </a:lnTo>
                    <a:cubicBezTo>
                      <a:pt x="603" y="473"/>
                      <a:pt x="603" y="487"/>
                      <a:pt x="600" y="502"/>
                    </a:cubicBezTo>
                    <a:cubicBezTo>
                      <a:pt x="600" y="507"/>
                      <a:pt x="597" y="510"/>
                      <a:pt x="594" y="513"/>
                    </a:cubicBezTo>
                    <a:cubicBezTo>
                      <a:pt x="585" y="516"/>
                      <a:pt x="577" y="522"/>
                      <a:pt x="568" y="528"/>
                    </a:cubicBezTo>
                    <a:cubicBezTo>
                      <a:pt x="557" y="539"/>
                      <a:pt x="542" y="545"/>
                      <a:pt x="534" y="556"/>
                    </a:cubicBezTo>
                    <a:cubicBezTo>
                      <a:pt x="525" y="559"/>
                      <a:pt x="522" y="565"/>
                      <a:pt x="513" y="568"/>
                    </a:cubicBezTo>
                    <a:lnTo>
                      <a:pt x="482" y="579"/>
                    </a:lnTo>
                    <a:cubicBezTo>
                      <a:pt x="479" y="579"/>
                      <a:pt x="479" y="579"/>
                      <a:pt x="479" y="582"/>
                    </a:cubicBezTo>
                    <a:lnTo>
                      <a:pt x="476" y="582"/>
                    </a:lnTo>
                    <a:cubicBezTo>
                      <a:pt x="470" y="585"/>
                      <a:pt x="467" y="585"/>
                      <a:pt x="464" y="585"/>
                    </a:cubicBezTo>
                    <a:lnTo>
                      <a:pt x="467" y="582"/>
                    </a:lnTo>
                    <a:lnTo>
                      <a:pt x="441" y="582"/>
                    </a:lnTo>
                    <a:cubicBezTo>
                      <a:pt x="438" y="582"/>
                      <a:pt x="436" y="582"/>
                      <a:pt x="433" y="579"/>
                    </a:cubicBezTo>
                    <a:cubicBezTo>
                      <a:pt x="427" y="579"/>
                      <a:pt x="415" y="574"/>
                      <a:pt x="410" y="571"/>
                    </a:cubicBezTo>
                    <a:cubicBezTo>
                      <a:pt x="404" y="571"/>
                      <a:pt x="398" y="568"/>
                      <a:pt x="392" y="565"/>
                    </a:cubicBezTo>
                    <a:cubicBezTo>
                      <a:pt x="389" y="565"/>
                      <a:pt x="389" y="559"/>
                      <a:pt x="384" y="559"/>
                    </a:cubicBezTo>
                    <a:cubicBezTo>
                      <a:pt x="378" y="554"/>
                      <a:pt x="366" y="545"/>
                      <a:pt x="361" y="542"/>
                    </a:cubicBezTo>
                    <a:lnTo>
                      <a:pt x="355" y="528"/>
                    </a:lnTo>
                    <a:cubicBezTo>
                      <a:pt x="349" y="522"/>
                      <a:pt x="343" y="513"/>
                      <a:pt x="341" y="507"/>
                    </a:cubicBezTo>
                    <a:cubicBezTo>
                      <a:pt x="338" y="507"/>
                      <a:pt x="338" y="502"/>
                      <a:pt x="338" y="502"/>
                    </a:cubicBezTo>
                    <a:cubicBezTo>
                      <a:pt x="338" y="490"/>
                      <a:pt x="326" y="479"/>
                      <a:pt x="323" y="470"/>
                    </a:cubicBezTo>
                    <a:lnTo>
                      <a:pt x="323" y="467"/>
                    </a:lnTo>
                    <a:cubicBezTo>
                      <a:pt x="323" y="456"/>
                      <a:pt x="320" y="444"/>
                      <a:pt x="320" y="430"/>
                    </a:cubicBezTo>
                    <a:lnTo>
                      <a:pt x="320" y="424"/>
                    </a:lnTo>
                    <a:cubicBezTo>
                      <a:pt x="320" y="415"/>
                      <a:pt x="323" y="412"/>
                      <a:pt x="323" y="407"/>
                    </a:cubicBezTo>
                    <a:lnTo>
                      <a:pt x="323" y="401"/>
                    </a:lnTo>
                    <a:lnTo>
                      <a:pt x="323" y="398"/>
                    </a:lnTo>
                    <a:cubicBezTo>
                      <a:pt x="323" y="395"/>
                      <a:pt x="323" y="395"/>
                      <a:pt x="326" y="392"/>
                    </a:cubicBezTo>
                    <a:cubicBezTo>
                      <a:pt x="326" y="386"/>
                      <a:pt x="329" y="384"/>
                      <a:pt x="329" y="384"/>
                    </a:cubicBezTo>
                    <a:cubicBezTo>
                      <a:pt x="335" y="381"/>
                      <a:pt x="335" y="378"/>
                      <a:pt x="338" y="372"/>
                    </a:cubicBezTo>
                    <a:cubicBezTo>
                      <a:pt x="341" y="369"/>
                      <a:pt x="343" y="363"/>
                      <a:pt x="343" y="358"/>
                    </a:cubicBezTo>
                    <a:cubicBezTo>
                      <a:pt x="349" y="352"/>
                      <a:pt x="352" y="349"/>
                      <a:pt x="355" y="343"/>
                    </a:cubicBezTo>
                    <a:lnTo>
                      <a:pt x="364" y="337"/>
                    </a:lnTo>
                    <a:cubicBezTo>
                      <a:pt x="372" y="329"/>
                      <a:pt x="384" y="323"/>
                      <a:pt x="387" y="323"/>
                    </a:cubicBezTo>
                    <a:cubicBezTo>
                      <a:pt x="392" y="320"/>
                      <a:pt x="395" y="320"/>
                      <a:pt x="398" y="314"/>
                    </a:cubicBezTo>
                    <a:cubicBezTo>
                      <a:pt x="410" y="311"/>
                      <a:pt x="424" y="309"/>
                      <a:pt x="436" y="306"/>
                    </a:cubicBezTo>
                    <a:close/>
                    <a:moveTo>
                      <a:pt x="463" y="1"/>
                    </a:moveTo>
                    <a:cubicBezTo>
                      <a:pt x="450" y="1"/>
                      <a:pt x="437" y="2"/>
                      <a:pt x="424" y="3"/>
                    </a:cubicBezTo>
                    <a:cubicBezTo>
                      <a:pt x="228" y="20"/>
                      <a:pt x="64" y="167"/>
                      <a:pt x="26" y="363"/>
                    </a:cubicBezTo>
                    <a:cubicBezTo>
                      <a:pt x="0" y="516"/>
                      <a:pt x="64" y="689"/>
                      <a:pt x="194" y="784"/>
                    </a:cubicBezTo>
                    <a:cubicBezTo>
                      <a:pt x="277" y="845"/>
                      <a:pt x="366" y="873"/>
                      <a:pt x="467" y="873"/>
                    </a:cubicBezTo>
                    <a:cubicBezTo>
                      <a:pt x="557" y="871"/>
                      <a:pt x="652" y="830"/>
                      <a:pt x="724" y="775"/>
                    </a:cubicBezTo>
                    <a:cubicBezTo>
                      <a:pt x="756" y="773"/>
                      <a:pt x="787" y="758"/>
                      <a:pt x="807" y="729"/>
                    </a:cubicBezTo>
                    <a:cubicBezTo>
                      <a:pt x="865" y="643"/>
                      <a:pt x="900" y="554"/>
                      <a:pt x="903" y="444"/>
                    </a:cubicBezTo>
                    <a:cubicBezTo>
                      <a:pt x="903" y="366"/>
                      <a:pt x="879" y="283"/>
                      <a:pt x="836" y="213"/>
                    </a:cubicBezTo>
                    <a:cubicBezTo>
                      <a:pt x="754" y="89"/>
                      <a:pt x="609"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2" name="Google Shape;1302;p35"/>
              <p:cNvSpPr/>
              <p:nvPr/>
            </p:nvSpPr>
            <p:spPr>
              <a:xfrm>
                <a:off x="4353150" y="2416250"/>
                <a:ext cx="27275" cy="26275"/>
              </a:xfrm>
              <a:custGeom>
                <a:avLst/>
                <a:gdLst/>
                <a:ahLst/>
                <a:cxnLst/>
                <a:rect l="l" t="t" r="r" b="b"/>
                <a:pathLst>
                  <a:path w="1091" h="1051" extrusionOk="0">
                    <a:moveTo>
                      <a:pt x="341" y="416"/>
                    </a:moveTo>
                    <a:cubicBezTo>
                      <a:pt x="338" y="418"/>
                      <a:pt x="337" y="419"/>
                      <a:pt x="336" y="419"/>
                    </a:cubicBezTo>
                    <a:lnTo>
                      <a:pt x="336" y="419"/>
                    </a:lnTo>
                    <a:cubicBezTo>
                      <a:pt x="341" y="419"/>
                      <a:pt x="341" y="419"/>
                      <a:pt x="341" y="416"/>
                    </a:cubicBezTo>
                    <a:close/>
                    <a:moveTo>
                      <a:pt x="557" y="301"/>
                    </a:moveTo>
                    <a:cubicBezTo>
                      <a:pt x="566" y="301"/>
                      <a:pt x="574" y="304"/>
                      <a:pt x="580" y="304"/>
                    </a:cubicBezTo>
                    <a:cubicBezTo>
                      <a:pt x="589" y="304"/>
                      <a:pt x="594" y="307"/>
                      <a:pt x="603" y="307"/>
                    </a:cubicBezTo>
                    <a:cubicBezTo>
                      <a:pt x="615" y="316"/>
                      <a:pt x="632" y="318"/>
                      <a:pt x="643" y="327"/>
                    </a:cubicBezTo>
                    <a:lnTo>
                      <a:pt x="664" y="336"/>
                    </a:lnTo>
                    <a:cubicBezTo>
                      <a:pt x="678" y="347"/>
                      <a:pt x="690" y="359"/>
                      <a:pt x="704" y="370"/>
                    </a:cubicBezTo>
                    <a:lnTo>
                      <a:pt x="707" y="370"/>
                    </a:lnTo>
                    <a:cubicBezTo>
                      <a:pt x="707" y="373"/>
                      <a:pt x="710" y="373"/>
                      <a:pt x="710" y="373"/>
                    </a:cubicBezTo>
                    <a:lnTo>
                      <a:pt x="716" y="373"/>
                    </a:lnTo>
                    <a:cubicBezTo>
                      <a:pt x="718" y="376"/>
                      <a:pt x="721" y="379"/>
                      <a:pt x="721" y="385"/>
                    </a:cubicBezTo>
                    <a:cubicBezTo>
                      <a:pt x="733" y="399"/>
                      <a:pt x="739" y="414"/>
                      <a:pt x="747" y="422"/>
                    </a:cubicBezTo>
                    <a:lnTo>
                      <a:pt x="747" y="428"/>
                    </a:lnTo>
                    <a:cubicBezTo>
                      <a:pt x="750" y="434"/>
                      <a:pt x="753" y="445"/>
                      <a:pt x="759" y="457"/>
                    </a:cubicBezTo>
                    <a:lnTo>
                      <a:pt x="759" y="463"/>
                    </a:lnTo>
                    <a:cubicBezTo>
                      <a:pt x="759" y="465"/>
                      <a:pt x="759" y="465"/>
                      <a:pt x="762" y="471"/>
                    </a:cubicBezTo>
                    <a:lnTo>
                      <a:pt x="762" y="474"/>
                    </a:lnTo>
                    <a:lnTo>
                      <a:pt x="762" y="477"/>
                    </a:lnTo>
                    <a:cubicBezTo>
                      <a:pt x="762" y="491"/>
                      <a:pt x="765" y="503"/>
                      <a:pt x="765" y="514"/>
                    </a:cubicBezTo>
                    <a:lnTo>
                      <a:pt x="765" y="535"/>
                    </a:lnTo>
                    <a:lnTo>
                      <a:pt x="765" y="549"/>
                    </a:lnTo>
                    <a:cubicBezTo>
                      <a:pt x="762" y="563"/>
                      <a:pt x="762" y="575"/>
                      <a:pt x="759" y="589"/>
                    </a:cubicBezTo>
                    <a:lnTo>
                      <a:pt x="759" y="604"/>
                    </a:lnTo>
                    <a:cubicBezTo>
                      <a:pt x="753" y="609"/>
                      <a:pt x="747" y="615"/>
                      <a:pt x="744" y="621"/>
                    </a:cubicBezTo>
                    <a:cubicBezTo>
                      <a:pt x="744" y="621"/>
                      <a:pt x="739" y="627"/>
                      <a:pt x="739" y="633"/>
                    </a:cubicBezTo>
                    <a:cubicBezTo>
                      <a:pt x="736" y="635"/>
                      <a:pt x="733" y="644"/>
                      <a:pt x="730" y="647"/>
                    </a:cubicBezTo>
                    <a:cubicBezTo>
                      <a:pt x="718" y="664"/>
                      <a:pt x="704" y="676"/>
                      <a:pt x="690" y="690"/>
                    </a:cubicBezTo>
                    <a:cubicBezTo>
                      <a:pt x="687" y="693"/>
                      <a:pt x="678" y="696"/>
                      <a:pt x="675" y="702"/>
                    </a:cubicBezTo>
                    <a:cubicBezTo>
                      <a:pt x="667" y="707"/>
                      <a:pt x="646" y="716"/>
                      <a:pt x="635" y="725"/>
                    </a:cubicBezTo>
                    <a:cubicBezTo>
                      <a:pt x="629" y="731"/>
                      <a:pt x="620" y="733"/>
                      <a:pt x="615" y="733"/>
                    </a:cubicBezTo>
                    <a:cubicBezTo>
                      <a:pt x="606" y="736"/>
                      <a:pt x="600" y="739"/>
                      <a:pt x="592" y="739"/>
                    </a:cubicBezTo>
                    <a:cubicBezTo>
                      <a:pt x="580" y="739"/>
                      <a:pt x="566" y="742"/>
                      <a:pt x="551" y="742"/>
                    </a:cubicBezTo>
                    <a:lnTo>
                      <a:pt x="534" y="742"/>
                    </a:lnTo>
                    <a:cubicBezTo>
                      <a:pt x="520" y="742"/>
                      <a:pt x="505" y="739"/>
                      <a:pt x="491" y="736"/>
                    </a:cubicBezTo>
                    <a:cubicBezTo>
                      <a:pt x="485" y="736"/>
                      <a:pt x="479" y="733"/>
                      <a:pt x="473" y="733"/>
                    </a:cubicBezTo>
                    <a:cubicBezTo>
                      <a:pt x="459" y="731"/>
                      <a:pt x="445" y="722"/>
                      <a:pt x="433" y="713"/>
                    </a:cubicBezTo>
                    <a:cubicBezTo>
                      <a:pt x="427" y="710"/>
                      <a:pt x="422" y="707"/>
                      <a:pt x="416" y="705"/>
                    </a:cubicBezTo>
                    <a:cubicBezTo>
                      <a:pt x="404" y="696"/>
                      <a:pt x="393" y="684"/>
                      <a:pt x="384" y="679"/>
                    </a:cubicBezTo>
                    <a:cubicBezTo>
                      <a:pt x="380" y="680"/>
                      <a:pt x="376" y="680"/>
                      <a:pt x="373" y="680"/>
                    </a:cubicBezTo>
                    <a:cubicBezTo>
                      <a:pt x="365" y="680"/>
                      <a:pt x="360" y="678"/>
                      <a:pt x="358" y="676"/>
                    </a:cubicBezTo>
                    <a:lnTo>
                      <a:pt x="338" y="641"/>
                    </a:lnTo>
                    <a:cubicBezTo>
                      <a:pt x="332" y="638"/>
                      <a:pt x="329" y="633"/>
                      <a:pt x="326" y="627"/>
                    </a:cubicBezTo>
                    <a:cubicBezTo>
                      <a:pt x="318" y="612"/>
                      <a:pt x="315" y="598"/>
                      <a:pt x="309" y="586"/>
                    </a:cubicBezTo>
                    <a:cubicBezTo>
                      <a:pt x="309" y="581"/>
                      <a:pt x="309" y="578"/>
                      <a:pt x="303" y="575"/>
                    </a:cubicBezTo>
                    <a:cubicBezTo>
                      <a:pt x="300" y="569"/>
                      <a:pt x="303" y="566"/>
                      <a:pt x="303" y="566"/>
                    </a:cubicBezTo>
                    <a:lnTo>
                      <a:pt x="303" y="563"/>
                    </a:lnTo>
                    <a:cubicBezTo>
                      <a:pt x="300" y="549"/>
                      <a:pt x="303" y="535"/>
                      <a:pt x="303" y="517"/>
                    </a:cubicBezTo>
                    <a:cubicBezTo>
                      <a:pt x="303" y="503"/>
                      <a:pt x="309" y="491"/>
                      <a:pt x="312" y="480"/>
                    </a:cubicBezTo>
                    <a:cubicBezTo>
                      <a:pt x="312" y="468"/>
                      <a:pt x="315" y="463"/>
                      <a:pt x="318" y="457"/>
                    </a:cubicBezTo>
                    <a:cubicBezTo>
                      <a:pt x="321" y="457"/>
                      <a:pt x="332" y="425"/>
                      <a:pt x="335" y="422"/>
                    </a:cubicBezTo>
                    <a:cubicBezTo>
                      <a:pt x="335" y="421"/>
                      <a:pt x="335" y="420"/>
                      <a:pt x="336" y="419"/>
                    </a:cubicBezTo>
                    <a:lnTo>
                      <a:pt x="336" y="419"/>
                    </a:lnTo>
                    <a:cubicBezTo>
                      <a:pt x="336" y="419"/>
                      <a:pt x="335" y="419"/>
                      <a:pt x="335" y="419"/>
                    </a:cubicBezTo>
                    <a:cubicBezTo>
                      <a:pt x="335" y="416"/>
                      <a:pt x="335" y="416"/>
                      <a:pt x="341" y="414"/>
                    </a:cubicBezTo>
                    <a:lnTo>
                      <a:pt x="344" y="408"/>
                    </a:lnTo>
                    <a:cubicBezTo>
                      <a:pt x="347" y="402"/>
                      <a:pt x="349" y="399"/>
                      <a:pt x="349" y="399"/>
                    </a:cubicBezTo>
                    <a:cubicBezTo>
                      <a:pt x="358" y="390"/>
                      <a:pt x="361" y="379"/>
                      <a:pt x="373" y="373"/>
                    </a:cubicBezTo>
                    <a:lnTo>
                      <a:pt x="387" y="356"/>
                    </a:lnTo>
                    <a:cubicBezTo>
                      <a:pt x="398" y="344"/>
                      <a:pt x="413" y="336"/>
                      <a:pt x="427" y="327"/>
                    </a:cubicBezTo>
                    <a:cubicBezTo>
                      <a:pt x="427" y="327"/>
                      <a:pt x="427" y="324"/>
                      <a:pt x="428" y="324"/>
                    </a:cubicBezTo>
                    <a:cubicBezTo>
                      <a:pt x="429" y="324"/>
                      <a:pt x="429" y="325"/>
                      <a:pt x="430" y="327"/>
                    </a:cubicBezTo>
                    <a:cubicBezTo>
                      <a:pt x="433" y="321"/>
                      <a:pt x="436" y="321"/>
                      <a:pt x="442" y="321"/>
                    </a:cubicBezTo>
                    <a:cubicBezTo>
                      <a:pt x="442" y="320"/>
                      <a:pt x="442" y="320"/>
                      <a:pt x="443" y="320"/>
                    </a:cubicBezTo>
                    <a:cubicBezTo>
                      <a:pt x="444" y="320"/>
                      <a:pt x="445" y="320"/>
                      <a:pt x="445" y="318"/>
                    </a:cubicBezTo>
                    <a:lnTo>
                      <a:pt x="450" y="318"/>
                    </a:lnTo>
                    <a:cubicBezTo>
                      <a:pt x="465" y="313"/>
                      <a:pt x="476" y="307"/>
                      <a:pt x="491" y="304"/>
                    </a:cubicBezTo>
                    <a:cubicBezTo>
                      <a:pt x="502" y="304"/>
                      <a:pt x="508" y="301"/>
                      <a:pt x="517" y="301"/>
                    </a:cubicBezTo>
                    <a:close/>
                    <a:moveTo>
                      <a:pt x="529" y="1"/>
                    </a:moveTo>
                    <a:cubicBezTo>
                      <a:pt x="440" y="1"/>
                      <a:pt x="352" y="23"/>
                      <a:pt x="269" y="71"/>
                    </a:cubicBezTo>
                    <a:cubicBezTo>
                      <a:pt x="174" y="122"/>
                      <a:pt x="96" y="218"/>
                      <a:pt x="53" y="316"/>
                    </a:cubicBezTo>
                    <a:cubicBezTo>
                      <a:pt x="1" y="422"/>
                      <a:pt x="1" y="549"/>
                      <a:pt x="30" y="661"/>
                    </a:cubicBezTo>
                    <a:cubicBezTo>
                      <a:pt x="70" y="852"/>
                      <a:pt x="237" y="996"/>
                      <a:pt x="422" y="1039"/>
                    </a:cubicBezTo>
                    <a:cubicBezTo>
                      <a:pt x="459" y="1047"/>
                      <a:pt x="499" y="1051"/>
                      <a:pt x="540" y="1051"/>
                    </a:cubicBezTo>
                    <a:cubicBezTo>
                      <a:pt x="605" y="1051"/>
                      <a:pt x="671" y="1040"/>
                      <a:pt x="730" y="1013"/>
                    </a:cubicBezTo>
                    <a:cubicBezTo>
                      <a:pt x="851" y="964"/>
                      <a:pt x="943" y="875"/>
                      <a:pt x="1009" y="759"/>
                    </a:cubicBezTo>
                    <a:cubicBezTo>
                      <a:pt x="1018" y="745"/>
                      <a:pt x="1021" y="725"/>
                      <a:pt x="1024" y="707"/>
                    </a:cubicBezTo>
                    <a:cubicBezTo>
                      <a:pt x="1035" y="693"/>
                      <a:pt x="1044" y="676"/>
                      <a:pt x="1047" y="653"/>
                    </a:cubicBezTo>
                    <a:cubicBezTo>
                      <a:pt x="1090" y="448"/>
                      <a:pt x="1021" y="226"/>
                      <a:pt x="848" y="102"/>
                    </a:cubicBezTo>
                    <a:cubicBezTo>
                      <a:pt x="750" y="36"/>
                      <a:pt x="640"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3" name="Google Shape;1303;p35"/>
              <p:cNvSpPr/>
              <p:nvPr/>
            </p:nvSpPr>
            <p:spPr>
              <a:xfrm>
                <a:off x="4281900" y="2380925"/>
                <a:ext cx="33300" cy="33325"/>
              </a:xfrm>
              <a:custGeom>
                <a:avLst/>
                <a:gdLst/>
                <a:ahLst/>
                <a:cxnLst/>
                <a:rect l="l" t="t" r="r" b="b"/>
                <a:pathLst>
                  <a:path w="1332" h="1333" extrusionOk="0">
                    <a:moveTo>
                      <a:pt x="640" y="287"/>
                    </a:moveTo>
                    <a:cubicBezTo>
                      <a:pt x="646" y="287"/>
                      <a:pt x="655" y="287"/>
                      <a:pt x="660" y="290"/>
                    </a:cubicBezTo>
                    <a:cubicBezTo>
                      <a:pt x="672" y="293"/>
                      <a:pt x="683" y="293"/>
                      <a:pt x="695" y="296"/>
                    </a:cubicBezTo>
                    <a:cubicBezTo>
                      <a:pt x="698" y="296"/>
                      <a:pt x="704" y="302"/>
                      <a:pt x="709" y="302"/>
                    </a:cubicBezTo>
                    <a:cubicBezTo>
                      <a:pt x="724" y="308"/>
                      <a:pt x="741" y="311"/>
                      <a:pt x="755" y="322"/>
                    </a:cubicBezTo>
                    <a:cubicBezTo>
                      <a:pt x="767" y="331"/>
                      <a:pt x="773" y="334"/>
                      <a:pt x="784" y="336"/>
                    </a:cubicBezTo>
                    <a:lnTo>
                      <a:pt x="787" y="336"/>
                    </a:lnTo>
                    <a:lnTo>
                      <a:pt x="830" y="368"/>
                    </a:lnTo>
                    <a:cubicBezTo>
                      <a:pt x="839" y="377"/>
                      <a:pt x="848" y="383"/>
                      <a:pt x="856" y="391"/>
                    </a:cubicBezTo>
                    <a:lnTo>
                      <a:pt x="874" y="409"/>
                    </a:lnTo>
                    <a:lnTo>
                      <a:pt x="879" y="417"/>
                    </a:lnTo>
                    <a:cubicBezTo>
                      <a:pt x="891" y="426"/>
                      <a:pt x="900" y="440"/>
                      <a:pt x="905" y="452"/>
                    </a:cubicBezTo>
                    <a:cubicBezTo>
                      <a:pt x="920" y="469"/>
                      <a:pt x="931" y="489"/>
                      <a:pt x="943" y="509"/>
                    </a:cubicBezTo>
                    <a:cubicBezTo>
                      <a:pt x="946" y="512"/>
                      <a:pt x="949" y="524"/>
                      <a:pt x="951" y="527"/>
                    </a:cubicBezTo>
                    <a:cubicBezTo>
                      <a:pt x="957" y="538"/>
                      <a:pt x="963" y="550"/>
                      <a:pt x="966" y="561"/>
                    </a:cubicBezTo>
                    <a:cubicBezTo>
                      <a:pt x="975" y="581"/>
                      <a:pt x="986" y="604"/>
                      <a:pt x="989" y="628"/>
                    </a:cubicBezTo>
                    <a:lnTo>
                      <a:pt x="1000" y="662"/>
                    </a:lnTo>
                    <a:cubicBezTo>
                      <a:pt x="1003" y="665"/>
                      <a:pt x="1003" y="671"/>
                      <a:pt x="1003" y="677"/>
                    </a:cubicBezTo>
                    <a:cubicBezTo>
                      <a:pt x="1006" y="691"/>
                      <a:pt x="1006" y="708"/>
                      <a:pt x="1009" y="723"/>
                    </a:cubicBezTo>
                    <a:cubicBezTo>
                      <a:pt x="963" y="763"/>
                      <a:pt x="937" y="826"/>
                      <a:pt x="960" y="884"/>
                    </a:cubicBezTo>
                    <a:cubicBezTo>
                      <a:pt x="960" y="887"/>
                      <a:pt x="963" y="896"/>
                      <a:pt x="963" y="898"/>
                    </a:cubicBezTo>
                    <a:lnTo>
                      <a:pt x="963" y="901"/>
                    </a:lnTo>
                    <a:lnTo>
                      <a:pt x="963" y="913"/>
                    </a:lnTo>
                    <a:lnTo>
                      <a:pt x="963" y="919"/>
                    </a:lnTo>
                    <a:cubicBezTo>
                      <a:pt x="963" y="922"/>
                      <a:pt x="957" y="942"/>
                      <a:pt x="957" y="942"/>
                    </a:cubicBezTo>
                    <a:cubicBezTo>
                      <a:pt x="951" y="945"/>
                      <a:pt x="951" y="953"/>
                      <a:pt x="949" y="956"/>
                    </a:cubicBezTo>
                    <a:cubicBezTo>
                      <a:pt x="946" y="959"/>
                      <a:pt x="946" y="959"/>
                      <a:pt x="946" y="965"/>
                    </a:cubicBezTo>
                    <a:cubicBezTo>
                      <a:pt x="943" y="965"/>
                      <a:pt x="943" y="968"/>
                      <a:pt x="940" y="968"/>
                    </a:cubicBezTo>
                    <a:cubicBezTo>
                      <a:pt x="940" y="971"/>
                      <a:pt x="926" y="985"/>
                      <a:pt x="920" y="985"/>
                    </a:cubicBezTo>
                    <a:cubicBezTo>
                      <a:pt x="914" y="988"/>
                      <a:pt x="911" y="996"/>
                      <a:pt x="902" y="999"/>
                    </a:cubicBezTo>
                    <a:lnTo>
                      <a:pt x="900" y="1002"/>
                    </a:lnTo>
                    <a:cubicBezTo>
                      <a:pt x="891" y="1008"/>
                      <a:pt x="885" y="1011"/>
                      <a:pt x="877" y="1011"/>
                    </a:cubicBezTo>
                    <a:cubicBezTo>
                      <a:pt x="854" y="1018"/>
                      <a:pt x="833" y="1022"/>
                      <a:pt x="811" y="1022"/>
                    </a:cubicBezTo>
                    <a:cubicBezTo>
                      <a:pt x="792" y="1022"/>
                      <a:pt x="771" y="1019"/>
                      <a:pt x="747" y="1014"/>
                    </a:cubicBezTo>
                    <a:cubicBezTo>
                      <a:pt x="689" y="1002"/>
                      <a:pt x="657" y="994"/>
                      <a:pt x="600" y="968"/>
                    </a:cubicBezTo>
                    <a:cubicBezTo>
                      <a:pt x="583" y="956"/>
                      <a:pt x="565" y="945"/>
                      <a:pt x="545" y="939"/>
                    </a:cubicBezTo>
                    <a:lnTo>
                      <a:pt x="539" y="930"/>
                    </a:lnTo>
                    <a:cubicBezTo>
                      <a:pt x="528" y="924"/>
                      <a:pt x="516" y="916"/>
                      <a:pt x="510" y="910"/>
                    </a:cubicBezTo>
                    <a:cubicBezTo>
                      <a:pt x="493" y="910"/>
                      <a:pt x="479" y="896"/>
                      <a:pt x="461" y="881"/>
                    </a:cubicBezTo>
                    <a:cubicBezTo>
                      <a:pt x="459" y="878"/>
                      <a:pt x="453" y="870"/>
                      <a:pt x="447" y="864"/>
                    </a:cubicBezTo>
                    <a:cubicBezTo>
                      <a:pt x="441" y="855"/>
                      <a:pt x="433" y="847"/>
                      <a:pt x="427" y="835"/>
                    </a:cubicBezTo>
                    <a:cubicBezTo>
                      <a:pt x="415" y="815"/>
                      <a:pt x="407" y="800"/>
                      <a:pt x="389" y="783"/>
                    </a:cubicBezTo>
                    <a:lnTo>
                      <a:pt x="381" y="763"/>
                    </a:lnTo>
                    <a:cubicBezTo>
                      <a:pt x="381" y="763"/>
                      <a:pt x="372" y="743"/>
                      <a:pt x="369" y="740"/>
                    </a:cubicBezTo>
                    <a:cubicBezTo>
                      <a:pt x="361" y="723"/>
                      <a:pt x="355" y="702"/>
                      <a:pt x="346" y="682"/>
                    </a:cubicBezTo>
                    <a:cubicBezTo>
                      <a:pt x="343" y="671"/>
                      <a:pt x="340" y="662"/>
                      <a:pt x="338" y="648"/>
                    </a:cubicBezTo>
                    <a:cubicBezTo>
                      <a:pt x="338" y="645"/>
                      <a:pt x="332" y="645"/>
                      <a:pt x="332" y="645"/>
                    </a:cubicBezTo>
                    <a:lnTo>
                      <a:pt x="332" y="633"/>
                    </a:lnTo>
                    <a:cubicBezTo>
                      <a:pt x="329" y="610"/>
                      <a:pt x="329" y="590"/>
                      <a:pt x="329" y="567"/>
                    </a:cubicBezTo>
                    <a:lnTo>
                      <a:pt x="329" y="541"/>
                    </a:lnTo>
                    <a:lnTo>
                      <a:pt x="329" y="532"/>
                    </a:lnTo>
                    <a:cubicBezTo>
                      <a:pt x="332" y="512"/>
                      <a:pt x="338" y="492"/>
                      <a:pt x="343" y="475"/>
                    </a:cubicBezTo>
                    <a:cubicBezTo>
                      <a:pt x="343" y="466"/>
                      <a:pt x="346" y="460"/>
                      <a:pt x="346" y="455"/>
                    </a:cubicBezTo>
                    <a:cubicBezTo>
                      <a:pt x="355" y="446"/>
                      <a:pt x="358" y="434"/>
                      <a:pt x="361" y="423"/>
                    </a:cubicBezTo>
                    <a:cubicBezTo>
                      <a:pt x="361" y="420"/>
                      <a:pt x="372" y="409"/>
                      <a:pt x="372" y="406"/>
                    </a:cubicBezTo>
                    <a:cubicBezTo>
                      <a:pt x="375" y="397"/>
                      <a:pt x="384" y="394"/>
                      <a:pt x="387" y="388"/>
                    </a:cubicBezTo>
                    <a:cubicBezTo>
                      <a:pt x="398" y="374"/>
                      <a:pt x="412" y="360"/>
                      <a:pt x="427" y="348"/>
                    </a:cubicBezTo>
                    <a:cubicBezTo>
                      <a:pt x="430" y="345"/>
                      <a:pt x="441" y="334"/>
                      <a:pt x="444" y="334"/>
                    </a:cubicBezTo>
                    <a:cubicBezTo>
                      <a:pt x="444" y="331"/>
                      <a:pt x="459" y="325"/>
                      <a:pt x="467" y="322"/>
                    </a:cubicBezTo>
                    <a:cubicBezTo>
                      <a:pt x="487" y="316"/>
                      <a:pt x="510" y="305"/>
                      <a:pt x="531" y="296"/>
                    </a:cubicBezTo>
                    <a:cubicBezTo>
                      <a:pt x="542" y="293"/>
                      <a:pt x="551" y="293"/>
                      <a:pt x="559" y="290"/>
                    </a:cubicBezTo>
                    <a:lnTo>
                      <a:pt x="565" y="290"/>
                    </a:lnTo>
                    <a:cubicBezTo>
                      <a:pt x="588" y="290"/>
                      <a:pt x="611" y="287"/>
                      <a:pt x="632" y="287"/>
                    </a:cubicBezTo>
                    <a:close/>
                    <a:moveTo>
                      <a:pt x="606" y="1"/>
                    </a:moveTo>
                    <a:cubicBezTo>
                      <a:pt x="556" y="1"/>
                      <a:pt x="505" y="7"/>
                      <a:pt x="453" y="19"/>
                    </a:cubicBezTo>
                    <a:cubicBezTo>
                      <a:pt x="173" y="91"/>
                      <a:pt x="0" y="365"/>
                      <a:pt x="35" y="648"/>
                    </a:cubicBezTo>
                    <a:cubicBezTo>
                      <a:pt x="70" y="907"/>
                      <a:pt x="242" y="1149"/>
                      <a:pt x="485" y="1256"/>
                    </a:cubicBezTo>
                    <a:cubicBezTo>
                      <a:pt x="588" y="1300"/>
                      <a:pt x="701" y="1333"/>
                      <a:pt x="812" y="1333"/>
                    </a:cubicBezTo>
                    <a:cubicBezTo>
                      <a:pt x="888" y="1333"/>
                      <a:pt x="962" y="1318"/>
                      <a:pt x="1032" y="1282"/>
                    </a:cubicBezTo>
                    <a:cubicBezTo>
                      <a:pt x="1130" y="1233"/>
                      <a:pt x="1205" y="1143"/>
                      <a:pt x="1237" y="1043"/>
                    </a:cubicBezTo>
                    <a:cubicBezTo>
                      <a:pt x="1266" y="1022"/>
                      <a:pt x="1292" y="991"/>
                      <a:pt x="1294" y="953"/>
                    </a:cubicBezTo>
                    <a:cubicBezTo>
                      <a:pt x="1332" y="711"/>
                      <a:pt x="1274" y="449"/>
                      <a:pt x="1116" y="259"/>
                    </a:cubicBezTo>
                    <a:cubicBezTo>
                      <a:pt x="982" y="97"/>
                      <a:pt x="804"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4" name="Google Shape;1304;p35"/>
              <p:cNvSpPr/>
              <p:nvPr/>
            </p:nvSpPr>
            <p:spPr>
              <a:xfrm>
                <a:off x="4241775" y="2394275"/>
                <a:ext cx="30500" cy="29325"/>
              </a:xfrm>
              <a:custGeom>
                <a:avLst/>
                <a:gdLst/>
                <a:ahLst/>
                <a:cxnLst/>
                <a:rect l="l" t="t" r="r" b="b"/>
                <a:pathLst>
                  <a:path w="1220" h="1173" extrusionOk="0">
                    <a:moveTo>
                      <a:pt x="859" y="457"/>
                    </a:moveTo>
                    <a:cubicBezTo>
                      <a:pt x="862" y="460"/>
                      <a:pt x="862" y="462"/>
                      <a:pt x="862" y="462"/>
                    </a:cubicBezTo>
                    <a:cubicBezTo>
                      <a:pt x="862" y="463"/>
                      <a:pt x="862" y="464"/>
                      <a:pt x="861" y="464"/>
                    </a:cubicBezTo>
                    <a:cubicBezTo>
                      <a:pt x="860" y="464"/>
                      <a:pt x="859" y="461"/>
                      <a:pt x="859" y="457"/>
                    </a:cubicBezTo>
                    <a:close/>
                    <a:moveTo>
                      <a:pt x="582" y="292"/>
                    </a:moveTo>
                    <a:cubicBezTo>
                      <a:pt x="602" y="298"/>
                      <a:pt x="623" y="298"/>
                      <a:pt x="637" y="301"/>
                    </a:cubicBezTo>
                    <a:cubicBezTo>
                      <a:pt x="646" y="304"/>
                      <a:pt x="654" y="304"/>
                      <a:pt x="666" y="307"/>
                    </a:cubicBezTo>
                    <a:cubicBezTo>
                      <a:pt x="683" y="315"/>
                      <a:pt x="703" y="321"/>
                      <a:pt x="718" y="330"/>
                    </a:cubicBezTo>
                    <a:cubicBezTo>
                      <a:pt x="723" y="333"/>
                      <a:pt x="732" y="336"/>
                      <a:pt x="741" y="344"/>
                    </a:cubicBezTo>
                    <a:lnTo>
                      <a:pt x="746" y="344"/>
                    </a:lnTo>
                    <a:cubicBezTo>
                      <a:pt x="764" y="359"/>
                      <a:pt x="781" y="373"/>
                      <a:pt x="795" y="388"/>
                    </a:cubicBezTo>
                    <a:cubicBezTo>
                      <a:pt x="804" y="393"/>
                      <a:pt x="810" y="405"/>
                      <a:pt x="813" y="413"/>
                    </a:cubicBezTo>
                    <a:cubicBezTo>
                      <a:pt x="821" y="422"/>
                      <a:pt x="824" y="431"/>
                      <a:pt x="833" y="442"/>
                    </a:cubicBezTo>
                    <a:cubicBezTo>
                      <a:pt x="833" y="442"/>
                      <a:pt x="836" y="442"/>
                      <a:pt x="833" y="445"/>
                    </a:cubicBezTo>
                    <a:cubicBezTo>
                      <a:pt x="833" y="460"/>
                      <a:pt x="850" y="488"/>
                      <a:pt x="853" y="506"/>
                    </a:cubicBezTo>
                    <a:cubicBezTo>
                      <a:pt x="853" y="509"/>
                      <a:pt x="853" y="511"/>
                      <a:pt x="856" y="517"/>
                    </a:cubicBezTo>
                    <a:cubicBezTo>
                      <a:pt x="856" y="529"/>
                      <a:pt x="862" y="535"/>
                      <a:pt x="862" y="546"/>
                    </a:cubicBezTo>
                    <a:cubicBezTo>
                      <a:pt x="865" y="560"/>
                      <a:pt x="865" y="575"/>
                      <a:pt x="865" y="586"/>
                    </a:cubicBezTo>
                    <a:lnTo>
                      <a:pt x="865" y="601"/>
                    </a:lnTo>
                    <a:cubicBezTo>
                      <a:pt x="862" y="624"/>
                      <a:pt x="856" y="647"/>
                      <a:pt x="853" y="673"/>
                    </a:cubicBezTo>
                    <a:cubicBezTo>
                      <a:pt x="847" y="690"/>
                      <a:pt x="836" y="707"/>
                      <a:pt x="824" y="725"/>
                    </a:cubicBezTo>
                    <a:cubicBezTo>
                      <a:pt x="824" y="730"/>
                      <a:pt x="824" y="730"/>
                      <a:pt x="821" y="733"/>
                    </a:cubicBezTo>
                    <a:cubicBezTo>
                      <a:pt x="813" y="739"/>
                      <a:pt x="807" y="754"/>
                      <a:pt x="798" y="762"/>
                    </a:cubicBezTo>
                    <a:cubicBezTo>
                      <a:pt x="784" y="777"/>
                      <a:pt x="770" y="791"/>
                      <a:pt x="761" y="805"/>
                    </a:cubicBezTo>
                    <a:cubicBezTo>
                      <a:pt x="749" y="811"/>
                      <a:pt x="741" y="820"/>
                      <a:pt x="732" y="826"/>
                    </a:cubicBezTo>
                    <a:cubicBezTo>
                      <a:pt x="723" y="831"/>
                      <a:pt x="718" y="837"/>
                      <a:pt x="709" y="840"/>
                    </a:cubicBezTo>
                    <a:cubicBezTo>
                      <a:pt x="706" y="846"/>
                      <a:pt x="706" y="846"/>
                      <a:pt x="703" y="846"/>
                    </a:cubicBezTo>
                    <a:cubicBezTo>
                      <a:pt x="683" y="852"/>
                      <a:pt x="654" y="863"/>
                      <a:pt x="651" y="863"/>
                    </a:cubicBezTo>
                    <a:cubicBezTo>
                      <a:pt x="646" y="863"/>
                      <a:pt x="637" y="866"/>
                      <a:pt x="634" y="866"/>
                    </a:cubicBezTo>
                    <a:lnTo>
                      <a:pt x="625" y="866"/>
                    </a:lnTo>
                    <a:cubicBezTo>
                      <a:pt x="608" y="869"/>
                      <a:pt x="588" y="869"/>
                      <a:pt x="565" y="869"/>
                    </a:cubicBezTo>
                    <a:lnTo>
                      <a:pt x="545" y="869"/>
                    </a:lnTo>
                    <a:cubicBezTo>
                      <a:pt x="525" y="866"/>
                      <a:pt x="504" y="863"/>
                      <a:pt x="487" y="854"/>
                    </a:cubicBezTo>
                    <a:cubicBezTo>
                      <a:pt x="478" y="852"/>
                      <a:pt x="473" y="852"/>
                      <a:pt x="464" y="849"/>
                    </a:cubicBezTo>
                    <a:cubicBezTo>
                      <a:pt x="447" y="840"/>
                      <a:pt x="432" y="831"/>
                      <a:pt x="415" y="820"/>
                    </a:cubicBezTo>
                    <a:cubicBezTo>
                      <a:pt x="406" y="817"/>
                      <a:pt x="401" y="808"/>
                      <a:pt x="392" y="805"/>
                    </a:cubicBezTo>
                    <a:cubicBezTo>
                      <a:pt x="398" y="797"/>
                      <a:pt x="383" y="779"/>
                      <a:pt x="369" y="774"/>
                    </a:cubicBezTo>
                    <a:cubicBezTo>
                      <a:pt x="363" y="765"/>
                      <a:pt x="357" y="759"/>
                      <a:pt x="355" y="751"/>
                    </a:cubicBezTo>
                    <a:cubicBezTo>
                      <a:pt x="349" y="745"/>
                      <a:pt x="343" y="733"/>
                      <a:pt x="334" y="725"/>
                    </a:cubicBezTo>
                    <a:cubicBezTo>
                      <a:pt x="331" y="725"/>
                      <a:pt x="331" y="722"/>
                      <a:pt x="331" y="719"/>
                    </a:cubicBezTo>
                    <a:cubicBezTo>
                      <a:pt x="326" y="702"/>
                      <a:pt x="317" y="682"/>
                      <a:pt x="311" y="667"/>
                    </a:cubicBezTo>
                    <a:cubicBezTo>
                      <a:pt x="311" y="661"/>
                      <a:pt x="306" y="658"/>
                      <a:pt x="306" y="650"/>
                    </a:cubicBezTo>
                    <a:cubicBezTo>
                      <a:pt x="306" y="644"/>
                      <a:pt x="303" y="635"/>
                      <a:pt x="303" y="633"/>
                    </a:cubicBezTo>
                    <a:cubicBezTo>
                      <a:pt x="300" y="615"/>
                      <a:pt x="300" y="592"/>
                      <a:pt x="300" y="572"/>
                    </a:cubicBezTo>
                    <a:lnTo>
                      <a:pt x="300" y="566"/>
                    </a:lnTo>
                    <a:lnTo>
                      <a:pt x="300" y="560"/>
                    </a:lnTo>
                    <a:cubicBezTo>
                      <a:pt x="303" y="549"/>
                      <a:pt x="303" y="537"/>
                      <a:pt x="303" y="523"/>
                    </a:cubicBezTo>
                    <a:cubicBezTo>
                      <a:pt x="303" y="520"/>
                      <a:pt x="306" y="506"/>
                      <a:pt x="306" y="500"/>
                    </a:cubicBezTo>
                    <a:cubicBezTo>
                      <a:pt x="311" y="491"/>
                      <a:pt x="314" y="488"/>
                      <a:pt x="314" y="480"/>
                    </a:cubicBezTo>
                    <a:cubicBezTo>
                      <a:pt x="317" y="471"/>
                      <a:pt x="326" y="460"/>
                      <a:pt x="329" y="448"/>
                    </a:cubicBezTo>
                    <a:cubicBezTo>
                      <a:pt x="331" y="442"/>
                      <a:pt x="334" y="437"/>
                      <a:pt x="340" y="434"/>
                    </a:cubicBezTo>
                    <a:cubicBezTo>
                      <a:pt x="349" y="416"/>
                      <a:pt x="360" y="402"/>
                      <a:pt x="375" y="385"/>
                    </a:cubicBezTo>
                    <a:lnTo>
                      <a:pt x="398" y="362"/>
                    </a:lnTo>
                    <a:lnTo>
                      <a:pt x="401" y="359"/>
                    </a:lnTo>
                    <a:cubicBezTo>
                      <a:pt x="415" y="347"/>
                      <a:pt x="432" y="336"/>
                      <a:pt x="447" y="327"/>
                    </a:cubicBezTo>
                    <a:cubicBezTo>
                      <a:pt x="447" y="321"/>
                      <a:pt x="450" y="321"/>
                      <a:pt x="450" y="321"/>
                    </a:cubicBezTo>
                    <a:cubicBezTo>
                      <a:pt x="458" y="318"/>
                      <a:pt x="470" y="315"/>
                      <a:pt x="476" y="313"/>
                    </a:cubicBezTo>
                    <a:cubicBezTo>
                      <a:pt x="478" y="313"/>
                      <a:pt x="504" y="301"/>
                      <a:pt x="519" y="298"/>
                    </a:cubicBezTo>
                    <a:lnTo>
                      <a:pt x="525" y="298"/>
                    </a:lnTo>
                    <a:cubicBezTo>
                      <a:pt x="539" y="298"/>
                      <a:pt x="548" y="292"/>
                      <a:pt x="559" y="292"/>
                    </a:cubicBezTo>
                    <a:close/>
                    <a:moveTo>
                      <a:pt x="595" y="1"/>
                    </a:moveTo>
                    <a:cubicBezTo>
                      <a:pt x="495" y="1"/>
                      <a:pt x="394" y="26"/>
                      <a:pt x="303" y="79"/>
                    </a:cubicBezTo>
                    <a:cubicBezTo>
                      <a:pt x="196" y="143"/>
                      <a:pt x="112" y="243"/>
                      <a:pt x="58" y="353"/>
                    </a:cubicBezTo>
                    <a:cubicBezTo>
                      <a:pt x="0" y="477"/>
                      <a:pt x="0" y="627"/>
                      <a:pt x="37" y="756"/>
                    </a:cubicBezTo>
                    <a:cubicBezTo>
                      <a:pt x="86" y="967"/>
                      <a:pt x="285" y="1134"/>
                      <a:pt x="504" y="1166"/>
                    </a:cubicBezTo>
                    <a:cubicBezTo>
                      <a:pt x="535" y="1170"/>
                      <a:pt x="565" y="1173"/>
                      <a:pt x="595" y="1173"/>
                    </a:cubicBezTo>
                    <a:cubicBezTo>
                      <a:pt x="836" y="1173"/>
                      <a:pt x="1050" y="1022"/>
                      <a:pt x="1150" y="794"/>
                    </a:cubicBezTo>
                    <a:lnTo>
                      <a:pt x="1162" y="762"/>
                    </a:lnTo>
                    <a:cubicBezTo>
                      <a:pt x="1162" y="759"/>
                      <a:pt x="1164" y="754"/>
                      <a:pt x="1164" y="751"/>
                    </a:cubicBezTo>
                    <a:cubicBezTo>
                      <a:pt x="1219" y="517"/>
                      <a:pt x="1147" y="258"/>
                      <a:pt x="948" y="117"/>
                    </a:cubicBezTo>
                    <a:cubicBezTo>
                      <a:pt x="843" y="40"/>
                      <a:pt x="719"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305" name="Google Shape;1305;p35"/>
            <p:cNvSpPr/>
            <p:nvPr/>
          </p:nvSpPr>
          <p:spPr>
            <a:xfrm>
              <a:off x="4249325" y="2401575"/>
              <a:ext cx="14150" cy="14425"/>
            </a:xfrm>
            <a:custGeom>
              <a:avLst/>
              <a:gdLst/>
              <a:ahLst/>
              <a:cxnLst/>
              <a:rect l="l" t="t" r="r" b="b"/>
              <a:pathLst>
                <a:path w="566" h="577" extrusionOk="0">
                  <a:moveTo>
                    <a:pt x="260" y="0"/>
                  </a:moveTo>
                  <a:cubicBezTo>
                    <a:pt x="249" y="0"/>
                    <a:pt x="243" y="6"/>
                    <a:pt x="228" y="6"/>
                  </a:cubicBezTo>
                  <a:lnTo>
                    <a:pt x="220" y="6"/>
                  </a:lnTo>
                  <a:cubicBezTo>
                    <a:pt x="205" y="9"/>
                    <a:pt x="179" y="21"/>
                    <a:pt x="176" y="21"/>
                  </a:cubicBezTo>
                  <a:cubicBezTo>
                    <a:pt x="171" y="23"/>
                    <a:pt x="159" y="26"/>
                    <a:pt x="153" y="29"/>
                  </a:cubicBezTo>
                  <a:cubicBezTo>
                    <a:pt x="153" y="29"/>
                    <a:pt x="148" y="29"/>
                    <a:pt x="148" y="35"/>
                  </a:cubicBezTo>
                  <a:cubicBezTo>
                    <a:pt x="133" y="44"/>
                    <a:pt x="116" y="55"/>
                    <a:pt x="102" y="67"/>
                  </a:cubicBezTo>
                  <a:lnTo>
                    <a:pt x="99" y="70"/>
                  </a:lnTo>
                  <a:lnTo>
                    <a:pt x="76" y="93"/>
                  </a:lnTo>
                  <a:cubicBezTo>
                    <a:pt x="61" y="110"/>
                    <a:pt x="53" y="124"/>
                    <a:pt x="41" y="142"/>
                  </a:cubicBezTo>
                  <a:cubicBezTo>
                    <a:pt x="35" y="145"/>
                    <a:pt x="32" y="150"/>
                    <a:pt x="29" y="156"/>
                  </a:cubicBezTo>
                  <a:cubicBezTo>
                    <a:pt x="27" y="168"/>
                    <a:pt x="18" y="179"/>
                    <a:pt x="15" y="188"/>
                  </a:cubicBezTo>
                  <a:cubicBezTo>
                    <a:pt x="15" y="196"/>
                    <a:pt x="12" y="199"/>
                    <a:pt x="9" y="208"/>
                  </a:cubicBezTo>
                  <a:cubicBezTo>
                    <a:pt x="9" y="214"/>
                    <a:pt x="4" y="228"/>
                    <a:pt x="4" y="231"/>
                  </a:cubicBezTo>
                  <a:cubicBezTo>
                    <a:pt x="4" y="245"/>
                    <a:pt x="4" y="257"/>
                    <a:pt x="1" y="268"/>
                  </a:cubicBezTo>
                  <a:lnTo>
                    <a:pt x="1" y="274"/>
                  </a:lnTo>
                  <a:lnTo>
                    <a:pt x="1" y="280"/>
                  </a:lnTo>
                  <a:cubicBezTo>
                    <a:pt x="1" y="300"/>
                    <a:pt x="1" y="323"/>
                    <a:pt x="4" y="341"/>
                  </a:cubicBezTo>
                  <a:cubicBezTo>
                    <a:pt x="4" y="343"/>
                    <a:pt x="9" y="352"/>
                    <a:pt x="9" y="358"/>
                  </a:cubicBezTo>
                  <a:cubicBezTo>
                    <a:pt x="9" y="366"/>
                    <a:pt x="12" y="369"/>
                    <a:pt x="12" y="375"/>
                  </a:cubicBezTo>
                  <a:cubicBezTo>
                    <a:pt x="18" y="390"/>
                    <a:pt x="27" y="410"/>
                    <a:pt x="32" y="427"/>
                  </a:cubicBezTo>
                  <a:cubicBezTo>
                    <a:pt x="32" y="430"/>
                    <a:pt x="32" y="433"/>
                    <a:pt x="35" y="433"/>
                  </a:cubicBezTo>
                  <a:cubicBezTo>
                    <a:pt x="44" y="441"/>
                    <a:pt x="53" y="453"/>
                    <a:pt x="55" y="459"/>
                  </a:cubicBezTo>
                  <a:cubicBezTo>
                    <a:pt x="58" y="467"/>
                    <a:pt x="67" y="473"/>
                    <a:pt x="70" y="482"/>
                  </a:cubicBezTo>
                  <a:cubicBezTo>
                    <a:pt x="84" y="487"/>
                    <a:pt x="93" y="505"/>
                    <a:pt x="107" y="516"/>
                  </a:cubicBezTo>
                  <a:cubicBezTo>
                    <a:pt x="113" y="525"/>
                    <a:pt x="119" y="528"/>
                    <a:pt x="116" y="528"/>
                  </a:cubicBezTo>
                  <a:cubicBezTo>
                    <a:pt x="133" y="539"/>
                    <a:pt x="148" y="548"/>
                    <a:pt x="165" y="557"/>
                  </a:cubicBezTo>
                  <a:cubicBezTo>
                    <a:pt x="174" y="560"/>
                    <a:pt x="179" y="560"/>
                    <a:pt x="188" y="562"/>
                  </a:cubicBezTo>
                  <a:cubicBezTo>
                    <a:pt x="205" y="571"/>
                    <a:pt x="228" y="574"/>
                    <a:pt x="246" y="577"/>
                  </a:cubicBezTo>
                  <a:lnTo>
                    <a:pt x="266" y="577"/>
                  </a:lnTo>
                  <a:cubicBezTo>
                    <a:pt x="289" y="577"/>
                    <a:pt x="309" y="577"/>
                    <a:pt x="329" y="574"/>
                  </a:cubicBezTo>
                  <a:lnTo>
                    <a:pt x="335" y="574"/>
                  </a:lnTo>
                  <a:cubicBezTo>
                    <a:pt x="338" y="574"/>
                    <a:pt x="346" y="571"/>
                    <a:pt x="352" y="571"/>
                  </a:cubicBezTo>
                  <a:cubicBezTo>
                    <a:pt x="358" y="571"/>
                    <a:pt x="387" y="560"/>
                    <a:pt x="404" y="554"/>
                  </a:cubicBezTo>
                  <a:cubicBezTo>
                    <a:pt x="407" y="554"/>
                    <a:pt x="407" y="554"/>
                    <a:pt x="410" y="548"/>
                  </a:cubicBezTo>
                  <a:cubicBezTo>
                    <a:pt x="419" y="545"/>
                    <a:pt x="424" y="539"/>
                    <a:pt x="433" y="534"/>
                  </a:cubicBezTo>
                  <a:cubicBezTo>
                    <a:pt x="444" y="528"/>
                    <a:pt x="450" y="519"/>
                    <a:pt x="462" y="513"/>
                  </a:cubicBezTo>
                  <a:cubicBezTo>
                    <a:pt x="473" y="499"/>
                    <a:pt x="488" y="485"/>
                    <a:pt x="502" y="470"/>
                  </a:cubicBezTo>
                  <a:cubicBezTo>
                    <a:pt x="508" y="462"/>
                    <a:pt x="517" y="447"/>
                    <a:pt x="522" y="441"/>
                  </a:cubicBezTo>
                  <a:cubicBezTo>
                    <a:pt x="525" y="438"/>
                    <a:pt x="525" y="438"/>
                    <a:pt x="525" y="433"/>
                  </a:cubicBezTo>
                  <a:cubicBezTo>
                    <a:pt x="537" y="415"/>
                    <a:pt x="548" y="398"/>
                    <a:pt x="554" y="381"/>
                  </a:cubicBezTo>
                  <a:cubicBezTo>
                    <a:pt x="560" y="355"/>
                    <a:pt x="563" y="332"/>
                    <a:pt x="566" y="309"/>
                  </a:cubicBezTo>
                  <a:lnTo>
                    <a:pt x="566" y="294"/>
                  </a:lnTo>
                  <a:cubicBezTo>
                    <a:pt x="566" y="283"/>
                    <a:pt x="566" y="268"/>
                    <a:pt x="563" y="254"/>
                  </a:cubicBezTo>
                  <a:cubicBezTo>
                    <a:pt x="563" y="243"/>
                    <a:pt x="560" y="237"/>
                    <a:pt x="560" y="225"/>
                  </a:cubicBezTo>
                  <a:cubicBezTo>
                    <a:pt x="554" y="219"/>
                    <a:pt x="554" y="217"/>
                    <a:pt x="554" y="214"/>
                  </a:cubicBezTo>
                  <a:cubicBezTo>
                    <a:pt x="551" y="196"/>
                    <a:pt x="534" y="168"/>
                    <a:pt x="534" y="153"/>
                  </a:cubicBezTo>
                  <a:cubicBezTo>
                    <a:pt x="537" y="150"/>
                    <a:pt x="534" y="150"/>
                    <a:pt x="534" y="150"/>
                  </a:cubicBezTo>
                  <a:cubicBezTo>
                    <a:pt x="525" y="139"/>
                    <a:pt x="522" y="130"/>
                    <a:pt x="517" y="121"/>
                  </a:cubicBezTo>
                  <a:cubicBezTo>
                    <a:pt x="511" y="113"/>
                    <a:pt x="505" y="101"/>
                    <a:pt x="496" y="96"/>
                  </a:cubicBezTo>
                  <a:cubicBezTo>
                    <a:pt x="482" y="81"/>
                    <a:pt x="465" y="67"/>
                    <a:pt x="447" y="52"/>
                  </a:cubicBezTo>
                  <a:lnTo>
                    <a:pt x="444" y="52"/>
                  </a:lnTo>
                  <a:cubicBezTo>
                    <a:pt x="433" y="44"/>
                    <a:pt x="424" y="41"/>
                    <a:pt x="419" y="38"/>
                  </a:cubicBezTo>
                  <a:cubicBezTo>
                    <a:pt x="404" y="29"/>
                    <a:pt x="387" y="23"/>
                    <a:pt x="367" y="15"/>
                  </a:cubicBezTo>
                  <a:cubicBezTo>
                    <a:pt x="358" y="12"/>
                    <a:pt x="346" y="12"/>
                    <a:pt x="338" y="9"/>
                  </a:cubicBezTo>
                  <a:cubicBezTo>
                    <a:pt x="323" y="6"/>
                    <a:pt x="303" y="6"/>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6" name="Google Shape;1306;p35"/>
            <p:cNvSpPr/>
            <p:nvPr/>
          </p:nvSpPr>
          <p:spPr>
            <a:xfrm>
              <a:off x="4268550" y="2375750"/>
              <a:ext cx="10350" cy="7400"/>
            </a:xfrm>
            <a:custGeom>
              <a:avLst/>
              <a:gdLst/>
              <a:ahLst/>
              <a:cxnLst/>
              <a:rect l="l" t="t" r="r" b="b"/>
              <a:pathLst>
                <a:path w="414" h="296" extrusionOk="0">
                  <a:moveTo>
                    <a:pt x="201" y="0"/>
                  </a:moveTo>
                  <a:cubicBezTo>
                    <a:pt x="165" y="0"/>
                    <a:pt x="128" y="15"/>
                    <a:pt x="96" y="51"/>
                  </a:cubicBezTo>
                  <a:cubicBezTo>
                    <a:pt x="1" y="159"/>
                    <a:pt x="107" y="296"/>
                    <a:pt x="216" y="296"/>
                  </a:cubicBezTo>
                  <a:cubicBezTo>
                    <a:pt x="252" y="296"/>
                    <a:pt x="288" y="281"/>
                    <a:pt x="318" y="247"/>
                  </a:cubicBezTo>
                  <a:cubicBezTo>
                    <a:pt x="414" y="138"/>
                    <a:pt x="311"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7" name="Google Shape;1307;p35"/>
            <p:cNvSpPr/>
            <p:nvPr/>
          </p:nvSpPr>
          <p:spPr>
            <a:xfrm>
              <a:off x="4273025" y="2418425"/>
              <a:ext cx="8325" cy="8200"/>
            </a:xfrm>
            <a:custGeom>
              <a:avLst/>
              <a:gdLst/>
              <a:ahLst/>
              <a:cxnLst/>
              <a:rect l="l" t="t" r="r" b="b"/>
              <a:pathLst>
                <a:path w="333" h="328" extrusionOk="0">
                  <a:moveTo>
                    <a:pt x="185" y="0"/>
                  </a:moveTo>
                  <a:cubicBezTo>
                    <a:pt x="181" y="0"/>
                    <a:pt x="176" y="0"/>
                    <a:pt x="171" y="1"/>
                  </a:cubicBezTo>
                  <a:cubicBezTo>
                    <a:pt x="159" y="4"/>
                    <a:pt x="145" y="4"/>
                    <a:pt x="133" y="9"/>
                  </a:cubicBezTo>
                  <a:cubicBezTo>
                    <a:pt x="107" y="15"/>
                    <a:pt x="87" y="30"/>
                    <a:pt x="70" y="50"/>
                  </a:cubicBezTo>
                  <a:lnTo>
                    <a:pt x="41" y="84"/>
                  </a:lnTo>
                  <a:cubicBezTo>
                    <a:pt x="24" y="99"/>
                    <a:pt x="15" y="116"/>
                    <a:pt x="9" y="133"/>
                  </a:cubicBezTo>
                  <a:cubicBezTo>
                    <a:pt x="4" y="148"/>
                    <a:pt x="1" y="171"/>
                    <a:pt x="4" y="188"/>
                  </a:cubicBezTo>
                  <a:cubicBezTo>
                    <a:pt x="7" y="211"/>
                    <a:pt x="9" y="226"/>
                    <a:pt x="21" y="243"/>
                  </a:cubicBezTo>
                  <a:cubicBezTo>
                    <a:pt x="24" y="260"/>
                    <a:pt x="41" y="275"/>
                    <a:pt x="56" y="289"/>
                  </a:cubicBezTo>
                  <a:lnTo>
                    <a:pt x="87" y="312"/>
                  </a:lnTo>
                  <a:cubicBezTo>
                    <a:pt x="110" y="320"/>
                    <a:pt x="128" y="327"/>
                    <a:pt x="151" y="327"/>
                  </a:cubicBezTo>
                  <a:cubicBezTo>
                    <a:pt x="155" y="327"/>
                    <a:pt x="158" y="327"/>
                    <a:pt x="162" y="327"/>
                  </a:cubicBezTo>
                  <a:cubicBezTo>
                    <a:pt x="174" y="321"/>
                    <a:pt x="188" y="321"/>
                    <a:pt x="200" y="318"/>
                  </a:cubicBezTo>
                  <a:cubicBezTo>
                    <a:pt x="223" y="312"/>
                    <a:pt x="246" y="298"/>
                    <a:pt x="263" y="275"/>
                  </a:cubicBezTo>
                  <a:lnTo>
                    <a:pt x="292" y="243"/>
                  </a:lnTo>
                  <a:cubicBezTo>
                    <a:pt x="306" y="229"/>
                    <a:pt x="318" y="211"/>
                    <a:pt x="321" y="191"/>
                  </a:cubicBezTo>
                  <a:cubicBezTo>
                    <a:pt x="329" y="177"/>
                    <a:pt x="332" y="156"/>
                    <a:pt x="329" y="139"/>
                  </a:cubicBezTo>
                  <a:cubicBezTo>
                    <a:pt x="329" y="119"/>
                    <a:pt x="324" y="102"/>
                    <a:pt x="315" y="84"/>
                  </a:cubicBezTo>
                  <a:cubicBezTo>
                    <a:pt x="306" y="67"/>
                    <a:pt x="292" y="53"/>
                    <a:pt x="278" y="38"/>
                  </a:cubicBezTo>
                  <a:lnTo>
                    <a:pt x="246" y="15"/>
                  </a:lnTo>
                  <a:cubicBezTo>
                    <a:pt x="224" y="6"/>
                    <a:pt x="207" y="0"/>
                    <a:pt x="1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8" name="Google Shape;1308;p35"/>
            <p:cNvSpPr/>
            <p:nvPr/>
          </p:nvSpPr>
          <p:spPr>
            <a:xfrm>
              <a:off x="4328875" y="2406525"/>
              <a:ext cx="9825" cy="7550"/>
            </a:xfrm>
            <a:custGeom>
              <a:avLst/>
              <a:gdLst/>
              <a:ahLst/>
              <a:cxnLst/>
              <a:rect l="l" t="t" r="r" b="b"/>
              <a:pathLst>
                <a:path w="393" h="302" extrusionOk="0">
                  <a:moveTo>
                    <a:pt x="244" y="1"/>
                  </a:moveTo>
                  <a:cubicBezTo>
                    <a:pt x="240" y="1"/>
                    <a:pt x="236" y="1"/>
                    <a:pt x="231" y="1"/>
                  </a:cubicBezTo>
                  <a:cubicBezTo>
                    <a:pt x="202" y="1"/>
                    <a:pt x="171" y="1"/>
                    <a:pt x="142" y="4"/>
                  </a:cubicBezTo>
                  <a:cubicBezTo>
                    <a:pt x="119" y="7"/>
                    <a:pt x="104" y="13"/>
                    <a:pt x="87" y="21"/>
                  </a:cubicBezTo>
                  <a:cubicBezTo>
                    <a:pt x="70" y="30"/>
                    <a:pt x="49" y="42"/>
                    <a:pt x="41" y="59"/>
                  </a:cubicBezTo>
                  <a:cubicBezTo>
                    <a:pt x="26" y="73"/>
                    <a:pt x="15" y="88"/>
                    <a:pt x="12" y="111"/>
                  </a:cubicBezTo>
                  <a:cubicBezTo>
                    <a:pt x="3" y="125"/>
                    <a:pt x="0" y="145"/>
                    <a:pt x="3" y="163"/>
                  </a:cubicBezTo>
                  <a:cubicBezTo>
                    <a:pt x="6" y="174"/>
                    <a:pt x="12" y="189"/>
                    <a:pt x="12" y="200"/>
                  </a:cubicBezTo>
                  <a:cubicBezTo>
                    <a:pt x="18" y="226"/>
                    <a:pt x="32" y="246"/>
                    <a:pt x="55" y="264"/>
                  </a:cubicBezTo>
                  <a:lnTo>
                    <a:pt x="87" y="287"/>
                  </a:lnTo>
                  <a:cubicBezTo>
                    <a:pt x="108" y="296"/>
                    <a:pt x="126" y="302"/>
                    <a:pt x="148" y="302"/>
                  </a:cubicBezTo>
                  <a:cubicBezTo>
                    <a:pt x="152" y="302"/>
                    <a:pt x="157" y="302"/>
                    <a:pt x="162" y="301"/>
                  </a:cubicBezTo>
                  <a:cubicBezTo>
                    <a:pt x="191" y="298"/>
                    <a:pt x="222" y="298"/>
                    <a:pt x="251" y="292"/>
                  </a:cubicBezTo>
                  <a:cubicBezTo>
                    <a:pt x="274" y="292"/>
                    <a:pt x="292" y="289"/>
                    <a:pt x="306" y="278"/>
                  </a:cubicBezTo>
                  <a:cubicBezTo>
                    <a:pt x="323" y="272"/>
                    <a:pt x="343" y="261"/>
                    <a:pt x="352" y="243"/>
                  </a:cubicBezTo>
                  <a:cubicBezTo>
                    <a:pt x="367" y="229"/>
                    <a:pt x="378" y="215"/>
                    <a:pt x="381" y="192"/>
                  </a:cubicBezTo>
                  <a:cubicBezTo>
                    <a:pt x="390" y="177"/>
                    <a:pt x="392" y="157"/>
                    <a:pt x="390" y="140"/>
                  </a:cubicBezTo>
                  <a:cubicBezTo>
                    <a:pt x="387" y="128"/>
                    <a:pt x="387" y="114"/>
                    <a:pt x="381" y="102"/>
                  </a:cubicBezTo>
                  <a:cubicBezTo>
                    <a:pt x="375" y="76"/>
                    <a:pt x="358" y="56"/>
                    <a:pt x="338" y="39"/>
                  </a:cubicBezTo>
                  <a:lnTo>
                    <a:pt x="306" y="16"/>
                  </a:lnTo>
                  <a:cubicBezTo>
                    <a:pt x="284" y="6"/>
                    <a:pt x="265"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9" name="Google Shape;1309;p35"/>
            <p:cNvSpPr/>
            <p:nvPr/>
          </p:nvSpPr>
          <p:spPr>
            <a:xfrm>
              <a:off x="4377575" y="2464125"/>
              <a:ext cx="10475" cy="7600"/>
            </a:xfrm>
            <a:custGeom>
              <a:avLst/>
              <a:gdLst/>
              <a:ahLst/>
              <a:cxnLst/>
              <a:rect l="l" t="t" r="r" b="b"/>
              <a:pathLst>
                <a:path w="419" h="304" extrusionOk="0">
                  <a:moveTo>
                    <a:pt x="260" y="0"/>
                  </a:moveTo>
                  <a:lnTo>
                    <a:pt x="142" y="9"/>
                  </a:lnTo>
                  <a:cubicBezTo>
                    <a:pt x="125" y="9"/>
                    <a:pt x="105" y="15"/>
                    <a:pt x="87" y="23"/>
                  </a:cubicBezTo>
                  <a:cubicBezTo>
                    <a:pt x="70" y="32"/>
                    <a:pt x="56" y="46"/>
                    <a:pt x="41" y="61"/>
                  </a:cubicBezTo>
                  <a:cubicBezTo>
                    <a:pt x="27" y="75"/>
                    <a:pt x="15" y="92"/>
                    <a:pt x="12" y="112"/>
                  </a:cubicBezTo>
                  <a:cubicBezTo>
                    <a:pt x="4" y="130"/>
                    <a:pt x="1" y="150"/>
                    <a:pt x="4" y="167"/>
                  </a:cubicBezTo>
                  <a:cubicBezTo>
                    <a:pt x="9" y="179"/>
                    <a:pt x="9" y="193"/>
                    <a:pt x="12" y="205"/>
                  </a:cubicBezTo>
                  <a:cubicBezTo>
                    <a:pt x="18" y="231"/>
                    <a:pt x="32" y="251"/>
                    <a:pt x="56" y="271"/>
                  </a:cubicBezTo>
                  <a:cubicBezTo>
                    <a:pt x="67" y="277"/>
                    <a:pt x="76" y="288"/>
                    <a:pt x="87" y="288"/>
                  </a:cubicBezTo>
                  <a:cubicBezTo>
                    <a:pt x="110" y="296"/>
                    <a:pt x="132" y="303"/>
                    <a:pt x="153" y="303"/>
                  </a:cubicBezTo>
                  <a:cubicBezTo>
                    <a:pt x="156" y="303"/>
                    <a:pt x="159" y="303"/>
                    <a:pt x="162" y="303"/>
                  </a:cubicBezTo>
                  <a:cubicBezTo>
                    <a:pt x="203" y="297"/>
                    <a:pt x="243" y="297"/>
                    <a:pt x="283" y="294"/>
                  </a:cubicBezTo>
                  <a:cubicBezTo>
                    <a:pt x="301" y="294"/>
                    <a:pt x="318" y="291"/>
                    <a:pt x="335" y="280"/>
                  </a:cubicBezTo>
                  <a:cubicBezTo>
                    <a:pt x="355" y="274"/>
                    <a:pt x="373" y="262"/>
                    <a:pt x="384" y="245"/>
                  </a:cubicBezTo>
                  <a:cubicBezTo>
                    <a:pt x="399" y="231"/>
                    <a:pt x="407" y="210"/>
                    <a:pt x="413" y="193"/>
                  </a:cubicBezTo>
                  <a:cubicBezTo>
                    <a:pt x="419" y="176"/>
                    <a:pt x="419" y="159"/>
                    <a:pt x="419" y="136"/>
                  </a:cubicBezTo>
                  <a:lnTo>
                    <a:pt x="413" y="101"/>
                  </a:lnTo>
                  <a:cubicBezTo>
                    <a:pt x="401" y="75"/>
                    <a:pt x="390" y="52"/>
                    <a:pt x="370" y="35"/>
                  </a:cubicBezTo>
                  <a:lnTo>
                    <a:pt x="335" y="15"/>
                  </a:lnTo>
                  <a:cubicBezTo>
                    <a:pt x="312" y="3"/>
                    <a:pt x="286" y="0"/>
                    <a:pt x="2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310" name="Google Shape;1310;p35"/>
          <p:cNvGrpSpPr/>
          <p:nvPr/>
        </p:nvGrpSpPr>
        <p:grpSpPr>
          <a:xfrm rot="3067329" flipH="1">
            <a:off x="8386131" y="9936537"/>
            <a:ext cx="1515654" cy="1398066"/>
            <a:chOff x="3711725" y="970325"/>
            <a:chExt cx="207250" cy="191175"/>
          </a:xfrm>
        </p:grpSpPr>
        <p:sp>
          <p:nvSpPr>
            <p:cNvPr id="1311" name="Google Shape;1311;p35"/>
            <p:cNvSpPr/>
            <p:nvPr/>
          </p:nvSpPr>
          <p:spPr>
            <a:xfrm>
              <a:off x="3711725" y="979775"/>
              <a:ext cx="192175" cy="173075"/>
            </a:xfrm>
            <a:custGeom>
              <a:avLst/>
              <a:gdLst/>
              <a:ahLst/>
              <a:cxnLst/>
              <a:rect l="l" t="t" r="r" b="b"/>
              <a:pathLst>
                <a:path w="7687" h="6923" extrusionOk="0">
                  <a:moveTo>
                    <a:pt x="2571" y="1057"/>
                  </a:moveTo>
                  <a:cubicBezTo>
                    <a:pt x="2671" y="1057"/>
                    <a:pt x="2767" y="1132"/>
                    <a:pt x="2741" y="1283"/>
                  </a:cubicBezTo>
                  <a:cubicBezTo>
                    <a:pt x="2751" y="1432"/>
                    <a:pt x="2646" y="1508"/>
                    <a:pt x="2546" y="1508"/>
                  </a:cubicBezTo>
                  <a:cubicBezTo>
                    <a:pt x="2446" y="1508"/>
                    <a:pt x="2351" y="1434"/>
                    <a:pt x="2375" y="1283"/>
                  </a:cubicBezTo>
                  <a:cubicBezTo>
                    <a:pt x="2365" y="1133"/>
                    <a:pt x="2470" y="1057"/>
                    <a:pt x="2571" y="1057"/>
                  </a:cubicBezTo>
                  <a:close/>
                  <a:moveTo>
                    <a:pt x="5790" y="1388"/>
                  </a:moveTo>
                  <a:cubicBezTo>
                    <a:pt x="5941" y="1388"/>
                    <a:pt x="6129" y="1539"/>
                    <a:pt x="6090" y="1689"/>
                  </a:cubicBezTo>
                  <a:cubicBezTo>
                    <a:pt x="6062" y="1780"/>
                    <a:pt x="5996" y="1816"/>
                    <a:pt x="5922" y="1816"/>
                  </a:cubicBezTo>
                  <a:cubicBezTo>
                    <a:pt x="5771" y="1816"/>
                    <a:pt x="5587" y="1666"/>
                    <a:pt x="5626" y="1514"/>
                  </a:cubicBezTo>
                  <a:cubicBezTo>
                    <a:pt x="5652" y="1424"/>
                    <a:pt x="5717" y="1388"/>
                    <a:pt x="5790" y="1388"/>
                  </a:cubicBezTo>
                  <a:close/>
                  <a:moveTo>
                    <a:pt x="4076" y="1018"/>
                  </a:moveTo>
                  <a:cubicBezTo>
                    <a:pt x="4730" y="1018"/>
                    <a:pt x="5197" y="1962"/>
                    <a:pt x="4490" y="2433"/>
                  </a:cubicBezTo>
                  <a:cubicBezTo>
                    <a:pt x="4351" y="2519"/>
                    <a:pt x="4211" y="2556"/>
                    <a:pt x="4080" y="2556"/>
                  </a:cubicBezTo>
                  <a:cubicBezTo>
                    <a:pt x="3437" y="2556"/>
                    <a:pt x="2986" y="1662"/>
                    <a:pt x="3620" y="1176"/>
                  </a:cubicBezTo>
                  <a:cubicBezTo>
                    <a:pt x="3774" y="1066"/>
                    <a:pt x="3930" y="1018"/>
                    <a:pt x="4076" y="1018"/>
                  </a:cubicBezTo>
                  <a:close/>
                  <a:moveTo>
                    <a:pt x="4921" y="3247"/>
                  </a:moveTo>
                  <a:cubicBezTo>
                    <a:pt x="5030" y="3247"/>
                    <a:pt x="5143" y="3344"/>
                    <a:pt x="5110" y="3502"/>
                  </a:cubicBezTo>
                  <a:cubicBezTo>
                    <a:pt x="5098" y="3626"/>
                    <a:pt x="5019" y="3680"/>
                    <a:pt x="4938" y="3680"/>
                  </a:cubicBezTo>
                  <a:cubicBezTo>
                    <a:pt x="4829" y="3680"/>
                    <a:pt x="4715" y="3583"/>
                    <a:pt x="4750" y="3425"/>
                  </a:cubicBezTo>
                  <a:cubicBezTo>
                    <a:pt x="4762" y="3301"/>
                    <a:pt x="4840" y="3247"/>
                    <a:pt x="4921" y="3247"/>
                  </a:cubicBezTo>
                  <a:close/>
                  <a:moveTo>
                    <a:pt x="3081" y="3067"/>
                  </a:moveTo>
                  <a:cubicBezTo>
                    <a:pt x="3990" y="3067"/>
                    <a:pt x="4432" y="4266"/>
                    <a:pt x="3813" y="5024"/>
                  </a:cubicBezTo>
                  <a:cubicBezTo>
                    <a:pt x="3528" y="5298"/>
                    <a:pt x="3243" y="5411"/>
                    <a:pt x="2984" y="5411"/>
                  </a:cubicBezTo>
                  <a:cubicBezTo>
                    <a:pt x="2005" y="5411"/>
                    <a:pt x="1411" y="3787"/>
                    <a:pt x="2672" y="3142"/>
                  </a:cubicBezTo>
                  <a:cubicBezTo>
                    <a:pt x="2816" y="3090"/>
                    <a:pt x="2953" y="3067"/>
                    <a:pt x="3081" y="3067"/>
                  </a:cubicBezTo>
                  <a:close/>
                  <a:moveTo>
                    <a:pt x="5543" y="0"/>
                  </a:moveTo>
                  <a:cubicBezTo>
                    <a:pt x="5533" y="0"/>
                    <a:pt x="5523" y="0"/>
                    <a:pt x="5514" y="1"/>
                  </a:cubicBezTo>
                  <a:cubicBezTo>
                    <a:pt x="5512" y="1"/>
                    <a:pt x="5511" y="1"/>
                    <a:pt x="5510" y="1"/>
                  </a:cubicBezTo>
                  <a:cubicBezTo>
                    <a:pt x="4988" y="1"/>
                    <a:pt x="4478" y="460"/>
                    <a:pt x="3976" y="460"/>
                  </a:cubicBezTo>
                  <a:cubicBezTo>
                    <a:pt x="3811" y="460"/>
                    <a:pt x="3648" y="411"/>
                    <a:pt x="3485" y="280"/>
                  </a:cubicBezTo>
                  <a:cubicBezTo>
                    <a:pt x="3203" y="117"/>
                    <a:pt x="2876" y="31"/>
                    <a:pt x="2555" y="31"/>
                  </a:cubicBezTo>
                  <a:cubicBezTo>
                    <a:pt x="2035" y="31"/>
                    <a:pt x="1532" y="259"/>
                    <a:pt x="1268" y="761"/>
                  </a:cubicBezTo>
                  <a:cubicBezTo>
                    <a:pt x="726" y="1689"/>
                    <a:pt x="1796" y="2456"/>
                    <a:pt x="1237" y="3427"/>
                  </a:cubicBezTo>
                  <a:cubicBezTo>
                    <a:pt x="0" y="5782"/>
                    <a:pt x="1484" y="4935"/>
                    <a:pt x="2176" y="5926"/>
                  </a:cubicBezTo>
                  <a:cubicBezTo>
                    <a:pt x="2422" y="6600"/>
                    <a:pt x="2890" y="6922"/>
                    <a:pt x="3370" y="6922"/>
                  </a:cubicBezTo>
                  <a:cubicBezTo>
                    <a:pt x="3848" y="6922"/>
                    <a:pt x="4337" y="6603"/>
                    <a:pt x="4632" y="5992"/>
                  </a:cubicBezTo>
                  <a:cubicBezTo>
                    <a:pt x="4776" y="5664"/>
                    <a:pt x="4764" y="5304"/>
                    <a:pt x="4865" y="4964"/>
                  </a:cubicBezTo>
                  <a:cubicBezTo>
                    <a:pt x="4949" y="4687"/>
                    <a:pt x="5093" y="4436"/>
                    <a:pt x="5315" y="4252"/>
                  </a:cubicBezTo>
                  <a:cubicBezTo>
                    <a:pt x="5871" y="3791"/>
                    <a:pt x="6684" y="3822"/>
                    <a:pt x="7226" y="3355"/>
                  </a:cubicBezTo>
                  <a:cubicBezTo>
                    <a:pt x="7491" y="3125"/>
                    <a:pt x="7687" y="2669"/>
                    <a:pt x="7381" y="2381"/>
                  </a:cubicBezTo>
                  <a:cubicBezTo>
                    <a:pt x="7122" y="2142"/>
                    <a:pt x="6741" y="2099"/>
                    <a:pt x="6554" y="1767"/>
                  </a:cubicBezTo>
                  <a:cubicBezTo>
                    <a:pt x="6341" y="1393"/>
                    <a:pt x="6537" y="969"/>
                    <a:pt x="6419" y="580"/>
                  </a:cubicBezTo>
                  <a:cubicBezTo>
                    <a:pt x="6306" y="212"/>
                    <a:pt x="5909" y="0"/>
                    <a:pt x="554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2" name="Google Shape;1312;p35"/>
            <p:cNvSpPr/>
            <p:nvPr/>
          </p:nvSpPr>
          <p:spPr>
            <a:xfrm>
              <a:off x="3830925" y="1060350"/>
              <a:ext cx="10725" cy="10825"/>
            </a:xfrm>
            <a:custGeom>
              <a:avLst/>
              <a:gdLst/>
              <a:ahLst/>
              <a:cxnLst/>
              <a:rect l="l" t="t" r="r" b="b"/>
              <a:pathLst>
                <a:path w="429" h="433" extrusionOk="0">
                  <a:moveTo>
                    <a:pt x="223" y="0"/>
                  </a:moveTo>
                  <a:cubicBezTo>
                    <a:pt x="114" y="0"/>
                    <a:pt x="0" y="97"/>
                    <a:pt x="35" y="255"/>
                  </a:cubicBezTo>
                  <a:cubicBezTo>
                    <a:pt x="47" y="379"/>
                    <a:pt x="125" y="433"/>
                    <a:pt x="206" y="433"/>
                  </a:cubicBezTo>
                  <a:cubicBezTo>
                    <a:pt x="315" y="433"/>
                    <a:pt x="428" y="336"/>
                    <a:pt x="395" y="178"/>
                  </a:cubicBezTo>
                  <a:cubicBezTo>
                    <a:pt x="383" y="54"/>
                    <a:pt x="304" y="0"/>
                    <a:pt x="223"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3" name="Google Shape;1313;p35"/>
            <p:cNvSpPr/>
            <p:nvPr/>
          </p:nvSpPr>
          <p:spPr>
            <a:xfrm>
              <a:off x="3852725" y="1013850"/>
              <a:ext cx="13550" cy="10750"/>
            </a:xfrm>
            <a:custGeom>
              <a:avLst/>
              <a:gdLst/>
              <a:ahLst/>
              <a:cxnLst/>
              <a:rect l="l" t="t" r="r" b="b"/>
              <a:pathLst>
                <a:path w="542" h="430" extrusionOk="0">
                  <a:moveTo>
                    <a:pt x="203" y="1"/>
                  </a:moveTo>
                  <a:cubicBezTo>
                    <a:pt x="130" y="1"/>
                    <a:pt x="65" y="37"/>
                    <a:pt x="39" y="127"/>
                  </a:cubicBezTo>
                  <a:cubicBezTo>
                    <a:pt x="0" y="279"/>
                    <a:pt x="184" y="429"/>
                    <a:pt x="335" y="429"/>
                  </a:cubicBezTo>
                  <a:cubicBezTo>
                    <a:pt x="409" y="429"/>
                    <a:pt x="475" y="393"/>
                    <a:pt x="503" y="302"/>
                  </a:cubicBezTo>
                  <a:cubicBezTo>
                    <a:pt x="542" y="152"/>
                    <a:pt x="354" y="1"/>
                    <a:pt x="20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4" name="Google Shape;1314;p35"/>
            <p:cNvSpPr/>
            <p:nvPr/>
          </p:nvSpPr>
          <p:spPr>
            <a:xfrm>
              <a:off x="3770675" y="1005450"/>
              <a:ext cx="11275" cy="11575"/>
            </a:xfrm>
            <a:custGeom>
              <a:avLst/>
              <a:gdLst/>
              <a:ahLst/>
              <a:cxnLst/>
              <a:rect l="l" t="t" r="r" b="b"/>
              <a:pathLst>
                <a:path w="451" h="463" extrusionOk="0">
                  <a:moveTo>
                    <a:pt x="283" y="0"/>
                  </a:moveTo>
                  <a:cubicBezTo>
                    <a:pt x="152" y="0"/>
                    <a:pt x="1" y="159"/>
                    <a:pt x="93" y="373"/>
                  </a:cubicBezTo>
                  <a:cubicBezTo>
                    <a:pt x="132" y="436"/>
                    <a:pt x="186" y="462"/>
                    <a:pt x="240" y="462"/>
                  </a:cubicBezTo>
                  <a:cubicBezTo>
                    <a:pt x="346" y="462"/>
                    <a:pt x="450" y="362"/>
                    <a:pt x="439" y="232"/>
                  </a:cubicBezTo>
                  <a:cubicBezTo>
                    <a:pt x="445" y="68"/>
                    <a:pt x="368" y="0"/>
                    <a:pt x="283"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5" name="Google Shape;1315;p35"/>
            <p:cNvSpPr/>
            <p:nvPr/>
          </p:nvSpPr>
          <p:spPr>
            <a:xfrm>
              <a:off x="3801375" y="1013900"/>
              <a:ext cx="21425" cy="20050"/>
            </a:xfrm>
            <a:custGeom>
              <a:avLst/>
              <a:gdLst/>
              <a:ahLst/>
              <a:cxnLst/>
              <a:rect l="l" t="t" r="r" b="b"/>
              <a:pathLst>
                <a:path w="857" h="802" extrusionOk="0">
                  <a:moveTo>
                    <a:pt x="456" y="0"/>
                  </a:moveTo>
                  <a:cubicBezTo>
                    <a:pt x="401" y="0"/>
                    <a:pt x="346" y="11"/>
                    <a:pt x="295" y="32"/>
                  </a:cubicBezTo>
                  <a:cubicBezTo>
                    <a:pt x="194" y="70"/>
                    <a:pt x="122" y="148"/>
                    <a:pt x="81" y="243"/>
                  </a:cubicBezTo>
                  <a:lnTo>
                    <a:pt x="81" y="237"/>
                  </a:lnTo>
                  <a:lnTo>
                    <a:pt x="81" y="237"/>
                  </a:lnTo>
                  <a:cubicBezTo>
                    <a:pt x="1" y="401"/>
                    <a:pt x="64" y="618"/>
                    <a:pt x="214" y="727"/>
                  </a:cubicBezTo>
                  <a:cubicBezTo>
                    <a:pt x="282" y="778"/>
                    <a:pt x="362" y="802"/>
                    <a:pt x="443" y="802"/>
                  </a:cubicBezTo>
                  <a:cubicBezTo>
                    <a:pt x="530" y="802"/>
                    <a:pt x="618" y="775"/>
                    <a:pt x="692" y="727"/>
                  </a:cubicBezTo>
                  <a:cubicBezTo>
                    <a:pt x="718" y="701"/>
                    <a:pt x="750" y="669"/>
                    <a:pt x="773" y="641"/>
                  </a:cubicBezTo>
                  <a:cubicBezTo>
                    <a:pt x="822" y="571"/>
                    <a:pt x="857" y="488"/>
                    <a:pt x="857" y="407"/>
                  </a:cubicBezTo>
                  <a:cubicBezTo>
                    <a:pt x="857" y="355"/>
                    <a:pt x="845" y="306"/>
                    <a:pt x="831" y="257"/>
                  </a:cubicBezTo>
                  <a:cubicBezTo>
                    <a:pt x="799" y="191"/>
                    <a:pt x="756" y="128"/>
                    <a:pt x="698" y="81"/>
                  </a:cubicBezTo>
                  <a:cubicBezTo>
                    <a:pt x="628" y="27"/>
                    <a:pt x="542" y="0"/>
                    <a:pt x="45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6" name="Google Shape;1316;p35"/>
            <p:cNvSpPr/>
            <p:nvPr/>
          </p:nvSpPr>
          <p:spPr>
            <a:xfrm>
              <a:off x="3760550" y="1065050"/>
              <a:ext cx="49250" cy="40275"/>
            </a:xfrm>
            <a:custGeom>
              <a:avLst/>
              <a:gdLst/>
              <a:ahLst/>
              <a:cxnLst/>
              <a:rect l="l" t="t" r="r" b="b"/>
              <a:pathLst>
                <a:path w="1970" h="1611" extrusionOk="0">
                  <a:moveTo>
                    <a:pt x="1126" y="0"/>
                  </a:moveTo>
                  <a:cubicBezTo>
                    <a:pt x="1009" y="0"/>
                    <a:pt x="880" y="31"/>
                    <a:pt x="741" y="99"/>
                  </a:cubicBezTo>
                  <a:cubicBezTo>
                    <a:pt x="1" y="627"/>
                    <a:pt x="430" y="1610"/>
                    <a:pt x="1038" y="1610"/>
                  </a:cubicBezTo>
                  <a:cubicBezTo>
                    <a:pt x="1225" y="1610"/>
                    <a:pt x="1430" y="1516"/>
                    <a:pt x="1622" y="1286"/>
                  </a:cubicBezTo>
                  <a:cubicBezTo>
                    <a:pt x="1970" y="729"/>
                    <a:pt x="1698" y="0"/>
                    <a:pt x="11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7" name="Google Shape;1317;p35"/>
            <p:cNvSpPr/>
            <p:nvPr/>
          </p:nvSpPr>
          <p:spPr>
            <a:xfrm>
              <a:off x="3711725" y="970325"/>
              <a:ext cx="207250" cy="191175"/>
            </a:xfrm>
            <a:custGeom>
              <a:avLst/>
              <a:gdLst/>
              <a:ahLst/>
              <a:cxnLst/>
              <a:rect l="l" t="t" r="r" b="b"/>
              <a:pathLst>
                <a:path w="8290" h="7647" extrusionOk="0">
                  <a:moveTo>
                    <a:pt x="5555" y="366"/>
                  </a:moveTo>
                  <a:cubicBezTo>
                    <a:pt x="5927" y="366"/>
                    <a:pt x="6318" y="578"/>
                    <a:pt x="6430" y="945"/>
                  </a:cubicBezTo>
                  <a:cubicBezTo>
                    <a:pt x="6549" y="1334"/>
                    <a:pt x="6356" y="1755"/>
                    <a:pt x="6569" y="2130"/>
                  </a:cubicBezTo>
                  <a:cubicBezTo>
                    <a:pt x="6756" y="2461"/>
                    <a:pt x="7134" y="2505"/>
                    <a:pt x="7393" y="2747"/>
                  </a:cubicBezTo>
                  <a:cubicBezTo>
                    <a:pt x="7696" y="3023"/>
                    <a:pt x="7500" y="3479"/>
                    <a:pt x="7235" y="3712"/>
                  </a:cubicBezTo>
                  <a:cubicBezTo>
                    <a:pt x="6491" y="4312"/>
                    <a:pt x="5131" y="4191"/>
                    <a:pt x="4874" y="5326"/>
                  </a:cubicBezTo>
                  <a:cubicBezTo>
                    <a:pt x="4773" y="5666"/>
                    <a:pt x="4782" y="6027"/>
                    <a:pt x="4641" y="6352"/>
                  </a:cubicBezTo>
                  <a:cubicBezTo>
                    <a:pt x="4413" y="6876"/>
                    <a:pt x="3910" y="7287"/>
                    <a:pt x="3361" y="7287"/>
                  </a:cubicBezTo>
                  <a:cubicBezTo>
                    <a:pt x="3194" y="7287"/>
                    <a:pt x="3023" y="7249"/>
                    <a:pt x="2854" y="7165"/>
                  </a:cubicBezTo>
                  <a:cubicBezTo>
                    <a:pt x="2122" y="6710"/>
                    <a:pt x="2439" y="6006"/>
                    <a:pt x="1323" y="5724"/>
                  </a:cubicBezTo>
                  <a:cubicBezTo>
                    <a:pt x="0" y="5237"/>
                    <a:pt x="1499" y="3917"/>
                    <a:pt x="1418" y="3046"/>
                  </a:cubicBezTo>
                  <a:cubicBezTo>
                    <a:pt x="1355" y="2389"/>
                    <a:pt x="868" y="1767"/>
                    <a:pt x="1283" y="1127"/>
                  </a:cubicBezTo>
                  <a:cubicBezTo>
                    <a:pt x="1545" y="624"/>
                    <a:pt x="2048" y="394"/>
                    <a:pt x="2569" y="394"/>
                  </a:cubicBezTo>
                  <a:cubicBezTo>
                    <a:pt x="2890" y="394"/>
                    <a:pt x="3217" y="481"/>
                    <a:pt x="3499" y="646"/>
                  </a:cubicBezTo>
                  <a:cubicBezTo>
                    <a:pt x="3662" y="776"/>
                    <a:pt x="3826" y="825"/>
                    <a:pt x="3990" y="825"/>
                  </a:cubicBezTo>
                  <a:cubicBezTo>
                    <a:pt x="4492" y="825"/>
                    <a:pt x="4999" y="366"/>
                    <a:pt x="5522" y="366"/>
                  </a:cubicBezTo>
                  <a:cubicBezTo>
                    <a:pt x="5523" y="366"/>
                    <a:pt x="5524" y="366"/>
                    <a:pt x="5525" y="366"/>
                  </a:cubicBezTo>
                  <a:cubicBezTo>
                    <a:pt x="5535" y="366"/>
                    <a:pt x="5545" y="366"/>
                    <a:pt x="5555" y="366"/>
                  </a:cubicBezTo>
                  <a:close/>
                  <a:moveTo>
                    <a:pt x="5596" y="0"/>
                  </a:moveTo>
                  <a:cubicBezTo>
                    <a:pt x="5111" y="0"/>
                    <a:pt x="4620" y="251"/>
                    <a:pt x="4165" y="429"/>
                  </a:cubicBezTo>
                  <a:cubicBezTo>
                    <a:pt x="4114" y="447"/>
                    <a:pt x="4067" y="455"/>
                    <a:pt x="4022" y="455"/>
                  </a:cubicBezTo>
                  <a:cubicBezTo>
                    <a:pt x="3829" y="455"/>
                    <a:pt x="3680" y="317"/>
                    <a:pt x="3505" y="228"/>
                  </a:cubicBezTo>
                  <a:cubicBezTo>
                    <a:pt x="3191" y="92"/>
                    <a:pt x="2879" y="30"/>
                    <a:pt x="2583" y="30"/>
                  </a:cubicBezTo>
                  <a:cubicBezTo>
                    <a:pt x="1257" y="30"/>
                    <a:pt x="273" y="1280"/>
                    <a:pt x="992" y="2732"/>
                  </a:cubicBezTo>
                  <a:cubicBezTo>
                    <a:pt x="1280" y="3652"/>
                    <a:pt x="234" y="4364"/>
                    <a:pt x="433" y="5300"/>
                  </a:cubicBezTo>
                  <a:cubicBezTo>
                    <a:pt x="565" y="6041"/>
                    <a:pt x="1367" y="5969"/>
                    <a:pt x="1805" y="6375"/>
                  </a:cubicBezTo>
                  <a:cubicBezTo>
                    <a:pt x="2129" y="7132"/>
                    <a:pt x="2651" y="7647"/>
                    <a:pt x="3340" y="7647"/>
                  </a:cubicBezTo>
                  <a:cubicBezTo>
                    <a:pt x="3593" y="7647"/>
                    <a:pt x="3868" y="7577"/>
                    <a:pt x="4165" y="7424"/>
                  </a:cubicBezTo>
                  <a:cubicBezTo>
                    <a:pt x="4929" y="7001"/>
                    <a:pt x="5076" y="6159"/>
                    <a:pt x="5229" y="5381"/>
                  </a:cubicBezTo>
                  <a:cubicBezTo>
                    <a:pt x="5474" y="4617"/>
                    <a:pt x="6358" y="4557"/>
                    <a:pt x="6992" y="4271"/>
                  </a:cubicBezTo>
                  <a:cubicBezTo>
                    <a:pt x="7742" y="4023"/>
                    <a:pt x="8289" y="2972"/>
                    <a:pt x="7554" y="2404"/>
                  </a:cubicBezTo>
                  <a:cubicBezTo>
                    <a:pt x="7379" y="2274"/>
                    <a:pt x="7157" y="2211"/>
                    <a:pt x="6990" y="2069"/>
                  </a:cubicBezTo>
                  <a:cubicBezTo>
                    <a:pt x="6534" y="1568"/>
                    <a:pt x="7188" y="744"/>
                    <a:pt x="6243" y="182"/>
                  </a:cubicBezTo>
                  <a:cubicBezTo>
                    <a:pt x="6031" y="51"/>
                    <a:pt x="5814" y="0"/>
                    <a:pt x="5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8" name="Google Shape;1318;p35"/>
            <p:cNvSpPr/>
            <p:nvPr/>
          </p:nvSpPr>
          <p:spPr>
            <a:xfrm>
              <a:off x="3789950" y="1004700"/>
              <a:ext cx="50775" cy="38325"/>
            </a:xfrm>
            <a:custGeom>
              <a:avLst/>
              <a:gdLst/>
              <a:ahLst/>
              <a:cxnLst/>
              <a:rect l="l" t="t" r="r" b="b"/>
              <a:pathLst>
                <a:path w="2031" h="1533" extrusionOk="0">
                  <a:moveTo>
                    <a:pt x="931" y="368"/>
                  </a:moveTo>
                  <a:cubicBezTo>
                    <a:pt x="1017" y="368"/>
                    <a:pt x="1103" y="395"/>
                    <a:pt x="1173" y="449"/>
                  </a:cubicBezTo>
                  <a:cubicBezTo>
                    <a:pt x="1231" y="496"/>
                    <a:pt x="1274" y="559"/>
                    <a:pt x="1306" y="625"/>
                  </a:cubicBezTo>
                  <a:cubicBezTo>
                    <a:pt x="1320" y="683"/>
                    <a:pt x="1332" y="746"/>
                    <a:pt x="1329" y="810"/>
                  </a:cubicBezTo>
                  <a:cubicBezTo>
                    <a:pt x="1317" y="882"/>
                    <a:pt x="1291" y="951"/>
                    <a:pt x="1248" y="1009"/>
                  </a:cubicBezTo>
                  <a:cubicBezTo>
                    <a:pt x="1228" y="1037"/>
                    <a:pt x="1193" y="1069"/>
                    <a:pt x="1170" y="1095"/>
                  </a:cubicBezTo>
                  <a:cubicBezTo>
                    <a:pt x="1096" y="1143"/>
                    <a:pt x="1007" y="1170"/>
                    <a:pt x="919" y="1170"/>
                  </a:cubicBezTo>
                  <a:cubicBezTo>
                    <a:pt x="838" y="1170"/>
                    <a:pt x="757" y="1146"/>
                    <a:pt x="689" y="1095"/>
                  </a:cubicBezTo>
                  <a:cubicBezTo>
                    <a:pt x="539" y="986"/>
                    <a:pt x="478" y="769"/>
                    <a:pt x="556" y="605"/>
                  </a:cubicBezTo>
                  <a:lnTo>
                    <a:pt x="556" y="605"/>
                  </a:lnTo>
                  <a:lnTo>
                    <a:pt x="556" y="611"/>
                  </a:lnTo>
                  <a:cubicBezTo>
                    <a:pt x="597" y="516"/>
                    <a:pt x="669" y="438"/>
                    <a:pt x="770" y="400"/>
                  </a:cubicBezTo>
                  <a:cubicBezTo>
                    <a:pt x="821" y="379"/>
                    <a:pt x="876" y="368"/>
                    <a:pt x="931" y="368"/>
                  </a:cubicBezTo>
                  <a:close/>
                  <a:moveTo>
                    <a:pt x="942" y="1"/>
                  </a:moveTo>
                  <a:cubicBezTo>
                    <a:pt x="461" y="1"/>
                    <a:pt x="0" y="479"/>
                    <a:pt x="205" y="1020"/>
                  </a:cubicBezTo>
                  <a:cubicBezTo>
                    <a:pt x="363" y="1386"/>
                    <a:pt x="631" y="1533"/>
                    <a:pt x="896" y="1533"/>
                  </a:cubicBezTo>
                  <a:cubicBezTo>
                    <a:pt x="1469" y="1533"/>
                    <a:pt x="2031" y="850"/>
                    <a:pt x="1450" y="216"/>
                  </a:cubicBezTo>
                  <a:cubicBezTo>
                    <a:pt x="1299" y="65"/>
                    <a:pt x="1119" y="1"/>
                    <a:pt x="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9" name="Google Shape;1319;p35"/>
            <p:cNvSpPr/>
            <p:nvPr/>
          </p:nvSpPr>
          <p:spPr>
            <a:xfrm>
              <a:off x="3759063" y="1056000"/>
              <a:ext cx="60950" cy="57975"/>
            </a:xfrm>
            <a:custGeom>
              <a:avLst/>
              <a:gdLst/>
              <a:ahLst/>
              <a:cxnLst/>
              <a:rect l="l" t="t" r="r" b="b"/>
              <a:pathLst>
                <a:path w="2438" h="2319" extrusionOk="0">
                  <a:moveTo>
                    <a:pt x="1169" y="362"/>
                  </a:moveTo>
                  <a:cubicBezTo>
                    <a:pt x="1741" y="362"/>
                    <a:pt x="2013" y="1091"/>
                    <a:pt x="1665" y="1648"/>
                  </a:cubicBezTo>
                  <a:cubicBezTo>
                    <a:pt x="1473" y="1878"/>
                    <a:pt x="1268" y="1972"/>
                    <a:pt x="1081" y="1972"/>
                  </a:cubicBezTo>
                  <a:cubicBezTo>
                    <a:pt x="473" y="1972"/>
                    <a:pt x="44" y="989"/>
                    <a:pt x="784" y="461"/>
                  </a:cubicBezTo>
                  <a:cubicBezTo>
                    <a:pt x="923" y="393"/>
                    <a:pt x="1052" y="362"/>
                    <a:pt x="1169" y="362"/>
                  </a:cubicBezTo>
                  <a:close/>
                  <a:moveTo>
                    <a:pt x="1186" y="1"/>
                  </a:moveTo>
                  <a:cubicBezTo>
                    <a:pt x="663" y="1"/>
                    <a:pt x="122" y="393"/>
                    <a:pt x="51" y="1020"/>
                  </a:cubicBezTo>
                  <a:cubicBezTo>
                    <a:pt x="0" y="1920"/>
                    <a:pt x="519" y="2318"/>
                    <a:pt x="1058" y="2318"/>
                  </a:cubicBezTo>
                  <a:cubicBezTo>
                    <a:pt x="1732" y="2318"/>
                    <a:pt x="2438" y="1693"/>
                    <a:pt x="2095" y="645"/>
                  </a:cubicBezTo>
                  <a:cubicBezTo>
                    <a:pt x="1917" y="197"/>
                    <a:pt x="1556"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218132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1320"/>
        <p:cNvGrpSpPr/>
        <p:nvPr/>
      </p:nvGrpSpPr>
      <p:grpSpPr>
        <a:xfrm>
          <a:off x="0" y="0"/>
          <a:ext cx="0" cy="0"/>
          <a:chOff x="0" y="0"/>
          <a:chExt cx="0" cy="0"/>
        </a:xfrm>
      </p:grpSpPr>
      <p:sp>
        <p:nvSpPr>
          <p:cNvPr id="1321" name="Google Shape;1321;p36"/>
          <p:cNvSpPr/>
          <p:nvPr/>
        </p:nvSpPr>
        <p:spPr>
          <a:xfrm rot="4531172">
            <a:off x="11255951" y="8180867"/>
            <a:ext cx="6352834" cy="564463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22" name="Google Shape;1322;p36"/>
          <p:cNvSpPr/>
          <p:nvPr/>
        </p:nvSpPr>
        <p:spPr>
          <a:xfrm rot="4531172">
            <a:off x="-4909299" y="-2248159"/>
            <a:ext cx="6352834" cy="564463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323" name="Google Shape;1323;p36"/>
          <p:cNvGrpSpPr/>
          <p:nvPr/>
        </p:nvGrpSpPr>
        <p:grpSpPr>
          <a:xfrm rot="8768928">
            <a:off x="14744271" y="36172"/>
            <a:ext cx="5806698" cy="6314680"/>
            <a:chOff x="-592119" y="630786"/>
            <a:chExt cx="1326071" cy="2441693"/>
          </a:xfrm>
        </p:grpSpPr>
        <p:sp>
          <p:nvSpPr>
            <p:cNvPr id="1324" name="Google Shape;1324;p36"/>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25" name="Google Shape;1325;p36"/>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326" name="Google Shape;1326;p36"/>
          <p:cNvSpPr/>
          <p:nvPr/>
        </p:nvSpPr>
        <p:spPr>
          <a:xfrm rot="-6021675">
            <a:off x="14876518" y="-2246429"/>
            <a:ext cx="2740836" cy="535413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27" name="Google Shape;1327;p36"/>
          <p:cNvSpPr/>
          <p:nvPr/>
        </p:nvSpPr>
        <p:spPr>
          <a:xfrm rot="3330734">
            <a:off x="15001379" y="7766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28" name="Google Shape;1328;p36"/>
          <p:cNvSpPr/>
          <p:nvPr/>
        </p:nvSpPr>
        <p:spPr>
          <a:xfrm rot="-2964559">
            <a:off x="-1458319" y="-1838907"/>
            <a:ext cx="5120870" cy="343040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329" name="Google Shape;1329;p36"/>
          <p:cNvGrpSpPr/>
          <p:nvPr/>
        </p:nvGrpSpPr>
        <p:grpSpPr>
          <a:xfrm>
            <a:off x="14135890" y="9055640"/>
            <a:ext cx="1013488" cy="823564"/>
            <a:chOff x="2258225" y="829375"/>
            <a:chExt cx="178500" cy="145050"/>
          </a:xfrm>
        </p:grpSpPr>
        <p:sp>
          <p:nvSpPr>
            <p:cNvPr id="1330" name="Google Shape;1330;p36"/>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31" name="Google Shape;1331;p36"/>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332" name="Google Shape;1332;p36"/>
          <p:cNvGrpSpPr/>
          <p:nvPr/>
        </p:nvGrpSpPr>
        <p:grpSpPr>
          <a:xfrm rot="6541413">
            <a:off x="2255763" y="9158526"/>
            <a:ext cx="817562" cy="617796"/>
            <a:chOff x="4158300" y="1843850"/>
            <a:chExt cx="107525" cy="81250"/>
          </a:xfrm>
        </p:grpSpPr>
        <p:sp>
          <p:nvSpPr>
            <p:cNvPr id="1333" name="Google Shape;1333;p36"/>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34" name="Google Shape;1334;p36"/>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335" name="Google Shape;1335;p36"/>
          <p:cNvSpPr/>
          <p:nvPr/>
        </p:nvSpPr>
        <p:spPr>
          <a:xfrm rot="10800000">
            <a:off x="763871" y="519082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336" name="Google Shape;1336;p36"/>
          <p:cNvGrpSpPr/>
          <p:nvPr/>
        </p:nvGrpSpPr>
        <p:grpSpPr>
          <a:xfrm>
            <a:off x="16083249" y="8745671"/>
            <a:ext cx="1556606" cy="1443550"/>
            <a:chOff x="7257133" y="4349290"/>
            <a:chExt cx="856407" cy="794206"/>
          </a:xfrm>
        </p:grpSpPr>
        <p:sp>
          <p:nvSpPr>
            <p:cNvPr id="1337" name="Google Shape;1337;p36"/>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38" name="Google Shape;1338;p36"/>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339" name="Google Shape;1339;p36"/>
          <p:cNvGrpSpPr/>
          <p:nvPr/>
        </p:nvGrpSpPr>
        <p:grpSpPr>
          <a:xfrm rot="10800000">
            <a:off x="16772210" y="4544764"/>
            <a:ext cx="817556" cy="617792"/>
            <a:chOff x="4158300" y="1843850"/>
            <a:chExt cx="107525" cy="81250"/>
          </a:xfrm>
        </p:grpSpPr>
        <p:sp>
          <p:nvSpPr>
            <p:cNvPr id="1340" name="Google Shape;1340;p36"/>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41" name="Google Shape;1341;p36"/>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342" name="Google Shape;1342;p36"/>
          <p:cNvSpPr/>
          <p:nvPr/>
        </p:nvSpPr>
        <p:spPr>
          <a:xfrm rot="10800000">
            <a:off x="550021" y="7379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43" name="Google Shape;1343;p36"/>
          <p:cNvSpPr/>
          <p:nvPr/>
        </p:nvSpPr>
        <p:spPr>
          <a:xfrm>
            <a:off x="896872" y="382614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44" name="Google Shape;1344;p36"/>
          <p:cNvSpPr/>
          <p:nvPr/>
        </p:nvSpPr>
        <p:spPr>
          <a:xfrm>
            <a:off x="9382696" y="33654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45" name="Google Shape;1345;p36"/>
          <p:cNvSpPr/>
          <p:nvPr/>
        </p:nvSpPr>
        <p:spPr>
          <a:xfrm rot="5399927">
            <a:off x="9965587" y="8539790"/>
            <a:ext cx="3098730" cy="52418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346" name="Google Shape;1346;p36"/>
          <p:cNvGrpSpPr/>
          <p:nvPr/>
        </p:nvGrpSpPr>
        <p:grpSpPr>
          <a:xfrm rot="2700000">
            <a:off x="716836" y="7494576"/>
            <a:ext cx="2478008" cy="2130516"/>
            <a:chOff x="3020050" y="1424100"/>
            <a:chExt cx="542650" cy="466525"/>
          </a:xfrm>
        </p:grpSpPr>
        <p:sp>
          <p:nvSpPr>
            <p:cNvPr id="1347" name="Google Shape;1347;p36"/>
            <p:cNvSpPr/>
            <p:nvPr/>
          </p:nvSpPr>
          <p:spPr>
            <a:xfrm>
              <a:off x="3265775" y="1507000"/>
              <a:ext cx="289075" cy="363600"/>
            </a:xfrm>
            <a:custGeom>
              <a:avLst/>
              <a:gdLst/>
              <a:ahLst/>
              <a:cxnLst/>
              <a:rect l="l" t="t" r="r" b="b"/>
              <a:pathLst>
                <a:path w="11563" h="14544" extrusionOk="0">
                  <a:moveTo>
                    <a:pt x="8035" y="8848"/>
                  </a:moveTo>
                  <a:cubicBezTo>
                    <a:pt x="8422" y="8848"/>
                    <a:pt x="8824" y="9273"/>
                    <a:pt x="8810" y="9853"/>
                  </a:cubicBezTo>
                  <a:cubicBezTo>
                    <a:pt x="8818" y="9954"/>
                    <a:pt x="8766" y="10037"/>
                    <a:pt x="8663" y="10061"/>
                  </a:cubicBezTo>
                  <a:cubicBezTo>
                    <a:pt x="8656" y="10061"/>
                    <a:pt x="8650" y="10061"/>
                    <a:pt x="8644" y="10061"/>
                  </a:cubicBezTo>
                  <a:cubicBezTo>
                    <a:pt x="8337" y="10061"/>
                    <a:pt x="8489" y="9578"/>
                    <a:pt x="8320" y="9395"/>
                  </a:cubicBezTo>
                  <a:cubicBezTo>
                    <a:pt x="8305" y="9354"/>
                    <a:pt x="8259" y="9317"/>
                    <a:pt x="8242" y="9291"/>
                  </a:cubicBezTo>
                  <a:cubicBezTo>
                    <a:pt x="8242" y="9291"/>
                    <a:pt x="8239" y="9288"/>
                    <a:pt x="8233" y="9288"/>
                  </a:cubicBezTo>
                  <a:cubicBezTo>
                    <a:pt x="8213" y="9265"/>
                    <a:pt x="8196" y="9259"/>
                    <a:pt x="8173" y="9239"/>
                  </a:cubicBezTo>
                  <a:cubicBezTo>
                    <a:pt x="8135" y="9222"/>
                    <a:pt x="8089" y="9216"/>
                    <a:pt x="8049" y="9210"/>
                  </a:cubicBezTo>
                  <a:cubicBezTo>
                    <a:pt x="8026" y="9210"/>
                    <a:pt x="7933" y="9245"/>
                    <a:pt x="7896" y="9291"/>
                  </a:cubicBezTo>
                  <a:cubicBezTo>
                    <a:pt x="7890" y="9294"/>
                    <a:pt x="7887" y="9303"/>
                    <a:pt x="7884" y="9303"/>
                  </a:cubicBezTo>
                  <a:cubicBezTo>
                    <a:pt x="7833" y="9360"/>
                    <a:pt x="7801" y="9432"/>
                    <a:pt x="7781" y="9507"/>
                  </a:cubicBezTo>
                  <a:cubicBezTo>
                    <a:pt x="7769" y="9568"/>
                    <a:pt x="7761" y="9625"/>
                    <a:pt x="7758" y="9686"/>
                  </a:cubicBezTo>
                  <a:cubicBezTo>
                    <a:pt x="7763" y="9699"/>
                    <a:pt x="7763" y="9705"/>
                    <a:pt x="7761" y="9705"/>
                  </a:cubicBezTo>
                  <a:cubicBezTo>
                    <a:pt x="7760" y="9705"/>
                    <a:pt x="7759" y="9703"/>
                    <a:pt x="7758" y="9700"/>
                  </a:cubicBezTo>
                  <a:lnTo>
                    <a:pt x="7758" y="9700"/>
                  </a:lnTo>
                  <a:cubicBezTo>
                    <a:pt x="7761" y="9758"/>
                    <a:pt x="7772" y="9821"/>
                    <a:pt x="7786" y="9879"/>
                  </a:cubicBezTo>
                  <a:cubicBezTo>
                    <a:pt x="7859" y="10071"/>
                    <a:pt x="7772" y="10188"/>
                    <a:pt x="7661" y="10188"/>
                  </a:cubicBezTo>
                  <a:cubicBezTo>
                    <a:pt x="7513" y="10188"/>
                    <a:pt x="7322" y="9980"/>
                    <a:pt x="7415" y="9467"/>
                  </a:cubicBezTo>
                  <a:cubicBezTo>
                    <a:pt x="7535" y="9029"/>
                    <a:pt x="7782" y="8848"/>
                    <a:pt x="8035" y="8848"/>
                  </a:cubicBezTo>
                  <a:close/>
                  <a:moveTo>
                    <a:pt x="3468" y="9394"/>
                  </a:moveTo>
                  <a:cubicBezTo>
                    <a:pt x="3476" y="9394"/>
                    <a:pt x="3484" y="9395"/>
                    <a:pt x="3492" y="9395"/>
                  </a:cubicBezTo>
                  <a:cubicBezTo>
                    <a:pt x="3959" y="9484"/>
                    <a:pt x="4213" y="9974"/>
                    <a:pt x="4351" y="10386"/>
                  </a:cubicBezTo>
                  <a:cubicBezTo>
                    <a:pt x="4383" y="10487"/>
                    <a:pt x="4354" y="10585"/>
                    <a:pt x="4262" y="10631"/>
                  </a:cubicBezTo>
                  <a:cubicBezTo>
                    <a:pt x="4233" y="10640"/>
                    <a:pt x="4207" y="10644"/>
                    <a:pt x="4183" y="10644"/>
                  </a:cubicBezTo>
                  <a:cubicBezTo>
                    <a:pt x="3952" y="10644"/>
                    <a:pt x="3954" y="10241"/>
                    <a:pt x="3821" y="10089"/>
                  </a:cubicBezTo>
                  <a:cubicBezTo>
                    <a:pt x="3735" y="9967"/>
                    <a:pt x="3596" y="9764"/>
                    <a:pt x="3433" y="9764"/>
                  </a:cubicBezTo>
                  <a:cubicBezTo>
                    <a:pt x="3404" y="9764"/>
                    <a:pt x="3375" y="9770"/>
                    <a:pt x="3345" y="9784"/>
                  </a:cubicBezTo>
                  <a:cubicBezTo>
                    <a:pt x="2916" y="10104"/>
                    <a:pt x="3599" y="10663"/>
                    <a:pt x="3262" y="10836"/>
                  </a:cubicBezTo>
                  <a:cubicBezTo>
                    <a:pt x="3239" y="10847"/>
                    <a:pt x="3215" y="10852"/>
                    <a:pt x="3190" y="10852"/>
                  </a:cubicBezTo>
                  <a:cubicBezTo>
                    <a:pt x="3120" y="10852"/>
                    <a:pt x="3050" y="10810"/>
                    <a:pt x="3022" y="10746"/>
                  </a:cubicBezTo>
                  <a:cubicBezTo>
                    <a:pt x="2732" y="10276"/>
                    <a:pt x="2771" y="9394"/>
                    <a:pt x="3468" y="9394"/>
                  </a:cubicBezTo>
                  <a:close/>
                  <a:moveTo>
                    <a:pt x="6008" y="10218"/>
                  </a:moveTo>
                  <a:cubicBezTo>
                    <a:pt x="6175" y="10218"/>
                    <a:pt x="6264" y="10485"/>
                    <a:pt x="6083" y="10568"/>
                  </a:cubicBezTo>
                  <a:cubicBezTo>
                    <a:pt x="5913" y="10651"/>
                    <a:pt x="5737" y="10709"/>
                    <a:pt x="5579" y="10807"/>
                  </a:cubicBezTo>
                  <a:cubicBezTo>
                    <a:pt x="5533" y="10839"/>
                    <a:pt x="5469" y="10876"/>
                    <a:pt x="5435" y="10922"/>
                  </a:cubicBezTo>
                  <a:cubicBezTo>
                    <a:pt x="5757" y="10994"/>
                    <a:pt x="6458" y="10966"/>
                    <a:pt x="6069" y="11490"/>
                  </a:cubicBezTo>
                  <a:cubicBezTo>
                    <a:pt x="5965" y="11611"/>
                    <a:pt x="5870" y="11718"/>
                    <a:pt x="5815" y="11873"/>
                  </a:cubicBezTo>
                  <a:cubicBezTo>
                    <a:pt x="5959" y="11842"/>
                    <a:pt x="6109" y="11801"/>
                    <a:pt x="6253" y="11764"/>
                  </a:cubicBezTo>
                  <a:cubicBezTo>
                    <a:pt x="6264" y="11762"/>
                    <a:pt x="6274" y="11762"/>
                    <a:pt x="6284" y="11762"/>
                  </a:cubicBezTo>
                  <a:cubicBezTo>
                    <a:pt x="6488" y="11762"/>
                    <a:pt x="6531" y="12092"/>
                    <a:pt x="6311" y="12133"/>
                  </a:cubicBezTo>
                  <a:cubicBezTo>
                    <a:pt x="6103" y="12209"/>
                    <a:pt x="5927" y="12245"/>
                    <a:pt x="5789" y="12245"/>
                  </a:cubicBezTo>
                  <a:cubicBezTo>
                    <a:pt x="5353" y="12245"/>
                    <a:pt x="5281" y="11893"/>
                    <a:pt x="5720" y="11340"/>
                  </a:cubicBezTo>
                  <a:cubicBezTo>
                    <a:pt x="5478" y="11300"/>
                    <a:pt x="5118" y="11306"/>
                    <a:pt x="5057" y="11000"/>
                  </a:cubicBezTo>
                  <a:cubicBezTo>
                    <a:pt x="5031" y="10542"/>
                    <a:pt x="5608" y="10406"/>
                    <a:pt x="5930" y="10236"/>
                  </a:cubicBezTo>
                  <a:cubicBezTo>
                    <a:pt x="5958" y="10223"/>
                    <a:pt x="5984" y="10218"/>
                    <a:pt x="6008" y="10218"/>
                  </a:cubicBezTo>
                  <a:close/>
                  <a:moveTo>
                    <a:pt x="5978" y="1"/>
                  </a:moveTo>
                  <a:cubicBezTo>
                    <a:pt x="5609" y="1"/>
                    <a:pt x="5225" y="36"/>
                    <a:pt x="4896" y="83"/>
                  </a:cubicBezTo>
                  <a:cubicBezTo>
                    <a:pt x="4927" y="172"/>
                    <a:pt x="4959" y="258"/>
                    <a:pt x="4985" y="348"/>
                  </a:cubicBezTo>
                  <a:cubicBezTo>
                    <a:pt x="5239" y="331"/>
                    <a:pt x="5645" y="247"/>
                    <a:pt x="6012" y="247"/>
                  </a:cubicBezTo>
                  <a:cubicBezTo>
                    <a:pt x="6391" y="247"/>
                    <a:pt x="6729" y="336"/>
                    <a:pt x="6821" y="679"/>
                  </a:cubicBezTo>
                  <a:cubicBezTo>
                    <a:pt x="6864" y="1368"/>
                    <a:pt x="5841" y="1469"/>
                    <a:pt x="5348" y="1630"/>
                  </a:cubicBezTo>
                  <a:cubicBezTo>
                    <a:pt x="5827" y="3760"/>
                    <a:pt x="6063" y="5965"/>
                    <a:pt x="5913" y="8141"/>
                  </a:cubicBezTo>
                  <a:cubicBezTo>
                    <a:pt x="5836" y="8461"/>
                    <a:pt x="5652" y="8594"/>
                    <a:pt x="5459" y="8594"/>
                  </a:cubicBezTo>
                  <a:cubicBezTo>
                    <a:pt x="5127" y="8594"/>
                    <a:pt x="4766" y="8203"/>
                    <a:pt x="4861" y="7691"/>
                  </a:cubicBezTo>
                  <a:cubicBezTo>
                    <a:pt x="4864" y="5717"/>
                    <a:pt x="4682" y="3734"/>
                    <a:pt x="4233" y="1812"/>
                  </a:cubicBezTo>
                  <a:cubicBezTo>
                    <a:pt x="3993" y="1823"/>
                    <a:pt x="3741" y="1882"/>
                    <a:pt x="3501" y="1882"/>
                  </a:cubicBezTo>
                  <a:cubicBezTo>
                    <a:pt x="3434" y="1882"/>
                    <a:pt x="3369" y="1878"/>
                    <a:pt x="3305" y="1867"/>
                  </a:cubicBezTo>
                  <a:cubicBezTo>
                    <a:pt x="2774" y="1844"/>
                    <a:pt x="2576" y="1238"/>
                    <a:pt x="3051" y="962"/>
                  </a:cubicBezTo>
                  <a:cubicBezTo>
                    <a:pt x="3290" y="806"/>
                    <a:pt x="3590" y="708"/>
                    <a:pt x="3873" y="622"/>
                  </a:cubicBezTo>
                  <a:cubicBezTo>
                    <a:pt x="3838" y="532"/>
                    <a:pt x="3803" y="443"/>
                    <a:pt x="3763" y="356"/>
                  </a:cubicBezTo>
                  <a:cubicBezTo>
                    <a:pt x="3175" y="599"/>
                    <a:pt x="2224" y="861"/>
                    <a:pt x="2236" y="1642"/>
                  </a:cubicBezTo>
                  <a:cubicBezTo>
                    <a:pt x="2282" y="2172"/>
                    <a:pt x="2847" y="2380"/>
                    <a:pt x="3270" y="2532"/>
                  </a:cubicBezTo>
                  <a:cubicBezTo>
                    <a:pt x="3752" y="3904"/>
                    <a:pt x="3795" y="5559"/>
                    <a:pt x="4132" y="7020"/>
                  </a:cubicBezTo>
                  <a:cubicBezTo>
                    <a:pt x="4132" y="7314"/>
                    <a:pt x="3760" y="7415"/>
                    <a:pt x="3593" y="7616"/>
                  </a:cubicBezTo>
                  <a:cubicBezTo>
                    <a:pt x="0" y="11055"/>
                    <a:pt x="2143" y="14544"/>
                    <a:pt x="5831" y="14544"/>
                  </a:cubicBezTo>
                  <a:cubicBezTo>
                    <a:pt x="6617" y="14544"/>
                    <a:pt x="7472" y="14386"/>
                    <a:pt x="8357" y="14035"/>
                  </a:cubicBezTo>
                  <a:cubicBezTo>
                    <a:pt x="9957" y="13467"/>
                    <a:pt x="11562" y="12032"/>
                    <a:pt x="11274" y="10182"/>
                  </a:cubicBezTo>
                  <a:cubicBezTo>
                    <a:pt x="11043" y="8369"/>
                    <a:pt x="9395" y="7072"/>
                    <a:pt x="7795" y="6443"/>
                  </a:cubicBezTo>
                  <a:cubicBezTo>
                    <a:pt x="7432" y="5025"/>
                    <a:pt x="7210" y="3481"/>
                    <a:pt x="6902" y="2017"/>
                  </a:cubicBezTo>
                  <a:cubicBezTo>
                    <a:pt x="6835" y="1947"/>
                    <a:pt x="6815" y="1829"/>
                    <a:pt x="6902" y="1743"/>
                  </a:cubicBezTo>
                  <a:cubicBezTo>
                    <a:pt x="8115" y="340"/>
                    <a:pt x="7119" y="1"/>
                    <a:pt x="5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48" name="Google Shape;1348;p36"/>
            <p:cNvSpPr/>
            <p:nvPr/>
          </p:nvSpPr>
          <p:spPr>
            <a:xfrm>
              <a:off x="3306600" y="1698775"/>
              <a:ext cx="241550" cy="162300"/>
            </a:xfrm>
            <a:custGeom>
              <a:avLst/>
              <a:gdLst/>
              <a:ahLst/>
              <a:cxnLst/>
              <a:rect l="l" t="t" r="r" b="b"/>
              <a:pathLst>
                <a:path w="9662" h="6492" extrusionOk="0">
                  <a:moveTo>
                    <a:pt x="6628" y="0"/>
                  </a:moveTo>
                  <a:cubicBezTo>
                    <a:pt x="6601" y="0"/>
                    <a:pt x="6575" y="1"/>
                    <a:pt x="6548" y="3"/>
                  </a:cubicBezTo>
                  <a:cubicBezTo>
                    <a:pt x="5531" y="69"/>
                    <a:pt x="5223" y="957"/>
                    <a:pt x="4424" y="1217"/>
                  </a:cubicBezTo>
                  <a:cubicBezTo>
                    <a:pt x="4247" y="1280"/>
                    <a:pt x="4016" y="1298"/>
                    <a:pt x="3757" y="1298"/>
                  </a:cubicBezTo>
                  <a:cubicBezTo>
                    <a:pt x="3415" y="1298"/>
                    <a:pt x="3025" y="1267"/>
                    <a:pt x="2643" y="1267"/>
                  </a:cubicBezTo>
                  <a:cubicBezTo>
                    <a:pt x="2047" y="1267"/>
                    <a:pt x="1472" y="1344"/>
                    <a:pt x="1136" y="1738"/>
                  </a:cubicBezTo>
                  <a:cubicBezTo>
                    <a:pt x="216" y="2750"/>
                    <a:pt x="0" y="5151"/>
                    <a:pt x="2343" y="6079"/>
                  </a:cubicBezTo>
                  <a:cubicBezTo>
                    <a:pt x="2903" y="6361"/>
                    <a:pt x="3563" y="6491"/>
                    <a:pt x="4248" y="6491"/>
                  </a:cubicBezTo>
                  <a:cubicBezTo>
                    <a:pt x="6777" y="6491"/>
                    <a:pt x="9661" y="4723"/>
                    <a:pt x="9237" y="2329"/>
                  </a:cubicBezTo>
                  <a:cubicBezTo>
                    <a:pt x="9018" y="1243"/>
                    <a:pt x="7637" y="0"/>
                    <a:pt x="6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49" name="Google Shape;1349;p36"/>
            <p:cNvSpPr/>
            <p:nvPr/>
          </p:nvSpPr>
          <p:spPr>
            <a:xfrm>
              <a:off x="3034850" y="1613525"/>
              <a:ext cx="164400" cy="268225"/>
            </a:xfrm>
            <a:custGeom>
              <a:avLst/>
              <a:gdLst/>
              <a:ahLst/>
              <a:cxnLst/>
              <a:rect l="l" t="t" r="r" b="b"/>
              <a:pathLst>
                <a:path w="6576" h="10729" extrusionOk="0">
                  <a:moveTo>
                    <a:pt x="5049" y="6056"/>
                  </a:moveTo>
                  <a:cubicBezTo>
                    <a:pt x="5080" y="6056"/>
                    <a:pt x="5112" y="6065"/>
                    <a:pt x="5143" y="6085"/>
                  </a:cubicBezTo>
                  <a:cubicBezTo>
                    <a:pt x="5371" y="6310"/>
                    <a:pt x="4962" y="6563"/>
                    <a:pt x="4870" y="6771"/>
                  </a:cubicBezTo>
                  <a:cubicBezTo>
                    <a:pt x="5077" y="6889"/>
                    <a:pt x="5682" y="6860"/>
                    <a:pt x="5602" y="7197"/>
                  </a:cubicBezTo>
                  <a:cubicBezTo>
                    <a:pt x="5574" y="7272"/>
                    <a:pt x="5505" y="7300"/>
                    <a:pt x="5414" y="7300"/>
                  </a:cubicBezTo>
                  <a:cubicBezTo>
                    <a:pt x="5146" y="7300"/>
                    <a:pt x="4684" y="7056"/>
                    <a:pt x="4501" y="7039"/>
                  </a:cubicBezTo>
                  <a:cubicBezTo>
                    <a:pt x="4385" y="7004"/>
                    <a:pt x="4357" y="6852"/>
                    <a:pt x="4423" y="6762"/>
                  </a:cubicBezTo>
                  <a:cubicBezTo>
                    <a:pt x="4584" y="6616"/>
                    <a:pt x="4804" y="6056"/>
                    <a:pt x="5049" y="6056"/>
                  </a:cubicBezTo>
                  <a:close/>
                  <a:moveTo>
                    <a:pt x="2612" y="6280"/>
                  </a:moveTo>
                  <a:cubicBezTo>
                    <a:pt x="2791" y="6280"/>
                    <a:pt x="2983" y="6438"/>
                    <a:pt x="3042" y="6777"/>
                  </a:cubicBezTo>
                  <a:cubicBezTo>
                    <a:pt x="3095" y="7175"/>
                    <a:pt x="2901" y="7391"/>
                    <a:pt x="2690" y="7391"/>
                  </a:cubicBezTo>
                  <a:cubicBezTo>
                    <a:pt x="2511" y="7391"/>
                    <a:pt x="2320" y="7233"/>
                    <a:pt x="2261" y="6895"/>
                  </a:cubicBezTo>
                  <a:cubicBezTo>
                    <a:pt x="2208" y="6497"/>
                    <a:pt x="2402" y="6280"/>
                    <a:pt x="2612" y="6280"/>
                  </a:cubicBezTo>
                  <a:close/>
                  <a:moveTo>
                    <a:pt x="4339" y="7581"/>
                  </a:moveTo>
                  <a:cubicBezTo>
                    <a:pt x="4437" y="7581"/>
                    <a:pt x="4538" y="7649"/>
                    <a:pt x="4524" y="7777"/>
                  </a:cubicBezTo>
                  <a:cubicBezTo>
                    <a:pt x="4567" y="8088"/>
                    <a:pt x="4723" y="8460"/>
                    <a:pt x="4449" y="8719"/>
                  </a:cubicBezTo>
                  <a:cubicBezTo>
                    <a:pt x="4361" y="8801"/>
                    <a:pt x="4256" y="8836"/>
                    <a:pt x="4148" y="8836"/>
                  </a:cubicBezTo>
                  <a:cubicBezTo>
                    <a:pt x="3910" y="8836"/>
                    <a:pt x="3664" y="8662"/>
                    <a:pt x="3584" y="8434"/>
                  </a:cubicBezTo>
                  <a:cubicBezTo>
                    <a:pt x="3529" y="8226"/>
                    <a:pt x="3359" y="7731"/>
                    <a:pt x="3702" y="7716"/>
                  </a:cubicBezTo>
                  <a:cubicBezTo>
                    <a:pt x="3748" y="7719"/>
                    <a:pt x="3795" y="7748"/>
                    <a:pt x="3823" y="7785"/>
                  </a:cubicBezTo>
                  <a:cubicBezTo>
                    <a:pt x="3930" y="7987"/>
                    <a:pt x="3806" y="8307"/>
                    <a:pt x="4040" y="8448"/>
                  </a:cubicBezTo>
                  <a:cubicBezTo>
                    <a:pt x="4066" y="8463"/>
                    <a:pt x="4106" y="8468"/>
                    <a:pt x="4135" y="8477"/>
                  </a:cubicBezTo>
                  <a:cubicBezTo>
                    <a:pt x="4169" y="8474"/>
                    <a:pt x="4204" y="8463"/>
                    <a:pt x="4221" y="8425"/>
                  </a:cubicBezTo>
                  <a:cubicBezTo>
                    <a:pt x="4290" y="8200"/>
                    <a:pt x="4140" y="7970"/>
                    <a:pt x="4161" y="7739"/>
                  </a:cubicBezTo>
                  <a:cubicBezTo>
                    <a:pt x="4170" y="7631"/>
                    <a:pt x="4254" y="7581"/>
                    <a:pt x="4339" y="7581"/>
                  </a:cubicBezTo>
                  <a:close/>
                  <a:moveTo>
                    <a:pt x="3662" y="136"/>
                  </a:moveTo>
                  <a:cubicBezTo>
                    <a:pt x="3651" y="220"/>
                    <a:pt x="3645" y="306"/>
                    <a:pt x="3636" y="393"/>
                  </a:cubicBezTo>
                  <a:cubicBezTo>
                    <a:pt x="3663" y="392"/>
                    <a:pt x="3692" y="392"/>
                    <a:pt x="3722" y="392"/>
                  </a:cubicBezTo>
                  <a:cubicBezTo>
                    <a:pt x="4186" y="392"/>
                    <a:pt x="4937" y="488"/>
                    <a:pt x="4818" y="1067"/>
                  </a:cubicBezTo>
                  <a:cubicBezTo>
                    <a:pt x="4590" y="1439"/>
                    <a:pt x="3991" y="1511"/>
                    <a:pt x="3602" y="1644"/>
                  </a:cubicBezTo>
                  <a:cubicBezTo>
                    <a:pt x="3636" y="2629"/>
                    <a:pt x="3806" y="3615"/>
                    <a:pt x="4109" y="4554"/>
                  </a:cubicBezTo>
                  <a:cubicBezTo>
                    <a:pt x="4201" y="4840"/>
                    <a:pt x="4336" y="5145"/>
                    <a:pt x="4236" y="5448"/>
                  </a:cubicBezTo>
                  <a:cubicBezTo>
                    <a:pt x="4162" y="5698"/>
                    <a:pt x="3932" y="5833"/>
                    <a:pt x="3708" y="5833"/>
                  </a:cubicBezTo>
                  <a:cubicBezTo>
                    <a:pt x="3502" y="5833"/>
                    <a:pt x="3300" y="5719"/>
                    <a:pt x="3230" y="5477"/>
                  </a:cubicBezTo>
                  <a:cubicBezTo>
                    <a:pt x="2846" y="4272"/>
                    <a:pt x="2521" y="3047"/>
                    <a:pt x="2408" y="1785"/>
                  </a:cubicBezTo>
                  <a:cubicBezTo>
                    <a:pt x="2048" y="1779"/>
                    <a:pt x="1685" y="1765"/>
                    <a:pt x="1333" y="1687"/>
                  </a:cubicBezTo>
                  <a:cubicBezTo>
                    <a:pt x="1036" y="1620"/>
                    <a:pt x="895" y="1260"/>
                    <a:pt x="1085" y="986"/>
                  </a:cubicBezTo>
                  <a:cubicBezTo>
                    <a:pt x="1382" y="606"/>
                    <a:pt x="1939" y="592"/>
                    <a:pt x="2377" y="499"/>
                  </a:cubicBezTo>
                  <a:cubicBezTo>
                    <a:pt x="2379" y="407"/>
                    <a:pt x="2382" y="312"/>
                    <a:pt x="2391" y="220"/>
                  </a:cubicBezTo>
                  <a:lnTo>
                    <a:pt x="2391" y="220"/>
                  </a:lnTo>
                  <a:cubicBezTo>
                    <a:pt x="1771" y="292"/>
                    <a:pt x="1080" y="393"/>
                    <a:pt x="570" y="759"/>
                  </a:cubicBezTo>
                  <a:cubicBezTo>
                    <a:pt x="0" y="1100"/>
                    <a:pt x="16" y="1981"/>
                    <a:pt x="765" y="1981"/>
                  </a:cubicBezTo>
                  <a:cubicBezTo>
                    <a:pt x="775" y="1981"/>
                    <a:pt x="785" y="1981"/>
                    <a:pt x="794" y="1981"/>
                  </a:cubicBezTo>
                  <a:cubicBezTo>
                    <a:pt x="804" y="1979"/>
                    <a:pt x="813" y="1978"/>
                    <a:pt x="822" y="1978"/>
                  </a:cubicBezTo>
                  <a:cubicBezTo>
                    <a:pt x="911" y="1978"/>
                    <a:pt x="983" y="2053"/>
                    <a:pt x="996" y="2136"/>
                  </a:cubicBezTo>
                  <a:cubicBezTo>
                    <a:pt x="1045" y="3851"/>
                    <a:pt x="1270" y="5575"/>
                    <a:pt x="1676" y="7249"/>
                  </a:cubicBezTo>
                  <a:cubicBezTo>
                    <a:pt x="1982" y="8316"/>
                    <a:pt x="1976" y="9716"/>
                    <a:pt x="2953" y="10420"/>
                  </a:cubicBezTo>
                  <a:cubicBezTo>
                    <a:pt x="3305" y="10628"/>
                    <a:pt x="3735" y="10728"/>
                    <a:pt x="4170" y="10728"/>
                  </a:cubicBezTo>
                  <a:cubicBezTo>
                    <a:pt x="5356" y="10728"/>
                    <a:pt x="6576" y="9981"/>
                    <a:pt x="6316" y="8650"/>
                  </a:cubicBezTo>
                  <a:cubicBezTo>
                    <a:pt x="5968" y="6416"/>
                    <a:pt x="5342" y="4209"/>
                    <a:pt x="4982" y="1981"/>
                  </a:cubicBezTo>
                  <a:cubicBezTo>
                    <a:pt x="4988" y="1929"/>
                    <a:pt x="5017" y="1880"/>
                    <a:pt x="5074" y="1848"/>
                  </a:cubicBezTo>
                  <a:cubicBezTo>
                    <a:pt x="5435" y="1646"/>
                    <a:pt x="5919" y="1237"/>
                    <a:pt x="5769" y="764"/>
                  </a:cubicBezTo>
                  <a:cubicBezTo>
                    <a:pt x="5423" y="1"/>
                    <a:pt x="4345" y="200"/>
                    <a:pt x="3662" y="1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0" name="Google Shape;1350;p36"/>
            <p:cNvSpPr/>
            <p:nvPr/>
          </p:nvSpPr>
          <p:spPr>
            <a:xfrm>
              <a:off x="3074300" y="1735500"/>
              <a:ext cx="111425" cy="137300"/>
            </a:xfrm>
            <a:custGeom>
              <a:avLst/>
              <a:gdLst/>
              <a:ahLst/>
              <a:cxnLst/>
              <a:rect l="l" t="t" r="r" b="b"/>
              <a:pathLst>
                <a:path w="4457" h="5492" extrusionOk="0">
                  <a:moveTo>
                    <a:pt x="3131" y="1"/>
                  </a:moveTo>
                  <a:cubicBezTo>
                    <a:pt x="2657" y="1"/>
                    <a:pt x="1570" y="317"/>
                    <a:pt x="1181" y="317"/>
                  </a:cubicBezTo>
                  <a:cubicBezTo>
                    <a:pt x="1167" y="317"/>
                    <a:pt x="1154" y="316"/>
                    <a:pt x="1142" y="315"/>
                  </a:cubicBezTo>
                  <a:cubicBezTo>
                    <a:pt x="1126" y="314"/>
                    <a:pt x="1110" y="314"/>
                    <a:pt x="1093" y="314"/>
                  </a:cubicBezTo>
                  <a:cubicBezTo>
                    <a:pt x="728" y="314"/>
                    <a:pt x="268" y="552"/>
                    <a:pt x="268" y="552"/>
                  </a:cubicBezTo>
                  <a:cubicBezTo>
                    <a:pt x="0" y="748"/>
                    <a:pt x="150" y="1157"/>
                    <a:pt x="352" y="2661"/>
                  </a:cubicBezTo>
                  <a:cubicBezTo>
                    <a:pt x="557" y="4166"/>
                    <a:pt x="1306" y="5388"/>
                    <a:pt x="2257" y="5480"/>
                  </a:cubicBezTo>
                  <a:cubicBezTo>
                    <a:pt x="2344" y="5488"/>
                    <a:pt x="2429" y="5492"/>
                    <a:pt x="2513" y="5492"/>
                  </a:cubicBezTo>
                  <a:cubicBezTo>
                    <a:pt x="3350" y="5492"/>
                    <a:pt x="4035" y="5106"/>
                    <a:pt x="4234" y="4451"/>
                  </a:cubicBezTo>
                  <a:cubicBezTo>
                    <a:pt x="4456" y="3736"/>
                    <a:pt x="4390" y="2396"/>
                    <a:pt x="3969" y="1223"/>
                  </a:cubicBezTo>
                  <a:cubicBezTo>
                    <a:pt x="3551" y="53"/>
                    <a:pt x="3643" y="47"/>
                    <a:pt x="3208" y="4"/>
                  </a:cubicBezTo>
                  <a:cubicBezTo>
                    <a:pt x="3185" y="2"/>
                    <a:pt x="3159" y="1"/>
                    <a:pt x="3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1" name="Google Shape;1351;p36"/>
            <p:cNvSpPr/>
            <p:nvPr/>
          </p:nvSpPr>
          <p:spPr>
            <a:xfrm>
              <a:off x="3143750" y="1764900"/>
              <a:ext cx="33175" cy="31125"/>
            </a:xfrm>
            <a:custGeom>
              <a:avLst/>
              <a:gdLst/>
              <a:ahLst/>
              <a:cxnLst/>
              <a:rect l="l" t="t" r="r" b="b"/>
              <a:pathLst>
                <a:path w="1327" h="1245" extrusionOk="0">
                  <a:moveTo>
                    <a:pt x="693" y="1"/>
                  </a:moveTo>
                  <a:cubicBezTo>
                    <a:pt x="448" y="1"/>
                    <a:pt x="228" y="561"/>
                    <a:pt x="67" y="707"/>
                  </a:cubicBezTo>
                  <a:cubicBezTo>
                    <a:pt x="1" y="797"/>
                    <a:pt x="29" y="949"/>
                    <a:pt x="145" y="984"/>
                  </a:cubicBezTo>
                  <a:cubicBezTo>
                    <a:pt x="328" y="1001"/>
                    <a:pt x="790" y="1245"/>
                    <a:pt x="1058" y="1245"/>
                  </a:cubicBezTo>
                  <a:cubicBezTo>
                    <a:pt x="1149" y="1245"/>
                    <a:pt x="1218" y="1217"/>
                    <a:pt x="1246" y="1142"/>
                  </a:cubicBezTo>
                  <a:cubicBezTo>
                    <a:pt x="1326" y="805"/>
                    <a:pt x="721" y="834"/>
                    <a:pt x="514" y="716"/>
                  </a:cubicBezTo>
                  <a:cubicBezTo>
                    <a:pt x="606" y="508"/>
                    <a:pt x="1015" y="255"/>
                    <a:pt x="787" y="30"/>
                  </a:cubicBezTo>
                  <a:cubicBezTo>
                    <a:pt x="756" y="10"/>
                    <a:pt x="724" y="1"/>
                    <a:pt x="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2" name="Google Shape;1352;p36"/>
            <p:cNvSpPr/>
            <p:nvPr/>
          </p:nvSpPr>
          <p:spPr>
            <a:xfrm>
              <a:off x="3118825" y="1803025"/>
              <a:ext cx="34100" cy="31400"/>
            </a:xfrm>
            <a:custGeom>
              <a:avLst/>
              <a:gdLst/>
              <a:ahLst/>
              <a:cxnLst/>
              <a:rect l="l" t="t" r="r" b="b"/>
              <a:pathLst>
                <a:path w="1364" h="1256" extrusionOk="0">
                  <a:moveTo>
                    <a:pt x="980" y="1"/>
                  </a:moveTo>
                  <a:cubicBezTo>
                    <a:pt x="895" y="1"/>
                    <a:pt x="811" y="51"/>
                    <a:pt x="802" y="159"/>
                  </a:cubicBezTo>
                  <a:cubicBezTo>
                    <a:pt x="781" y="390"/>
                    <a:pt x="931" y="620"/>
                    <a:pt x="862" y="845"/>
                  </a:cubicBezTo>
                  <a:cubicBezTo>
                    <a:pt x="845" y="883"/>
                    <a:pt x="810" y="894"/>
                    <a:pt x="776" y="897"/>
                  </a:cubicBezTo>
                  <a:cubicBezTo>
                    <a:pt x="747" y="888"/>
                    <a:pt x="707" y="883"/>
                    <a:pt x="681" y="868"/>
                  </a:cubicBezTo>
                  <a:cubicBezTo>
                    <a:pt x="447" y="727"/>
                    <a:pt x="571" y="407"/>
                    <a:pt x="464" y="205"/>
                  </a:cubicBezTo>
                  <a:cubicBezTo>
                    <a:pt x="436" y="168"/>
                    <a:pt x="389" y="139"/>
                    <a:pt x="343" y="136"/>
                  </a:cubicBezTo>
                  <a:cubicBezTo>
                    <a:pt x="0" y="151"/>
                    <a:pt x="170" y="646"/>
                    <a:pt x="225" y="854"/>
                  </a:cubicBezTo>
                  <a:cubicBezTo>
                    <a:pt x="305" y="1082"/>
                    <a:pt x="551" y="1256"/>
                    <a:pt x="789" y="1256"/>
                  </a:cubicBezTo>
                  <a:cubicBezTo>
                    <a:pt x="897" y="1256"/>
                    <a:pt x="1002" y="1221"/>
                    <a:pt x="1090" y="1139"/>
                  </a:cubicBezTo>
                  <a:cubicBezTo>
                    <a:pt x="1364" y="880"/>
                    <a:pt x="1208" y="508"/>
                    <a:pt x="1165" y="197"/>
                  </a:cubicBezTo>
                  <a:cubicBezTo>
                    <a:pt x="1179" y="69"/>
                    <a:pt x="1078"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3" name="Google Shape;1353;p36"/>
            <p:cNvSpPr/>
            <p:nvPr/>
          </p:nvSpPr>
          <p:spPr>
            <a:xfrm>
              <a:off x="3090050" y="1770500"/>
              <a:ext cx="22200" cy="27825"/>
            </a:xfrm>
            <a:custGeom>
              <a:avLst/>
              <a:gdLst/>
              <a:ahLst/>
              <a:cxnLst/>
              <a:rect l="l" t="t" r="r" b="b"/>
              <a:pathLst>
                <a:path w="888" h="1113" extrusionOk="0">
                  <a:moveTo>
                    <a:pt x="404" y="1"/>
                  </a:moveTo>
                  <a:cubicBezTo>
                    <a:pt x="194" y="1"/>
                    <a:pt x="0" y="218"/>
                    <a:pt x="53" y="616"/>
                  </a:cubicBezTo>
                  <a:cubicBezTo>
                    <a:pt x="112" y="954"/>
                    <a:pt x="303" y="1112"/>
                    <a:pt x="482" y="1112"/>
                  </a:cubicBezTo>
                  <a:cubicBezTo>
                    <a:pt x="693" y="1112"/>
                    <a:pt x="887" y="896"/>
                    <a:pt x="834" y="498"/>
                  </a:cubicBezTo>
                  <a:cubicBezTo>
                    <a:pt x="775" y="159"/>
                    <a:pt x="583"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4" name="Google Shape;1354;p36"/>
            <p:cNvSpPr/>
            <p:nvPr/>
          </p:nvSpPr>
          <p:spPr>
            <a:xfrm>
              <a:off x="3020050" y="1424100"/>
              <a:ext cx="542650" cy="466525"/>
            </a:xfrm>
            <a:custGeom>
              <a:avLst/>
              <a:gdLst/>
              <a:ahLst/>
              <a:cxnLst/>
              <a:rect l="l" t="t" r="r" b="b"/>
              <a:pathLst>
                <a:path w="21706" h="18661" extrusionOk="0">
                  <a:moveTo>
                    <a:pt x="15767" y="3934"/>
                  </a:moveTo>
                  <a:cubicBezTo>
                    <a:pt x="16580" y="3934"/>
                    <a:pt x="16469" y="4281"/>
                    <a:pt x="15088" y="4595"/>
                  </a:cubicBezTo>
                  <a:cubicBezTo>
                    <a:pt x="15042" y="4399"/>
                    <a:pt x="14984" y="4206"/>
                    <a:pt x="14926" y="4015"/>
                  </a:cubicBezTo>
                  <a:cubicBezTo>
                    <a:pt x="15268" y="3959"/>
                    <a:pt x="15550" y="3934"/>
                    <a:pt x="15767" y="3934"/>
                  </a:cubicBezTo>
                  <a:close/>
                  <a:moveTo>
                    <a:pt x="13820" y="4281"/>
                  </a:moveTo>
                  <a:cubicBezTo>
                    <a:pt x="13877" y="4448"/>
                    <a:pt x="13924" y="4609"/>
                    <a:pt x="13967" y="4771"/>
                  </a:cubicBezTo>
                  <a:cubicBezTo>
                    <a:pt x="13710" y="4807"/>
                    <a:pt x="13499" y="4824"/>
                    <a:pt x="13338" y="4824"/>
                  </a:cubicBezTo>
                  <a:cubicBezTo>
                    <a:pt x="12729" y="4824"/>
                    <a:pt x="12820" y="4586"/>
                    <a:pt x="13820" y="4281"/>
                  </a:cubicBezTo>
                  <a:close/>
                  <a:moveTo>
                    <a:pt x="6844" y="4218"/>
                  </a:moveTo>
                  <a:cubicBezTo>
                    <a:pt x="7406" y="4218"/>
                    <a:pt x="8026" y="4650"/>
                    <a:pt x="7917" y="5269"/>
                  </a:cubicBezTo>
                  <a:cubicBezTo>
                    <a:pt x="7865" y="5523"/>
                    <a:pt x="7623" y="5736"/>
                    <a:pt x="7355" y="5736"/>
                  </a:cubicBezTo>
                  <a:cubicBezTo>
                    <a:pt x="6689" y="5733"/>
                    <a:pt x="6689" y="4667"/>
                    <a:pt x="6741" y="4223"/>
                  </a:cubicBezTo>
                  <a:cubicBezTo>
                    <a:pt x="6775" y="4220"/>
                    <a:pt x="6810" y="4218"/>
                    <a:pt x="6844" y="4218"/>
                  </a:cubicBezTo>
                  <a:close/>
                  <a:moveTo>
                    <a:pt x="10344" y="358"/>
                  </a:moveTo>
                  <a:cubicBezTo>
                    <a:pt x="11691" y="358"/>
                    <a:pt x="13022" y="959"/>
                    <a:pt x="13768" y="2200"/>
                  </a:cubicBezTo>
                  <a:cubicBezTo>
                    <a:pt x="14125" y="2779"/>
                    <a:pt x="14367" y="3430"/>
                    <a:pt x="14569" y="4079"/>
                  </a:cubicBezTo>
                  <a:cubicBezTo>
                    <a:pt x="14627" y="4275"/>
                    <a:pt x="14684" y="4468"/>
                    <a:pt x="14733" y="4664"/>
                  </a:cubicBezTo>
                  <a:cubicBezTo>
                    <a:pt x="14601" y="4687"/>
                    <a:pt x="14465" y="4707"/>
                    <a:pt x="14330" y="4727"/>
                  </a:cubicBezTo>
                  <a:cubicBezTo>
                    <a:pt x="14039" y="3664"/>
                    <a:pt x="13604" y="2603"/>
                    <a:pt x="12797" y="1819"/>
                  </a:cubicBezTo>
                  <a:cubicBezTo>
                    <a:pt x="12109" y="1106"/>
                    <a:pt x="11211" y="787"/>
                    <a:pt x="10307" y="787"/>
                  </a:cubicBezTo>
                  <a:cubicBezTo>
                    <a:pt x="8539" y="787"/>
                    <a:pt x="6744" y="2003"/>
                    <a:pt x="6421" y="3871"/>
                  </a:cubicBezTo>
                  <a:cubicBezTo>
                    <a:pt x="6315" y="4465"/>
                    <a:pt x="6286" y="5171"/>
                    <a:pt x="6629" y="5681"/>
                  </a:cubicBezTo>
                  <a:cubicBezTo>
                    <a:pt x="6807" y="5953"/>
                    <a:pt x="7085" y="6090"/>
                    <a:pt x="7366" y="6090"/>
                  </a:cubicBezTo>
                  <a:cubicBezTo>
                    <a:pt x="7605" y="6090"/>
                    <a:pt x="7846" y="5992"/>
                    <a:pt x="8032" y="5794"/>
                  </a:cubicBezTo>
                  <a:cubicBezTo>
                    <a:pt x="8756" y="4984"/>
                    <a:pt x="7841" y="3842"/>
                    <a:pt x="6922" y="3842"/>
                  </a:cubicBezTo>
                  <a:cubicBezTo>
                    <a:pt x="6882" y="3842"/>
                    <a:pt x="6842" y="3844"/>
                    <a:pt x="6802" y="3848"/>
                  </a:cubicBezTo>
                  <a:cubicBezTo>
                    <a:pt x="6834" y="3701"/>
                    <a:pt x="6877" y="3554"/>
                    <a:pt x="6934" y="3413"/>
                  </a:cubicBezTo>
                  <a:cubicBezTo>
                    <a:pt x="7701" y="3448"/>
                    <a:pt x="8436" y="3964"/>
                    <a:pt x="8652" y="4713"/>
                  </a:cubicBezTo>
                  <a:cubicBezTo>
                    <a:pt x="8928" y="5744"/>
                    <a:pt x="8177" y="6478"/>
                    <a:pt x="7385" y="6478"/>
                  </a:cubicBezTo>
                  <a:cubicBezTo>
                    <a:pt x="6944" y="6478"/>
                    <a:pt x="6490" y="6250"/>
                    <a:pt x="6194" y="5719"/>
                  </a:cubicBezTo>
                  <a:cubicBezTo>
                    <a:pt x="5554" y="4500"/>
                    <a:pt x="6125" y="3007"/>
                    <a:pt x="6923" y="1984"/>
                  </a:cubicBezTo>
                  <a:cubicBezTo>
                    <a:pt x="7742" y="912"/>
                    <a:pt x="9050" y="358"/>
                    <a:pt x="10344" y="358"/>
                  </a:cubicBezTo>
                  <a:close/>
                  <a:moveTo>
                    <a:pt x="4208" y="8333"/>
                  </a:moveTo>
                  <a:cubicBezTo>
                    <a:pt x="4496" y="8341"/>
                    <a:pt x="4828" y="8330"/>
                    <a:pt x="5061" y="8503"/>
                  </a:cubicBezTo>
                  <a:cubicBezTo>
                    <a:pt x="5073" y="8518"/>
                    <a:pt x="5075" y="8518"/>
                    <a:pt x="5072" y="8518"/>
                  </a:cubicBezTo>
                  <a:lnTo>
                    <a:pt x="5072" y="8518"/>
                  </a:lnTo>
                  <a:cubicBezTo>
                    <a:pt x="5071" y="8518"/>
                    <a:pt x="5068" y="8518"/>
                    <a:pt x="5064" y="8520"/>
                  </a:cubicBezTo>
                  <a:cubicBezTo>
                    <a:pt x="4810" y="8684"/>
                    <a:pt x="4482" y="8756"/>
                    <a:pt x="4194" y="8849"/>
                  </a:cubicBezTo>
                  <a:cubicBezTo>
                    <a:pt x="4194" y="8679"/>
                    <a:pt x="4196" y="8506"/>
                    <a:pt x="4208" y="8333"/>
                  </a:cubicBezTo>
                  <a:close/>
                  <a:moveTo>
                    <a:pt x="5684" y="3675"/>
                  </a:moveTo>
                  <a:lnTo>
                    <a:pt x="5684" y="3675"/>
                  </a:lnTo>
                  <a:cubicBezTo>
                    <a:pt x="5637" y="3860"/>
                    <a:pt x="5603" y="4050"/>
                    <a:pt x="5580" y="4246"/>
                  </a:cubicBezTo>
                  <a:cubicBezTo>
                    <a:pt x="4041" y="5229"/>
                    <a:pt x="3859" y="7261"/>
                    <a:pt x="3830" y="8924"/>
                  </a:cubicBezTo>
                  <a:cubicBezTo>
                    <a:pt x="3666" y="8952"/>
                    <a:pt x="3502" y="8976"/>
                    <a:pt x="3335" y="8987"/>
                  </a:cubicBezTo>
                  <a:cubicBezTo>
                    <a:pt x="3219" y="7013"/>
                    <a:pt x="3790" y="4624"/>
                    <a:pt x="5684" y="3675"/>
                  </a:cubicBezTo>
                  <a:close/>
                  <a:moveTo>
                    <a:pt x="2963" y="8448"/>
                  </a:moveTo>
                  <a:lnTo>
                    <a:pt x="2963" y="8448"/>
                  </a:lnTo>
                  <a:cubicBezTo>
                    <a:pt x="2960" y="8633"/>
                    <a:pt x="2963" y="8814"/>
                    <a:pt x="2974" y="8996"/>
                  </a:cubicBezTo>
                  <a:cubicBezTo>
                    <a:pt x="2946" y="8996"/>
                    <a:pt x="2917" y="8997"/>
                    <a:pt x="2888" y="8997"/>
                  </a:cubicBezTo>
                  <a:cubicBezTo>
                    <a:pt x="2586" y="8997"/>
                    <a:pt x="2289" y="8957"/>
                    <a:pt x="1989" y="8915"/>
                  </a:cubicBezTo>
                  <a:cubicBezTo>
                    <a:pt x="1801" y="8612"/>
                    <a:pt x="2758" y="8486"/>
                    <a:pt x="2963" y="8448"/>
                  </a:cubicBezTo>
                  <a:close/>
                  <a:moveTo>
                    <a:pt x="14826" y="5018"/>
                  </a:moveTo>
                  <a:cubicBezTo>
                    <a:pt x="14999" y="5759"/>
                    <a:pt x="15120" y="6508"/>
                    <a:pt x="15218" y="7258"/>
                  </a:cubicBezTo>
                  <a:cubicBezTo>
                    <a:pt x="15344" y="8650"/>
                    <a:pt x="15592" y="10177"/>
                    <a:pt x="15316" y="11529"/>
                  </a:cubicBezTo>
                  <a:cubicBezTo>
                    <a:pt x="15308" y="11530"/>
                    <a:pt x="15300" y="11530"/>
                    <a:pt x="15293" y="11530"/>
                  </a:cubicBezTo>
                  <a:cubicBezTo>
                    <a:pt x="14974" y="11530"/>
                    <a:pt x="15059" y="11051"/>
                    <a:pt x="15050" y="10835"/>
                  </a:cubicBezTo>
                  <a:cubicBezTo>
                    <a:pt x="15036" y="8903"/>
                    <a:pt x="14875" y="6964"/>
                    <a:pt x="14425" y="5082"/>
                  </a:cubicBezTo>
                  <a:cubicBezTo>
                    <a:pt x="14558" y="5062"/>
                    <a:pt x="14690" y="5041"/>
                    <a:pt x="14826" y="5018"/>
                  </a:cubicBezTo>
                  <a:close/>
                  <a:moveTo>
                    <a:pt x="3836" y="9293"/>
                  </a:moveTo>
                  <a:cubicBezTo>
                    <a:pt x="3862" y="9961"/>
                    <a:pt x="3946" y="10624"/>
                    <a:pt x="4093" y="11278"/>
                  </a:cubicBezTo>
                  <a:cubicBezTo>
                    <a:pt x="4119" y="11685"/>
                    <a:pt x="4672" y="12754"/>
                    <a:pt x="4436" y="12996"/>
                  </a:cubicBezTo>
                  <a:cubicBezTo>
                    <a:pt x="4407" y="13032"/>
                    <a:pt x="4377" y="13049"/>
                    <a:pt x="4347" y="13049"/>
                  </a:cubicBezTo>
                  <a:cubicBezTo>
                    <a:pt x="3918" y="13049"/>
                    <a:pt x="3369" y="9657"/>
                    <a:pt x="3361" y="9347"/>
                  </a:cubicBezTo>
                  <a:cubicBezTo>
                    <a:pt x="3519" y="9336"/>
                    <a:pt x="3680" y="9319"/>
                    <a:pt x="3836" y="9293"/>
                  </a:cubicBezTo>
                  <a:close/>
                  <a:moveTo>
                    <a:pt x="15812" y="3316"/>
                  </a:moveTo>
                  <a:cubicBezTo>
                    <a:pt x="16953" y="3316"/>
                    <a:pt x="17943" y="3657"/>
                    <a:pt x="16731" y="5059"/>
                  </a:cubicBezTo>
                  <a:cubicBezTo>
                    <a:pt x="16644" y="5145"/>
                    <a:pt x="16664" y="5263"/>
                    <a:pt x="16731" y="5333"/>
                  </a:cubicBezTo>
                  <a:cubicBezTo>
                    <a:pt x="17045" y="6794"/>
                    <a:pt x="17261" y="8344"/>
                    <a:pt x="17624" y="9759"/>
                  </a:cubicBezTo>
                  <a:cubicBezTo>
                    <a:pt x="19619" y="10494"/>
                    <a:pt x="21705" y="12509"/>
                    <a:pt x="20996" y="14812"/>
                  </a:cubicBezTo>
                  <a:cubicBezTo>
                    <a:pt x="20322" y="16707"/>
                    <a:pt x="17871" y="17844"/>
                    <a:pt x="15640" y="17844"/>
                  </a:cubicBezTo>
                  <a:cubicBezTo>
                    <a:pt x="13526" y="17844"/>
                    <a:pt x="11610" y="16822"/>
                    <a:pt x="11595" y="14454"/>
                  </a:cubicBezTo>
                  <a:cubicBezTo>
                    <a:pt x="11641" y="12809"/>
                    <a:pt x="12765" y="11471"/>
                    <a:pt x="13935" y="10463"/>
                  </a:cubicBezTo>
                  <a:cubicBezTo>
                    <a:pt x="13808" y="8981"/>
                    <a:pt x="13422" y="7474"/>
                    <a:pt x="13212" y="5984"/>
                  </a:cubicBezTo>
                  <a:cubicBezTo>
                    <a:pt x="13200" y="5912"/>
                    <a:pt x="13154" y="5866"/>
                    <a:pt x="13099" y="5851"/>
                  </a:cubicBezTo>
                  <a:cubicBezTo>
                    <a:pt x="12678" y="5701"/>
                    <a:pt x="12111" y="5491"/>
                    <a:pt x="12065" y="4961"/>
                  </a:cubicBezTo>
                  <a:cubicBezTo>
                    <a:pt x="12053" y="4180"/>
                    <a:pt x="13004" y="3920"/>
                    <a:pt x="13592" y="3675"/>
                  </a:cubicBezTo>
                  <a:cubicBezTo>
                    <a:pt x="13632" y="3762"/>
                    <a:pt x="13667" y="3851"/>
                    <a:pt x="13702" y="3943"/>
                  </a:cubicBezTo>
                  <a:cubicBezTo>
                    <a:pt x="13419" y="4030"/>
                    <a:pt x="13119" y="4125"/>
                    <a:pt x="12880" y="4281"/>
                  </a:cubicBezTo>
                  <a:cubicBezTo>
                    <a:pt x="12405" y="4557"/>
                    <a:pt x="12601" y="5162"/>
                    <a:pt x="13134" y="5186"/>
                  </a:cubicBezTo>
                  <a:cubicBezTo>
                    <a:pt x="13195" y="5196"/>
                    <a:pt x="13258" y="5200"/>
                    <a:pt x="13322" y="5200"/>
                  </a:cubicBezTo>
                  <a:cubicBezTo>
                    <a:pt x="13566" y="5200"/>
                    <a:pt x="13822" y="5140"/>
                    <a:pt x="14062" y="5131"/>
                  </a:cubicBezTo>
                  <a:cubicBezTo>
                    <a:pt x="14511" y="7056"/>
                    <a:pt x="14696" y="9036"/>
                    <a:pt x="14690" y="11007"/>
                  </a:cubicBezTo>
                  <a:cubicBezTo>
                    <a:pt x="14595" y="11517"/>
                    <a:pt x="14957" y="11909"/>
                    <a:pt x="15288" y="11909"/>
                  </a:cubicBezTo>
                  <a:cubicBezTo>
                    <a:pt x="15482" y="11909"/>
                    <a:pt x="15665" y="11776"/>
                    <a:pt x="15742" y="11457"/>
                  </a:cubicBezTo>
                  <a:cubicBezTo>
                    <a:pt x="15892" y="9281"/>
                    <a:pt x="15653" y="7076"/>
                    <a:pt x="15177" y="4946"/>
                  </a:cubicBezTo>
                  <a:cubicBezTo>
                    <a:pt x="15670" y="4788"/>
                    <a:pt x="16693" y="4684"/>
                    <a:pt x="16650" y="3995"/>
                  </a:cubicBezTo>
                  <a:cubicBezTo>
                    <a:pt x="16560" y="3651"/>
                    <a:pt x="16223" y="3561"/>
                    <a:pt x="15846" y="3561"/>
                  </a:cubicBezTo>
                  <a:cubicBezTo>
                    <a:pt x="15478" y="3561"/>
                    <a:pt x="15070" y="3647"/>
                    <a:pt x="14814" y="3664"/>
                  </a:cubicBezTo>
                  <a:cubicBezTo>
                    <a:pt x="14785" y="3577"/>
                    <a:pt x="14756" y="3488"/>
                    <a:pt x="14725" y="3399"/>
                  </a:cubicBezTo>
                  <a:cubicBezTo>
                    <a:pt x="15056" y="3351"/>
                    <a:pt x="15442" y="3316"/>
                    <a:pt x="15812" y="3316"/>
                  </a:cubicBezTo>
                  <a:close/>
                  <a:moveTo>
                    <a:pt x="4257" y="7713"/>
                  </a:moveTo>
                  <a:cubicBezTo>
                    <a:pt x="4597" y="7713"/>
                    <a:pt x="4934" y="7728"/>
                    <a:pt x="5277" y="7756"/>
                  </a:cubicBezTo>
                  <a:cubicBezTo>
                    <a:pt x="6545" y="7800"/>
                    <a:pt x="6787" y="8823"/>
                    <a:pt x="5669" y="9422"/>
                  </a:cubicBezTo>
                  <a:cubicBezTo>
                    <a:pt x="5612" y="9454"/>
                    <a:pt x="5583" y="9506"/>
                    <a:pt x="5577" y="9555"/>
                  </a:cubicBezTo>
                  <a:cubicBezTo>
                    <a:pt x="5833" y="11108"/>
                    <a:pt x="6223" y="12656"/>
                    <a:pt x="6519" y="14207"/>
                  </a:cubicBezTo>
                  <a:cubicBezTo>
                    <a:pt x="6698" y="15351"/>
                    <a:pt x="7439" y="16904"/>
                    <a:pt x="6367" y="17806"/>
                  </a:cubicBezTo>
                  <a:cubicBezTo>
                    <a:pt x="5914" y="18131"/>
                    <a:pt x="5342" y="18300"/>
                    <a:pt x="4786" y="18300"/>
                  </a:cubicBezTo>
                  <a:cubicBezTo>
                    <a:pt x="3830" y="18300"/>
                    <a:pt x="2919" y="17800"/>
                    <a:pt x="2729" y="16726"/>
                  </a:cubicBezTo>
                  <a:cubicBezTo>
                    <a:pt x="2107" y="14437"/>
                    <a:pt x="1654" y="12077"/>
                    <a:pt x="1591" y="9713"/>
                  </a:cubicBezTo>
                  <a:cubicBezTo>
                    <a:pt x="1578" y="9632"/>
                    <a:pt x="1505" y="9555"/>
                    <a:pt x="1416" y="9555"/>
                  </a:cubicBezTo>
                  <a:cubicBezTo>
                    <a:pt x="1407" y="9555"/>
                    <a:pt x="1398" y="9556"/>
                    <a:pt x="1389" y="9558"/>
                  </a:cubicBezTo>
                  <a:cubicBezTo>
                    <a:pt x="1379" y="9558"/>
                    <a:pt x="1370" y="9558"/>
                    <a:pt x="1360" y="9558"/>
                  </a:cubicBezTo>
                  <a:cubicBezTo>
                    <a:pt x="611" y="9558"/>
                    <a:pt x="601" y="8680"/>
                    <a:pt x="1167" y="8339"/>
                  </a:cubicBezTo>
                  <a:cubicBezTo>
                    <a:pt x="1677" y="7970"/>
                    <a:pt x="2366" y="7872"/>
                    <a:pt x="2986" y="7797"/>
                  </a:cubicBezTo>
                  <a:lnTo>
                    <a:pt x="2986" y="7797"/>
                  </a:lnTo>
                  <a:cubicBezTo>
                    <a:pt x="2980" y="7892"/>
                    <a:pt x="2974" y="7984"/>
                    <a:pt x="2971" y="8079"/>
                  </a:cubicBezTo>
                  <a:cubicBezTo>
                    <a:pt x="2536" y="8169"/>
                    <a:pt x="1977" y="8183"/>
                    <a:pt x="1683" y="8563"/>
                  </a:cubicBezTo>
                  <a:cubicBezTo>
                    <a:pt x="1490" y="8837"/>
                    <a:pt x="1631" y="9197"/>
                    <a:pt x="1931" y="9264"/>
                  </a:cubicBezTo>
                  <a:cubicBezTo>
                    <a:pt x="2280" y="9347"/>
                    <a:pt x="2643" y="9356"/>
                    <a:pt x="3003" y="9362"/>
                  </a:cubicBezTo>
                  <a:cubicBezTo>
                    <a:pt x="3116" y="10624"/>
                    <a:pt x="3444" y="11849"/>
                    <a:pt x="3825" y="13054"/>
                  </a:cubicBezTo>
                  <a:cubicBezTo>
                    <a:pt x="3896" y="13296"/>
                    <a:pt x="4098" y="13410"/>
                    <a:pt x="4304" y="13410"/>
                  </a:cubicBezTo>
                  <a:cubicBezTo>
                    <a:pt x="4528" y="13410"/>
                    <a:pt x="4757" y="13275"/>
                    <a:pt x="4830" y="13025"/>
                  </a:cubicBezTo>
                  <a:cubicBezTo>
                    <a:pt x="4934" y="12722"/>
                    <a:pt x="4799" y="12417"/>
                    <a:pt x="4704" y="12131"/>
                  </a:cubicBezTo>
                  <a:cubicBezTo>
                    <a:pt x="4401" y="11192"/>
                    <a:pt x="4234" y="10206"/>
                    <a:pt x="4196" y="9221"/>
                  </a:cubicBezTo>
                  <a:cubicBezTo>
                    <a:pt x="4585" y="9088"/>
                    <a:pt x="5188" y="9016"/>
                    <a:pt x="5416" y="8644"/>
                  </a:cubicBezTo>
                  <a:cubicBezTo>
                    <a:pt x="5532" y="8065"/>
                    <a:pt x="4784" y="7969"/>
                    <a:pt x="4320" y="7969"/>
                  </a:cubicBezTo>
                  <a:cubicBezTo>
                    <a:pt x="4290" y="7969"/>
                    <a:pt x="4261" y="7969"/>
                    <a:pt x="4234" y="7970"/>
                  </a:cubicBezTo>
                  <a:cubicBezTo>
                    <a:pt x="4240" y="7883"/>
                    <a:pt x="4248" y="7797"/>
                    <a:pt x="4257" y="7713"/>
                  </a:cubicBezTo>
                  <a:close/>
                  <a:moveTo>
                    <a:pt x="10347" y="0"/>
                  </a:moveTo>
                  <a:cubicBezTo>
                    <a:pt x="8463" y="0"/>
                    <a:pt x="6551" y="1109"/>
                    <a:pt x="5822" y="3226"/>
                  </a:cubicBezTo>
                  <a:cubicBezTo>
                    <a:pt x="4124" y="3848"/>
                    <a:pt x="3234" y="5725"/>
                    <a:pt x="3026" y="7434"/>
                  </a:cubicBezTo>
                  <a:cubicBezTo>
                    <a:pt x="1980" y="7506"/>
                    <a:pt x="0" y="7970"/>
                    <a:pt x="478" y="9399"/>
                  </a:cubicBezTo>
                  <a:cubicBezTo>
                    <a:pt x="631" y="9702"/>
                    <a:pt x="928" y="9904"/>
                    <a:pt x="1260" y="9930"/>
                  </a:cubicBezTo>
                  <a:cubicBezTo>
                    <a:pt x="1251" y="11489"/>
                    <a:pt x="1505" y="13028"/>
                    <a:pt x="1833" y="14550"/>
                  </a:cubicBezTo>
                  <a:cubicBezTo>
                    <a:pt x="2167" y="15751"/>
                    <a:pt x="2190" y="17221"/>
                    <a:pt x="3118" y="18144"/>
                  </a:cubicBezTo>
                  <a:cubicBezTo>
                    <a:pt x="3553" y="18505"/>
                    <a:pt x="4137" y="18661"/>
                    <a:pt x="4726" y="18661"/>
                  </a:cubicBezTo>
                  <a:cubicBezTo>
                    <a:pt x="5241" y="18661"/>
                    <a:pt x="5760" y="18541"/>
                    <a:pt x="6185" y="18334"/>
                  </a:cubicBezTo>
                  <a:cubicBezTo>
                    <a:pt x="7485" y="17786"/>
                    <a:pt x="7396" y="16253"/>
                    <a:pt x="7073" y="15106"/>
                  </a:cubicBezTo>
                  <a:cubicBezTo>
                    <a:pt x="6695" y="13299"/>
                    <a:pt x="6318" y="11489"/>
                    <a:pt x="5943" y="9682"/>
                  </a:cubicBezTo>
                  <a:cubicBezTo>
                    <a:pt x="7093" y="9036"/>
                    <a:pt x="6995" y="7664"/>
                    <a:pt x="5626" y="7436"/>
                  </a:cubicBezTo>
                  <a:cubicBezTo>
                    <a:pt x="5196" y="7353"/>
                    <a:pt x="4738" y="7347"/>
                    <a:pt x="4300" y="7347"/>
                  </a:cubicBezTo>
                  <a:cubicBezTo>
                    <a:pt x="4441" y="6370"/>
                    <a:pt x="4776" y="5318"/>
                    <a:pt x="5554" y="4696"/>
                  </a:cubicBezTo>
                  <a:lnTo>
                    <a:pt x="5554" y="4696"/>
                  </a:lnTo>
                  <a:cubicBezTo>
                    <a:pt x="5532" y="5740"/>
                    <a:pt x="6337" y="6864"/>
                    <a:pt x="7431" y="6864"/>
                  </a:cubicBezTo>
                  <a:cubicBezTo>
                    <a:pt x="7490" y="6864"/>
                    <a:pt x="7551" y="6861"/>
                    <a:pt x="7612" y="6854"/>
                  </a:cubicBezTo>
                  <a:cubicBezTo>
                    <a:pt x="9935" y="6341"/>
                    <a:pt x="9243" y="3237"/>
                    <a:pt x="7090" y="3059"/>
                  </a:cubicBezTo>
                  <a:cubicBezTo>
                    <a:pt x="7191" y="2863"/>
                    <a:pt x="7312" y="2675"/>
                    <a:pt x="7453" y="2502"/>
                  </a:cubicBezTo>
                  <a:lnTo>
                    <a:pt x="7456" y="2497"/>
                  </a:lnTo>
                  <a:cubicBezTo>
                    <a:pt x="8165" y="1584"/>
                    <a:pt x="9169" y="1155"/>
                    <a:pt x="10168" y="1155"/>
                  </a:cubicBezTo>
                  <a:cubicBezTo>
                    <a:pt x="11508" y="1155"/>
                    <a:pt x="12838" y="1927"/>
                    <a:pt x="13434" y="3338"/>
                  </a:cubicBezTo>
                  <a:cubicBezTo>
                    <a:pt x="12733" y="3615"/>
                    <a:pt x="11773" y="3952"/>
                    <a:pt x="11696" y="4828"/>
                  </a:cubicBezTo>
                  <a:cubicBezTo>
                    <a:pt x="11658" y="5517"/>
                    <a:pt x="12266" y="5967"/>
                    <a:pt x="12866" y="6140"/>
                  </a:cubicBezTo>
                  <a:cubicBezTo>
                    <a:pt x="13105" y="7534"/>
                    <a:pt x="13344" y="8929"/>
                    <a:pt x="13586" y="10321"/>
                  </a:cubicBezTo>
                  <a:cubicBezTo>
                    <a:pt x="11367" y="11861"/>
                    <a:pt x="10076" y="15665"/>
                    <a:pt x="12727" y="17417"/>
                  </a:cubicBezTo>
                  <a:cubicBezTo>
                    <a:pt x="13581" y="17943"/>
                    <a:pt x="14652" y="18197"/>
                    <a:pt x="15749" y="18197"/>
                  </a:cubicBezTo>
                  <a:cubicBezTo>
                    <a:pt x="18378" y="18197"/>
                    <a:pt x="21162" y="16743"/>
                    <a:pt x="21489" y="14106"/>
                  </a:cubicBezTo>
                  <a:cubicBezTo>
                    <a:pt x="21607" y="11941"/>
                    <a:pt x="19777" y="10247"/>
                    <a:pt x="17915" y="9491"/>
                  </a:cubicBezTo>
                  <a:cubicBezTo>
                    <a:pt x="17624" y="8073"/>
                    <a:pt x="17382" y="6641"/>
                    <a:pt x="17068" y="5232"/>
                  </a:cubicBezTo>
                  <a:cubicBezTo>
                    <a:pt x="17840" y="4500"/>
                    <a:pt x="17901" y="3168"/>
                    <a:pt x="16636" y="3024"/>
                  </a:cubicBezTo>
                  <a:cubicBezTo>
                    <a:pt x="16343" y="2982"/>
                    <a:pt x="16047" y="2962"/>
                    <a:pt x="15752" y="2962"/>
                  </a:cubicBezTo>
                  <a:cubicBezTo>
                    <a:pt x="15364" y="2962"/>
                    <a:pt x="14976" y="2996"/>
                    <a:pt x="14595" y="3053"/>
                  </a:cubicBezTo>
                  <a:cubicBezTo>
                    <a:pt x="13882" y="989"/>
                    <a:pt x="12127" y="0"/>
                    <a:pt x="10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5" name="Google Shape;1355;p36"/>
            <p:cNvSpPr/>
            <p:nvPr/>
          </p:nvSpPr>
          <p:spPr>
            <a:xfrm>
              <a:off x="3124725" y="1632400"/>
              <a:ext cx="21875" cy="12925"/>
            </a:xfrm>
            <a:custGeom>
              <a:avLst/>
              <a:gdLst/>
              <a:ahLst/>
              <a:cxnLst/>
              <a:rect l="l" t="t" r="r" b="b"/>
              <a:pathLst>
                <a:path w="875" h="517" extrusionOk="0">
                  <a:moveTo>
                    <a:pt x="18" y="1"/>
                  </a:moveTo>
                  <a:cubicBezTo>
                    <a:pt x="7" y="171"/>
                    <a:pt x="1" y="344"/>
                    <a:pt x="1" y="517"/>
                  </a:cubicBezTo>
                  <a:cubicBezTo>
                    <a:pt x="289" y="424"/>
                    <a:pt x="618" y="352"/>
                    <a:pt x="874" y="188"/>
                  </a:cubicBezTo>
                  <a:cubicBezTo>
                    <a:pt x="753" y="9"/>
                    <a:pt x="251" y="7"/>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6" name="Google Shape;1356;p36"/>
            <p:cNvSpPr/>
            <p:nvPr/>
          </p:nvSpPr>
          <p:spPr>
            <a:xfrm>
              <a:off x="3065075" y="1635300"/>
              <a:ext cx="29350" cy="13725"/>
            </a:xfrm>
            <a:custGeom>
              <a:avLst/>
              <a:gdLst/>
              <a:ahLst/>
              <a:cxnLst/>
              <a:rect l="l" t="t" r="r" b="b"/>
              <a:pathLst>
                <a:path w="1174" h="549" extrusionOk="0">
                  <a:moveTo>
                    <a:pt x="1162" y="0"/>
                  </a:moveTo>
                  <a:lnTo>
                    <a:pt x="1162" y="0"/>
                  </a:lnTo>
                  <a:cubicBezTo>
                    <a:pt x="957" y="38"/>
                    <a:pt x="0" y="164"/>
                    <a:pt x="188" y="467"/>
                  </a:cubicBezTo>
                  <a:cubicBezTo>
                    <a:pt x="488" y="509"/>
                    <a:pt x="785" y="549"/>
                    <a:pt x="1087" y="549"/>
                  </a:cubicBezTo>
                  <a:cubicBezTo>
                    <a:pt x="1116" y="549"/>
                    <a:pt x="1145" y="548"/>
                    <a:pt x="1173" y="548"/>
                  </a:cubicBezTo>
                  <a:cubicBezTo>
                    <a:pt x="1162" y="366"/>
                    <a:pt x="1159" y="185"/>
                    <a:pt x="11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7" name="Google Shape;1357;p36"/>
            <p:cNvSpPr/>
            <p:nvPr/>
          </p:nvSpPr>
          <p:spPr>
            <a:xfrm>
              <a:off x="3104050" y="1656400"/>
              <a:ext cx="30150" cy="93925"/>
            </a:xfrm>
            <a:custGeom>
              <a:avLst/>
              <a:gdLst/>
              <a:ahLst/>
              <a:cxnLst/>
              <a:rect l="l" t="t" r="r" b="b"/>
              <a:pathLst>
                <a:path w="1206" h="3757" extrusionOk="0">
                  <a:moveTo>
                    <a:pt x="476" y="1"/>
                  </a:moveTo>
                  <a:cubicBezTo>
                    <a:pt x="320" y="27"/>
                    <a:pt x="159" y="44"/>
                    <a:pt x="1" y="55"/>
                  </a:cubicBezTo>
                  <a:cubicBezTo>
                    <a:pt x="9" y="365"/>
                    <a:pt x="563" y="3757"/>
                    <a:pt x="988" y="3757"/>
                  </a:cubicBezTo>
                  <a:cubicBezTo>
                    <a:pt x="1018" y="3757"/>
                    <a:pt x="1047" y="3740"/>
                    <a:pt x="1076" y="3704"/>
                  </a:cubicBezTo>
                  <a:cubicBezTo>
                    <a:pt x="1205" y="3566"/>
                    <a:pt x="1125" y="3329"/>
                    <a:pt x="1076" y="3177"/>
                  </a:cubicBezTo>
                  <a:cubicBezTo>
                    <a:pt x="721" y="2151"/>
                    <a:pt x="508" y="1081"/>
                    <a:pt x="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8" name="Google Shape;1358;p36"/>
            <p:cNvSpPr/>
            <p:nvPr/>
          </p:nvSpPr>
          <p:spPr>
            <a:xfrm>
              <a:off x="3100525" y="1515975"/>
              <a:ext cx="61625" cy="132825"/>
            </a:xfrm>
            <a:custGeom>
              <a:avLst/>
              <a:gdLst/>
              <a:ahLst/>
              <a:cxnLst/>
              <a:rect l="l" t="t" r="r" b="b"/>
              <a:pathLst>
                <a:path w="2465" h="5313" extrusionOk="0">
                  <a:moveTo>
                    <a:pt x="2465" y="0"/>
                  </a:moveTo>
                  <a:cubicBezTo>
                    <a:pt x="571" y="949"/>
                    <a:pt x="0" y="3338"/>
                    <a:pt x="116" y="5312"/>
                  </a:cubicBezTo>
                  <a:cubicBezTo>
                    <a:pt x="283" y="5301"/>
                    <a:pt x="447" y="5277"/>
                    <a:pt x="608" y="5249"/>
                  </a:cubicBezTo>
                  <a:cubicBezTo>
                    <a:pt x="637" y="3586"/>
                    <a:pt x="822" y="1554"/>
                    <a:pt x="2361" y="571"/>
                  </a:cubicBezTo>
                  <a:cubicBezTo>
                    <a:pt x="2384" y="375"/>
                    <a:pt x="2418" y="188"/>
                    <a:pt x="2465" y="0"/>
                  </a:cubicBezTo>
                  <a:close/>
                </a:path>
              </a:pathLst>
            </a:custGeom>
            <a:solidFill>
              <a:srgbClr val="FFC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9" name="Google Shape;1359;p36"/>
            <p:cNvSpPr/>
            <p:nvPr/>
          </p:nvSpPr>
          <p:spPr>
            <a:xfrm>
              <a:off x="3338250" y="1531100"/>
              <a:ext cx="30975" cy="13625"/>
            </a:xfrm>
            <a:custGeom>
              <a:avLst/>
              <a:gdLst/>
              <a:ahLst/>
              <a:cxnLst/>
              <a:rect l="l" t="t" r="r" b="b"/>
              <a:pathLst>
                <a:path w="1239" h="545" extrusionOk="0">
                  <a:moveTo>
                    <a:pt x="1092" y="1"/>
                  </a:moveTo>
                  <a:cubicBezTo>
                    <a:pt x="92" y="306"/>
                    <a:pt x="1" y="544"/>
                    <a:pt x="610" y="544"/>
                  </a:cubicBezTo>
                  <a:cubicBezTo>
                    <a:pt x="771" y="544"/>
                    <a:pt x="982" y="527"/>
                    <a:pt x="1239" y="491"/>
                  </a:cubicBezTo>
                  <a:cubicBezTo>
                    <a:pt x="1196" y="329"/>
                    <a:pt x="1149" y="168"/>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0" name="Google Shape;1360;p36"/>
            <p:cNvSpPr/>
            <p:nvPr/>
          </p:nvSpPr>
          <p:spPr>
            <a:xfrm>
              <a:off x="3158800" y="1433200"/>
              <a:ext cx="229600" cy="153025"/>
            </a:xfrm>
            <a:custGeom>
              <a:avLst/>
              <a:gdLst/>
              <a:ahLst/>
              <a:cxnLst/>
              <a:rect l="l" t="t" r="r" b="b"/>
              <a:pathLst>
                <a:path w="9184" h="6121" extrusionOk="0">
                  <a:moveTo>
                    <a:pt x="4791" y="0"/>
                  </a:moveTo>
                  <a:cubicBezTo>
                    <a:pt x="3497" y="0"/>
                    <a:pt x="2189" y="554"/>
                    <a:pt x="1370" y="1625"/>
                  </a:cubicBezTo>
                  <a:cubicBezTo>
                    <a:pt x="572" y="2648"/>
                    <a:pt x="1" y="4144"/>
                    <a:pt x="638" y="5361"/>
                  </a:cubicBezTo>
                  <a:cubicBezTo>
                    <a:pt x="935" y="5892"/>
                    <a:pt x="1390" y="6120"/>
                    <a:pt x="1833" y="6120"/>
                  </a:cubicBezTo>
                  <a:cubicBezTo>
                    <a:pt x="2625" y="6120"/>
                    <a:pt x="3375" y="5388"/>
                    <a:pt x="3099" y="4358"/>
                  </a:cubicBezTo>
                  <a:cubicBezTo>
                    <a:pt x="2883" y="3608"/>
                    <a:pt x="2148" y="3092"/>
                    <a:pt x="1382" y="3055"/>
                  </a:cubicBezTo>
                  <a:cubicBezTo>
                    <a:pt x="1324" y="3196"/>
                    <a:pt x="1281" y="3343"/>
                    <a:pt x="1249" y="3493"/>
                  </a:cubicBezTo>
                  <a:cubicBezTo>
                    <a:pt x="1290" y="3488"/>
                    <a:pt x="1331" y="3486"/>
                    <a:pt x="1372" y="3486"/>
                  </a:cubicBezTo>
                  <a:cubicBezTo>
                    <a:pt x="2290" y="3486"/>
                    <a:pt x="3200" y="4630"/>
                    <a:pt x="2480" y="5438"/>
                  </a:cubicBezTo>
                  <a:cubicBezTo>
                    <a:pt x="2293" y="5636"/>
                    <a:pt x="2051" y="5735"/>
                    <a:pt x="1813" y="5735"/>
                  </a:cubicBezTo>
                  <a:cubicBezTo>
                    <a:pt x="1530" y="5735"/>
                    <a:pt x="1252" y="5598"/>
                    <a:pt x="1076" y="5326"/>
                  </a:cubicBezTo>
                  <a:cubicBezTo>
                    <a:pt x="456" y="4231"/>
                    <a:pt x="926" y="2706"/>
                    <a:pt x="1713" y="1801"/>
                  </a:cubicBezTo>
                  <a:cubicBezTo>
                    <a:pt x="2438" y="903"/>
                    <a:pt x="3567" y="426"/>
                    <a:pt x="4689" y="426"/>
                  </a:cubicBezTo>
                  <a:cubicBezTo>
                    <a:pt x="5627" y="426"/>
                    <a:pt x="6560" y="760"/>
                    <a:pt x="7247" y="1461"/>
                  </a:cubicBezTo>
                  <a:cubicBezTo>
                    <a:pt x="8051" y="2239"/>
                    <a:pt x="8486" y="3300"/>
                    <a:pt x="8780" y="4363"/>
                  </a:cubicBezTo>
                  <a:cubicBezTo>
                    <a:pt x="8915" y="4343"/>
                    <a:pt x="9051" y="4323"/>
                    <a:pt x="9183" y="4300"/>
                  </a:cubicBezTo>
                  <a:cubicBezTo>
                    <a:pt x="9134" y="4104"/>
                    <a:pt x="9080" y="3911"/>
                    <a:pt x="9016" y="3723"/>
                  </a:cubicBezTo>
                  <a:cubicBezTo>
                    <a:pt x="8814" y="3075"/>
                    <a:pt x="8572" y="2421"/>
                    <a:pt x="8215" y="1841"/>
                  </a:cubicBezTo>
                  <a:cubicBezTo>
                    <a:pt x="7470" y="601"/>
                    <a:pt x="6138" y="0"/>
                    <a:pt x="4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1" name="Google Shape;1361;p36"/>
            <p:cNvSpPr/>
            <p:nvPr/>
          </p:nvSpPr>
          <p:spPr>
            <a:xfrm>
              <a:off x="3393200" y="1522400"/>
              <a:ext cx="36125" cy="16500"/>
            </a:xfrm>
            <a:custGeom>
              <a:avLst/>
              <a:gdLst/>
              <a:ahLst/>
              <a:cxnLst/>
              <a:rect l="l" t="t" r="r" b="b"/>
              <a:pathLst>
                <a:path w="1445" h="660" extrusionOk="0">
                  <a:moveTo>
                    <a:pt x="910" y="1"/>
                  </a:moveTo>
                  <a:cubicBezTo>
                    <a:pt x="552" y="1"/>
                    <a:pt x="94" y="70"/>
                    <a:pt x="0" y="78"/>
                  </a:cubicBezTo>
                  <a:cubicBezTo>
                    <a:pt x="61" y="271"/>
                    <a:pt x="116" y="464"/>
                    <a:pt x="162" y="660"/>
                  </a:cubicBezTo>
                  <a:cubicBezTo>
                    <a:pt x="557" y="553"/>
                    <a:pt x="995" y="478"/>
                    <a:pt x="1320" y="230"/>
                  </a:cubicBezTo>
                  <a:cubicBezTo>
                    <a:pt x="1445" y="50"/>
                    <a:pt x="1213" y="1"/>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2" name="Google Shape;1362;p36"/>
            <p:cNvSpPr/>
            <p:nvPr/>
          </p:nvSpPr>
          <p:spPr>
            <a:xfrm>
              <a:off x="3380725" y="1549625"/>
              <a:ext cx="27350" cy="162975"/>
            </a:xfrm>
            <a:custGeom>
              <a:avLst/>
              <a:gdLst/>
              <a:ahLst/>
              <a:cxnLst/>
              <a:rect l="l" t="t" r="r" b="b"/>
              <a:pathLst>
                <a:path w="1094" h="6519" extrusionOk="0">
                  <a:moveTo>
                    <a:pt x="401" y="0"/>
                  </a:moveTo>
                  <a:cubicBezTo>
                    <a:pt x="269" y="23"/>
                    <a:pt x="133" y="46"/>
                    <a:pt x="1" y="64"/>
                  </a:cubicBezTo>
                  <a:cubicBezTo>
                    <a:pt x="450" y="1946"/>
                    <a:pt x="615" y="3885"/>
                    <a:pt x="629" y="5816"/>
                  </a:cubicBezTo>
                  <a:cubicBezTo>
                    <a:pt x="629" y="5975"/>
                    <a:pt x="603" y="6156"/>
                    <a:pt x="638" y="6309"/>
                  </a:cubicBezTo>
                  <a:cubicBezTo>
                    <a:pt x="648" y="6398"/>
                    <a:pt x="758" y="6518"/>
                    <a:pt x="849" y="6518"/>
                  </a:cubicBezTo>
                  <a:cubicBezTo>
                    <a:pt x="892" y="6518"/>
                    <a:pt x="930" y="6492"/>
                    <a:pt x="952" y="6425"/>
                  </a:cubicBezTo>
                  <a:cubicBezTo>
                    <a:pt x="1093" y="4274"/>
                    <a:pt x="860" y="2101"/>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3" name="Google Shape;1363;p36"/>
            <p:cNvSpPr/>
            <p:nvPr/>
          </p:nvSpPr>
          <p:spPr>
            <a:xfrm>
              <a:off x="3334050" y="1741850"/>
              <a:ext cx="41300" cy="36475"/>
            </a:xfrm>
            <a:custGeom>
              <a:avLst/>
              <a:gdLst/>
              <a:ahLst/>
              <a:cxnLst/>
              <a:rect l="l" t="t" r="r" b="b"/>
              <a:pathLst>
                <a:path w="1652" h="1459" extrusionOk="0">
                  <a:moveTo>
                    <a:pt x="737" y="0"/>
                  </a:moveTo>
                  <a:cubicBezTo>
                    <a:pt x="40" y="0"/>
                    <a:pt x="1" y="882"/>
                    <a:pt x="291" y="1352"/>
                  </a:cubicBezTo>
                  <a:cubicBezTo>
                    <a:pt x="319" y="1416"/>
                    <a:pt x="389" y="1458"/>
                    <a:pt x="459" y="1458"/>
                  </a:cubicBezTo>
                  <a:cubicBezTo>
                    <a:pt x="484" y="1458"/>
                    <a:pt x="508" y="1453"/>
                    <a:pt x="531" y="1442"/>
                  </a:cubicBezTo>
                  <a:cubicBezTo>
                    <a:pt x="868" y="1269"/>
                    <a:pt x="185" y="710"/>
                    <a:pt x="614" y="390"/>
                  </a:cubicBezTo>
                  <a:cubicBezTo>
                    <a:pt x="644" y="376"/>
                    <a:pt x="673" y="370"/>
                    <a:pt x="702" y="370"/>
                  </a:cubicBezTo>
                  <a:cubicBezTo>
                    <a:pt x="865" y="370"/>
                    <a:pt x="1004" y="573"/>
                    <a:pt x="1090" y="695"/>
                  </a:cubicBezTo>
                  <a:cubicBezTo>
                    <a:pt x="1223" y="847"/>
                    <a:pt x="1221" y="1250"/>
                    <a:pt x="1452" y="1250"/>
                  </a:cubicBezTo>
                  <a:cubicBezTo>
                    <a:pt x="1476" y="1250"/>
                    <a:pt x="1502" y="1246"/>
                    <a:pt x="1531" y="1237"/>
                  </a:cubicBezTo>
                  <a:cubicBezTo>
                    <a:pt x="1623" y="1191"/>
                    <a:pt x="1652" y="1093"/>
                    <a:pt x="1620" y="992"/>
                  </a:cubicBezTo>
                  <a:cubicBezTo>
                    <a:pt x="1482" y="580"/>
                    <a:pt x="1228" y="90"/>
                    <a:pt x="761" y="1"/>
                  </a:cubicBezTo>
                  <a:cubicBezTo>
                    <a:pt x="753" y="1"/>
                    <a:pt x="745"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4" name="Google Shape;1364;p36"/>
            <p:cNvSpPr/>
            <p:nvPr/>
          </p:nvSpPr>
          <p:spPr>
            <a:xfrm>
              <a:off x="3391475" y="1762575"/>
              <a:ext cx="36400" cy="50925"/>
            </a:xfrm>
            <a:custGeom>
              <a:avLst/>
              <a:gdLst/>
              <a:ahLst/>
              <a:cxnLst/>
              <a:rect l="l" t="t" r="r" b="b"/>
              <a:pathLst>
                <a:path w="1456" h="2037" extrusionOk="0">
                  <a:moveTo>
                    <a:pt x="388" y="727"/>
                  </a:moveTo>
                  <a:cubicBezTo>
                    <a:pt x="389" y="727"/>
                    <a:pt x="389" y="729"/>
                    <a:pt x="387" y="731"/>
                  </a:cubicBezTo>
                  <a:lnTo>
                    <a:pt x="387" y="728"/>
                  </a:lnTo>
                  <a:cubicBezTo>
                    <a:pt x="387" y="727"/>
                    <a:pt x="388" y="727"/>
                    <a:pt x="388" y="727"/>
                  </a:cubicBezTo>
                  <a:close/>
                  <a:moveTo>
                    <a:pt x="983" y="0"/>
                  </a:moveTo>
                  <a:cubicBezTo>
                    <a:pt x="959" y="0"/>
                    <a:pt x="933" y="6"/>
                    <a:pt x="905" y="19"/>
                  </a:cubicBezTo>
                  <a:cubicBezTo>
                    <a:pt x="577" y="189"/>
                    <a:pt x="0" y="322"/>
                    <a:pt x="29" y="783"/>
                  </a:cubicBezTo>
                  <a:cubicBezTo>
                    <a:pt x="90" y="1085"/>
                    <a:pt x="450" y="1077"/>
                    <a:pt x="692" y="1120"/>
                  </a:cubicBezTo>
                  <a:cubicBezTo>
                    <a:pt x="368" y="1454"/>
                    <a:pt x="258" y="2036"/>
                    <a:pt x="709" y="2036"/>
                  </a:cubicBezTo>
                  <a:cubicBezTo>
                    <a:pt x="784" y="2036"/>
                    <a:pt x="874" y="2020"/>
                    <a:pt x="980" y="1985"/>
                  </a:cubicBezTo>
                  <a:cubicBezTo>
                    <a:pt x="1142" y="1924"/>
                    <a:pt x="1456" y="1947"/>
                    <a:pt x="1433" y="1696"/>
                  </a:cubicBezTo>
                  <a:cubicBezTo>
                    <a:pt x="1402" y="1584"/>
                    <a:pt x="1332" y="1549"/>
                    <a:pt x="1245" y="1549"/>
                  </a:cubicBezTo>
                  <a:cubicBezTo>
                    <a:pt x="1102" y="1549"/>
                    <a:pt x="915" y="1644"/>
                    <a:pt x="790" y="1653"/>
                  </a:cubicBezTo>
                  <a:cubicBezTo>
                    <a:pt x="842" y="1501"/>
                    <a:pt x="934" y="1391"/>
                    <a:pt x="1041" y="1273"/>
                  </a:cubicBezTo>
                  <a:cubicBezTo>
                    <a:pt x="1430" y="745"/>
                    <a:pt x="732" y="771"/>
                    <a:pt x="407" y="702"/>
                  </a:cubicBezTo>
                  <a:cubicBezTo>
                    <a:pt x="444" y="656"/>
                    <a:pt x="505" y="621"/>
                    <a:pt x="551" y="587"/>
                  </a:cubicBezTo>
                  <a:cubicBezTo>
                    <a:pt x="709" y="492"/>
                    <a:pt x="891" y="428"/>
                    <a:pt x="1055" y="351"/>
                  </a:cubicBezTo>
                  <a:cubicBezTo>
                    <a:pt x="1241" y="263"/>
                    <a:pt x="1149"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5" name="Google Shape;1365;p36"/>
            <p:cNvSpPr/>
            <p:nvPr/>
          </p:nvSpPr>
          <p:spPr>
            <a:xfrm>
              <a:off x="3461500" y="1741200"/>
              <a:ext cx="250" cy="325"/>
            </a:xfrm>
            <a:custGeom>
              <a:avLst/>
              <a:gdLst/>
              <a:ahLst/>
              <a:cxnLst/>
              <a:rect l="l" t="t" r="r" b="b"/>
              <a:pathLst>
                <a:path w="10" h="13" extrusionOk="0">
                  <a:moveTo>
                    <a:pt x="9" y="1"/>
                  </a:moveTo>
                  <a:cubicBezTo>
                    <a:pt x="6" y="7"/>
                    <a:pt x="1" y="9"/>
                    <a:pt x="1" y="12"/>
                  </a:cubicBezTo>
                  <a:cubicBezTo>
                    <a:pt x="6" y="9"/>
                    <a:pt x="9" y="1"/>
                    <a:pt x="9"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6" name="Google Shape;1366;p36"/>
            <p:cNvSpPr/>
            <p:nvPr/>
          </p:nvSpPr>
          <p:spPr>
            <a:xfrm>
              <a:off x="3462875" y="1739275"/>
              <a:ext cx="250" cy="150"/>
            </a:xfrm>
            <a:custGeom>
              <a:avLst/>
              <a:gdLst/>
              <a:ahLst/>
              <a:cxnLst/>
              <a:rect l="l" t="t" r="r" b="b"/>
              <a:pathLst>
                <a:path w="10" h="6" extrusionOk="0">
                  <a:moveTo>
                    <a:pt x="9" y="0"/>
                  </a:moveTo>
                  <a:lnTo>
                    <a:pt x="0" y="6"/>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7" name="Google Shape;1367;p36"/>
            <p:cNvSpPr/>
            <p:nvPr/>
          </p:nvSpPr>
          <p:spPr>
            <a:xfrm>
              <a:off x="3459700" y="1749125"/>
              <a:ext cx="200" cy="475"/>
            </a:xfrm>
            <a:custGeom>
              <a:avLst/>
              <a:gdLst/>
              <a:ahLst/>
              <a:cxnLst/>
              <a:rect l="l" t="t" r="r" b="b"/>
              <a:pathLst>
                <a:path w="8" h="19" extrusionOk="0">
                  <a:moveTo>
                    <a:pt x="1" y="1"/>
                  </a:moveTo>
                  <a:lnTo>
                    <a:pt x="1" y="15"/>
                  </a:lnTo>
                  <a:cubicBezTo>
                    <a:pt x="2" y="18"/>
                    <a:pt x="4" y="19"/>
                    <a:pt x="5" y="19"/>
                  </a:cubicBezTo>
                  <a:cubicBezTo>
                    <a:pt x="7" y="19"/>
                    <a:pt x="7" y="11"/>
                    <a:pt x="1"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8" name="Google Shape;1368;p36"/>
            <p:cNvSpPr/>
            <p:nvPr/>
          </p:nvSpPr>
          <p:spPr>
            <a:xfrm>
              <a:off x="3448850" y="1728125"/>
              <a:ext cx="37700" cy="33500"/>
            </a:xfrm>
            <a:custGeom>
              <a:avLst/>
              <a:gdLst/>
              <a:ahLst/>
              <a:cxnLst/>
              <a:rect l="l" t="t" r="r" b="b"/>
              <a:pathLst>
                <a:path w="1508" h="1340" extrusionOk="0">
                  <a:moveTo>
                    <a:pt x="710" y="0"/>
                  </a:moveTo>
                  <a:cubicBezTo>
                    <a:pt x="458" y="0"/>
                    <a:pt x="212" y="182"/>
                    <a:pt x="95" y="619"/>
                  </a:cubicBezTo>
                  <a:cubicBezTo>
                    <a:pt x="1" y="1131"/>
                    <a:pt x="189" y="1339"/>
                    <a:pt x="337" y="1339"/>
                  </a:cubicBezTo>
                  <a:cubicBezTo>
                    <a:pt x="447" y="1339"/>
                    <a:pt x="535" y="1222"/>
                    <a:pt x="463" y="1028"/>
                  </a:cubicBezTo>
                  <a:cubicBezTo>
                    <a:pt x="449" y="971"/>
                    <a:pt x="443" y="910"/>
                    <a:pt x="435" y="852"/>
                  </a:cubicBezTo>
                  <a:lnTo>
                    <a:pt x="435" y="838"/>
                  </a:lnTo>
                  <a:cubicBezTo>
                    <a:pt x="440" y="777"/>
                    <a:pt x="443" y="720"/>
                    <a:pt x="458" y="659"/>
                  </a:cubicBezTo>
                  <a:cubicBezTo>
                    <a:pt x="472" y="616"/>
                    <a:pt x="487" y="570"/>
                    <a:pt x="504" y="532"/>
                  </a:cubicBezTo>
                  <a:lnTo>
                    <a:pt x="512" y="521"/>
                  </a:lnTo>
                  <a:cubicBezTo>
                    <a:pt x="527" y="492"/>
                    <a:pt x="541" y="475"/>
                    <a:pt x="559" y="449"/>
                  </a:cubicBezTo>
                  <a:lnTo>
                    <a:pt x="567" y="437"/>
                  </a:lnTo>
                  <a:cubicBezTo>
                    <a:pt x="613" y="391"/>
                    <a:pt x="697" y="360"/>
                    <a:pt x="723" y="360"/>
                  </a:cubicBezTo>
                  <a:cubicBezTo>
                    <a:pt x="763" y="362"/>
                    <a:pt x="838" y="374"/>
                    <a:pt x="855" y="400"/>
                  </a:cubicBezTo>
                  <a:cubicBezTo>
                    <a:pt x="879" y="409"/>
                    <a:pt x="884" y="417"/>
                    <a:pt x="907" y="434"/>
                  </a:cubicBezTo>
                  <a:cubicBezTo>
                    <a:pt x="907" y="437"/>
                    <a:pt x="910" y="437"/>
                    <a:pt x="916" y="437"/>
                  </a:cubicBezTo>
                  <a:cubicBezTo>
                    <a:pt x="933" y="463"/>
                    <a:pt x="976" y="504"/>
                    <a:pt x="994" y="544"/>
                  </a:cubicBezTo>
                  <a:cubicBezTo>
                    <a:pt x="1080" y="697"/>
                    <a:pt x="1121" y="881"/>
                    <a:pt x="1126" y="1057"/>
                  </a:cubicBezTo>
                  <a:cubicBezTo>
                    <a:pt x="1143" y="1163"/>
                    <a:pt x="1223" y="1211"/>
                    <a:pt x="1304" y="1211"/>
                  </a:cubicBezTo>
                  <a:cubicBezTo>
                    <a:pt x="1405" y="1211"/>
                    <a:pt x="1507" y="1135"/>
                    <a:pt x="1487" y="1005"/>
                  </a:cubicBezTo>
                  <a:cubicBezTo>
                    <a:pt x="1501" y="425"/>
                    <a:pt x="1097"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9" name="Google Shape;1369;p36"/>
            <p:cNvSpPr/>
            <p:nvPr/>
          </p:nvSpPr>
          <p:spPr>
            <a:xfrm>
              <a:off x="3503325" y="1788475"/>
              <a:ext cx="13050" cy="11500"/>
            </a:xfrm>
            <a:custGeom>
              <a:avLst/>
              <a:gdLst/>
              <a:ahLst/>
              <a:cxnLst/>
              <a:rect l="l" t="t" r="r" b="b"/>
              <a:pathLst>
                <a:path w="522" h="460" extrusionOk="0">
                  <a:moveTo>
                    <a:pt x="224" y="266"/>
                  </a:moveTo>
                  <a:cubicBezTo>
                    <a:pt x="229" y="270"/>
                    <a:pt x="235" y="277"/>
                    <a:pt x="243" y="280"/>
                  </a:cubicBezTo>
                  <a:lnTo>
                    <a:pt x="243" y="280"/>
                  </a:lnTo>
                  <a:cubicBezTo>
                    <a:pt x="240" y="280"/>
                    <a:pt x="237" y="279"/>
                    <a:pt x="236" y="277"/>
                  </a:cubicBezTo>
                  <a:lnTo>
                    <a:pt x="224" y="266"/>
                  </a:lnTo>
                  <a:close/>
                  <a:moveTo>
                    <a:pt x="275" y="0"/>
                  </a:moveTo>
                  <a:cubicBezTo>
                    <a:pt x="139" y="0"/>
                    <a:pt x="1" y="115"/>
                    <a:pt x="37" y="269"/>
                  </a:cubicBezTo>
                  <a:cubicBezTo>
                    <a:pt x="64" y="400"/>
                    <a:pt x="163" y="460"/>
                    <a:pt x="263" y="460"/>
                  </a:cubicBezTo>
                  <a:cubicBezTo>
                    <a:pt x="392" y="460"/>
                    <a:pt x="521" y="359"/>
                    <a:pt x="495" y="185"/>
                  </a:cubicBezTo>
                  <a:cubicBezTo>
                    <a:pt x="486" y="147"/>
                    <a:pt x="469" y="107"/>
                    <a:pt x="443" y="78"/>
                  </a:cubicBezTo>
                  <a:cubicBezTo>
                    <a:pt x="443" y="78"/>
                    <a:pt x="443" y="75"/>
                    <a:pt x="440" y="75"/>
                  </a:cubicBezTo>
                  <a:cubicBezTo>
                    <a:pt x="396" y="23"/>
                    <a:pt x="336" y="0"/>
                    <a:pt x="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0" name="Google Shape;1370;p36"/>
            <p:cNvSpPr/>
            <p:nvPr/>
          </p:nvSpPr>
          <p:spPr>
            <a:xfrm>
              <a:off x="3470700" y="1803550"/>
              <a:ext cx="18100" cy="14850"/>
            </a:xfrm>
            <a:custGeom>
              <a:avLst/>
              <a:gdLst/>
              <a:ahLst/>
              <a:cxnLst/>
              <a:rect l="l" t="t" r="r" b="b"/>
              <a:pathLst>
                <a:path w="724" h="594" extrusionOk="0">
                  <a:moveTo>
                    <a:pt x="333" y="323"/>
                  </a:moveTo>
                  <a:cubicBezTo>
                    <a:pt x="345" y="331"/>
                    <a:pt x="350" y="346"/>
                    <a:pt x="362" y="357"/>
                  </a:cubicBezTo>
                  <a:cubicBezTo>
                    <a:pt x="353" y="351"/>
                    <a:pt x="350" y="343"/>
                    <a:pt x="345" y="340"/>
                  </a:cubicBezTo>
                  <a:cubicBezTo>
                    <a:pt x="339" y="331"/>
                    <a:pt x="336" y="328"/>
                    <a:pt x="333" y="323"/>
                  </a:cubicBezTo>
                  <a:close/>
                  <a:moveTo>
                    <a:pt x="390" y="0"/>
                  </a:moveTo>
                  <a:cubicBezTo>
                    <a:pt x="179" y="0"/>
                    <a:pt x="1" y="295"/>
                    <a:pt x="163" y="481"/>
                  </a:cubicBezTo>
                  <a:cubicBezTo>
                    <a:pt x="223" y="559"/>
                    <a:pt x="307" y="594"/>
                    <a:pt x="390" y="594"/>
                  </a:cubicBezTo>
                  <a:cubicBezTo>
                    <a:pt x="557" y="594"/>
                    <a:pt x="723" y="454"/>
                    <a:pt x="690" y="253"/>
                  </a:cubicBezTo>
                  <a:cubicBezTo>
                    <a:pt x="676" y="158"/>
                    <a:pt x="613" y="52"/>
                    <a:pt x="512" y="34"/>
                  </a:cubicBezTo>
                  <a:cubicBezTo>
                    <a:pt x="471" y="11"/>
                    <a:pt x="430" y="0"/>
                    <a:pt x="3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1" name="Google Shape;1371;p36"/>
            <p:cNvSpPr/>
            <p:nvPr/>
          </p:nvSpPr>
          <p:spPr>
            <a:xfrm>
              <a:off x="3341750" y="1801200"/>
              <a:ext cx="14225" cy="13250"/>
            </a:xfrm>
            <a:custGeom>
              <a:avLst/>
              <a:gdLst/>
              <a:ahLst/>
              <a:cxnLst/>
              <a:rect l="l" t="t" r="r" b="b"/>
              <a:pathLst>
                <a:path w="569" h="530" extrusionOk="0">
                  <a:moveTo>
                    <a:pt x="311" y="0"/>
                  </a:moveTo>
                  <a:cubicBezTo>
                    <a:pt x="158" y="0"/>
                    <a:pt x="0" y="139"/>
                    <a:pt x="35" y="307"/>
                  </a:cubicBezTo>
                  <a:cubicBezTo>
                    <a:pt x="59" y="437"/>
                    <a:pt x="178" y="530"/>
                    <a:pt x="307" y="530"/>
                  </a:cubicBezTo>
                  <a:cubicBezTo>
                    <a:pt x="321" y="530"/>
                    <a:pt x="335" y="528"/>
                    <a:pt x="349" y="526"/>
                  </a:cubicBezTo>
                  <a:cubicBezTo>
                    <a:pt x="462" y="506"/>
                    <a:pt x="551" y="405"/>
                    <a:pt x="563" y="290"/>
                  </a:cubicBezTo>
                  <a:cubicBezTo>
                    <a:pt x="568" y="209"/>
                    <a:pt x="545" y="123"/>
                    <a:pt x="482" y="77"/>
                  </a:cubicBezTo>
                  <a:cubicBezTo>
                    <a:pt x="434" y="23"/>
                    <a:pt x="373"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2" name="Google Shape;1372;p36"/>
            <p:cNvSpPr/>
            <p:nvPr/>
          </p:nvSpPr>
          <p:spPr>
            <a:xfrm>
              <a:off x="3506025" y="1750750"/>
              <a:ext cx="14225" cy="13275"/>
            </a:xfrm>
            <a:custGeom>
              <a:avLst/>
              <a:gdLst/>
              <a:ahLst/>
              <a:cxnLst/>
              <a:rect l="l" t="t" r="r" b="b"/>
              <a:pathLst>
                <a:path w="569" h="531" extrusionOk="0">
                  <a:moveTo>
                    <a:pt x="311" y="1"/>
                  </a:moveTo>
                  <a:cubicBezTo>
                    <a:pt x="158" y="1"/>
                    <a:pt x="1" y="140"/>
                    <a:pt x="35" y="308"/>
                  </a:cubicBezTo>
                  <a:cubicBezTo>
                    <a:pt x="59" y="438"/>
                    <a:pt x="178" y="530"/>
                    <a:pt x="307" y="530"/>
                  </a:cubicBezTo>
                  <a:cubicBezTo>
                    <a:pt x="321" y="530"/>
                    <a:pt x="335" y="529"/>
                    <a:pt x="350" y="527"/>
                  </a:cubicBezTo>
                  <a:cubicBezTo>
                    <a:pt x="462" y="507"/>
                    <a:pt x="551" y="406"/>
                    <a:pt x="563" y="290"/>
                  </a:cubicBezTo>
                  <a:cubicBezTo>
                    <a:pt x="569" y="215"/>
                    <a:pt x="548" y="123"/>
                    <a:pt x="482" y="77"/>
                  </a:cubicBezTo>
                  <a:cubicBezTo>
                    <a:pt x="435" y="24"/>
                    <a:pt x="373"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373" name="Google Shape;1373;p36"/>
          <p:cNvGrpSpPr/>
          <p:nvPr/>
        </p:nvGrpSpPr>
        <p:grpSpPr>
          <a:xfrm rot="-3689626" flipH="1">
            <a:off x="15365077" y="480651"/>
            <a:ext cx="1610706" cy="2156406"/>
            <a:chOff x="2961675" y="3275575"/>
            <a:chExt cx="426875" cy="571525"/>
          </a:xfrm>
        </p:grpSpPr>
        <p:sp>
          <p:nvSpPr>
            <p:cNvPr id="1374" name="Google Shape;1374;p36"/>
            <p:cNvSpPr/>
            <p:nvPr/>
          </p:nvSpPr>
          <p:spPr>
            <a:xfrm>
              <a:off x="3020250" y="3413900"/>
              <a:ext cx="360725" cy="423850"/>
            </a:xfrm>
            <a:custGeom>
              <a:avLst/>
              <a:gdLst/>
              <a:ahLst/>
              <a:cxnLst/>
              <a:rect l="l" t="t" r="r" b="b"/>
              <a:pathLst>
                <a:path w="14429" h="16954" extrusionOk="0">
                  <a:moveTo>
                    <a:pt x="4750" y="482"/>
                  </a:moveTo>
                  <a:cubicBezTo>
                    <a:pt x="4847" y="482"/>
                    <a:pt x="4940" y="497"/>
                    <a:pt x="5021" y="540"/>
                  </a:cubicBezTo>
                  <a:cubicBezTo>
                    <a:pt x="5295" y="684"/>
                    <a:pt x="5347" y="1001"/>
                    <a:pt x="5163" y="1238"/>
                  </a:cubicBezTo>
                  <a:cubicBezTo>
                    <a:pt x="5056" y="1370"/>
                    <a:pt x="4906" y="1457"/>
                    <a:pt x="4765" y="1549"/>
                  </a:cubicBezTo>
                  <a:cubicBezTo>
                    <a:pt x="4592" y="1655"/>
                    <a:pt x="4413" y="1753"/>
                    <a:pt x="4229" y="1840"/>
                  </a:cubicBezTo>
                  <a:cubicBezTo>
                    <a:pt x="3843" y="2024"/>
                    <a:pt x="3439" y="2160"/>
                    <a:pt x="3033" y="2278"/>
                  </a:cubicBezTo>
                  <a:cubicBezTo>
                    <a:pt x="2691" y="2380"/>
                    <a:pt x="2302" y="2524"/>
                    <a:pt x="1936" y="2524"/>
                  </a:cubicBezTo>
                  <a:cubicBezTo>
                    <a:pt x="1919" y="2524"/>
                    <a:pt x="1902" y="2524"/>
                    <a:pt x="1886" y="2523"/>
                  </a:cubicBezTo>
                  <a:cubicBezTo>
                    <a:pt x="1675" y="2517"/>
                    <a:pt x="1462" y="2408"/>
                    <a:pt x="1404" y="2192"/>
                  </a:cubicBezTo>
                  <a:cubicBezTo>
                    <a:pt x="1370" y="2071"/>
                    <a:pt x="1390" y="1944"/>
                    <a:pt x="1459" y="1840"/>
                  </a:cubicBezTo>
                  <a:cubicBezTo>
                    <a:pt x="1468" y="1817"/>
                    <a:pt x="1482" y="1797"/>
                    <a:pt x="1505" y="1779"/>
                  </a:cubicBezTo>
                  <a:cubicBezTo>
                    <a:pt x="1995" y="1327"/>
                    <a:pt x="2664" y="1053"/>
                    <a:pt x="3289" y="843"/>
                  </a:cubicBezTo>
                  <a:cubicBezTo>
                    <a:pt x="3592" y="736"/>
                    <a:pt x="3892" y="647"/>
                    <a:pt x="4206" y="575"/>
                  </a:cubicBezTo>
                  <a:cubicBezTo>
                    <a:pt x="4366" y="539"/>
                    <a:pt x="4565" y="482"/>
                    <a:pt x="4750" y="482"/>
                  </a:cubicBezTo>
                  <a:close/>
                  <a:moveTo>
                    <a:pt x="9238" y="8627"/>
                  </a:moveTo>
                  <a:cubicBezTo>
                    <a:pt x="9249" y="8627"/>
                    <a:pt x="9259" y="8627"/>
                    <a:pt x="9270" y="8627"/>
                  </a:cubicBezTo>
                  <a:cubicBezTo>
                    <a:pt x="9460" y="8633"/>
                    <a:pt x="9630" y="8734"/>
                    <a:pt x="9762" y="8864"/>
                  </a:cubicBezTo>
                  <a:cubicBezTo>
                    <a:pt x="9932" y="9037"/>
                    <a:pt x="10028" y="9276"/>
                    <a:pt x="10105" y="9506"/>
                  </a:cubicBezTo>
                  <a:cubicBezTo>
                    <a:pt x="10137" y="9610"/>
                    <a:pt x="10042" y="9711"/>
                    <a:pt x="9950" y="9734"/>
                  </a:cubicBezTo>
                  <a:cubicBezTo>
                    <a:pt x="9937" y="9737"/>
                    <a:pt x="9924" y="9738"/>
                    <a:pt x="9911" y="9738"/>
                  </a:cubicBezTo>
                  <a:cubicBezTo>
                    <a:pt x="9818" y="9738"/>
                    <a:pt x="9747" y="9665"/>
                    <a:pt x="9722" y="9578"/>
                  </a:cubicBezTo>
                  <a:cubicBezTo>
                    <a:pt x="9719" y="9570"/>
                    <a:pt x="9719" y="9564"/>
                    <a:pt x="9716" y="9555"/>
                  </a:cubicBezTo>
                  <a:lnTo>
                    <a:pt x="9716" y="9552"/>
                  </a:lnTo>
                  <a:cubicBezTo>
                    <a:pt x="9711" y="9538"/>
                    <a:pt x="9705" y="9527"/>
                    <a:pt x="9702" y="9512"/>
                  </a:cubicBezTo>
                  <a:cubicBezTo>
                    <a:pt x="9690" y="9483"/>
                    <a:pt x="9679" y="9452"/>
                    <a:pt x="9664" y="9423"/>
                  </a:cubicBezTo>
                  <a:cubicBezTo>
                    <a:pt x="9644" y="9374"/>
                    <a:pt x="9618" y="9322"/>
                    <a:pt x="9589" y="9276"/>
                  </a:cubicBezTo>
                  <a:cubicBezTo>
                    <a:pt x="9587" y="9266"/>
                    <a:pt x="9578" y="9260"/>
                    <a:pt x="9574" y="9252"/>
                  </a:cubicBezTo>
                  <a:lnTo>
                    <a:pt x="9574" y="9252"/>
                  </a:lnTo>
                  <a:cubicBezTo>
                    <a:pt x="9574" y="9252"/>
                    <a:pt x="9575" y="9252"/>
                    <a:pt x="9575" y="9253"/>
                  </a:cubicBezTo>
                  <a:lnTo>
                    <a:pt x="9572" y="9247"/>
                  </a:lnTo>
                  <a:lnTo>
                    <a:pt x="9572" y="9247"/>
                  </a:lnTo>
                  <a:cubicBezTo>
                    <a:pt x="9573" y="9249"/>
                    <a:pt x="9573" y="9250"/>
                    <a:pt x="9574" y="9252"/>
                  </a:cubicBezTo>
                  <a:lnTo>
                    <a:pt x="9574" y="9252"/>
                  </a:lnTo>
                  <a:cubicBezTo>
                    <a:pt x="9571" y="9249"/>
                    <a:pt x="9566" y="9246"/>
                    <a:pt x="9566" y="9238"/>
                  </a:cubicBezTo>
                  <a:lnTo>
                    <a:pt x="9564" y="9235"/>
                  </a:lnTo>
                  <a:lnTo>
                    <a:pt x="9520" y="9181"/>
                  </a:lnTo>
                  <a:cubicBezTo>
                    <a:pt x="9506" y="9166"/>
                    <a:pt x="9491" y="9149"/>
                    <a:pt x="9480" y="9135"/>
                  </a:cubicBezTo>
                  <a:cubicBezTo>
                    <a:pt x="9474" y="9129"/>
                    <a:pt x="9466" y="9120"/>
                    <a:pt x="9457" y="9114"/>
                  </a:cubicBezTo>
                  <a:cubicBezTo>
                    <a:pt x="9445" y="9109"/>
                    <a:pt x="9437" y="9106"/>
                    <a:pt x="9437" y="9103"/>
                  </a:cubicBezTo>
                  <a:cubicBezTo>
                    <a:pt x="9417" y="9086"/>
                    <a:pt x="9391" y="9065"/>
                    <a:pt x="9370" y="9051"/>
                  </a:cubicBezTo>
                  <a:lnTo>
                    <a:pt x="9365" y="9048"/>
                  </a:lnTo>
                  <a:lnTo>
                    <a:pt x="9362" y="9048"/>
                  </a:lnTo>
                  <a:cubicBezTo>
                    <a:pt x="9350" y="9045"/>
                    <a:pt x="9342" y="9037"/>
                    <a:pt x="9327" y="9034"/>
                  </a:cubicBezTo>
                  <a:lnTo>
                    <a:pt x="9284" y="9022"/>
                  </a:lnTo>
                  <a:lnTo>
                    <a:pt x="9278" y="9022"/>
                  </a:lnTo>
                  <a:cubicBezTo>
                    <a:pt x="9264" y="9022"/>
                    <a:pt x="9249" y="9019"/>
                    <a:pt x="9235" y="9019"/>
                  </a:cubicBezTo>
                  <a:lnTo>
                    <a:pt x="9229" y="9019"/>
                  </a:lnTo>
                  <a:cubicBezTo>
                    <a:pt x="9206" y="9022"/>
                    <a:pt x="9186" y="9025"/>
                    <a:pt x="9163" y="9034"/>
                  </a:cubicBezTo>
                  <a:lnTo>
                    <a:pt x="9120" y="9054"/>
                  </a:lnTo>
                  <a:lnTo>
                    <a:pt x="9117" y="9054"/>
                  </a:lnTo>
                  <a:cubicBezTo>
                    <a:pt x="9105" y="9063"/>
                    <a:pt x="9100" y="9071"/>
                    <a:pt x="9088" y="9077"/>
                  </a:cubicBezTo>
                  <a:cubicBezTo>
                    <a:pt x="9076" y="9083"/>
                    <a:pt x="9071" y="9094"/>
                    <a:pt x="9062" y="9103"/>
                  </a:cubicBezTo>
                  <a:cubicBezTo>
                    <a:pt x="9059" y="9106"/>
                    <a:pt x="9059" y="9109"/>
                    <a:pt x="9056" y="9109"/>
                  </a:cubicBezTo>
                  <a:cubicBezTo>
                    <a:pt x="9042" y="9126"/>
                    <a:pt x="9030" y="9146"/>
                    <a:pt x="9025" y="9163"/>
                  </a:cubicBezTo>
                  <a:cubicBezTo>
                    <a:pt x="9025" y="9163"/>
                    <a:pt x="9025" y="9166"/>
                    <a:pt x="9019" y="9169"/>
                  </a:cubicBezTo>
                  <a:cubicBezTo>
                    <a:pt x="9019" y="9175"/>
                    <a:pt x="9016" y="9175"/>
                    <a:pt x="9016" y="9178"/>
                  </a:cubicBezTo>
                  <a:lnTo>
                    <a:pt x="9016" y="9181"/>
                  </a:lnTo>
                  <a:cubicBezTo>
                    <a:pt x="9013" y="9184"/>
                    <a:pt x="9010" y="9192"/>
                    <a:pt x="9010" y="9195"/>
                  </a:cubicBezTo>
                  <a:cubicBezTo>
                    <a:pt x="9004" y="9210"/>
                    <a:pt x="8999" y="9227"/>
                    <a:pt x="8996" y="9241"/>
                  </a:cubicBezTo>
                  <a:lnTo>
                    <a:pt x="8984" y="9284"/>
                  </a:lnTo>
                  <a:cubicBezTo>
                    <a:pt x="8981" y="9293"/>
                    <a:pt x="8981" y="9299"/>
                    <a:pt x="8981" y="9307"/>
                  </a:cubicBezTo>
                  <a:cubicBezTo>
                    <a:pt x="8973" y="9348"/>
                    <a:pt x="8973" y="9382"/>
                    <a:pt x="8973" y="9423"/>
                  </a:cubicBezTo>
                  <a:lnTo>
                    <a:pt x="8973" y="9452"/>
                  </a:lnTo>
                  <a:cubicBezTo>
                    <a:pt x="8976" y="9469"/>
                    <a:pt x="8976" y="9492"/>
                    <a:pt x="8981" y="9512"/>
                  </a:cubicBezTo>
                  <a:cubicBezTo>
                    <a:pt x="8987" y="9558"/>
                    <a:pt x="8996" y="9607"/>
                    <a:pt x="9004" y="9650"/>
                  </a:cubicBezTo>
                  <a:cubicBezTo>
                    <a:pt x="9010" y="9659"/>
                    <a:pt x="9030" y="9711"/>
                    <a:pt x="9027" y="9723"/>
                  </a:cubicBezTo>
                  <a:cubicBezTo>
                    <a:pt x="9033" y="9731"/>
                    <a:pt x="9039" y="9746"/>
                    <a:pt x="9042" y="9757"/>
                  </a:cubicBezTo>
                  <a:cubicBezTo>
                    <a:pt x="9062" y="9812"/>
                    <a:pt x="9085" y="9861"/>
                    <a:pt x="9114" y="9913"/>
                  </a:cubicBezTo>
                  <a:cubicBezTo>
                    <a:pt x="9160" y="10011"/>
                    <a:pt x="9117" y="10120"/>
                    <a:pt x="9025" y="10172"/>
                  </a:cubicBezTo>
                  <a:cubicBezTo>
                    <a:pt x="8998" y="10186"/>
                    <a:pt x="8970" y="10192"/>
                    <a:pt x="8942" y="10192"/>
                  </a:cubicBezTo>
                  <a:cubicBezTo>
                    <a:pt x="8869" y="10192"/>
                    <a:pt x="8798" y="10149"/>
                    <a:pt x="8765" y="10083"/>
                  </a:cubicBezTo>
                  <a:cubicBezTo>
                    <a:pt x="8644" y="9846"/>
                    <a:pt x="8566" y="9578"/>
                    <a:pt x="8592" y="9310"/>
                  </a:cubicBezTo>
                  <a:cubicBezTo>
                    <a:pt x="8610" y="9120"/>
                    <a:pt x="8682" y="8944"/>
                    <a:pt x="8814" y="8803"/>
                  </a:cubicBezTo>
                  <a:cubicBezTo>
                    <a:pt x="8922" y="8687"/>
                    <a:pt x="9081" y="8627"/>
                    <a:pt x="9238" y="8627"/>
                  </a:cubicBezTo>
                  <a:close/>
                  <a:moveTo>
                    <a:pt x="3087" y="10931"/>
                  </a:moveTo>
                  <a:cubicBezTo>
                    <a:pt x="3119" y="10931"/>
                    <a:pt x="3151" y="10933"/>
                    <a:pt x="3183" y="10939"/>
                  </a:cubicBezTo>
                  <a:cubicBezTo>
                    <a:pt x="3635" y="11017"/>
                    <a:pt x="3883" y="11455"/>
                    <a:pt x="3984" y="11870"/>
                  </a:cubicBezTo>
                  <a:cubicBezTo>
                    <a:pt x="4010" y="11973"/>
                    <a:pt x="3926" y="12074"/>
                    <a:pt x="3828" y="12097"/>
                  </a:cubicBezTo>
                  <a:cubicBezTo>
                    <a:pt x="3816" y="12100"/>
                    <a:pt x="3803" y="12101"/>
                    <a:pt x="3791" y="12101"/>
                  </a:cubicBezTo>
                  <a:cubicBezTo>
                    <a:pt x="3700" y="12101"/>
                    <a:pt x="3621" y="12028"/>
                    <a:pt x="3600" y="11942"/>
                  </a:cubicBezTo>
                  <a:cubicBezTo>
                    <a:pt x="3595" y="11910"/>
                    <a:pt x="3583" y="11873"/>
                    <a:pt x="3577" y="11841"/>
                  </a:cubicBezTo>
                  <a:cubicBezTo>
                    <a:pt x="3577" y="11838"/>
                    <a:pt x="3572" y="11829"/>
                    <a:pt x="3572" y="11824"/>
                  </a:cubicBezTo>
                  <a:lnTo>
                    <a:pt x="3569" y="11818"/>
                  </a:lnTo>
                  <a:lnTo>
                    <a:pt x="3569" y="11815"/>
                  </a:lnTo>
                  <a:lnTo>
                    <a:pt x="3569" y="11812"/>
                  </a:lnTo>
                  <a:lnTo>
                    <a:pt x="3566" y="11803"/>
                  </a:lnTo>
                  <a:lnTo>
                    <a:pt x="3566" y="11798"/>
                  </a:lnTo>
                  <a:cubicBezTo>
                    <a:pt x="3566" y="11789"/>
                    <a:pt x="3563" y="11786"/>
                    <a:pt x="3563" y="11783"/>
                  </a:cubicBezTo>
                  <a:cubicBezTo>
                    <a:pt x="3543" y="11731"/>
                    <a:pt x="3520" y="11682"/>
                    <a:pt x="3494" y="11630"/>
                  </a:cubicBezTo>
                  <a:cubicBezTo>
                    <a:pt x="3482" y="11610"/>
                    <a:pt x="3471" y="11593"/>
                    <a:pt x="3456" y="11570"/>
                  </a:cubicBezTo>
                  <a:lnTo>
                    <a:pt x="3453" y="11567"/>
                  </a:lnTo>
                  <a:cubicBezTo>
                    <a:pt x="3451" y="11564"/>
                    <a:pt x="3451" y="11558"/>
                    <a:pt x="3448" y="11556"/>
                  </a:cubicBezTo>
                  <a:cubicBezTo>
                    <a:pt x="3442" y="11553"/>
                    <a:pt x="3439" y="11544"/>
                    <a:pt x="3436" y="11541"/>
                  </a:cubicBezTo>
                  <a:cubicBezTo>
                    <a:pt x="3410" y="11507"/>
                    <a:pt x="3381" y="11472"/>
                    <a:pt x="3350" y="11440"/>
                  </a:cubicBezTo>
                  <a:lnTo>
                    <a:pt x="3327" y="11420"/>
                  </a:lnTo>
                  <a:cubicBezTo>
                    <a:pt x="3318" y="11409"/>
                    <a:pt x="3304" y="11400"/>
                    <a:pt x="3292" y="11391"/>
                  </a:cubicBezTo>
                  <a:cubicBezTo>
                    <a:pt x="3278" y="11383"/>
                    <a:pt x="3266" y="11371"/>
                    <a:pt x="3252" y="11365"/>
                  </a:cubicBezTo>
                  <a:cubicBezTo>
                    <a:pt x="3249" y="11365"/>
                    <a:pt x="3246" y="11362"/>
                    <a:pt x="3240" y="11357"/>
                  </a:cubicBezTo>
                  <a:lnTo>
                    <a:pt x="3234" y="11357"/>
                  </a:lnTo>
                  <a:cubicBezTo>
                    <a:pt x="3220" y="11354"/>
                    <a:pt x="3217" y="11351"/>
                    <a:pt x="3217" y="11351"/>
                  </a:cubicBezTo>
                  <a:cubicBezTo>
                    <a:pt x="3194" y="11342"/>
                    <a:pt x="3177" y="11337"/>
                    <a:pt x="3159" y="11328"/>
                  </a:cubicBezTo>
                  <a:lnTo>
                    <a:pt x="3151" y="11328"/>
                  </a:lnTo>
                  <a:cubicBezTo>
                    <a:pt x="3139" y="11328"/>
                    <a:pt x="3125" y="11325"/>
                    <a:pt x="3116" y="11325"/>
                  </a:cubicBezTo>
                  <a:lnTo>
                    <a:pt x="3064" y="11325"/>
                  </a:lnTo>
                  <a:cubicBezTo>
                    <a:pt x="3053" y="11328"/>
                    <a:pt x="3044" y="11328"/>
                    <a:pt x="3030" y="11334"/>
                  </a:cubicBezTo>
                  <a:cubicBezTo>
                    <a:pt x="3026" y="11334"/>
                    <a:pt x="3025" y="11335"/>
                    <a:pt x="3023" y="11335"/>
                  </a:cubicBezTo>
                  <a:cubicBezTo>
                    <a:pt x="3023" y="11335"/>
                    <a:pt x="3022" y="11335"/>
                    <a:pt x="3021" y="11334"/>
                  </a:cubicBezTo>
                  <a:cubicBezTo>
                    <a:pt x="3015" y="11339"/>
                    <a:pt x="3007" y="11339"/>
                    <a:pt x="3004" y="11342"/>
                  </a:cubicBezTo>
                  <a:cubicBezTo>
                    <a:pt x="2989" y="11351"/>
                    <a:pt x="2972" y="11357"/>
                    <a:pt x="2958" y="11365"/>
                  </a:cubicBezTo>
                  <a:lnTo>
                    <a:pt x="2958" y="11368"/>
                  </a:lnTo>
                  <a:cubicBezTo>
                    <a:pt x="2946" y="11377"/>
                    <a:pt x="2938" y="11383"/>
                    <a:pt x="2929" y="11391"/>
                  </a:cubicBezTo>
                  <a:cubicBezTo>
                    <a:pt x="2920" y="11394"/>
                    <a:pt x="2917" y="11406"/>
                    <a:pt x="2909" y="11411"/>
                  </a:cubicBezTo>
                  <a:cubicBezTo>
                    <a:pt x="2906" y="11414"/>
                    <a:pt x="2906" y="11420"/>
                    <a:pt x="2903" y="11420"/>
                  </a:cubicBezTo>
                  <a:cubicBezTo>
                    <a:pt x="2900" y="11420"/>
                    <a:pt x="2900" y="11423"/>
                    <a:pt x="2900" y="11423"/>
                  </a:cubicBezTo>
                  <a:lnTo>
                    <a:pt x="2889" y="11435"/>
                  </a:lnTo>
                  <a:lnTo>
                    <a:pt x="2866" y="11466"/>
                  </a:lnTo>
                  <a:cubicBezTo>
                    <a:pt x="2866" y="11469"/>
                    <a:pt x="2863" y="11469"/>
                    <a:pt x="2863" y="11478"/>
                  </a:cubicBezTo>
                  <a:cubicBezTo>
                    <a:pt x="2848" y="11507"/>
                    <a:pt x="2837" y="11535"/>
                    <a:pt x="2831" y="11567"/>
                  </a:cubicBezTo>
                  <a:cubicBezTo>
                    <a:pt x="2834" y="11567"/>
                    <a:pt x="2831" y="11573"/>
                    <a:pt x="2822" y="11587"/>
                  </a:cubicBezTo>
                  <a:cubicBezTo>
                    <a:pt x="2822" y="11602"/>
                    <a:pt x="2819" y="11622"/>
                    <a:pt x="2819" y="11636"/>
                  </a:cubicBezTo>
                  <a:cubicBezTo>
                    <a:pt x="2817" y="11656"/>
                    <a:pt x="2817" y="11679"/>
                    <a:pt x="2817" y="11700"/>
                  </a:cubicBezTo>
                  <a:lnTo>
                    <a:pt x="2817" y="11726"/>
                  </a:lnTo>
                  <a:lnTo>
                    <a:pt x="2817" y="11728"/>
                  </a:lnTo>
                  <a:lnTo>
                    <a:pt x="2817" y="11731"/>
                  </a:lnTo>
                  <a:lnTo>
                    <a:pt x="2817" y="11740"/>
                  </a:lnTo>
                  <a:cubicBezTo>
                    <a:pt x="2817" y="11743"/>
                    <a:pt x="2817" y="11746"/>
                    <a:pt x="2819" y="11746"/>
                  </a:cubicBezTo>
                  <a:lnTo>
                    <a:pt x="2819" y="11752"/>
                  </a:lnTo>
                  <a:cubicBezTo>
                    <a:pt x="2822" y="11783"/>
                    <a:pt x="2828" y="11815"/>
                    <a:pt x="2831" y="11852"/>
                  </a:cubicBezTo>
                  <a:cubicBezTo>
                    <a:pt x="2842" y="11901"/>
                    <a:pt x="2851" y="11953"/>
                    <a:pt x="2866" y="11999"/>
                  </a:cubicBezTo>
                  <a:lnTo>
                    <a:pt x="2866" y="12002"/>
                  </a:lnTo>
                  <a:cubicBezTo>
                    <a:pt x="2871" y="12017"/>
                    <a:pt x="2877" y="12028"/>
                    <a:pt x="2880" y="12043"/>
                  </a:cubicBezTo>
                  <a:cubicBezTo>
                    <a:pt x="2891" y="12071"/>
                    <a:pt x="2903" y="12097"/>
                    <a:pt x="2915" y="12126"/>
                  </a:cubicBezTo>
                  <a:cubicBezTo>
                    <a:pt x="2958" y="12227"/>
                    <a:pt x="2920" y="12334"/>
                    <a:pt x="2828" y="12386"/>
                  </a:cubicBezTo>
                  <a:cubicBezTo>
                    <a:pt x="2803" y="12398"/>
                    <a:pt x="2775" y="12404"/>
                    <a:pt x="2747" y="12404"/>
                  </a:cubicBezTo>
                  <a:cubicBezTo>
                    <a:pt x="2672" y="12404"/>
                    <a:pt x="2596" y="12362"/>
                    <a:pt x="2569" y="12293"/>
                  </a:cubicBezTo>
                  <a:cubicBezTo>
                    <a:pt x="2468" y="12060"/>
                    <a:pt x="2396" y="11789"/>
                    <a:pt x="2442" y="11530"/>
                  </a:cubicBezTo>
                  <a:cubicBezTo>
                    <a:pt x="2474" y="11354"/>
                    <a:pt x="2554" y="11178"/>
                    <a:pt x="2701" y="11066"/>
                  </a:cubicBezTo>
                  <a:cubicBezTo>
                    <a:pt x="2816" y="10981"/>
                    <a:pt x="2949" y="10931"/>
                    <a:pt x="3087" y="10931"/>
                  </a:cubicBezTo>
                  <a:close/>
                  <a:moveTo>
                    <a:pt x="7477" y="10654"/>
                  </a:moveTo>
                  <a:cubicBezTo>
                    <a:pt x="7656" y="10654"/>
                    <a:pt x="7833" y="10736"/>
                    <a:pt x="7967" y="10893"/>
                  </a:cubicBezTo>
                  <a:cubicBezTo>
                    <a:pt x="8376" y="11368"/>
                    <a:pt x="8298" y="12135"/>
                    <a:pt x="7906" y="12593"/>
                  </a:cubicBezTo>
                  <a:cubicBezTo>
                    <a:pt x="7616" y="12932"/>
                    <a:pt x="7183" y="13112"/>
                    <a:pt x="6748" y="13112"/>
                  </a:cubicBezTo>
                  <a:cubicBezTo>
                    <a:pt x="6534" y="13112"/>
                    <a:pt x="6320" y="13068"/>
                    <a:pt x="6122" y="12979"/>
                  </a:cubicBezTo>
                  <a:cubicBezTo>
                    <a:pt x="5615" y="12755"/>
                    <a:pt x="4923" y="12071"/>
                    <a:pt x="5338" y="11498"/>
                  </a:cubicBezTo>
                  <a:cubicBezTo>
                    <a:pt x="5441" y="11376"/>
                    <a:pt x="5560" y="11333"/>
                    <a:pt x="5685" y="11333"/>
                  </a:cubicBezTo>
                  <a:cubicBezTo>
                    <a:pt x="5838" y="11333"/>
                    <a:pt x="5999" y="11396"/>
                    <a:pt x="6151" y="11455"/>
                  </a:cubicBezTo>
                  <a:cubicBezTo>
                    <a:pt x="6221" y="11483"/>
                    <a:pt x="6295" y="11497"/>
                    <a:pt x="6367" y="11497"/>
                  </a:cubicBezTo>
                  <a:cubicBezTo>
                    <a:pt x="6472" y="11497"/>
                    <a:pt x="6573" y="11468"/>
                    <a:pt x="6658" y="11409"/>
                  </a:cubicBezTo>
                  <a:cubicBezTo>
                    <a:pt x="6785" y="11215"/>
                    <a:pt x="6866" y="10999"/>
                    <a:pt x="7030" y="10844"/>
                  </a:cubicBezTo>
                  <a:cubicBezTo>
                    <a:pt x="7163" y="10716"/>
                    <a:pt x="7321" y="10654"/>
                    <a:pt x="7477" y="10654"/>
                  </a:cubicBezTo>
                  <a:close/>
                  <a:moveTo>
                    <a:pt x="5110" y="0"/>
                  </a:moveTo>
                  <a:cubicBezTo>
                    <a:pt x="4722" y="0"/>
                    <a:pt x="4324" y="100"/>
                    <a:pt x="3961" y="200"/>
                  </a:cubicBezTo>
                  <a:cubicBezTo>
                    <a:pt x="3410" y="356"/>
                    <a:pt x="2874" y="572"/>
                    <a:pt x="2352" y="808"/>
                  </a:cubicBezTo>
                  <a:cubicBezTo>
                    <a:pt x="2131" y="909"/>
                    <a:pt x="1914" y="1019"/>
                    <a:pt x="1698" y="1134"/>
                  </a:cubicBezTo>
                  <a:cubicBezTo>
                    <a:pt x="1560" y="1209"/>
                    <a:pt x="1358" y="1324"/>
                    <a:pt x="1263" y="1390"/>
                  </a:cubicBezTo>
                  <a:cubicBezTo>
                    <a:pt x="998" y="1569"/>
                    <a:pt x="583" y="1851"/>
                    <a:pt x="609" y="2217"/>
                  </a:cubicBezTo>
                  <a:cubicBezTo>
                    <a:pt x="628" y="2491"/>
                    <a:pt x="902" y="2789"/>
                    <a:pt x="1187" y="2789"/>
                  </a:cubicBezTo>
                  <a:cubicBezTo>
                    <a:pt x="1196" y="2789"/>
                    <a:pt x="1205" y="2789"/>
                    <a:pt x="1214" y="2788"/>
                  </a:cubicBezTo>
                  <a:lnTo>
                    <a:pt x="1231" y="2788"/>
                  </a:lnTo>
                  <a:cubicBezTo>
                    <a:pt x="1247" y="2784"/>
                    <a:pt x="1263" y="2782"/>
                    <a:pt x="1278" y="2782"/>
                  </a:cubicBezTo>
                  <a:cubicBezTo>
                    <a:pt x="1339" y="2782"/>
                    <a:pt x="1397" y="2814"/>
                    <a:pt x="1424" y="2892"/>
                  </a:cubicBezTo>
                  <a:cubicBezTo>
                    <a:pt x="1554" y="3229"/>
                    <a:pt x="1681" y="3575"/>
                    <a:pt x="1796" y="3918"/>
                  </a:cubicBezTo>
                  <a:cubicBezTo>
                    <a:pt x="2188" y="5079"/>
                    <a:pt x="2439" y="6276"/>
                    <a:pt x="2194" y="7492"/>
                  </a:cubicBezTo>
                  <a:cubicBezTo>
                    <a:pt x="2056" y="8166"/>
                    <a:pt x="1793" y="8803"/>
                    <a:pt x="1482" y="9417"/>
                  </a:cubicBezTo>
                  <a:cubicBezTo>
                    <a:pt x="1105" y="10166"/>
                    <a:pt x="813" y="10976"/>
                    <a:pt x="586" y="11783"/>
                  </a:cubicBezTo>
                  <a:cubicBezTo>
                    <a:pt x="367" y="12564"/>
                    <a:pt x="226" y="13366"/>
                    <a:pt x="156" y="14175"/>
                  </a:cubicBezTo>
                  <a:cubicBezTo>
                    <a:pt x="99" y="14867"/>
                    <a:pt x="1" y="15671"/>
                    <a:pt x="398" y="16285"/>
                  </a:cubicBezTo>
                  <a:cubicBezTo>
                    <a:pt x="719" y="16782"/>
                    <a:pt x="1305" y="16954"/>
                    <a:pt x="1869" y="16954"/>
                  </a:cubicBezTo>
                  <a:cubicBezTo>
                    <a:pt x="1873" y="16954"/>
                    <a:pt x="1878" y="16954"/>
                    <a:pt x="1883" y="16954"/>
                  </a:cubicBezTo>
                  <a:cubicBezTo>
                    <a:pt x="2301" y="16954"/>
                    <a:pt x="2719" y="16856"/>
                    <a:pt x="3128" y="16784"/>
                  </a:cubicBezTo>
                  <a:cubicBezTo>
                    <a:pt x="3612" y="16697"/>
                    <a:pt x="4093" y="16599"/>
                    <a:pt x="4577" y="16493"/>
                  </a:cubicBezTo>
                  <a:cubicBezTo>
                    <a:pt x="6477" y="16066"/>
                    <a:pt x="8342" y="15475"/>
                    <a:pt x="10114" y="14657"/>
                  </a:cubicBezTo>
                  <a:cubicBezTo>
                    <a:pt x="11005" y="14250"/>
                    <a:pt x="11869" y="13783"/>
                    <a:pt x="12693" y="13259"/>
                  </a:cubicBezTo>
                  <a:cubicBezTo>
                    <a:pt x="13241" y="12910"/>
                    <a:pt x="13921" y="12544"/>
                    <a:pt x="14207" y="11919"/>
                  </a:cubicBezTo>
                  <a:cubicBezTo>
                    <a:pt x="14429" y="11426"/>
                    <a:pt x="14287" y="10907"/>
                    <a:pt x="14028" y="10463"/>
                  </a:cubicBezTo>
                  <a:cubicBezTo>
                    <a:pt x="13682" y="9878"/>
                    <a:pt x="13149" y="9377"/>
                    <a:pt x="12642" y="8930"/>
                  </a:cubicBezTo>
                  <a:cubicBezTo>
                    <a:pt x="11777" y="8166"/>
                    <a:pt x="10786" y="7578"/>
                    <a:pt x="9803" y="6987"/>
                  </a:cubicBezTo>
                  <a:cubicBezTo>
                    <a:pt x="8915" y="6454"/>
                    <a:pt x="8059" y="5875"/>
                    <a:pt x="7382" y="5082"/>
                  </a:cubicBezTo>
                  <a:cubicBezTo>
                    <a:pt x="6459" y="4004"/>
                    <a:pt x="5929" y="2664"/>
                    <a:pt x="5560" y="1310"/>
                  </a:cubicBezTo>
                  <a:cubicBezTo>
                    <a:pt x="5537" y="1223"/>
                    <a:pt x="5572" y="1160"/>
                    <a:pt x="5629" y="1122"/>
                  </a:cubicBezTo>
                  <a:cubicBezTo>
                    <a:pt x="5802" y="952"/>
                    <a:pt x="6062" y="693"/>
                    <a:pt x="5993" y="428"/>
                  </a:cubicBezTo>
                  <a:cubicBezTo>
                    <a:pt x="5935" y="188"/>
                    <a:pt x="5670" y="70"/>
                    <a:pt x="5454" y="30"/>
                  </a:cubicBezTo>
                  <a:cubicBezTo>
                    <a:pt x="5341" y="9"/>
                    <a:pt x="5226" y="0"/>
                    <a:pt x="5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5" name="Google Shape;1375;p36"/>
            <p:cNvSpPr/>
            <p:nvPr/>
          </p:nvSpPr>
          <p:spPr>
            <a:xfrm>
              <a:off x="3031200" y="3589850"/>
              <a:ext cx="346675" cy="234025"/>
            </a:xfrm>
            <a:custGeom>
              <a:avLst/>
              <a:gdLst/>
              <a:ahLst/>
              <a:cxnLst/>
              <a:rect l="l" t="t" r="r" b="b"/>
              <a:pathLst>
                <a:path w="13867" h="9361" extrusionOk="0">
                  <a:moveTo>
                    <a:pt x="8318" y="0"/>
                  </a:moveTo>
                  <a:cubicBezTo>
                    <a:pt x="7604" y="0"/>
                    <a:pt x="6461" y="521"/>
                    <a:pt x="4993" y="1117"/>
                  </a:cubicBezTo>
                  <a:cubicBezTo>
                    <a:pt x="3183" y="1852"/>
                    <a:pt x="1719" y="2039"/>
                    <a:pt x="1719" y="2039"/>
                  </a:cubicBezTo>
                  <a:cubicBezTo>
                    <a:pt x="1145" y="2140"/>
                    <a:pt x="995" y="3981"/>
                    <a:pt x="733" y="4575"/>
                  </a:cubicBezTo>
                  <a:cubicBezTo>
                    <a:pt x="465" y="5169"/>
                    <a:pt x="1" y="7976"/>
                    <a:pt x="594" y="8921"/>
                  </a:cubicBezTo>
                  <a:cubicBezTo>
                    <a:pt x="797" y="9243"/>
                    <a:pt x="1271" y="9361"/>
                    <a:pt x="1868" y="9361"/>
                  </a:cubicBezTo>
                  <a:cubicBezTo>
                    <a:pt x="3013" y="9361"/>
                    <a:pt x="4612" y="8929"/>
                    <a:pt x="5624" y="8685"/>
                  </a:cubicBezTo>
                  <a:cubicBezTo>
                    <a:pt x="7163" y="8316"/>
                    <a:pt x="11155" y="6647"/>
                    <a:pt x="12509" y="5322"/>
                  </a:cubicBezTo>
                  <a:cubicBezTo>
                    <a:pt x="13867" y="3996"/>
                    <a:pt x="12322" y="2832"/>
                    <a:pt x="11607" y="2223"/>
                  </a:cubicBezTo>
                  <a:cubicBezTo>
                    <a:pt x="10895" y="1615"/>
                    <a:pt x="9368" y="419"/>
                    <a:pt x="8745" y="91"/>
                  </a:cubicBezTo>
                  <a:cubicBezTo>
                    <a:pt x="8627" y="29"/>
                    <a:pt x="8484" y="0"/>
                    <a:pt x="8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6" name="Google Shape;1376;p36"/>
            <p:cNvSpPr/>
            <p:nvPr/>
          </p:nvSpPr>
          <p:spPr>
            <a:xfrm>
              <a:off x="3012825" y="3404150"/>
              <a:ext cx="375725" cy="442950"/>
            </a:xfrm>
            <a:custGeom>
              <a:avLst/>
              <a:gdLst/>
              <a:ahLst/>
              <a:cxnLst/>
              <a:rect l="l" t="t" r="r" b="b"/>
              <a:pathLst>
                <a:path w="15029" h="17718" extrusionOk="0">
                  <a:moveTo>
                    <a:pt x="5400" y="390"/>
                  </a:moveTo>
                  <a:cubicBezTo>
                    <a:pt x="5517" y="390"/>
                    <a:pt x="5634" y="399"/>
                    <a:pt x="5748" y="420"/>
                  </a:cubicBezTo>
                  <a:cubicBezTo>
                    <a:pt x="5967" y="460"/>
                    <a:pt x="6229" y="578"/>
                    <a:pt x="6287" y="818"/>
                  </a:cubicBezTo>
                  <a:cubicBezTo>
                    <a:pt x="6353" y="1083"/>
                    <a:pt x="6096" y="1342"/>
                    <a:pt x="5924" y="1512"/>
                  </a:cubicBezTo>
                  <a:cubicBezTo>
                    <a:pt x="5866" y="1550"/>
                    <a:pt x="5828" y="1613"/>
                    <a:pt x="5854" y="1700"/>
                  </a:cubicBezTo>
                  <a:cubicBezTo>
                    <a:pt x="6223" y="3054"/>
                    <a:pt x="6751" y="4394"/>
                    <a:pt x="7673" y="5472"/>
                  </a:cubicBezTo>
                  <a:cubicBezTo>
                    <a:pt x="8350" y="6262"/>
                    <a:pt x="9212" y="6844"/>
                    <a:pt x="10094" y="7377"/>
                  </a:cubicBezTo>
                  <a:cubicBezTo>
                    <a:pt x="11083" y="7968"/>
                    <a:pt x="12068" y="8556"/>
                    <a:pt x="12933" y="9320"/>
                  </a:cubicBezTo>
                  <a:cubicBezTo>
                    <a:pt x="13443" y="9770"/>
                    <a:pt x="13976" y="10268"/>
                    <a:pt x="14322" y="10853"/>
                  </a:cubicBezTo>
                  <a:cubicBezTo>
                    <a:pt x="14584" y="11297"/>
                    <a:pt x="14726" y="11816"/>
                    <a:pt x="14501" y="12309"/>
                  </a:cubicBezTo>
                  <a:cubicBezTo>
                    <a:pt x="14221" y="12934"/>
                    <a:pt x="13538" y="13300"/>
                    <a:pt x="12988" y="13649"/>
                  </a:cubicBezTo>
                  <a:cubicBezTo>
                    <a:pt x="12163" y="14176"/>
                    <a:pt x="11299" y="14640"/>
                    <a:pt x="10408" y="15047"/>
                  </a:cubicBezTo>
                  <a:cubicBezTo>
                    <a:pt x="8636" y="15862"/>
                    <a:pt x="6774" y="16456"/>
                    <a:pt x="4872" y="16883"/>
                  </a:cubicBezTo>
                  <a:cubicBezTo>
                    <a:pt x="4393" y="16989"/>
                    <a:pt x="3909" y="17087"/>
                    <a:pt x="3422" y="17174"/>
                  </a:cubicBezTo>
                  <a:cubicBezTo>
                    <a:pt x="3013" y="17249"/>
                    <a:pt x="2595" y="17344"/>
                    <a:pt x="2177" y="17344"/>
                  </a:cubicBezTo>
                  <a:cubicBezTo>
                    <a:pt x="2172" y="17344"/>
                    <a:pt x="2167" y="17344"/>
                    <a:pt x="2163" y="17344"/>
                  </a:cubicBezTo>
                  <a:cubicBezTo>
                    <a:pt x="1596" y="17344"/>
                    <a:pt x="1013" y="17172"/>
                    <a:pt x="693" y="16675"/>
                  </a:cubicBezTo>
                  <a:cubicBezTo>
                    <a:pt x="295" y="16061"/>
                    <a:pt x="393" y="15257"/>
                    <a:pt x="450" y="14565"/>
                  </a:cubicBezTo>
                  <a:cubicBezTo>
                    <a:pt x="520" y="13756"/>
                    <a:pt x="658" y="12954"/>
                    <a:pt x="880" y="12173"/>
                  </a:cubicBezTo>
                  <a:cubicBezTo>
                    <a:pt x="1108" y="11366"/>
                    <a:pt x="1396" y="10559"/>
                    <a:pt x="1776" y="9807"/>
                  </a:cubicBezTo>
                  <a:cubicBezTo>
                    <a:pt x="2087" y="9193"/>
                    <a:pt x="2347" y="8556"/>
                    <a:pt x="2485" y="7882"/>
                  </a:cubicBezTo>
                  <a:cubicBezTo>
                    <a:pt x="2736" y="6666"/>
                    <a:pt x="2482" y="5469"/>
                    <a:pt x="2090" y="4308"/>
                  </a:cubicBezTo>
                  <a:cubicBezTo>
                    <a:pt x="1975" y="3962"/>
                    <a:pt x="1848" y="3619"/>
                    <a:pt x="1719" y="3282"/>
                  </a:cubicBezTo>
                  <a:cubicBezTo>
                    <a:pt x="1691" y="3204"/>
                    <a:pt x="1633" y="3172"/>
                    <a:pt x="1573" y="3172"/>
                  </a:cubicBezTo>
                  <a:cubicBezTo>
                    <a:pt x="1557" y="3172"/>
                    <a:pt x="1541" y="3174"/>
                    <a:pt x="1525" y="3178"/>
                  </a:cubicBezTo>
                  <a:lnTo>
                    <a:pt x="1505" y="3178"/>
                  </a:lnTo>
                  <a:cubicBezTo>
                    <a:pt x="1496" y="3179"/>
                    <a:pt x="1487" y="3179"/>
                    <a:pt x="1478" y="3179"/>
                  </a:cubicBezTo>
                  <a:cubicBezTo>
                    <a:pt x="1196" y="3179"/>
                    <a:pt x="920" y="2884"/>
                    <a:pt x="900" y="2607"/>
                  </a:cubicBezTo>
                  <a:cubicBezTo>
                    <a:pt x="877" y="2241"/>
                    <a:pt x="1289" y="1959"/>
                    <a:pt x="1557" y="1780"/>
                  </a:cubicBezTo>
                  <a:cubicBezTo>
                    <a:pt x="1649" y="1717"/>
                    <a:pt x="1851" y="1599"/>
                    <a:pt x="1992" y="1524"/>
                  </a:cubicBezTo>
                  <a:cubicBezTo>
                    <a:pt x="2209" y="1409"/>
                    <a:pt x="2425" y="1299"/>
                    <a:pt x="2644" y="1198"/>
                  </a:cubicBezTo>
                  <a:cubicBezTo>
                    <a:pt x="3168" y="959"/>
                    <a:pt x="3704" y="746"/>
                    <a:pt x="4255" y="590"/>
                  </a:cubicBezTo>
                  <a:cubicBezTo>
                    <a:pt x="4617" y="488"/>
                    <a:pt x="5014" y="390"/>
                    <a:pt x="5400" y="390"/>
                  </a:cubicBezTo>
                  <a:close/>
                  <a:moveTo>
                    <a:pt x="5429" y="1"/>
                  </a:moveTo>
                  <a:cubicBezTo>
                    <a:pt x="5116" y="1"/>
                    <a:pt x="4796" y="61"/>
                    <a:pt x="4511" y="126"/>
                  </a:cubicBezTo>
                  <a:cubicBezTo>
                    <a:pt x="3823" y="285"/>
                    <a:pt x="3154" y="544"/>
                    <a:pt x="2508" y="835"/>
                  </a:cubicBezTo>
                  <a:cubicBezTo>
                    <a:pt x="2001" y="1066"/>
                    <a:pt x="1482" y="1316"/>
                    <a:pt x="1044" y="1671"/>
                  </a:cubicBezTo>
                  <a:cubicBezTo>
                    <a:pt x="678" y="1965"/>
                    <a:pt x="390" y="2394"/>
                    <a:pt x="566" y="2878"/>
                  </a:cubicBezTo>
                  <a:cubicBezTo>
                    <a:pt x="698" y="3239"/>
                    <a:pt x="1027" y="3507"/>
                    <a:pt x="1402" y="3547"/>
                  </a:cubicBezTo>
                  <a:cubicBezTo>
                    <a:pt x="1851" y="4737"/>
                    <a:pt x="2295" y="5991"/>
                    <a:pt x="2177" y="7277"/>
                  </a:cubicBezTo>
                  <a:cubicBezTo>
                    <a:pt x="2116" y="7931"/>
                    <a:pt x="1915" y="8565"/>
                    <a:pt x="1647" y="9167"/>
                  </a:cubicBezTo>
                  <a:cubicBezTo>
                    <a:pt x="1482" y="9539"/>
                    <a:pt x="1286" y="9891"/>
                    <a:pt x="1131" y="10265"/>
                  </a:cubicBezTo>
                  <a:cubicBezTo>
                    <a:pt x="963" y="10675"/>
                    <a:pt x="805" y="11087"/>
                    <a:pt x="667" y="11510"/>
                  </a:cubicBezTo>
                  <a:cubicBezTo>
                    <a:pt x="410" y="12294"/>
                    <a:pt x="229" y="13104"/>
                    <a:pt x="122" y="13926"/>
                  </a:cubicBezTo>
                  <a:cubicBezTo>
                    <a:pt x="64" y="14364"/>
                    <a:pt x="41" y="14799"/>
                    <a:pt x="18" y="15237"/>
                  </a:cubicBezTo>
                  <a:cubicBezTo>
                    <a:pt x="1" y="15591"/>
                    <a:pt x="15" y="15955"/>
                    <a:pt x="113" y="16300"/>
                  </a:cubicBezTo>
                  <a:cubicBezTo>
                    <a:pt x="278" y="16885"/>
                    <a:pt x="664" y="17352"/>
                    <a:pt x="1237" y="17569"/>
                  </a:cubicBezTo>
                  <a:cubicBezTo>
                    <a:pt x="1523" y="17678"/>
                    <a:pt x="1817" y="17718"/>
                    <a:pt x="2113" y="17718"/>
                  </a:cubicBezTo>
                  <a:cubicBezTo>
                    <a:pt x="2550" y="17718"/>
                    <a:pt x="2993" y="17631"/>
                    <a:pt x="3422" y="17554"/>
                  </a:cubicBezTo>
                  <a:cubicBezTo>
                    <a:pt x="5402" y="17203"/>
                    <a:pt x="7350" y="16687"/>
                    <a:pt x="9224" y="15957"/>
                  </a:cubicBezTo>
                  <a:cubicBezTo>
                    <a:pt x="10146" y="15597"/>
                    <a:pt x="11051" y="15185"/>
                    <a:pt x="11921" y="14712"/>
                  </a:cubicBezTo>
                  <a:cubicBezTo>
                    <a:pt x="12365" y="14473"/>
                    <a:pt x="12797" y="14220"/>
                    <a:pt x="13218" y="13949"/>
                  </a:cubicBezTo>
                  <a:cubicBezTo>
                    <a:pt x="13558" y="13732"/>
                    <a:pt x="13907" y="13519"/>
                    <a:pt x="14213" y="13263"/>
                  </a:cubicBezTo>
                  <a:cubicBezTo>
                    <a:pt x="14639" y="12902"/>
                    <a:pt x="14979" y="12418"/>
                    <a:pt x="15002" y="11842"/>
                  </a:cubicBezTo>
                  <a:cubicBezTo>
                    <a:pt x="15028" y="11237"/>
                    <a:pt x="14714" y="10672"/>
                    <a:pt x="14342" y="10199"/>
                  </a:cubicBezTo>
                  <a:cubicBezTo>
                    <a:pt x="13535" y="9179"/>
                    <a:pt x="12454" y="8366"/>
                    <a:pt x="11359" y="7683"/>
                  </a:cubicBezTo>
                  <a:cubicBezTo>
                    <a:pt x="10460" y="7121"/>
                    <a:pt x="9509" y="6628"/>
                    <a:pt x="8693" y="5939"/>
                  </a:cubicBezTo>
                  <a:cubicBezTo>
                    <a:pt x="7725" y="5118"/>
                    <a:pt x="7068" y="4028"/>
                    <a:pt x="6627" y="2850"/>
                  </a:cubicBezTo>
                  <a:cubicBezTo>
                    <a:pt x="6486" y="2478"/>
                    <a:pt x="6370" y="2100"/>
                    <a:pt x="6261" y="1720"/>
                  </a:cubicBezTo>
                  <a:cubicBezTo>
                    <a:pt x="6460" y="1515"/>
                    <a:pt x="6644" y="1273"/>
                    <a:pt x="6679" y="991"/>
                  </a:cubicBezTo>
                  <a:cubicBezTo>
                    <a:pt x="6719" y="651"/>
                    <a:pt x="6512" y="345"/>
                    <a:pt x="6223" y="184"/>
                  </a:cubicBezTo>
                  <a:cubicBezTo>
                    <a:pt x="5985" y="49"/>
                    <a:pt x="5710" y="1"/>
                    <a:pt x="5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7" name="Google Shape;1377;p36"/>
            <p:cNvSpPr/>
            <p:nvPr/>
          </p:nvSpPr>
          <p:spPr>
            <a:xfrm>
              <a:off x="3054400" y="3425900"/>
              <a:ext cx="99475" cy="51100"/>
            </a:xfrm>
            <a:custGeom>
              <a:avLst/>
              <a:gdLst/>
              <a:ahLst/>
              <a:cxnLst/>
              <a:rect l="l" t="t" r="r" b="b"/>
              <a:pathLst>
                <a:path w="3979" h="2044" extrusionOk="0">
                  <a:moveTo>
                    <a:pt x="3398" y="389"/>
                  </a:moveTo>
                  <a:cubicBezTo>
                    <a:pt x="3423" y="389"/>
                    <a:pt x="3447" y="392"/>
                    <a:pt x="3465" y="400"/>
                  </a:cubicBezTo>
                  <a:cubicBezTo>
                    <a:pt x="3673" y="484"/>
                    <a:pt x="3162" y="760"/>
                    <a:pt x="3111" y="789"/>
                  </a:cubicBezTo>
                  <a:cubicBezTo>
                    <a:pt x="2549" y="1121"/>
                    <a:pt x="1926" y="1331"/>
                    <a:pt x="1298" y="1495"/>
                  </a:cubicBezTo>
                  <a:cubicBezTo>
                    <a:pt x="1125" y="1544"/>
                    <a:pt x="949" y="1591"/>
                    <a:pt x="773" y="1625"/>
                  </a:cubicBezTo>
                  <a:cubicBezTo>
                    <a:pt x="708" y="1640"/>
                    <a:pt x="631" y="1658"/>
                    <a:pt x="557" y="1658"/>
                  </a:cubicBezTo>
                  <a:cubicBezTo>
                    <a:pt x="518" y="1658"/>
                    <a:pt x="480" y="1653"/>
                    <a:pt x="445" y="1640"/>
                  </a:cubicBezTo>
                  <a:cubicBezTo>
                    <a:pt x="401" y="1622"/>
                    <a:pt x="413" y="1625"/>
                    <a:pt x="410" y="1593"/>
                  </a:cubicBezTo>
                  <a:cubicBezTo>
                    <a:pt x="410" y="1591"/>
                    <a:pt x="415" y="1576"/>
                    <a:pt x="413" y="1576"/>
                  </a:cubicBezTo>
                  <a:lnTo>
                    <a:pt x="413" y="1576"/>
                  </a:lnTo>
                  <a:cubicBezTo>
                    <a:pt x="413" y="1576"/>
                    <a:pt x="413" y="1576"/>
                    <a:pt x="413" y="1576"/>
                  </a:cubicBezTo>
                  <a:lnTo>
                    <a:pt x="413" y="1576"/>
                  </a:lnTo>
                  <a:cubicBezTo>
                    <a:pt x="719" y="1299"/>
                    <a:pt x="1105" y="1106"/>
                    <a:pt x="1482" y="945"/>
                  </a:cubicBezTo>
                  <a:cubicBezTo>
                    <a:pt x="1929" y="752"/>
                    <a:pt x="2390" y="596"/>
                    <a:pt x="2866" y="487"/>
                  </a:cubicBezTo>
                  <a:cubicBezTo>
                    <a:pt x="2966" y="466"/>
                    <a:pt x="3070" y="443"/>
                    <a:pt x="3177" y="426"/>
                  </a:cubicBezTo>
                  <a:cubicBezTo>
                    <a:pt x="3233" y="415"/>
                    <a:pt x="3325" y="389"/>
                    <a:pt x="3398" y="389"/>
                  </a:cubicBezTo>
                  <a:close/>
                  <a:moveTo>
                    <a:pt x="3381" y="0"/>
                  </a:moveTo>
                  <a:cubicBezTo>
                    <a:pt x="3197" y="0"/>
                    <a:pt x="2998" y="59"/>
                    <a:pt x="2837" y="95"/>
                  </a:cubicBezTo>
                  <a:cubicBezTo>
                    <a:pt x="2523" y="164"/>
                    <a:pt x="2220" y="253"/>
                    <a:pt x="1917" y="363"/>
                  </a:cubicBezTo>
                  <a:cubicBezTo>
                    <a:pt x="1298" y="579"/>
                    <a:pt x="629" y="847"/>
                    <a:pt x="136" y="1299"/>
                  </a:cubicBezTo>
                  <a:cubicBezTo>
                    <a:pt x="113" y="1317"/>
                    <a:pt x="99" y="1343"/>
                    <a:pt x="87" y="1360"/>
                  </a:cubicBezTo>
                  <a:cubicBezTo>
                    <a:pt x="21" y="1464"/>
                    <a:pt x="1" y="1591"/>
                    <a:pt x="35" y="1712"/>
                  </a:cubicBezTo>
                  <a:cubicBezTo>
                    <a:pt x="93" y="1928"/>
                    <a:pt x="303" y="2037"/>
                    <a:pt x="517" y="2043"/>
                  </a:cubicBezTo>
                  <a:cubicBezTo>
                    <a:pt x="533" y="2044"/>
                    <a:pt x="549" y="2044"/>
                    <a:pt x="565" y="2044"/>
                  </a:cubicBezTo>
                  <a:cubicBezTo>
                    <a:pt x="930" y="2044"/>
                    <a:pt x="1322" y="1895"/>
                    <a:pt x="1664" y="1798"/>
                  </a:cubicBezTo>
                  <a:cubicBezTo>
                    <a:pt x="2070" y="1680"/>
                    <a:pt x="2474" y="1544"/>
                    <a:pt x="2860" y="1360"/>
                  </a:cubicBezTo>
                  <a:cubicBezTo>
                    <a:pt x="3041" y="1273"/>
                    <a:pt x="3223" y="1175"/>
                    <a:pt x="3393" y="1069"/>
                  </a:cubicBezTo>
                  <a:cubicBezTo>
                    <a:pt x="3531" y="977"/>
                    <a:pt x="3684" y="890"/>
                    <a:pt x="3788" y="758"/>
                  </a:cubicBezTo>
                  <a:cubicBezTo>
                    <a:pt x="3978" y="521"/>
                    <a:pt x="3926" y="204"/>
                    <a:pt x="3652" y="60"/>
                  </a:cubicBezTo>
                  <a:cubicBezTo>
                    <a:pt x="3571" y="16"/>
                    <a:pt x="3478" y="0"/>
                    <a:pt x="3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8" name="Google Shape;1378;p36"/>
            <p:cNvSpPr/>
            <p:nvPr/>
          </p:nvSpPr>
          <p:spPr>
            <a:xfrm>
              <a:off x="3064425" y="3435600"/>
              <a:ext cx="81800" cy="31750"/>
            </a:xfrm>
            <a:custGeom>
              <a:avLst/>
              <a:gdLst/>
              <a:ahLst/>
              <a:cxnLst/>
              <a:rect l="l" t="t" r="r" b="b"/>
              <a:pathLst>
                <a:path w="3272" h="1270" extrusionOk="0">
                  <a:moveTo>
                    <a:pt x="12" y="1188"/>
                  </a:moveTo>
                  <a:cubicBezTo>
                    <a:pt x="12" y="1188"/>
                    <a:pt x="12" y="1188"/>
                    <a:pt x="12" y="1188"/>
                  </a:cubicBezTo>
                  <a:cubicBezTo>
                    <a:pt x="12" y="1188"/>
                    <a:pt x="12" y="1188"/>
                    <a:pt x="12" y="1188"/>
                  </a:cubicBezTo>
                  <a:close/>
                  <a:moveTo>
                    <a:pt x="2997" y="1"/>
                  </a:moveTo>
                  <a:cubicBezTo>
                    <a:pt x="2924" y="1"/>
                    <a:pt x="2832" y="27"/>
                    <a:pt x="2776" y="38"/>
                  </a:cubicBezTo>
                  <a:cubicBezTo>
                    <a:pt x="2669" y="55"/>
                    <a:pt x="2565" y="78"/>
                    <a:pt x="2465" y="99"/>
                  </a:cubicBezTo>
                  <a:cubicBezTo>
                    <a:pt x="1989" y="208"/>
                    <a:pt x="1528" y="364"/>
                    <a:pt x="1081" y="557"/>
                  </a:cubicBezTo>
                  <a:cubicBezTo>
                    <a:pt x="704" y="718"/>
                    <a:pt x="318" y="911"/>
                    <a:pt x="12" y="1188"/>
                  </a:cubicBezTo>
                  <a:lnTo>
                    <a:pt x="12" y="1188"/>
                  </a:lnTo>
                  <a:cubicBezTo>
                    <a:pt x="12" y="1188"/>
                    <a:pt x="12" y="1188"/>
                    <a:pt x="12" y="1188"/>
                  </a:cubicBezTo>
                  <a:lnTo>
                    <a:pt x="12" y="1188"/>
                  </a:lnTo>
                  <a:cubicBezTo>
                    <a:pt x="14" y="1188"/>
                    <a:pt x="9" y="1203"/>
                    <a:pt x="9" y="1205"/>
                  </a:cubicBezTo>
                  <a:cubicBezTo>
                    <a:pt x="12" y="1237"/>
                    <a:pt x="0" y="1234"/>
                    <a:pt x="44" y="1252"/>
                  </a:cubicBezTo>
                  <a:cubicBezTo>
                    <a:pt x="79" y="1265"/>
                    <a:pt x="117" y="1270"/>
                    <a:pt x="156" y="1270"/>
                  </a:cubicBezTo>
                  <a:cubicBezTo>
                    <a:pt x="230" y="1270"/>
                    <a:pt x="307" y="1252"/>
                    <a:pt x="372" y="1237"/>
                  </a:cubicBezTo>
                  <a:cubicBezTo>
                    <a:pt x="548" y="1203"/>
                    <a:pt x="724" y="1156"/>
                    <a:pt x="897" y="1107"/>
                  </a:cubicBezTo>
                  <a:cubicBezTo>
                    <a:pt x="1525" y="943"/>
                    <a:pt x="2148" y="733"/>
                    <a:pt x="2710" y="401"/>
                  </a:cubicBezTo>
                  <a:cubicBezTo>
                    <a:pt x="2761" y="372"/>
                    <a:pt x="3272" y="96"/>
                    <a:pt x="3064" y="12"/>
                  </a:cubicBezTo>
                  <a:cubicBezTo>
                    <a:pt x="3046" y="4"/>
                    <a:pt x="3022" y="1"/>
                    <a:pt x="29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9" name="Google Shape;1379;p36"/>
            <p:cNvSpPr/>
            <p:nvPr/>
          </p:nvSpPr>
          <p:spPr>
            <a:xfrm>
              <a:off x="3092800" y="3280150"/>
              <a:ext cx="47525" cy="48350"/>
            </a:xfrm>
            <a:custGeom>
              <a:avLst/>
              <a:gdLst/>
              <a:ahLst/>
              <a:cxnLst/>
              <a:rect l="l" t="t" r="r" b="b"/>
              <a:pathLst>
                <a:path w="1901" h="1934" extrusionOk="0">
                  <a:moveTo>
                    <a:pt x="1001" y="362"/>
                  </a:moveTo>
                  <a:cubicBezTo>
                    <a:pt x="1015" y="362"/>
                    <a:pt x="1030" y="362"/>
                    <a:pt x="1047" y="365"/>
                  </a:cubicBezTo>
                  <a:cubicBezTo>
                    <a:pt x="1059" y="365"/>
                    <a:pt x="1073" y="368"/>
                    <a:pt x="1085" y="368"/>
                  </a:cubicBezTo>
                  <a:cubicBezTo>
                    <a:pt x="1087" y="368"/>
                    <a:pt x="1087" y="371"/>
                    <a:pt x="1087" y="371"/>
                  </a:cubicBezTo>
                  <a:cubicBezTo>
                    <a:pt x="1088" y="371"/>
                    <a:pt x="1088" y="370"/>
                    <a:pt x="1088" y="368"/>
                  </a:cubicBezTo>
                  <a:lnTo>
                    <a:pt x="1090" y="368"/>
                  </a:lnTo>
                  <a:cubicBezTo>
                    <a:pt x="1096" y="368"/>
                    <a:pt x="1099" y="368"/>
                    <a:pt x="1099" y="374"/>
                  </a:cubicBezTo>
                  <a:lnTo>
                    <a:pt x="1105" y="374"/>
                  </a:lnTo>
                  <a:cubicBezTo>
                    <a:pt x="1131" y="379"/>
                    <a:pt x="1160" y="391"/>
                    <a:pt x="1186" y="397"/>
                  </a:cubicBezTo>
                  <a:cubicBezTo>
                    <a:pt x="1188" y="397"/>
                    <a:pt x="1188" y="403"/>
                    <a:pt x="1191" y="403"/>
                  </a:cubicBezTo>
                  <a:cubicBezTo>
                    <a:pt x="1206" y="411"/>
                    <a:pt x="1220" y="417"/>
                    <a:pt x="1235" y="426"/>
                  </a:cubicBezTo>
                  <a:cubicBezTo>
                    <a:pt x="1246" y="434"/>
                    <a:pt x="1255" y="440"/>
                    <a:pt x="1263" y="446"/>
                  </a:cubicBezTo>
                  <a:cubicBezTo>
                    <a:pt x="1263" y="449"/>
                    <a:pt x="1272" y="452"/>
                    <a:pt x="1275" y="454"/>
                  </a:cubicBezTo>
                  <a:cubicBezTo>
                    <a:pt x="1298" y="469"/>
                    <a:pt x="1318" y="495"/>
                    <a:pt x="1333" y="518"/>
                  </a:cubicBezTo>
                  <a:cubicBezTo>
                    <a:pt x="1341" y="526"/>
                    <a:pt x="1350" y="538"/>
                    <a:pt x="1358" y="550"/>
                  </a:cubicBezTo>
                  <a:cubicBezTo>
                    <a:pt x="1358" y="550"/>
                    <a:pt x="1358" y="552"/>
                    <a:pt x="1361" y="552"/>
                  </a:cubicBezTo>
                  <a:lnTo>
                    <a:pt x="1364" y="555"/>
                  </a:lnTo>
                  <a:cubicBezTo>
                    <a:pt x="1376" y="581"/>
                    <a:pt x="1393" y="604"/>
                    <a:pt x="1405" y="627"/>
                  </a:cubicBezTo>
                  <a:cubicBezTo>
                    <a:pt x="1413" y="642"/>
                    <a:pt x="1416" y="656"/>
                    <a:pt x="1422" y="668"/>
                  </a:cubicBezTo>
                  <a:lnTo>
                    <a:pt x="1428" y="671"/>
                  </a:lnTo>
                  <a:cubicBezTo>
                    <a:pt x="1454" y="720"/>
                    <a:pt x="1454" y="769"/>
                    <a:pt x="1456" y="795"/>
                  </a:cubicBezTo>
                  <a:lnTo>
                    <a:pt x="1468" y="869"/>
                  </a:lnTo>
                  <a:cubicBezTo>
                    <a:pt x="1468" y="875"/>
                    <a:pt x="1468" y="884"/>
                    <a:pt x="1471" y="893"/>
                  </a:cubicBezTo>
                  <a:lnTo>
                    <a:pt x="1471" y="947"/>
                  </a:lnTo>
                  <a:cubicBezTo>
                    <a:pt x="1468" y="979"/>
                    <a:pt x="1462" y="1011"/>
                    <a:pt x="1456" y="1040"/>
                  </a:cubicBezTo>
                  <a:lnTo>
                    <a:pt x="1456" y="1045"/>
                  </a:lnTo>
                  <a:cubicBezTo>
                    <a:pt x="1456" y="1048"/>
                    <a:pt x="1456" y="1048"/>
                    <a:pt x="1456" y="1048"/>
                  </a:cubicBezTo>
                  <a:cubicBezTo>
                    <a:pt x="1455" y="1048"/>
                    <a:pt x="1454" y="1048"/>
                    <a:pt x="1451" y="1051"/>
                  </a:cubicBezTo>
                  <a:cubicBezTo>
                    <a:pt x="1448" y="1068"/>
                    <a:pt x="1442" y="1088"/>
                    <a:pt x="1436" y="1103"/>
                  </a:cubicBezTo>
                  <a:cubicBezTo>
                    <a:pt x="1428" y="1137"/>
                    <a:pt x="1416" y="1172"/>
                    <a:pt x="1402" y="1201"/>
                  </a:cubicBezTo>
                  <a:cubicBezTo>
                    <a:pt x="1393" y="1218"/>
                    <a:pt x="1387" y="1233"/>
                    <a:pt x="1379" y="1253"/>
                  </a:cubicBezTo>
                  <a:cubicBezTo>
                    <a:pt x="1376" y="1261"/>
                    <a:pt x="1370" y="1270"/>
                    <a:pt x="1364" y="1282"/>
                  </a:cubicBezTo>
                  <a:lnTo>
                    <a:pt x="1364" y="1284"/>
                  </a:lnTo>
                  <a:cubicBezTo>
                    <a:pt x="1347" y="1310"/>
                    <a:pt x="1330" y="1339"/>
                    <a:pt x="1312" y="1359"/>
                  </a:cubicBezTo>
                  <a:cubicBezTo>
                    <a:pt x="1307" y="1362"/>
                    <a:pt x="1301" y="1377"/>
                    <a:pt x="1289" y="1385"/>
                  </a:cubicBezTo>
                  <a:cubicBezTo>
                    <a:pt x="1275" y="1397"/>
                    <a:pt x="1260" y="1414"/>
                    <a:pt x="1243" y="1426"/>
                  </a:cubicBezTo>
                  <a:cubicBezTo>
                    <a:pt x="1232" y="1431"/>
                    <a:pt x="1226" y="1440"/>
                    <a:pt x="1214" y="1449"/>
                  </a:cubicBezTo>
                  <a:cubicBezTo>
                    <a:pt x="1211" y="1449"/>
                    <a:pt x="1197" y="1460"/>
                    <a:pt x="1188" y="1463"/>
                  </a:cubicBezTo>
                  <a:cubicBezTo>
                    <a:pt x="1157" y="1483"/>
                    <a:pt x="1128" y="1492"/>
                    <a:pt x="1096" y="1506"/>
                  </a:cubicBezTo>
                  <a:cubicBezTo>
                    <a:pt x="1088" y="1512"/>
                    <a:pt x="1079" y="1515"/>
                    <a:pt x="1070" y="1515"/>
                  </a:cubicBezTo>
                  <a:lnTo>
                    <a:pt x="1015" y="1527"/>
                  </a:lnTo>
                  <a:cubicBezTo>
                    <a:pt x="998" y="1529"/>
                    <a:pt x="981" y="1529"/>
                    <a:pt x="964" y="1532"/>
                  </a:cubicBezTo>
                  <a:lnTo>
                    <a:pt x="929" y="1532"/>
                  </a:lnTo>
                  <a:cubicBezTo>
                    <a:pt x="897" y="1532"/>
                    <a:pt x="868" y="1529"/>
                    <a:pt x="837" y="1521"/>
                  </a:cubicBezTo>
                  <a:cubicBezTo>
                    <a:pt x="828" y="1518"/>
                    <a:pt x="814" y="1518"/>
                    <a:pt x="808" y="1515"/>
                  </a:cubicBezTo>
                  <a:cubicBezTo>
                    <a:pt x="791" y="1512"/>
                    <a:pt x="768" y="1501"/>
                    <a:pt x="750" y="1492"/>
                  </a:cubicBezTo>
                  <a:cubicBezTo>
                    <a:pt x="747" y="1489"/>
                    <a:pt x="742" y="1489"/>
                    <a:pt x="739" y="1486"/>
                  </a:cubicBezTo>
                  <a:cubicBezTo>
                    <a:pt x="736" y="1486"/>
                    <a:pt x="736" y="1486"/>
                    <a:pt x="733" y="1483"/>
                  </a:cubicBezTo>
                  <a:cubicBezTo>
                    <a:pt x="713" y="1472"/>
                    <a:pt x="698" y="1463"/>
                    <a:pt x="684" y="1455"/>
                  </a:cubicBezTo>
                  <a:cubicBezTo>
                    <a:pt x="670" y="1446"/>
                    <a:pt x="661" y="1434"/>
                    <a:pt x="649" y="1426"/>
                  </a:cubicBezTo>
                  <a:cubicBezTo>
                    <a:pt x="647" y="1420"/>
                    <a:pt x="624" y="1403"/>
                    <a:pt x="621" y="1397"/>
                  </a:cubicBezTo>
                  <a:cubicBezTo>
                    <a:pt x="595" y="1371"/>
                    <a:pt x="575" y="1345"/>
                    <a:pt x="551" y="1316"/>
                  </a:cubicBezTo>
                  <a:lnTo>
                    <a:pt x="520" y="1273"/>
                  </a:lnTo>
                  <a:cubicBezTo>
                    <a:pt x="517" y="1267"/>
                    <a:pt x="508" y="1256"/>
                    <a:pt x="505" y="1247"/>
                  </a:cubicBezTo>
                  <a:cubicBezTo>
                    <a:pt x="482" y="1212"/>
                    <a:pt x="465" y="1181"/>
                    <a:pt x="451" y="1140"/>
                  </a:cubicBezTo>
                  <a:cubicBezTo>
                    <a:pt x="448" y="1126"/>
                    <a:pt x="439" y="1114"/>
                    <a:pt x="436" y="1100"/>
                  </a:cubicBezTo>
                  <a:cubicBezTo>
                    <a:pt x="436" y="1100"/>
                    <a:pt x="428" y="1074"/>
                    <a:pt x="425" y="1065"/>
                  </a:cubicBezTo>
                  <a:cubicBezTo>
                    <a:pt x="413" y="1025"/>
                    <a:pt x="410" y="982"/>
                    <a:pt x="404" y="942"/>
                  </a:cubicBezTo>
                  <a:lnTo>
                    <a:pt x="404" y="916"/>
                  </a:lnTo>
                  <a:cubicBezTo>
                    <a:pt x="404" y="898"/>
                    <a:pt x="404" y="878"/>
                    <a:pt x="407" y="858"/>
                  </a:cubicBezTo>
                  <a:cubicBezTo>
                    <a:pt x="407" y="841"/>
                    <a:pt x="410" y="823"/>
                    <a:pt x="413" y="809"/>
                  </a:cubicBezTo>
                  <a:cubicBezTo>
                    <a:pt x="413" y="806"/>
                    <a:pt x="422" y="780"/>
                    <a:pt x="425" y="769"/>
                  </a:cubicBezTo>
                  <a:cubicBezTo>
                    <a:pt x="428" y="748"/>
                    <a:pt x="436" y="728"/>
                    <a:pt x="448" y="711"/>
                  </a:cubicBezTo>
                  <a:cubicBezTo>
                    <a:pt x="451" y="705"/>
                    <a:pt x="453" y="694"/>
                    <a:pt x="456" y="685"/>
                  </a:cubicBezTo>
                  <a:lnTo>
                    <a:pt x="456" y="682"/>
                  </a:lnTo>
                  <a:cubicBezTo>
                    <a:pt x="514" y="587"/>
                    <a:pt x="540" y="552"/>
                    <a:pt x="615" y="489"/>
                  </a:cubicBezTo>
                  <a:cubicBezTo>
                    <a:pt x="678" y="452"/>
                    <a:pt x="742" y="420"/>
                    <a:pt x="811" y="394"/>
                  </a:cubicBezTo>
                  <a:cubicBezTo>
                    <a:pt x="814" y="391"/>
                    <a:pt x="822" y="391"/>
                    <a:pt x="828" y="391"/>
                  </a:cubicBezTo>
                  <a:cubicBezTo>
                    <a:pt x="845" y="385"/>
                    <a:pt x="868" y="379"/>
                    <a:pt x="886" y="377"/>
                  </a:cubicBezTo>
                  <a:cubicBezTo>
                    <a:pt x="903" y="374"/>
                    <a:pt x="917" y="371"/>
                    <a:pt x="938" y="365"/>
                  </a:cubicBezTo>
                  <a:cubicBezTo>
                    <a:pt x="941" y="365"/>
                    <a:pt x="966" y="362"/>
                    <a:pt x="975" y="362"/>
                  </a:cubicBezTo>
                  <a:close/>
                  <a:moveTo>
                    <a:pt x="1005" y="1"/>
                  </a:moveTo>
                  <a:cubicBezTo>
                    <a:pt x="805" y="1"/>
                    <a:pt x="602" y="65"/>
                    <a:pt x="422" y="175"/>
                  </a:cubicBezTo>
                  <a:cubicBezTo>
                    <a:pt x="413" y="178"/>
                    <a:pt x="410" y="186"/>
                    <a:pt x="404" y="189"/>
                  </a:cubicBezTo>
                  <a:cubicBezTo>
                    <a:pt x="396" y="192"/>
                    <a:pt x="387" y="198"/>
                    <a:pt x="379" y="204"/>
                  </a:cubicBezTo>
                  <a:cubicBezTo>
                    <a:pt x="203" y="351"/>
                    <a:pt x="79" y="544"/>
                    <a:pt x="36" y="769"/>
                  </a:cubicBezTo>
                  <a:cubicBezTo>
                    <a:pt x="1" y="962"/>
                    <a:pt x="33" y="1155"/>
                    <a:pt x="108" y="1331"/>
                  </a:cubicBezTo>
                  <a:cubicBezTo>
                    <a:pt x="183" y="1509"/>
                    <a:pt x="309" y="1671"/>
                    <a:pt x="465" y="1786"/>
                  </a:cubicBezTo>
                  <a:cubicBezTo>
                    <a:pt x="604" y="1890"/>
                    <a:pt x="774" y="1934"/>
                    <a:pt x="943" y="1934"/>
                  </a:cubicBezTo>
                  <a:cubicBezTo>
                    <a:pt x="981" y="1934"/>
                    <a:pt x="1018" y="1931"/>
                    <a:pt x="1056" y="1927"/>
                  </a:cubicBezTo>
                  <a:cubicBezTo>
                    <a:pt x="1243" y="1904"/>
                    <a:pt x="1439" y="1812"/>
                    <a:pt x="1569" y="1674"/>
                  </a:cubicBezTo>
                  <a:cubicBezTo>
                    <a:pt x="1701" y="1532"/>
                    <a:pt x="1788" y="1345"/>
                    <a:pt x="1828" y="1158"/>
                  </a:cubicBezTo>
                  <a:cubicBezTo>
                    <a:pt x="1900" y="826"/>
                    <a:pt x="1831" y="457"/>
                    <a:pt x="1572" y="218"/>
                  </a:cubicBezTo>
                  <a:cubicBezTo>
                    <a:pt x="1406" y="67"/>
                    <a:pt x="120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0" name="Google Shape;1380;p36"/>
            <p:cNvSpPr/>
            <p:nvPr/>
          </p:nvSpPr>
          <p:spPr>
            <a:xfrm>
              <a:off x="3102975" y="3289200"/>
              <a:ext cx="26675" cy="29275"/>
            </a:xfrm>
            <a:custGeom>
              <a:avLst/>
              <a:gdLst/>
              <a:ahLst/>
              <a:cxnLst/>
              <a:rect l="l" t="t" r="r" b="b"/>
              <a:pathLst>
                <a:path w="1067" h="1171" extrusionOk="0">
                  <a:moveTo>
                    <a:pt x="574" y="0"/>
                  </a:moveTo>
                  <a:cubicBezTo>
                    <a:pt x="562" y="0"/>
                    <a:pt x="536" y="3"/>
                    <a:pt x="534" y="3"/>
                  </a:cubicBezTo>
                  <a:cubicBezTo>
                    <a:pt x="516" y="9"/>
                    <a:pt x="502" y="12"/>
                    <a:pt x="485" y="15"/>
                  </a:cubicBezTo>
                  <a:cubicBezTo>
                    <a:pt x="464" y="17"/>
                    <a:pt x="444" y="23"/>
                    <a:pt x="427" y="29"/>
                  </a:cubicBezTo>
                  <a:cubicBezTo>
                    <a:pt x="418" y="29"/>
                    <a:pt x="412" y="29"/>
                    <a:pt x="407" y="32"/>
                  </a:cubicBezTo>
                  <a:cubicBezTo>
                    <a:pt x="340" y="58"/>
                    <a:pt x="274" y="90"/>
                    <a:pt x="214" y="127"/>
                  </a:cubicBezTo>
                  <a:cubicBezTo>
                    <a:pt x="136" y="190"/>
                    <a:pt x="113" y="225"/>
                    <a:pt x="55" y="320"/>
                  </a:cubicBezTo>
                  <a:lnTo>
                    <a:pt x="55" y="323"/>
                  </a:lnTo>
                  <a:cubicBezTo>
                    <a:pt x="52" y="332"/>
                    <a:pt x="46" y="343"/>
                    <a:pt x="44" y="349"/>
                  </a:cubicBezTo>
                  <a:cubicBezTo>
                    <a:pt x="32" y="366"/>
                    <a:pt x="26" y="386"/>
                    <a:pt x="23" y="407"/>
                  </a:cubicBezTo>
                  <a:cubicBezTo>
                    <a:pt x="18" y="418"/>
                    <a:pt x="12" y="444"/>
                    <a:pt x="12" y="447"/>
                  </a:cubicBezTo>
                  <a:cubicBezTo>
                    <a:pt x="6" y="461"/>
                    <a:pt x="3" y="479"/>
                    <a:pt x="3" y="496"/>
                  </a:cubicBezTo>
                  <a:cubicBezTo>
                    <a:pt x="0" y="516"/>
                    <a:pt x="0" y="536"/>
                    <a:pt x="0" y="554"/>
                  </a:cubicBezTo>
                  <a:lnTo>
                    <a:pt x="0" y="580"/>
                  </a:lnTo>
                  <a:cubicBezTo>
                    <a:pt x="6" y="620"/>
                    <a:pt x="12" y="663"/>
                    <a:pt x="23" y="703"/>
                  </a:cubicBezTo>
                  <a:cubicBezTo>
                    <a:pt x="26" y="712"/>
                    <a:pt x="32" y="738"/>
                    <a:pt x="32" y="738"/>
                  </a:cubicBezTo>
                  <a:cubicBezTo>
                    <a:pt x="38" y="752"/>
                    <a:pt x="44" y="764"/>
                    <a:pt x="46" y="778"/>
                  </a:cubicBezTo>
                  <a:cubicBezTo>
                    <a:pt x="61" y="819"/>
                    <a:pt x="81" y="850"/>
                    <a:pt x="101" y="885"/>
                  </a:cubicBezTo>
                  <a:cubicBezTo>
                    <a:pt x="104" y="894"/>
                    <a:pt x="113" y="905"/>
                    <a:pt x="116" y="911"/>
                  </a:cubicBezTo>
                  <a:lnTo>
                    <a:pt x="147" y="954"/>
                  </a:lnTo>
                  <a:cubicBezTo>
                    <a:pt x="170" y="983"/>
                    <a:pt x="191" y="1009"/>
                    <a:pt x="217" y="1035"/>
                  </a:cubicBezTo>
                  <a:cubicBezTo>
                    <a:pt x="219" y="1041"/>
                    <a:pt x="242" y="1058"/>
                    <a:pt x="245" y="1064"/>
                  </a:cubicBezTo>
                  <a:cubicBezTo>
                    <a:pt x="257" y="1072"/>
                    <a:pt x="268" y="1084"/>
                    <a:pt x="283" y="1093"/>
                  </a:cubicBezTo>
                  <a:cubicBezTo>
                    <a:pt x="297" y="1101"/>
                    <a:pt x="312" y="1110"/>
                    <a:pt x="329" y="1121"/>
                  </a:cubicBezTo>
                  <a:cubicBezTo>
                    <a:pt x="332" y="1124"/>
                    <a:pt x="332" y="1124"/>
                    <a:pt x="335" y="1124"/>
                  </a:cubicBezTo>
                  <a:cubicBezTo>
                    <a:pt x="340" y="1127"/>
                    <a:pt x="343" y="1127"/>
                    <a:pt x="346" y="1130"/>
                  </a:cubicBezTo>
                  <a:cubicBezTo>
                    <a:pt x="363" y="1139"/>
                    <a:pt x="387" y="1150"/>
                    <a:pt x="404" y="1153"/>
                  </a:cubicBezTo>
                  <a:cubicBezTo>
                    <a:pt x="412" y="1156"/>
                    <a:pt x="427" y="1156"/>
                    <a:pt x="433" y="1159"/>
                  </a:cubicBezTo>
                  <a:cubicBezTo>
                    <a:pt x="464" y="1167"/>
                    <a:pt x="493" y="1170"/>
                    <a:pt x="528" y="1170"/>
                  </a:cubicBezTo>
                  <a:lnTo>
                    <a:pt x="559" y="1170"/>
                  </a:lnTo>
                  <a:cubicBezTo>
                    <a:pt x="577" y="1167"/>
                    <a:pt x="594" y="1167"/>
                    <a:pt x="614" y="1165"/>
                  </a:cubicBezTo>
                  <a:lnTo>
                    <a:pt x="666" y="1153"/>
                  </a:lnTo>
                  <a:cubicBezTo>
                    <a:pt x="675" y="1153"/>
                    <a:pt x="686" y="1150"/>
                    <a:pt x="692" y="1144"/>
                  </a:cubicBezTo>
                  <a:cubicBezTo>
                    <a:pt x="724" y="1130"/>
                    <a:pt x="753" y="1121"/>
                    <a:pt x="787" y="1101"/>
                  </a:cubicBezTo>
                  <a:cubicBezTo>
                    <a:pt x="793" y="1098"/>
                    <a:pt x="807" y="1087"/>
                    <a:pt x="810" y="1087"/>
                  </a:cubicBezTo>
                  <a:cubicBezTo>
                    <a:pt x="822" y="1078"/>
                    <a:pt x="830" y="1069"/>
                    <a:pt x="839" y="1064"/>
                  </a:cubicBezTo>
                  <a:cubicBezTo>
                    <a:pt x="859" y="1052"/>
                    <a:pt x="871" y="1035"/>
                    <a:pt x="888" y="1023"/>
                  </a:cubicBezTo>
                  <a:cubicBezTo>
                    <a:pt x="897" y="1015"/>
                    <a:pt x="905" y="1000"/>
                    <a:pt x="908" y="997"/>
                  </a:cubicBezTo>
                  <a:cubicBezTo>
                    <a:pt x="926" y="977"/>
                    <a:pt x="943" y="948"/>
                    <a:pt x="963" y="922"/>
                  </a:cubicBezTo>
                  <a:lnTo>
                    <a:pt x="963" y="920"/>
                  </a:lnTo>
                  <a:cubicBezTo>
                    <a:pt x="966" y="908"/>
                    <a:pt x="975" y="899"/>
                    <a:pt x="977" y="891"/>
                  </a:cubicBezTo>
                  <a:cubicBezTo>
                    <a:pt x="983" y="871"/>
                    <a:pt x="992" y="856"/>
                    <a:pt x="998" y="839"/>
                  </a:cubicBezTo>
                  <a:cubicBezTo>
                    <a:pt x="1012" y="810"/>
                    <a:pt x="1023" y="775"/>
                    <a:pt x="1035" y="741"/>
                  </a:cubicBezTo>
                  <a:cubicBezTo>
                    <a:pt x="1038" y="726"/>
                    <a:pt x="1047" y="706"/>
                    <a:pt x="1049" y="689"/>
                  </a:cubicBezTo>
                  <a:cubicBezTo>
                    <a:pt x="1051" y="686"/>
                    <a:pt x="1052" y="686"/>
                    <a:pt x="1052" y="686"/>
                  </a:cubicBezTo>
                  <a:cubicBezTo>
                    <a:pt x="1052" y="686"/>
                    <a:pt x="1052" y="686"/>
                    <a:pt x="1052" y="683"/>
                  </a:cubicBezTo>
                  <a:lnTo>
                    <a:pt x="1052" y="678"/>
                  </a:lnTo>
                  <a:cubicBezTo>
                    <a:pt x="1061" y="649"/>
                    <a:pt x="1064" y="617"/>
                    <a:pt x="1067" y="585"/>
                  </a:cubicBezTo>
                  <a:lnTo>
                    <a:pt x="1067" y="531"/>
                  </a:lnTo>
                  <a:cubicBezTo>
                    <a:pt x="1064" y="522"/>
                    <a:pt x="1064" y="513"/>
                    <a:pt x="1064" y="507"/>
                  </a:cubicBezTo>
                  <a:lnTo>
                    <a:pt x="1052" y="433"/>
                  </a:lnTo>
                  <a:cubicBezTo>
                    <a:pt x="1049" y="407"/>
                    <a:pt x="1047" y="355"/>
                    <a:pt x="1026" y="335"/>
                  </a:cubicBezTo>
                  <a:lnTo>
                    <a:pt x="1021" y="306"/>
                  </a:lnTo>
                  <a:cubicBezTo>
                    <a:pt x="1012" y="294"/>
                    <a:pt x="1009" y="280"/>
                    <a:pt x="1000" y="265"/>
                  </a:cubicBezTo>
                  <a:cubicBezTo>
                    <a:pt x="992" y="242"/>
                    <a:pt x="972" y="219"/>
                    <a:pt x="963" y="193"/>
                  </a:cubicBezTo>
                  <a:lnTo>
                    <a:pt x="957" y="190"/>
                  </a:lnTo>
                  <a:cubicBezTo>
                    <a:pt x="954" y="190"/>
                    <a:pt x="954" y="188"/>
                    <a:pt x="954" y="188"/>
                  </a:cubicBezTo>
                  <a:cubicBezTo>
                    <a:pt x="949" y="176"/>
                    <a:pt x="937" y="164"/>
                    <a:pt x="928" y="156"/>
                  </a:cubicBezTo>
                  <a:cubicBezTo>
                    <a:pt x="914" y="133"/>
                    <a:pt x="894" y="107"/>
                    <a:pt x="871" y="92"/>
                  </a:cubicBezTo>
                  <a:cubicBezTo>
                    <a:pt x="868" y="90"/>
                    <a:pt x="862" y="87"/>
                    <a:pt x="862" y="84"/>
                  </a:cubicBezTo>
                  <a:cubicBezTo>
                    <a:pt x="851" y="78"/>
                    <a:pt x="842" y="72"/>
                    <a:pt x="833" y="64"/>
                  </a:cubicBezTo>
                  <a:cubicBezTo>
                    <a:pt x="819" y="55"/>
                    <a:pt x="804" y="49"/>
                    <a:pt x="790" y="41"/>
                  </a:cubicBezTo>
                  <a:cubicBezTo>
                    <a:pt x="784" y="41"/>
                    <a:pt x="784" y="35"/>
                    <a:pt x="781" y="35"/>
                  </a:cubicBezTo>
                  <a:cubicBezTo>
                    <a:pt x="755" y="29"/>
                    <a:pt x="727" y="17"/>
                    <a:pt x="704" y="12"/>
                  </a:cubicBezTo>
                  <a:lnTo>
                    <a:pt x="695" y="12"/>
                  </a:lnTo>
                  <a:cubicBezTo>
                    <a:pt x="695" y="12"/>
                    <a:pt x="692" y="6"/>
                    <a:pt x="689" y="6"/>
                  </a:cubicBezTo>
                  <a:lnTo>
                    <a:pt x="683" y="6"/>
                  </a:lnTo>
                  <a:cubicBezTo>
                    <a:pt x="683" y="8"/>
                    <a:pt x="683" y="9"/>
                    <a:pt x="683" y="9"/>
                  </a:cubicBezTo>
                  <a:cubicBezTo>
                    <a:pt x="683" y="9"/>
                    <a:pt x="682" y="6"/>
                    <a:pt x="681" y="6"/>
                  </a:cubicBezTo>
                  <a:cubicBezTo>
                    <a:pt x="672" y="6"/>
                    <a:pt x="655" y="3"/>
                    <a:pt x="646" y="3"/>
                  </a:cubicBezTo>
                  <a:cubicBezTo>
                    <a:pt x="629" y="0"/>
                    <a:pt x="614" y="0"/>
                    <a:pt x="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1" name="Google Shape;1381;p36"/>
            <p:cNvSpPr/>
            <p:nvPr/>
          </p:nvSpPr>
          <p:spPr>
            <a:xfrm>
              <a:off x="2961675" y="3366275"/>
              <a:ext cx="37000" cy="36800"/>
            </a:xfrm>
            <a:custGeom>
              <a:avLst/>
              <a:gdLst/>
              <a:ahLst/>
              <a:cxnLst/>
              <a:rect l="l" t="t" r="r" b="b"/>
              <a:pathLst>
                <a:path w="1480" h="1472" extrusionOk="0">
                  <a:moveTo>
                    <a:pt x="885" y="390"/>
                  </a:moveTo>
                  <a:cubicBezTo>
                    <a:pt x="894" y="393"/>
                    <a:pt x="903" y="393"/>
                    <a:pt x="914" y="399"/>
                  </a:cubicBezTo>
                  <a:cubicBezTo>
                    <a:pt x="923" y="402"/>
                    <a:pt x="929" y="405"/>
                    <a:pt x="937" y="405"/>
                  </a:cubicBezTo>
                  <a:cubicBezTo>
                    <a:pt x="955" y="416"/>
                    <a:pt x="969" y="425"/>
                    <a:pt x="986" y="436"/>
                  </a:cubicBezTo>
                  <a:cubicBezTo>
                    <a:pt x="995" y="448"/>
                    <a:pt x="1001" y="456"/>
                    <a:pt x="1012" y="462"/>
                  </a:cubicBezTo>
                  <a:cubicBezTo>
                    <a:pt x="1018" y="468"/>
                    <a:pt x="1024" y="477"/>
                    <a:pt x="1029" y="482"/>
                  </a:cubicBezTo>
                  <a:cubicBezTo>
                    <a:pt x="1041" y="503"/>
                    <a:pt x="1053" y="523"/>
                    <a:pt x="1061" y="540"/>
                  </a:cubicBezTo>
                  <a:cubicBezTo>
                    <a:pt x="1064" y="557"/>
                    <a:pt x="1067" y="563"/>
                    <a:pt x="1070" y="572"/>
                  </a:cubicBezTo>
                  <a:cubicBezTo>
                    <a:pt x="1070" y="575"/>
                    <a:pt x="1070" y="577"/>
                    <a:pt x="1073" y="580"/>
                  </a:cubicBezTo>
                  <a:cubicBezTo>
                    <a:pt x="1081" y="606"/>
                    <a:pt x="1084" y="632"/>
                    <a:pt x="1087" y="658"/>
                  </a:cubicBezTo>
                  <a:lnTo>
                    <a:pt x="1087" y="661"/>
                  </a:lnTo>
                  <a:cubicBezTo>
                    <a:pt x="1084" y="675"/>
                    <a:pt x="1087" y="693"/>
                    <a:pt x="1087" y="704"/>
                  </a:cubicBezTo>
                  <a:lnTo>
                    <a:pt x="1087" y="773"/>
                  </a:lnTo>
                  <a:cubicBezTo>
                    <a:pt x="1087" y="782"/>
                    <a:pt x="1084" y="794"/>
                    <a:pt x="1084" y="805"/>
                  </a:cubicBezTo>
                  <a:lnTo>
                    <a:pt x="1084" y="817"/>
                  </a:lnTo>
                  <a:cubicBezTo>
                    <a:pt x="1081" y="820"/>
                    <a:pt x="1081" y="822"/>
                    <a:pt x="1081" y="831"/>
                  </a:cubicBezTo>
                  <a:cubicBezTo>
                    <a:pt x="1078" y="840"/>
                    <a:pt x="1073" y="860"/>
                    <a:pt x="1067" y="874"/>
                  </a:cubicBezTo>
                  <a:cubicBezTo>
                    <a:pt x="1064" y="883"/>
                    <a:pt x="1055" y="895"/>
                    <a:pt x="1053" y="906"/>
                  </a:cubicBezTo>
                  <a:cubicBezTo>
                    <a:pt x="1041" y="923"/>
                    <a:pt x="1035" y="941"/>
                    <a:pt x="1021" y="961"/>
                  </a:cubicBezTo>
                  <a:cubicBezTo>
                    <a:pt x="1015" y="967"/>
                    <a:pt x="1009" y="969"/>
                    <a:pt x="1001" y="978"/>
                  </a:cubicBezTo>
                  <a:cubicBezTo>
                    <a:pt x="986" y="993"/>
                    <a:pt x="972" y="1007"/>
                    <a:pt x="957" y="1018"/>
                  </a:cubicBezTo>
                  <a:cubicBezTo>
                    <a:pt x="952" y="1021"/>
                    <a:pt x="943" y="1027"/>
                    <a:pt x="937" y="1033"/>
                  </a:cubicBezTo>
                  <a:cubicBezTo>
                    <a:pt x="923" y="1042"/>
                    <a:pt x="903" y="1050"/>
                    <a:pt x="885" y="1056"/>
                  </a:cubicBezTo>
                  <a:lnTo>
                    <a:pt x="859" y="1067"/>
                  </a:lnTo>
                  <a:cubicBezTo>
                    <a:pt x="842" y="1070"/>
                    <a:pt x="828" y="1076"/>
                    <a:pt x="813" y="1079"/>
                  </a:cubicBezTo>
                  <a:cubicBezTo>
                    <a:pt x="805" y="1079"/>
                    <a:pt x="793" y="1082"/>
                    <a:pt x="782" y="1082"/>
                  </a:cubicBezTo>
                  <a:cubicBezTo>
                    <a:pt x="764" y="1082"/>
                    <a:pt x="750" y="1082"/>
                    <a:pt x="730" y="1079"/>
                  </a:cubicBezTo>
                  <a:cubicBezTo>
                    <a:pt x="724" y="1079"/>
                    <a:pt x="712" y="1076"/>
                    <a:pt x="701" y="1076"/>
                  </a:cubicBezTo>
                  <a:cubicBezTo>
                    <a:pt x="684" y="1070"/>
                    <a:pt x="663" y="1065"/>
                    <a:pt x="643" y="1053"/>
                  </a:cubicBezTo>
                  <a:cubicBezTo>
                    <a:pt x="640" y="1050"/>
                    <a:pt x="640" y="1050"/>
                    <a:pt x="637" y="1050"/>
                  </a:cubicBezTo>
                  <a:cubicBezTo>
                    <a:pt x="635" y="1047"/>
                    <a:pt x="626" y="1047"/>
                    <a:pt x="623" y="1042"/>
                  </a:cubicBezTo>
                  <a:cubicBezTo>
                    <a:pt x="606" y="1033"/>
                    <a:pt x="586" y="1018"/>
                    <a:pt x="568" y="1007"/>
                  </a:cubicBezTo>
                  <a:cubicBezTo>
                    <a:pt x="563" y="995"/>
                    <a:pt x="551" y="990"/>
                    <a:pt x="539" y="978"/>
                  </a:cubicBezTo>
                  <a:cubicBezTo>
                    <a:pt x="528" y="967"/>
                    <a:pt x="522" y="955"/>
                    <a:pt x="514" y="946"/>
                  </a:cubicBezTo>
                  <a:cubicBezTo>
                    <a:pt x="514" y="946"/>
                    <a:pt x="514" y="941"/>
                    <a:pt x="511" y="941"/>
                  </a:cubicBezTo>
                  <a:cubicBezTo>
                    <a:pt x="511" y="935"/>
                    <a:pt x="499" y="912"/>
                    <a:pt x="493" y="906"/>
                  </a:cubicBezTo>
                  <a:cubicBezTo>
                    <a:pt x="493" y="906"/>
                    <a:pt x="491" y="897"/>
                    <a:pt x="485" y="889"/>
                  </a:cubicBezTo>
                  <a:cubicBezTo>
                    <a:pt x="479" y="866"/>
                    <a:pt x="470" y="834"/>
                    <a:pt x="470" y="805"/>
                  </a:cubicBezTo>
                  <a:lnTo>
                    <a:pt x="470" y="802"/>
                  </a:lnTo>
                  <a:lnTo>
                    <a:pt x="470" y="776"/>
                  </a:lnTo>
                  <a:cubicBezTo>
                    <a:pt x="470" y="759"/>
                    <a:pt x="476" y="745"/>
                    <a:pt x="476" y="730"/>
                  </a:cubicBezTo>
                  <a:cubicBezTo>
                    <a:pt x="476" y="722"/>
                    <a:pt x="476" y="719"/>
                    <a:pt x="479" y="710"/>
                  </a:cubicBezTo>
                  <a:cubicBezTo>
                    <a:pt x="482" y="696"/>
                    <a:pt x="485" y="678"/>
                    <a:pt x="493" y="664"/>
                  </a:cubicBezTo>
                  <a:cubicBezTo>
                    <a:pt x="496" y="650"/>
                    <a:pt x="505" y="635"/>
                    <a:pt x="511" y="618"/>
                  </a:cubicBezTo>
                  <a:cubicBezTo>
                    <a:pt x="514" y="615"/>
                    <a:pt x="519" y="603"/>
                    <a:pt x="522" y="603"/>
                  </a:cubicBezTo>
                  <a:cubicBezTo>
                    <a:pt x="528" y="589"/>
                    <a:pt x="539" y="577"/>
                    <a:pt x="548" y="563"/>
                  </a:cubicBezTo>
                  <a:cubicBezTo>
                    <a:pt x="551" y="560"/>
                    <a:pt x="554" y="557"/>
                    <a:pt x="557" y="549"/>
                  </a:cubicBezTo>
                  <a:cubicBezTo>
                    <a:pt x="557" y="549"/>
                    <a:pt x="563" y="549"/>
                    <a:pt x="563" y="546"/>
                  </a:cubicBezTo>
                  <a:cubicBezTo>
                    <a:pt x="571" y="537"/>
                    <a:pt x="583" y="520"/>
                    <a:pt x="591" y="517"/>
                  </a:cubicBezTo>
                  <a:cubicBezTo>
                    <a:pt x="606" y="505"/>
                    <a:pt x="620" y="491"/>
                    <a:pt x="635" y="485"/>
                  </a:cubicBezTo>
                  <a:cubicBezTo>
                    <a:pt x="643" y="474"/>
                    <a:pt x="655" y="462"/>
                    <a:pt x="669" y="456"/>
                  </a:cubicBezTo>
                  <a:cubicBezTo>
                    <a:pt x="672" y="451"/>
                    <a:pt x="681" y="448"/>
                    <a:pt x="684" y="445"/>
                  </a:cubicBezTo>
                  <a:cubicBezTo>
                    <a:pt x="707" y="433"/>
                    <a:pt x="727" y="419"/>
                    <a:pt x="753" y="407"/>
                  </a:cubicBezTo>
                  <a:cubicBezTo>
                    <a:pt x="756" y="407"/>
                    <a:pt x="764" y="405"/>
                    <a:pt x="770" y="402"/>
                  </a:cubicBezTo>
                  <a:cubicBezTo>
                    <a:pt x="779" y="399"/>
                    <a:pt x="784" y="399"/>
                    <a:pt x="784" y="393"/>
                  </a:cubicBezTo>
                  <a:cubicBezTo>
                    <a:pt x="796" y="393"/>
                    <a:pt x="808" y="390"/>
                    <a:pt x="816" y="390"/>
                  </a:cubicBezTo>
                  <a:close/>
                  <a:moveTo>
                    <a:pt x="860" y="1"/>
                  </a:moveTo>
                  <a:cubicBezTo>
                    <a:pt x="680" y="1"/>
                    <a:pt x="517" y="77"/>
                    <a:pt x="378" y="191"/>
                  </a:cubicBezTo>
                  <a:cubicBezTo>
                    <a:pt x="101" y="393"/>
                    <a:pt x="1" y="817"/>
                    <a:pt x="165" y="1119"/>
                  </a:cubicBezTo>
                  <a:cubicBezTo>
                    <a:pt x="290" y="1340"/>
                    <a:pt x="530" y="1471"/>
                    <a:pt x="778" y="1471"/>
                  </a:cubicBezTo>
                  <a:cubicBezTo>
                    <a:pt x="809" y="1471"/>
                    <a:pt x="840" y="1469"/>
                    <a:pt x="871" y="1465"/>
                  </a:cubicBezTo>
                  <a:cubicBezTo>
                    <a:pt x="1125" y="1428"/>
                    <a:pt x="1341" y="1240"/>
                    <a:pt x="1427" y="1004"/>
                  </a:cubicBezTo>
                  <a:cubicBezTo>
                    <a:pt x="1476" y="869"/>
                    <a:pt x="1479" y="719"/>
                    <a:pt x="1462" y="577"/>
                  </a:cubicBezTo>
                  <a:cubicBezTo>
                    <a:pt x="1447" y="442"/>
                    <a:pt x="1387" y="304"/>
                    <a:pt x="1297" y="203"/>
                  </a:cubicBezTo>
                  <a:cubicBezTo>
                    <a:pt x="1191" y="85"/>
                    <a:pt x="1041" y="10"/>
                    <a:pt x="880" y="1"/>
                  </a:cubicBezTo>
                  <a:cubicBezTo>
                    <a:pt x="873" y="1"/>
                    <a:pt x="867" y="1"/>
                    <a:pt x="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2" name="Google Shape;1382;p36"/>
            <p:cNvSpPr/>
            <p:nvPr/>
          </p:nvSpPr>
          <p:spPr>
            <a:xfrm>
              <a:off x="2973425" y="3375950"/>
              <a:ext cx="15450" cy="17300"/>
            </a:xfrm>
            <a:custGeom>
              <a:avLst/>
              <a:gdLst/>
              <a:ahLst/>
              <a:cxnLst/>
              <a:rect l="l" t="t" r="r" b="b"/>
              <a:pathLst>
                <a:path w="618" h="692" extrusionOk="0">
                  <a:moveTo>
                    <a:pt x="346" y="0"/>
                  </a:moveTo>
                  <a:cubicBezTo>
                    <a:pt x="338" y="0"/>
                    <a:pt x="326" y="3"/>
                    <a:pt x="314" y="3"/>
                  </a:cubicBezTo>
                  <a:cubicBezTo>
                    <a:pt x="314" y="6"/>
                    <a:pt x="309" y="6"/>
                    <a:pt x="300" y="12"/>
                  </a:cubicBezTo>
                  <a:cubicBezTo>
                    <a:pt x="294" y="15"/>
                    <a:pt x="286" y="18"/>
                    <a:pt x="283" y="18"/>
                  </a:cubicBezTo>
                  <a:cubicBezTo>
                    <a:pt x="257" y="29"/>
                    <a:pt x="237" y="44"/>
                    <a:pt x="214" y="52"/>
                  </a:cubicBezTo>
                  <a:cubicBezTo>
                    <a:pt x="211" y="58"/>
                    <a:pt x="202" y="61"/>
                    <a:pt x="199" y="64"/>
                  </a:cubicBezTo>
                  <a:cubicBezTo>
                    <a:pt x="185" y="72"/>
                    <a:pt x="173" y="84"/>
                    <a:pt x="165" y="93"/>
                  </a:cubicBezTo>
                  <a:cubicBezTo>
                    <a:pt x="150" y="101"/>
                    <a:pt x="136" y="116"/>
                    <a:pt x="121" y="127"/>
                  </a:cubicBezTo>
                  <a:cubicBezTo>
                    <a:pt x="113" y="130"/>
                    <a:pt x="101" y="147"/>
                    <a:pt x="93" y="156"/>
                  </a:cubicBezTo>
                  <a:cubicBezTo>
                    <a:pt x="93" y="159"/>
                    <a:pt x="87" y="159"/>
                    <a:pt x="87" y="159"/>
                  </a:cubicBezTo>
                  <a:cubicBezTo>
                    <a:pt x="84" y="165"/>
                    <a:pt x="81" y="170"/>
                    <a:pt x="78" y="173"/>
                  </a:cubicBezTo>
                  <a:cubicBezTo>
                    <a:pt x="69" y="188"/>
                    <a:pt x="58" y="199"/>
                    <a:pt x="52" y="214"/>
                  </a:cubicBezTo>
                  <a:cubicBezTo>
                    <a:pt x="49" y="214"/>
                    <a:pt x="44" y="222"/>
                    <a:pt x="41" y="228"/>
                  </a:cubicBezTo>
                  <a:cubicBezTo>
                    <a:pt x="35" y="245"/>
                    <a:pt x="26" y="260"/>
                    <a:pt x="23" y="274"/>
                  </a:cubicBezTo>
                  <a:cubicBezTo>
                    <a:pt x="15" y="288"/>
                    <a:pt x="12" y="306"/>
                    <a:pt x="9" y="320"/>
                  </a:cubicBezTo>
                  <a:cubicBezTo>
                    <a:pt x="6" y="329"/>
                    <a:pt x="6" y="332"/>
                    <a:pt x="6" y="337"/>
                  </a:cubicBezTo>
                  <a:cubicBezTo>
                    <a:pt x="6" y="352"/>
                    <a:pt x="0" y="366"/>
                    <a:pt x="0" y="386"/>
                  </a:cubicBezTo>
                  <a:lnTo>
                    <a:pt x="0" y="410"/>
                  </a:lnTo>
                  <a:lnTo>
                    <a:pt x="0" y="415"/>
                  </a:lnTo>
                  <a:cubicBezTo>
                    <a:pt x="0" y="444"/>
                    <a:pt x="9" y="476"/>
                    <a:pt x="15" y="496"/>
                  </a:cubicBezTo>
                  <a:cubicBezTo>
                    <a:pt x="21" y="508"/>
                    <a:pt x="23" y="516"/>
                    <a:pt x="23" y="516"/>
                  </a:cubicBezTo>
                  <a:cubicBezTo>
                    <a:pt x="29" y="522"/>
                    <a:pt x="41" y="545"/>
                    <a:pt x="41" y="551"/>
                  </a:cubicBezTo>
                  <a:cubicBezTo>
                    <a:pt x="44" y="551"/>
                    <a:pt x="44" y="554"/>
                    <a:pt x="44" y="554"/>
                  </a:cubicBezTo>
                  <a:cubicBezTo>
                    <a:pt x="52" y="565"/>
                    <a:pt x="58" y="577"/>
                    <a:pt x="69" y="588"/>
                  </a:cubicBezTo>
                  <a:cubicBezTo>
                    <a:pt x="81" y="597"/>
                    <a:pt x="93" y="606"/>
                    <a:pt x="98" y="617"/>
                  </a:cubicBezTo>
                  <a:cubicBezTo>
                    <a:pt x="116" y="626"/>
                    <a:pt x="136" y="640"/>
                    <a:pt x="153" y="652"/>
                  </a:cubicBezTo>
                  <a:cubicBezTo>
                    <a:pt x="156" y="655"/>
                    <a:pt x="165" y="655"/>
                    <a:pt x="167" y="660"/>
                  </a:cubicBezTo>
                  <a:cubicBezTo>
                    <a:pt x="170" y="660"/>
                    <a:pt x="170" y="660"/>
                    <a:pt x="173" y="663"/>
                  </a:cubicBezTo>
                  <a:cubicBezTo>
                    <a:pt x="193" y="675"/>
                    <a:pt x="214" y="680"/>
                    <a:pt x="231" y="683"/>
                  </a:cubicBezTo>
                  <a:cubicBezTo>
                    <a:pt x="242" y="683"/>
                    <a:pt x="254" y="689"/>
                    <a:pt x="260" y="689"/>
                  </a:cubicBezTo>
                  <a:cubicBezTo>
                    <a:pt x="280" y="692"/>
                    <a:pt x="294" y="692"/>
                    <a:pt x="312" y="692"/>
                  </a:cubicBezTo>
                  <a:cubicBezTo>
                    <a:pt x="323" y="692"/>
                    <a:pt x="335" y="689"/>
                    <a:pt x="343" y="689"/>
                  </a:cubicBezTo>
                  <a:cubicBezTo>
                    <a:pt x="358" y="683"/>
                    <a:pt x="372" y="680"/>
                    <a:pt x="389" y="678"/>
                  </a:cubicBezTo>
                  <a:lnTo>
                    <a:pt x="415" y="666"/>
                  </a:lnTo>
                  <a:cubicBezTo>
                    <a:pt x="433" y="660"/>
                    <a:pt x="453" y="652"/>
                    <a:pt x="467" y="640"/>
                  </a:cubicBezTo>
                  <a:cubicBezTo>
                    <a:pt x="473" y="637"/>
                    <a:pt x="482" y="631"/>
                    <a:pt x="487" y="626"/>
                  </a:cubicBezTo>
                  <a:cubicBezTo>
                    <a:pt x="502" y="617"/>
                    <a:pt x="516" y="603"/>
                    <a:pt x="531" y="588"/>
                  </a:cubicBezTo>
                  <a:cubicBezTo>
                    <a:pt x="539" y="580"/>
                    <a:pt x="545" y="577"/>
                    <a:pt x="551" y="568"/>
                  </a:cubicBezTo>
                  <a:cubicBezTo>
                    <a:pt x="565" y="551"/>
                    <a:pt x="571" y="533"/>
                    <a:pt x="583" y="516"/>
                  </a:cubicBezTo>
                  <a:cubicBezTo>
                    <a:pt x="585" y="505"/>
                    <a:pt x="594" y="493"/>
                    <a:pt x="597" y="482"/>
                  </a:cubicBezTo>
                  <a:cubicBezTo>
                    <a:pt x="603" y="467"/>
                    <a:pt x="608" y="450"/>
                    <a:pt x="611" y="438"/>
                  </a:cubicBezTo>
                  <a:cubicBezTo>
                    <a:pt x="611" y="433"/>
                    <a:pt x="611" y="430"/>
                    <a:pt x="614" y="424"/>
                  </a:cubicBezTo>
                  <a:lnTo>
                    <a:pt x="614" y="415"/>
                  </a:lnTo>
                  <a:cubicBezTo>
                    <a:pt x="614" y="404"/>
                    <a:pt x="617" y="392"/>
                    <a:pt x="617" y="381"/>
                  </a:cubicBezTo>
                  <a:lnTo>
                    <a:pt x="617" y="314"/>
                  </a:lnTo>
                  <a:cubicBezTo>
                    <a:pt x="617" y="303"/>
                    <a:pt x="614" y="286"/>
                    <a:pt x="617" y="271"/>
                  </a:cubicBezTo>
                  <a:lnTo>
                    <a:pt x="617" y="265"/>
                  </a:lnTo>
                  <a:cubicBezTo>
                    <a:pt x="614" y="242"/>
                    <a:pt x="611" y="216"/>
                    <a:pt x="603" y="190"/>
                  </a:cubicBezTo>
                  <a:cubicBezTo>
                    <a:pt x="600" y="188"/>
                    <a:pt x="600" y="185"/>
                    <a:pt x="600" y="179"/>
                  </a:cubicBezTo>
                  <a:cubicBezTo>
                    <a:pt x="597" y="176"/>
                    <a:pt x="597" y="170"/>
                    <a:pt x="594" y="162"/>
                  </a:cubicBezTo>
                  <a:cubicBezTo>
                    <a:pt x="583" y="144"/>
                    <a:pt x="571" y="121"/>
                    <a:pt x="559" y="93"/>
                  </a:cubicBezTo>
                  <a:cubicBezTo>
                    <a:pt x="554" y="87"/>
                    <a:pt x="548" y="78"/>
                    <a:pt x="542" y="72"/>
                  </a:cubicBezTo>
                  <a:cubicBezTo>
                    <a:pt x="531" y="64"/>
                    <a:pt x="525" y="58"/>
                    <a:pt x="516" y="46"/>
                  </a:cubicBezTo>
                  <a:cubicBezTo>
                    <a:pt x="499" y="35"/>
                    <a:pt x="485" y="26"/>
                    <a:pt x="467" y="15"/>
                  </a:cubicBezTo>
                  <a:cubicBezTo>
                    <a:pt x="459" y="15"/>
                    <a:pt x="453" y="12"/>
                    <a:pt x="444" y="6"/>
                  </a:cubicBezTo>
                  <a:cubicBezTo>
                    <a:pt x="433" y="3"/>
                    <a:pt x="424" y="3"/>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3" name="Google Shape;1383;p36"/>
            <p:cNvSpPr/>
            <p:nvPr/>
          </p:nvSpPr>
          <p:spPr>
            <a:xfrm>
              <a:off x="3038775" y="3343350"/>
              <a:ext cx="64375" cy="60725"/>
            </a:xfrm>
            <a:custGeom>
              <a:avLst/>
              <a:gdLst/>
              <a:ahLst/>
              <a:cxnLst/>
              <a:rect l="l" t="t" r="r" b="b"/>
              <a:pathLst>
                <a:path w="2575" h="2429" extrusionOk="0">
                  <a:moveTo>
                    <a:pt x="1411" y="388"/>
                  </a:moveTo>
                  <a:cubicBezTo>
                    <a:pt x="1414" y="388"/>
                    <a:pt x="1416" y="388"/>
                    <a:pt x="1418" y="388"/>
                  </a:cubicBezTo>
                  <a:cubicBezTo>
                    <a:pt x="1583" y="394"/>
                    <a:pt x="1764" y="468"/>
                    <a:pt x="1900" y="587"/>
                  </a:cubicBezTo>
                  <a:cubicBezTo>
                    <a:pt x="2067" y="734"/>
                    <a:pt x="2096" y="961"/>
                    <a:pt x="2093" y="1175"/>
                  </a:cubicBezTo>
                  <a:cubicBezTo>
                    <a:pt x="2090" y="1324"/>
                    <a:pt x="2050" y="1489"/>
                    <a:pt x="1989" y="1598"/>
                  </a:cubicBezTo>
                  <a:cubicBezTo>
                    <a:pt x="1954" y="1662"/>
                    <a:pt x="1894" y="1748"/>
                    <a:pt x="1871" y="1768"/>
                  </a:cubicBezTo>
                  <a:cubicBezTo>
                    <a:pt x="1848" y="1794"/>
                    <a:pt x="1819" y="1820"/>
                    <a:pt x="1793" y="1843"/>
                  </a:cubicBezTo>
                  <a:cubicBezTo>
                    <a:pt x="1784" y="1855"/>
                    <a:pt x="1770" y="1866"/>
                    <a:pt x="1758" y="1878"/>
                  </a:cubicBezTo>
                  <a:cubicBezTo>
                    <a:pt x="1756" y="1881"/>
                    <a:pt x="1721" y="1901"/>
                    <a:pt x="1715" y="1910"/>
                  </a:cubicBezTo>
                  <a:cubicBezTo>
                    <a:pt x="1658" y="1944"/>
                    <a:pt x="1597" y="1973"/>
                    <a:pt x="1531" y="2002"/>
                  </a:cubicBezTo>
                  <a:cubicBezTo>
                    <a:pt x="1528" y="2002"/>
                    <a:pt x="1516" y="2008"/>
                    <a:pt x="1514" y="2010"/>
                  </a:cubicBezTo>
                  <a:cubicBezTo>
                    <a:pt x="1496" y="2013"/>
                    <a:pt x="1482" y="2016"/>
                    <a:pt x="1467" y="2022"/>
                  </a:cubicBezTo>
                  <a:cubicBezTo>
                    <a:pt x="1424" y="2031"/>
                    <a:pt x="1384" y="2039"/>
                    <a:pt x="1338" y="2042"/>
                  </a:cubicBezTo>
                  <a:lnTo>
                    <a:pt x="1254" y="2042"/>
                  </a:lnTo>
                  <a:cubicBezTo>
                    <a:pt x="1222" y="2042"/>
                    <a:pt x="1194" y="2039"/>
                    <a:pt x="1159" y="2036"/>
                  </a:cubicBezTo>
                  <a:cubicBezTo>
                    <a:pt x="1159" y="2036"/>
                    <a:pt x="1130" y="2028"/>
                    <a:pt x="1124" y="2028"/>
                  </a:cubicBezTo>
                  <a:cubicBezTo>
                    <a:pt x="1107" y="2025"/>
                    <a:pt x="1093" y="2022"/>
                    <a:pt x="1078" y="2016"/>
                  </a:cubicBezTo>
                  <a:cubicBezTo>
                    <a:pt x="1035" y="2002"/>
                    <a:pt x="986" y="1987"/>
                    <a:pt x="949" y="1970"/>
                  </a:cubicBezTo>
                  <a:cubicBezTo>
                    <a:pt x="836" y="1921"/>
                    <a:pt x="704" y="1812"/>
                    <a:pt x="617" y="1685"/>
                  </a:cubicBezTo>
                  <a:cubicBezTo>
                    <a:pt x="361" y="1316"/>
                    <a:pt x="632" y="860"/>
                    <a:pt x="914" y="584"/>
                  </a:cubicBezTo>
                  <a:cubicBezTo>
                    <a:pt x="1065" y="482"/>
                    <a:pt x="1251" y="388"/>
                    <a:pt x="1411" y="388"/>
                  </a:cubicBezTo>
                  <a:close/>
                  <a:moveTo>
                    <a:pt x="1416" y="0"/>
                  </a:moveTo>
                  <a:cubicBezTo>
                    <a:pt x="1162" y="0"/>
                    <a:pt x="931" y="112"/>
                    <a:pt x="721" y="249"/>
                  </a:cubicBezTo>
                  <a:cubicBezTo>
                    <a:pt x="701" y="258"/>
                    <a:pt x="681" y="270"/>
                    <a:pt x="658" y="287"/>
                  </a:cubicBezTo>
                  <a:lnTo>
                    <a:pt x="626" y="321"/>
                  </a:lnTo>
                  <a:cubicBezTo>
                    <a:pt x="263" y="687"/>
                    <a:pt x="0" y="1195"/>
                    <a:pt x="196" y="1714"/>
                  </a:cubicBezTo>
                  <a:cubicBezTo>
                    <a:pt x="355" y="2126"/>
                    <a:pt x="807" y="2420"/>
                    <a:pt x="1243" y="2428"/>
                  </a:cubicBezTo>
                  <a:cubicBezTo>
                    <a:pt x="1248" y="2428"/>
                    <a:pt x="1254" y="2428"/>
                    <a:pt x="1259" y="2428"/>
                  </a:cubicBezTo>
                  <a:cubicBezTo>
                    <a:pt x="1662" y="2428"/>
                    <a:pt x="2044" y="2222"/>
                    <a:pt x="2269" y="1881"/>
                  </a:cubicBezTo>
                  <a:cubicBezTo>
                    <a:pt x="2542" y="1469"/>
                    <a:pt x="2574" y="820"/>
                    <a:pt x="2269" y="417"/>
                  </a:cubicBezTo>
                  <a:cubicBezTo>
                    <a:pt x="2096" y="186"/>
                    <a:pt x="1787" y="33"/>
                    <a:pt x="1502" y="4"/>
                  </a:cubicBezTo>
                  <a:cubicBezTo>
                    <a:pt x="1473" y="2"/>
                    <a:pt x="1445" y="0"/>
                    <a:pt x="1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4" name="Google Shape;1384;p36"/>
            <p:cNvSpPr/>
            <p:nvPr/>
          </p:nvSpPr>
          <p:spPr>
            <a:xfrm>
              <a:off x="3047775" y="3353025"/>
              <a:ext cx="43400" cy="41400"/>
            </a:xfrm>
            <a:custGeom>
              <a:avLst/>
              <a:gdLst/>
              <a:ahLst/>
              <a:cxnLst/>
              <a:rect l="l" t="t" r="r" b="b"/>
              <a:pathLst>
                <a:path w="1736" h="1656" extrusionOk="0">
                  <a:moveTo>
                    <a:pt x="1051" y="1"/>
                  </a:moveTo>
                  <a:cubicBezTo>
                    <a:pt x="891" y="1"/>
                    <a:pt x="705" y="95"/>
                    <a:pt x="554" y="197"/>
                  </a:cubicBezTo>
                  <a:cubicBezTo>
                    <a:pt x="272" y="473"/>
                    <a:pt x="1" y="929"/>
                    <a:pt x="257" y="1298"/>
                  </a:cubicBezTo>
                  <a:cubicBezTo>
                    <a:pt x="344" y="1425"/>
                    <a:pt x="476" y="1534"/>
                    <a:pt x="589" y="1583"/>
                  </a:cubicBezTo>
                  <a:cubicBezTo>
                    <a:pt x="626" y="1600"/>
                    <a:pt x="675" y="1615"/>
                    <a:pt x="718" y="1629"/>
                  </a:cubicBezTo>
                  <a:cubicBezTo>
                    <a:pt x="733" y="1635"/>
                    <a:pt x="747" y="1638"/>
                    <a:pt x="764" y="1641"/>
                  </a:cubicBezTo>
                  <a:cubicBezTo>
                    <a:pt x="770" y="1641"/>
                    <a:pt x="799" y="1649"/>
                    <a:pt x="799" y="1649"/>
                  </a:cubicBezTo>
                  <a:cubicBezTo>
                    <a:pt x="834" y="1652"/>
                    <a:pt x="862" y="1655"/>
                    <a:pt x="894" y="1655"/>
                  </a:cubicBezTo>
                  <a:lnTo>
                    <a:pt x="978" y="1655"/>
                  </a:lnTo>
                  <a:cubicBezTo>
                    <a:pt x="1024" y="1652"/>
                    <a:pt x="1064" y="1644"/>
                    <a:pt x="1107" y="1635"/>
                  </a:cubicBezTo>
                  <a:cubicBezTo>
                    <a:pt x="1122" y="1629"/>
                    <a:pt x="1136" y="1626"/>
                    <a:pt x="1154" y="1623"/>
                  </a:cubicBezTo>
                  <a:cubicBezTo>
                    <a:pt x="1156" y="1621"/>
                    <a:pt x="1168" y="1615"/>
                    <a:pt x="1171" y="1615"/>
                  </a:cubicBezTo>
                  <a:cubicBezTo>
                    <a:pt x="1237" y="1586"/>
                    <a:pt x="1298" y="1557"/>
                    <a:pt x="1355" y="1523"/>
                  </a:cubicBezTo>
                  <a:cubicBezTo>
                    <a:pt x="1361" y="1514"/>
                    <a:pt x="1396" y="1494"/>
                    <a:pt x="1398" y="1491"/>
                  </a:cubicBezTo>
                  <a:cubicBezTo>
                    <a:pt x="1410" y="1479"/>
                    <a:pt x="1424" y="1468"/>
                    <a:pt x="1433" y="1456"/>
                  </a:cubicBezTo>
                  <a:cubicBezTo>
                    <a:pt x="1459" y="1433"/>
                    <a:pt x="1488" y="1407"/>
                    <a:pt x="1511" y="1381"/>
                  </a:cubicBezTo>
                  <a:cubicBezTo>
                    <a:pt x="1534" y="1361"/>
                    <a:pt x="1594" y="1275"/>
                    <a:pt x="1629" y="1211"/>
                  </a:cubicBezTo>
                  <a:cubicBezTo>
                    <a:pt x="1690" y="1102"/>
                    <a:pt x="1730" y="937"/>
                    <a:pt x="1733" y="788"/>
                  </a:cubicBezTo>
                  <a:cubicBezTo>
                    <a:pt x="1736" y="574"/>
                    <a:pt x="1707" y="347"/>
                    <a:pt x="1540" y="200"/>
                  </a:cubicBezTo>
                  <a:cubicBezTo>
                    <a:pt x="1404" y="81"/>
                    <a:pt x="1223" y="7"/>
                    <a:pt x="1058" y="1"/>
                  </a:cubicBezTo>
                  <a:cubicBezTo>
                    <a:pt x="1056" y="1"/>
                    <a:pt x="1054" y="1"/>
                    <a:pt x="1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5" name="Google Shape;1385;p36"/>
            <p:cNvSpPr/>
            <p:nvPr/>
          </p:nvSpPr>
          <p:spPr>
            <a:xfrm>
              <a:off x="3027675" y="3285450"/>
              <a:ext cx="600" cy="100"/>
            </a:xfrm>
            <a:custGeom>
              <a:avLst/>
              <a:gdLst/>
              <a:ahLst/>
              <a:cxnLst/>
              <a:rect l="l" t="t" r="r" b="b"/>
              <a:pathLst>
                <a:path w="24" h="4" extrusionOk="0">
                  <a:moveTo>
                    <a:pt x="1" y="0"/>
                  </a:moveTo>
                  <a:cubicBezTo>
                    <a:pt x="3" y="3"/>
                    <a:pt x="8" y="3"/>
                    <a:pt x="18" y="3"/>
                  </a:cubicBezTo>
                  <a:lnTo>
                    <a:pt x="18" y="3"/>
                  </a:lnTo>
                  <a:cubicBezTo>
                    <a:pt x="12" y="0"/>
                    <a:pt x="9" y="0"/>
                    <a:pt x="3" y="0"/>
                  </a:cubicBezTo>
                  <a:close/>
                  <a:moveTo>
                    <a:pt x="18" y="2"/>
                  </a:moveTo>
                  <a:cubicBezTo>
                    <a:pt x="18" y="2"/>
                    <a:pt x="18" y="2"/>
                    <a:pt x="18" y="3"/>
                  </a:cubicBezTo>
                  <a:lnTo>
                    <a:pt x="18" y="3"/>
                  </a:lnTo>
                  <a:cubicBezTo>
                    <a:pt x="18" y="3"/>
                    <a:pt x="18" y="3"/>
                    <a:pt x="18" y="3"/>
                  </a:cubicBezTo>
                  <a:lnTo>
                    <a:pt x="18" y="3"/>
                  </a:lnTo>
                  <a:cubicBezTo>
                    <a:pt x="18" y="3"/>
                    <a:pt x="18" y="3"/>
                    <a:pt x="18" y="3"/>
                  </a:cubicBezTo>
                  <a:cubicBezTo>
                    <a:pt x="18" y="3"/>
                    <a:pt x="18" y="3"/>
                    <a:pt x="18" y="3"/>
                  </a:cubicBezTo>
                  <a:lnTo>
                    <a:pt x="18" y="3"/>
                  </a:lnTo>
                  <a:cubicBezTo>
                    <a:pt x="20" y="3"/>
                    <a:pt x="22" y="3"/>
                    <a:pt x="24" y="3"/>
                  </a:cubicBezTo>
                  <a:cubicBezTo>
                    <a:pt x="20" y="3"/>
                    <a:pt x="18" y="2"/>
                    <a:pt x="18" y="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6" name="Google Shape;1386;p36"/>
            <p:cNvSpPr/>
            <p:nvPr/>
          </p:nvSpPr>
          <p:spPr>
            <a:xfrm>
              <a:off x="3032875" y="3290200"/>
              <a:ext cx="225" cy="375"/>
            </a:xfrm>
            <a:custGeom>
              <a:avLst/>
              <a:gdLst/>
              <a:ahLst/>
              <a:cxnLst/>
              <a:rect l="l" t="t" r="r" b="b"/>
              <a:pathLst>
                <a:path w="9" h="15" extrusionOk="0">
                  <a:moveTo>
                    <a:pt x="0" y="1"/>
                  </a:moveTo>
                  <a:lnTo>
                    <a:pt x="0" y="1"/>
                  </a:lnTo>
                  <a:cubicBezTo>
                    <a:pt x="6" y="12"/>
                    <a:pt x="6" y="15"/>
                    <a:pt x="9" y="15"/>
                  </a:cubicBezTo>
                  <a:cubicBezTo>
                    <a:pt x="6" y="15"/>
                    <a:pt x="6" y="9"/>
                    <a:pt x="6" y="6"/>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7" name="Google Shape;1387;p36"/>
            <p:cNvSpPr/>
            <p:nvPr/>
          </p:nvSpPr>
          <p:spPr>
            <a:xfrm>
              <a:off x="3008300" y="3275575"/>
              <a:ext cx="36700" cy="34250"/>
            </a:xfrm>
            <a:custGeom>
              <a:avLst/>
              <a:gdLst/>
              <a:ahLst/>
              <a:cxnLst/>
              <a:rect l="l" t="t" r="r" b="b"/>
              <a:pathLst>
                <a:path w="1468" h="1370" extrusionOk="0">
                  <a:moveTo>
                    <a:pt x="752" y="395"/>
                  </a:moveTo>
                  <a:cubicBezTo>
                    <a:pt x="767" y="395"/>
                    <a:pt x="778" y="395"/>
                    <a:pt x="793" y="398"/>
                  </a:cubicBezTo>
                  <a:lnTo>
                    <a:pt x="796" y="398"/>
                  </a:lnTo>
                  <a:cubicBezTo>
                    <a:pt x="796" y="398"/>
                    <a:pt x="796" y="397"/>
                    <a:pt x="798" y="397"/>
                  </a:cubicBezTo>
                  <a:cubicBezTo>
                    <a:pt x="800" y="397"/>
                    <a:pt x="801" y="397"/>
                    <a:pt x="804" y="398"/>
                  </a:cubicBezTo>
                  <a:cubicBezTo>
                    <a:pt x="807" y="398"/>
                    <a:pt x="810" y="398"/>
                    <a:pt x="819" y="401"/>
                  </a:cubicBezTo>
                  <a:lnTo>
                    <a:pt x="830" y="401"/>
                  </a:lnTo>
                  <a:cubicBezTo>
                    <a:pt x="839" y="404"/>
                    <a:pt x="850" y="410"/>
                    <a:pt x="862" y="416"/>
                  </a:cubicBezTo>
                  <a:cubicBezTo>
                    <a:pt x="879" y="427"/>
                    <a:pt x="902" y="441"/>
                    <a:pt x="920" y="453"/>
                  </a:cubicBezTo>
                  <a:cubicBezTo>
                    <a:pt x="925" y="459"/>
                    <a:pt x="934" y="467"/>
                    <a:pt x="937" y="473"/>
                  </a:cubicBezTo>
                  <a:cubicBezTo>
                    <a:pt x="948" y="485"/>
                    <a:pt x="954" y="490"/>
                    <a:pt x="963" y="502"/>
                  </a:cubicBezTo>
                  <a:cubicBezTo>
                    <a:pt x="963" y="502"/>
                    <a:pt x="963" y="505"/>
                    <a:pt x="966" y="505"/>
                  </a:cubicBezTo>
                  <a:lnTo>
                    <a:pt x="966" y="511"/>
                  </a:lnTo>
                  <a:cubicBezTo>
                    <a:pt x="966" y="511"/>
                    <a:pt x="969" y="514"/>
                    <a:pt x="969" y="516"/>
                  </a:cubicBezTo>
                  <a:cubicBezTo>
                    <a:pt x="976" y="526"/>
                    <a:pt x="977" y="532"/>
                    <a:pt x="976" y="532"/>
                  </a:cubicBezTo>
                  <a:cubicBezTo>
                    <a:pt x="975" y="532"/>
                    <a:pt x="975" y="531"/>
                    <a:pt x="974" y="531"/>
                  </a:cubicBezTo>
                  <a:lnTo>
                    <a:pt x="974" y="531"/>
                  </a:lnTo>
                  <a:cubicBezTo>
                    <a:pt x="980" y="542"/>
                    <a:pt x="989" y="554"/>
                    <a:pt x="992" y="562"/>
                  </a:cubicBezTo>
                  <a:cubicBezTo>
                    <a:pt x="977" y="562"/>
                    <a:pt x="980" y="571"/>
                    <a:pt x="983" y="577"/>
                  </a:cubicBezTo>
                  <a:cubicBezTo>
                    <a:pt x="983" y="583"/>
                    <a:pt x="989" y="586"/>
                    <a:pt x="989" y="588"/>
                  </a:cubicBezTo>
                  <a:lnTo>
                    <a:pt x="992" y="597"/>
                  </a:lnTo>
                  <a:cubicBezTo>
                    <a:pt x="992" y="600"/>
                    <a:pt x="992" y="603"/>
                    <a:pt x="995" y="603"/>
                  </a:cubicBezTo>
                  <a:lnTo>
                    <a:pt x="995" y="606"/>
                  </a:lnTo>
                  <a:cubicBezTo>
                    <a:pt x="997" y="626"/>
                    <a:pt x="1003" y="646"/>
                    <a:pt x="1006" y="663"/>
                  </a:cubicBezTo>
                  <a:lnTo>
                    <a:pt x="1006" y="666"/>
                  </a:lnTo>
                  <a:lnTo>
                    <a:pt x="1006" y="704"/>
                  </a:lnTo>
                  <a:cubicBezTo>
                    <a:pt x="1003" y="715"/>
                    <a:pt x="1003" y="724"/>
                    <a:pt x="1003" y="735"/>
                  </a:cubicBezTo>
                  <a:cubicBezTo>
                    <a:pt x="995" y="758"/>
                    <a:pt x="980" y="787"/>
                    <a:pt x="977" y="807"/>
                  </a:cubicBezTo>
                  <a:lnTo>
                    <a:pt x="977" y="810"/>
                  </a:lnTo>
                  <a:cubicBezTo>
                    <a:pt x="969" y="825"/>
                    <a:pt x="963" y="836"/>
                    <a:pt x="951" y="848"/>
                  </a:cubicBezTo>
                  <a:cubicBezTo>
                    <a:pt x="946" y="854"/>
                    <a:pt x="940" y="859"/>
                    <a:pt x="937" y="865"/>
                  </a:cubicBezTo>
                  <a:lnTo>
                    <a:pt x="917" y="888"/>
                  </a:lnTo>
                  <a:cubicBezTo>
                    <a:pt x="897" y="905"/>
                    <a:pt x="876" y="920"/>
                    <a:pt x="859" y="934"/>
                  </a:cubicBezTo>
                  <a:cubicBezTo>
                    <a:pt x="848" y="940"/>
                    <a:pt x="836" y="946"/>
                    <a:pt x="830" y="952"/>
                  </a:cubicBezTo>
                  <a:lnTo>
                    <a:pt x="776" y="975"/>
                  </a:lnTo>
                  <a:cubicBezTo>
                    <a:pt x="764" y="978"/>
                    <a:pt x="752" y="978"/>
                    <a:pt x="744" y="980"/>
                  </a:cubicBezTo>
                  <a:cubicBezTo>
                    <a:pt x="735" y="980"/>
                    <a:pt x="724" y="980"/>
                    <a:pt x="718" y="983"/>
                  </a:cubicBezTo>
                  <a:cubicBezTo>
                    <a:pt x="701" y="983"/>
                    <a:pt x="680" y="983"/>
                    <a:pt x="663" y="980"/>
                  </a:cubicBezTo>
                  <a:cubicBezTo>
                    <a:pt x="660" y="980"/>
                    <a:pt x="652" y="980"/>
                    <a:pt x="649" y="978"/>
                  </a:cubicBezTo>
                  <a:cubicBezTo>
                    <a:pt x="629" y="969"/>
                    <a:pt x="606" y="963"/>
                    <a:pt x="588" y="954"/>
                  </a:cubicBezTo>
                  <a:cubicBezTo>
                    <a:pt x="585" y="952"/>
                    <a:pt x="580" y="952"/>
                    <a:pt x="574" y="949"/>
                  </a:cubicBezTo>
                  <a:cubicBezTo>
                    <a:pt x="557" y="937"/>
                    <a:pt x="542" y="929"/>
                    <a:pt x="528" y="917"/>
                  </a:cubicBezTo>
                  <a:lnTo>
                    <a:pt x="528" y="917"/>
                  </a:lnTo>
                  <a:cubicBezTo>
                    <a:pt x="528" y="917"/>
                    <a:pt x="531" y="920"/>
                    <a:pt x="531" y="923"/>
                  </a:cubicBezTo>
                  <a:cubicBezTo>
                    <a:pt x="528" y="920"/>
                    <a:pt x="522" y="920"/>
                    <a:pt x="522" y="917"/>
                  </a:cubicBezTo>
                  <a:cubicBezTo>
                    <a:pt x="519" y="914"/>
                    <a:pt x="516" y="914"/>
                    <a:pt x="513" y="905"/>
                  </a:cubicBezTo>
                  <a:lnTo>
                    <a:pt x="508" y="905"/>
                  </a:lnTo>
                  <a:lnTo>
                    <a:pt x="508" y="903"/>
                  </a:lnTo>
                  <a:lnTo>
                    <a:pt x="505" y="897"/>
                  </a:lnTo>
                  <a:lnTo>
                    <a:pt x="502" y="897"/>
                  </a:lnTo>
                  <a:cubicBezTo>
                    <a:pt x="490" y="888"/>
                    <a:pt x="479" y="877"/>
                    <a:pt x="470" y="862"/>
                  </a:cubicBezTo>
                  <a:cubicBezTo>
                    <a:pt x="464" y="856"/>
                    <a:pt x="461" y="848"/>
                    <a:pt x="459" y="845"/>
                  </a:cubicBezTo>
                  <a:cubicBezTo>
                    <a:pt x="447" y="831"/>
                    <a:pt x="441" y="816"/>
                    <a:pt x="433" y="796"/>
                  </a:cubicBezTo>
                  <a:cubicBezTo>
                    <a:pt x="430" y="790"/>
                    <a:pt x="427" y="776"/>
                    <a:pt x="421" y="764"/>
                  </a:cubicBezTo>
                  <a:lnTo>
                    <a:pt x="421" y="761"/>
                  </a:lnTo>
                  <a:cubicBezTo>
                    <a:pt x="421" y="761"/>
                    <a:pt x="418" y="761"/>
                    <a:pt x="421" y="758"/>
                  </a:cubicBezTo>
                  <a:lnTo>
                    <a:pt x="421" y="750"/>
                  </a:lnTo>
                  <a:cubicBezTo>
                    <a:pt x="418" y="744"/>
                    <a:pt x="418" y="735"/>
                    <a:pt x="418" y="730"/>
                  </a:cubicBezTo>
                  <a:cubicBezTo>
                    <a:pt x="415" y="718"/>
                    <a:pt x="415" y="712"/>
                    <a:pt x="415" y="701"/>
                  </a:cubicBezTo>
                  <a:cubicBezTo>
                    <a:pt x="415" y="681"/>
                    <a:pt x="415" y="660"/>
                    <a:pt x="418" y="643"/>
                  </a:cubicBezTo>
                  <a:cubicBezTo>
                    <a:pt x="421" y="635"/>
                    <a:pt x="421" y="629"/>
                    <a:pt x="427" y="620"/>
                  </a:cubicBezTo>
                  <a:cubicBezTo>
                    <a:pt x="430" y="609"/>
                    <a:pt x="433" y="600"/>
                    <a:pt x="435" y="591"/>
                  </a:cubicBezTo>
                  <a:cubicBezTo>
                    <a:pt x="447" y="571"/>
                    <a:pt x="461" y="554"/>
                    <a:pt x="476" y="534"/>
                  </a:cubicBezTo>
                  <a:cubicBezTo>
                    <a:pt x="484" y="522"/>
                    <a:pt x="493" y="516"/>
                    <a:pt x="505" y="511"/>
                  </a:cubicBezTo>
                  <a:cubicBezTo>
                    <a:pt x="516" y="502"/>
                    <a:pt x="528" y="490"/>
                    <a:pt x="536" y="485"/>
                  </a:cubicBezTo>
                  <a:cubicBezTo>
                    <a:pt x="542" y="485"/>
                    <a:pt x="542" y="482"/>
                    <a:pt x="545" y="476"/>
                  </a:cubicBezTo>
                  <a:cubicBezTo>
                    <a:pt x="571" y="462"/>
                    <a:pt x="600" y="444"/>
                    <a:pt x="629" y="433"/>
                  </a:cubicBezTo>
                  <a:lnTo>
                    <a:pt x="672" y="413"/>
                  </a:lnTo>
                  <a:lnTo>
                    <a:pt x="678" y="410"/>
                  </a:lnTo>
                  <a:cubicBezTo>
                    <a:pt x="704" y="404"/>
                    <a:pt x="724" y="398"/>
                    <a:pt x="752" y="395"/>
                  </a:cubicBezTo>
                  <a:close/>
                  <a:moveTo>
                    <a:pt x="753" y="1"/>
                  </a:moveTo>
                  <a:cubicBezTo>
                    <a:pt x="644" y="1"/>
                    <a:pt x="536" y="30"/>
                    <a:pt x="438" y="78"/>
                  </a:cubicBezTo>
                  <a:cubicBezTo>
                    <a:pt x="199" y="188"/>
                    <a:pt x="0" y="413"/>
                    <a:pt x="12" y="689"/>
                  </a:cubicBezTo>
                  <a:cubicBezTo>
                    <a:pt x="23" y="929"/>
                    <a:pt x="153" y="1162"/>
                    <a:pt x="369" y="1280"/>
                  </a:cubicBezTo>
                  <a:cubicBezTo>
                    <a:pt x="473" y="1339"/>
                    <a:pt x="581" y="1369"/>
                    <a:pt x="699" y="1369"/>
                  </a:cubicBezTo>
                  <a:cubicBezTo>
                    <a:pt x="718" y="1369"/>
                    <a:pt x="738" y="1368"/>
                    <a:pt x="758" y="1367"/>
                  </a:cubicBezTo>
                  <a:cubicBezTo>
                    <a:pt x="894" y="1355"/>
                    <a:pt x="1021" y="1292"/>
                    <a:pt x="1130" y="1211"/>
                  </a:cubicBezTo>
                  <a:cubicBezTo>
                    <a:pt x="1384" y="1015"/>
                    <a:pt x="1467" y="663"/>
                    <a:pt x="1326" y="372"/>
                  </a:cubicBezTo>
                  <a:cubicBezTo>
                    <a:pt x="1248" y="225"/>
                    <a:pt x="1119" y="107"/>
                    <a:pt x="963" y="41"/>
                  </a:cubicBezTo>
                  <a:cubicBezTo>
                    <a:pt x="895" y="13"/>
                    <a:pt x="824" y="1"/>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8" name="Google Shape;1388;p36"/>
            <p:cNvSpPr/>
            <p:nvPr/>
          </p:nvSpPr>
          <p:spPr>
            <a:xfrm>
              <a:off x="3018600" y="3285450"/>
              <a:ext cx="14800" cy="14650"/>
            </a:xfrm>
            <a:custGeom>
              <a:avLst/>
              <a:gdLst/>
              <a:ahLst/>
              <a:cxnLst/>
              <a:rect l="l" t="t" r="r" b="b"/>
              <a:pathLst>
                <a:path w="592" h="586" extrusionOk="0">
                  <a:moveTo>
                    <a:pt x="338" y="0"/>
                  </a:moveTo>
                  <a:cubicBezTo>
                    <a:pt x="309" y="3"/>
                    <a:pt x="289" y="9"/>
                    <a:pt x="263" y="15"/>
                  </a:cubicBezTo>
                  <a:lnTo>
                    <a:pt x="257" y="18"/>
                  </a:lnTo>
                  <a:lnTo>
                    <a:pt x="214" y="38"/>
                  </a:lnTo>
                  <a:cubicBezTo>
                    <a:pt x="185" y="49"/>
                    <a:pt x="156" y="67"/>
                    <a:pt x="130" y="81"/>
                  </a:cubicBezTo>
                  <a:cubicBezTo>
                    <a:pt x="127" y="87"/>
                    <a:pt x="127" y="90"/>
                    <a:pt x="121" y="90"/>
                  </a:cubicBezTo>
                  <a:cubicBezTo>
                    <a:pt x="113" y="95"/>
                    <a:pt x="101" y="107"/>
                    <a:pt x="90" y="116"/>
                  </a:cubicBezTo>
                  <a:cubicBezTo>
                    <a:pt x="78" y="121"/>
                    <a:pt x="70" y="130"/>
                    <a:pt x="61" y="139"/>
                  </a:cubicBezTo>
                  <a:cubicBezTo>
                    <a:pt x="47" y="159"/>
                    <a:pt x="32" y="176"/>
                    <a:pt x="21" y="196"/>
                  </a:cubicBezTo>
                  <a:cubicBezTo>
                    <a:pt x="18" y="205"/>
                    <a:pt x="15" y="216"/>
                    <a:pt x="12" y="225"/>
                  </a:cubicBezTo>
                  <a:cubicBezTo>
                    <a:pt x="6" y="234"/>
                    <a:pt x="6" y="240"/>
                    <a:pt x="3" y="248"/>
                  </a:cubicBezTo>
                  <a:cubicBezTo>
                    <a:pt x="0" y="265"/>
                    <a:pt x="0" y="289"/>
                    <a:pt x="0" y="306"/>
                  </a:cubicBezTo>
                  <a:cubicBezTo>
                    <a:pt x="0" y="317"/>
                    <a:pt x="0" y="323"/>
                    <a:pt x="3" y="335"/>
                  </a:cubicBezTo>
                  <a:cubicBezTo>
                    <a:pt x="3" y="340"/>
                    <a:pt x="3" y="349"/>
                    <a:pt x="6" y="355"/>
                  </a:cubicBezTo>
                  <a:lnTo>
                    <a:pt x="6" y="363"/>
                  </a:lnTo>
                  <a:cubicBezTo>
                    <a:pt x="3" y="366"/>
                    <a:pt x="6" y="366"/>
                    <a:pt x="6" y="366"/>
                  </a:cubicBezTo>
                  <a:lnTo>
                    <a:pt x="6" y="369"/>
                  </a:lnTo>
                  <a:cubicBezTo>
                    <a:pt x="12" y="381"/>
                    <a:pt x="15" y="395"/>
                    <a:pt x="18" y="404"/>
                  </a:cubicBezTo>
                  <a:cubicBezTo>
                    <a:pt x="26" y="421"/>
                    <a:pt x="32" y="436"/>
                    <a:pt x="44" y="450"/>
                  </a:cubicBezTo>
                  <a:cubicBezTo>
                    <a:pt x="47" y="453"/>
                    <a:pt x="49" y="461"/>
                    <a:pt x="55" y="467"/>
                  </a:cubicBezTo>
                  <a:cubicBezTo>
                    <a:pt x="64" y="482"/>
                    <a:pt x="75" y="493"/>
                    <a:pt x="87" y="505"/>
                  </a:cubicBezTo>
                  <a:lnTo>
                    <a:pt x="90" y="505"/>
                  </a:lnTo>
                  <a:lnTo>
                    <a:pt x="93" y="508"/>
                  </a:lnTo>
                  <a:lnTo>
                    <a:pt x="96" y="510"/>
                  </a:lnTo>
                  <a:cubicBezTo>
                    <a:pt x="101" y="510"/>
                    <a:pt x="104" y="513"/>
                    <a:pt x="107" y="519"/>
                  </a:cubicBezTo>
                  <a:lnTo>
                    <a:pt x="110" y="519"/>
                  </a:lnTo>
                  <a:cubicBezTo>
                    <a:pt x="124" y="528"/>
                    <a:pt x="139" y="539"/>
                    <a:pt x="159" y="551"/>
                  </a:cubicBezTo>
                  <a:cubicBezTo>
                    <a:pt x="165" y="554"/>
                    <a:pt x="168" y="554"/>
                    <a:pt x="173" y="557"/>
                  </a:cubicBezTo>
                  <a:cubicBezTo>
                    <a:pt x="191" y="565"/>
                    <a:pt x="211" y="571"/>
                    <a:pt x="234" y="580"/>
                  </a:cubicBezTo>
                  <a:cubicBezTo>
                    <a:pt x="237" y="583"/>
                    <a:pt x="245" y="583"/>
                    <a:pt x="248" y="583"/>
                  </a:cubicBezTo>
                  <a:cubicBezTo>
                    <a:pt x="266" y="585"/>
                    <a:pt x="283" y="585"/>
                    <a:pt x="303" y="585"/>
                  </a:cubicBezTo>
                  <a:cubicBezTo>
                    <a:pt x="309" y="583"/>
                    <a:pt x="320" y="583"/>
                    <a:pt x="329" y="583"/>
                  </a:cubicBezTo>
                  <a:cubicBezTo>
                    <a:pt x="338" y="580"/>
                    <a:pt x="349" y="580"/>
                    <a:pt x="361" y="577"/>
                  </a:cubicBezTo>
                  <a:lnTo>
                    <a:pt x="415" y="554"/>
                  </a:lnTo>
                  <a:cubicBezTo>
                    <a:pt x="421" y="548"/>
                    <a:pt x="433" y="542"/>
                    <a:pt x="444" y="536"/>
                  </a:cubicBezTo>
                  <a:cubicBezTo>
                    <a:pt x="462" y="522"/>
                    <a:pt x="482" y="508"/>
                    <a:pt x="499" y="490"/>
                  </a:cubicBezTo>
                  <a:lnTo>
                    <a:pt x="522" y="467"/>
                  </a:lnTo>
                  <a:cubicBezTo>
                    <a:pt x="525" y="461"/>
                    <a:pt x="528" y="456"/>
                    <a:pt x="536" y="450"/>
                  </a:cubicBezTo>
                  <a:cubicBezTo>
                    <a:pt x="548" y="438"/>
                    <a:pt x="554" y="427"/>
                    <a:pt x="562" y="412"/>
                  </a:cubicBezTo>
                  <a:lnTo>
                    <a:pt x="562" y="410"/>
                  </a:lnTo>
                  <a:cubicBezTo>
                    <a:pt x="565" y="389"/>
                    <a:pt x="580" y="361"/>
                    <a:pt x="588" y="338"/>
                  </a:cubicBezTo>
                  <a:cubicBezTo>
                    <a:pt x="588" y="326"/>
                    <a:pt x="588" y="317"/>
                    <a:pt x="591" y="306"/>
                  </a:cubicBezTo>
                  <a:lnTo>
                    <a:pt x="591" y="268"/>
                  </a:lnTo>
                  <a:lnTo>
                    <a:pt x="591" y="265"/>
                  </a:lnTo>
                  <a:cubicBezTo>
                    <a:pt x="588" y="248"/>
                    <a:pt x="583" y="225"/>
                    <a:pt x="580" y="208"/>
                  </a:cubicBezTo>
                  <a:lnTo>
                    <a:pt x="580" y="205"/>
                  </a:lnTo>
                  <a:cubicBezTo>
                    <a:pt x="580" y="202"/>
                    <a:pt x="580" y="196"/>
                    <a:pt x="577" y="191"/>
                  </a:cubicBezTo>
                  <a:cubicBezTo>
                    <a:pt x="577" y="188"/>
                    <a:pt x="574" y="182"/>
                    <a:pt x="574" y="179"/>
                  </a:cubicBezTo>
                  <a:cubicBezTo>
                    <a:pt x="568" y="176"/>
                    <a:pt x="565" y="167"/>
                    <a:pt x="565" y="162"/>
                  </a:cubicBezTo>
                  <a:cubicBezTo>
                    <a:pt x="560" y="150"/>
                    <a:pt x="551" y="139"/>
                    <a:pt x="562" y="136"/>
                  </a:cubicBezTo>
                  <a:lnTo>
                    <a:pt x="551" y="116"/>
                  </a:lnTo>
                  <a:lnTo>
                    <a:pt x="551" y="110"/>
                  </a:lnTo>
                  <a:cubicBezTo>
                    <a:pt x="548" y="110"/>
                    <a:pt x="548" y="107"/>
                    <a:pt x="548" y="107"/>
                  </a:cubicBezTo>
                  <a:cubicBezTo>
                    <a:pt x="539" y="95"/>
                    <a:pt x="534" y="90"/>
                    <a:pt x="522" y="78"/>
                  </a:cubicBezTo>
                  <a:cubicBezTo>
                    <a:pt x="519" y="72"/>
                    <a:pt x="511" y="64"/>
                    <a:pt x="505" y="58"/>
                  </a:cubicBezTo>
                  <a:cubicBezTo>
                    <a:pt x="485" y="46"/>
                    <a:pt x="464" y="32"/>
                    <a:pt x="447" y="21"/>
                  </a:cubicBezTo>
                  <a:cubicBezTo>
                    <a:pt x="436" y="15"/>
                    <a:pt x="424" y="9"/>
                    <a:pt x="413" y="6"/>
                  </a:cubicBezTo>
                  <a:lnTo>
                    <a:pt x="407" y="6"/>
                  </a:lnTo>
                  <a:cubicBezTo>
                    <a:pt x="395" y="6"/>
                    <a:pt x="389" y="6"/>
                    <a:pt x="384" y="3"/>
                  </a:cubicBezTo>
                  <a:lnTo>
                    <a:pt x="378" y="3"/>
                  </a:lnTo>
                  <a:cubicBezTo>
                    <a:pt x="364" y="0"/>
                    <a:pt x="35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9" name="Google Shape;1389;p36"/>
            <p:cNvSpPr/>
            <p:nvPr/>
          </p:nvSpPr>
          <p:spPr>
            <a:xfrm>
              <a:off x="3090725" y="3703000"/>
              <a:ext cx="300" cy="525"/>
            </a:xfrm>
            <a:custGeom>
              <a:avLst/>
              <a:gdLst/>
              <a:ahLst/>
              <a:cxnLst/>
              <a:rect l="l" t="t" r="r" b="b"/>
              <a:pathLst>
                <a:path w="12" h="21" extrusionOk="0">
                  <a:moveTo>
                    <a:pt x="9" y="0"/>
                  </a:moveTo>
                  <a:lnTo>
                    <a:pt x="9" y="0"/>
                  </a:lnTo>
                  <a:cubicBezTo>
                    <a:pt x="3" y="6"/>
                    <a:pt x="3" y="9"/>
                    <a:pt x="0" y="15"/>
                  </a:cubicBezTo>
                  <a:lnTo>
                    <a:pt x="0" y="20"/>
                  </a:lnTo>
                  <a:cubicBezTo>
                    <a:pt x="9" y="6"/>
                    <a:pt x="12"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0" name="Google Shape;1390;p36"/>
            <p:cNvSpPr/>
            <p:nvPr/>
          </p:nvSpPr>
          <p:spPr>
            <a:xfrm>
              <a:off x="3090650" y="3707525"/>
              <a:ext cx="25" cy="175"/>
            </a:xfrm>
            <a:custGeom>
              <a:avLst/>
              <a:gdLst/>
              <a:ahLst/>
              <a:cxnLst/>
              <a:rect l="l" t="t" r="r" b="b"/>
              <a:pathLst>
                <a:path w="1" h="7" extrusionOk="0">
                  <a:moveTo>
                    <a:pt x="1" y="1"/>
                  </a:moveTo>
                  <a:cubicBezTo>
                    <a:pt x="1" y="7"/>
                    <a:pt x="1" y="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1" name="Google Shape;1391;p36"/>
            <p:cNvSpPr/>
            <p:nvPr/>
          </p:nvSpPr>
          <p:spPr>
            <a:xfrm>
              <a:off x="3079975" y="3687300"/>
              <a:ext cx="40525" cy="36800"/>
            </a:xfrm>
            <a:custGeom>
              <a:avLst/>
              <a:gdLst/>
              <a:ahLst/>
              <a:cxnLst/>
              <a:rect l="l" t="t" r="r" b="b"/>
              <a:pathLst>
                <a:path w="1621" h="1472" extrusionOk="0">
                  <a:moveTo>
                    <a:pt x="692" y="0"/>
                  </a:moveTo>
                  <a:cubicBezTo>
                    <a:pt x="554" y="0"/>
                    <a:pt x="421" y="48"/>
                    <a:pt x="309" y="132"/>
                  </a:cubicBezTo>
                  <a:cubicBezTo>
                    <a:pt x="159" y="245"/>
                    <a:pt x="82" y="421"/>
                    <a:pt x="50" y="599"/>
                  </a:cubicBezTo>
                  <a:cubicBezTo>
                    <a:pt x="1" y="859"/>
                    <a:pt x="73" y="1127"/>
                    <a:pt x="174" y="1363"/>
                  </a:cubicBezTo>
                  <a:cubicBezTo>
                    <a:pt x="203" y="1430"/>
                    <a:pt x="279" y="1471"/>
                    <a:pt x="353" y="1471"/>
                  </a:cubicBezTo>
                  <a:cubicBezTo>
                    <a:pt x="381" y="1471"/>
                    <a:pt x="409" y="1465"/>
                    <a:pt x="433" y="1452"/>
                  </a:cubicBezTo>
                  <a:cubicBezTo>
                    <a:pt x="528" y="1401"/>
                    <a:pt x="563" y="1294"/>
                    <a:pt x="520" y="1193"/>
                  </a:cubicBezTo>
                  <a:cubicBezTo>
                    <a:pt x="511" y="1164"/>
                    <a:pt x="500" y="1138"/>
                    <a:pt x="488" y="1110"/>
                  </a:cubicBezTo>
                  <a:cubicBezTo>
                    <a:pt x="485" y="1095"/>
                    <a:pt x="477" y="1084"/>
                    <a:pt x="474" y="1069"/>
                  </a:cubicBezTo>
                  <a:lnTo>
                    <a:pt x="474" y="1066"/>
                  </a:lnTo>
                  <a:cubicBezTo>
                    <a:pt x="459" y="1020"/>
                    <a:pt x="448" y="968"/>
                    <a:pt x="439" y="919"/>
                  </a:cubicBezTo>
                  <a:cubicBezTo>
                    <a:pt x="433" y="888"/>
                    <a:pt x="430" y="850"/>
                    <a:pt x="428" y="818"/>
                  </a:cubicBezTo>
                  <a:lnTo>
                    <a:pt x="428" y="807"/>
                  </a:lnTo>
                  <a:cubicBezTo>
                    <a:pt x="425" y="804"/>
                    <a:pt x="425" y="804"/>
                    <a:pt x="425" y="801"/>
                  </a:cubicBezTo>
                  <a:lnTo>
                    <a:pt x="425" y="795"/>
                  </a:lnTo>
                  <a:lnTo>
                    <a:pt x="425" y="792"/>
                  </a:lnTo>
                  <a:lnTo>
                    <a:pt x="425" y="767"/>
                  </a:lnTo>
                  <a:cubicBezTo>
                    <a:pt x="425" y="746"/>
                    <a:pt x="425" y="723"/>
                    <a:pt x="428" y="703"/>
                  </a:cubicBezTo>
                  <a:cubicBezTo>
                    <a:pt x="428" y="689"/>
                    <a:pt x="430" y="671"/>
                    <a:pt x="430" y="657"/>
                  </a:cubicBezTo>
                  <a:lnTo>
                    <a:pt x="430" y="657"/>
                  </a:lnTo>
                  <a:lnTo>
                    <a:pt x="428" y="660"/>
                  </a:lnTo>
                  <a:cubicBezTo>
                    <a:pt x="430" y="657"/>
                    <a:pt x="430" y="651"/>
                    <a:pt x="430" y="648"/>
                  </a:cubicBezTo>
                  <a:cubicBezTo>
                    <a:pt x="430" y="643"/>
                    <a:pt x="433" y="637"/>
                    <a:pt x="433" y="634"/>
                  </a:cubicBezTo>
                  <a:lnTo>
                    <a:pt x="433" y="631"/>
                  </a:lnTo>
                  <a:cubicBezTo>
                    <a:pt x="442" y="599"/>
                    <a:pt x="453" y="571"/>
                    <a:pt x="468" y="542"/>
                  </a:cubicBezTo>
                  <a:cubicBezTo>
                    <a:pt x="468" y="533"/>
                    <a:pt x="471" y="533"/>
                    <a:pt x="471" y="530"/>
                  </a:cubicBezTo>
                  <a:lnTo>
                    <a:pt x="491" y="499"/>
                  </a:lnTo>
                  <a:lnTo>
                    <a:pt x="502" y="487"/>
                  </a:lnTo>
                  <a:cubicBezTo>
                    <a:pt x="502" y="487"/>
                    <a:pt x="502" y="484"/>
                    <a:pt x="505" y="484"/>
                  </a:cubicBezTo>
                  <a:cubicBezTo>
                    <a:pt x="511" y="484"/>
                    <a:pt x="511" y="478"/>
                    <a:pt x="514" y="475"/>
                  </a:cubicBezTo>
                  <a:cubicBezTo>
                    <a:pt x="520" y="470"/>
                    <a:pt x="526" y="458"/>
                    <a:pt x="531" y="455"/>
                  </a:cubicBezTo>
                  <a:cubicBezTo>
                    <a:pt x="543" y="447"/>
                    <a:pt x="549" y="441"/>
                    <a:pt x="560" y="432"/>
                  </a:cubicBezTo>
                  <a:lnTo>
                    <a:pt x="560" y="429"/>
                  </a:lnTo>
                  <a:cubicBezTo>
                    <a:pt x="573" y="421"/>
                    <a:pt x="589" y="416"/>
                    <a:pt x="603" y="408"/>
                  </a:cubicBezTo>
                  <a:lnTo>
                    <a:pt x="603" y="408"/>
                  </a:lnTo>
                  <a:cubicBezTo>
                    <a:pt x="603" y="408"/>
                    <a:pt x="603" y="408"/>
                    <a:pt x="603" y="408"/>
                  </a:cubicBezTo>
                  <a:cubicBezTo>
                    <a:pt x="604" y="408"/>
                    <a:pt x="605" y="408"/>
                    <a:pt x="606" y="406"/>
                  </a:cubicBezTo>
                  <a:lnTo>
                    <a:pt x="606" y="406"/>
                  </a:lnTo>
                  <a:cubicBezTo>
                    <a:pt x="605" y="407"/>
                    <a:pt x="604" y="408"/>
                    <a:pt x="603" y="408"/>
                  </a:cubicBezTo>
                  <a:lnTo>
                    <a:pt x="603" y="408"/>
                  </a:lnTo>
                  <a:cubicBezTo>
                    <a:pt x="602" y="408"/>
                    <a:pt x="604" y="403"/>
                    <a:pt x="615" y="401"/>
                  </a:cubicBezTo>
                  <a:cubicBezTo>
                    <a:pt x="621" y="401"/>
                    <a:pt x="626" y="398"/>
                    <a:pt x="629" y="398"/>
                  </a:cubicBezTo>
                  <a:cubicBezTo>
                    <a:pt x="630" y="399"/>
                    <a:pt x="631" y="399"/>
                    <a:pt x="631" y="399"/>
                  </a:cubicBezTo>
                  <a:cubicBezTo>
                    <a:pt x="632" y="399"/>
                    <a:pt x="633" y="398"/>
                    <a:pt x="635" y="398"/>
                  </a:cubicBezTo>
                  <a:cubicBezTo>
                    <a:pt x="649" y="392"/>
                    <a:pt x="661" y="392"/>
                    <a:pt x="672" y="389"/>
                  </a:cubicBezTo>
                  <a:lnTo>
                    <a:pt x="721" y="389"/>
                  </a:lnTo>
                  <a:cubicBezTo>
                    <a:pt x="733" y="389"/>
                    <a:pt x="747" y="392"/>
                    <a:pt x="759" y="392"/>
                  </a:cubicBezTo>
                  <a:lnTo>
                    <a:pt x="765" y="392"/>
                  </a:lnTo>
                  <a:cubicBezTo>
                    <a:pt x="785" y="401"/>
                    <a:pt x="802" y="406"/>
                    <a:pt x="822" y="415"/>
                  </a:cubicBezTo>
                  <a:cubicBezTo>
                    <a:pt x="828" y="415"/>
                    <a:pt x="834" y="418"/>
                    <a:pt x="843" y="421"/>
                  </a:cubicBezTo>
                  <a:cubicBezTo>
                    <a:pt x="843" y="421"/>
                    <a:pt x="845" y="426"/>
                    <a:pt x="848" y="426"/>
                  </a:cubicBezTo>
                  <a:lnTo>
                    <a:pt x="851" y="426"/>
                  </a:lnTo>
                  <a:cubicBezTo>
                    <a:pt x="857" y="429"/>
                    <a:pt x="860" y="432"/>
                    <a:pt x="863" y="432"/>
                  </a:cubicBezTo>
                  <a:cubicBezTo>
                    <a:pt x="877" y="441"/>
                    <a:pt x="889" y="450"/>
                    <a:pt x="903" y="458"/>
                  </a:cubicBezTo>
                  <a:cubicBezTo>
                    <a:pt x="915" y="470"/>
                    <a:pt x="929" y="475"/>
                    <a:pt x="938" y="487"/>
                  </a:cubicBezTo>
                  <a:lnTo>
                    <a:pt x="961" y="507"/>
                  </a:lnTo>
                  <a:cubicBezTo>
                    <a:pt x="992" y="542"/>
                    <a:pt x="1021" y="573"/>
                    <a:pt x="1047" y="608"/>
                  </a:cubicBezTo>
                  <a:cubicBezTo>
                    <a:pt x="1050" y="614"/>
                    <a:pt x="1053" y="620"/>
                    <a:pt x="1059" y="622"/>
                  </a:cubicBezTo>
                  <a:cubicBezTo>
                    <a:pt x="1062" y="628"/>
                    <a:pt x="1062" y="631"/>
                    <a:pt x="1064" y="634"/>
                  </a:cubicBezTo>
                  <a:lnTo>
                    <a:pt x="1067" y="637"/>
                  </a:lnTo>
                  <a:cubicBezTo>
                    <a:pt x="1082" y="660"/>
                    <a:pt x="1093" y="677"/>
                    <a:pt x="1105" y="700"/>
                  </a:cubicBezTo>
                  <a:cubicBezTo>
                    <a:pt x="1131" y="749"/>
                    <a:pt x="1154" y="801"/>
                    <a:pt x="1174" y="850"/>
                  </a:cubicBezTo>
                  <a:cubicBezTo>
                    <a:pt x="1174" y="853"/>
                    <a:pt x="1177" y="859"/>
                    <a:pt x="1177" y="865"/>
                  </a:cubicBezTo>
                  <a:lnTo>
                    <a:pt x="1177" y="867"/>
                  </a:lnTo>
                  <a:cubicBezTo>
                    <a:pt x="1180" y="873"/>
                    <a:pt x="1180" y="873"/>
                    <a:pt x="1180" y="876"/>
                  </a:cubicBezTo>
                  <a:lnTo>
                    <a:pt x="1180" y="879"/>
                  </a:lnTo>
                  <a:cubicBezTo>
                    <a:pt x="1183" y="882"/>
                    <a:pt x="1183" y="882"/>
                    <a:pt x="1183" y="888"/>
                  </a:cubicBezTo>
                  <a:cubicBezTo>
                    <a:pt x="1183" y="893"/>
                    <a:pt x="1188" y="902"/>
                    <a:pt x="1188" y="905"/>
                  </a:cubicBezTo>
                  <a:cubicBezTo>
                    <a:pt x="1194" y="937"/>
                    <a:pt x="1206" y="974"/>
                    <a:pt x="1211" y="1006"/>
                  </a:cubicBezTo>
                  <a:cubicBezTo>
                    <a:pt x="1232" y="1092"/>
                    <a:pt x="1311" y="1165"/>
                    <a:pt x="1402" y="1165"/>
                  </a:cubicBezTo>
                  <a:cubicBezTo>
                    <a:pt x="1414" y="1165"/>
                    <a:pt x="1427" y="1164"/>
                    <a:pt x="1439" y="1161"/>
                  </a:cubicBezTo>
                  <a:cubicBezTo>
                    <a:pt x="1537" y="1138"/>
                    <a:pt x="1621" y="1037"/>
                    <a:pt x="1595" y="934"/>
                  </a:cubicBezTo>
                  <a:cubicBezTo>
                    <a:pt x="1494" y="519"/>
                    <a:pt x="1246" y="81"/>
                    <a:pt x="791" y="9"/>
                  </a:cubicBezTo>
                  <a:cubicBezTo>
                    <a:pt x="758" y="3"/>
                    <a:pt x="725"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2" name="Google Shape;1392;p36"/>
            <p:cNvSpPr/>
            <p:nvPr/>
          </p:nvSpPr>
          <p:spPr>
            <a:xfrm>
              <a:off x="3100525" y="3697600"/>
              <a:ext cx="600" cy="225"/>
            </a:xfrm>
            <a:custGeom>
              <a:avLst/>
              <a:gdLst/>
              <a:ahLst/>
              <a:cxnLst/>
              <a:rect l="l" t="t" r="r" b="b"/>
              <a:pathLst>
                <a:path w="24" h="9" extrusionOk="0">
                  <a:moveTo>
                    <a:pt x="0" y="0"/>
                  </a:moveTo>
                  <a:cubicBezTo>
                    <a:pt x="0" y="2"/>
                    <a:pt x="6" y="5"/>
                    <a:pt x="17" y="7"/>
                  </a:cubicBezTo>
                  <a:lnTo>
                    <a:pt x="17" y="7"/>
                  </a:lnTo>
                  <a:cubicBezTo>
                    <a:pt x="16" y="6"/>
                    <a:pt x="15" y="5"/>
                    <a:pt x="15" y="3"/>
                  </a:cubicBezTo>
                  <a:cubicBezTo>
                    <a:pt x="12" y="3"/>
                    <a:pt x="6" y="3"/>
                    <a:pt x="0" y="0"/>
                  </a:cubicBezTo>
                  <a:close/>
                  <a:moveTo>
                    <a:pt x="17" y="7"/>
                  </a:moveTo>
                  <a:cubicBezTo>
                    <a:pt x="19" y="9"/>
                    <a:pt x="22" y="9"/>
                    <a:pt x="23" y="9"/>
                  </a:cubicBezTo>
                  <a:cubicBezTo>
                    <a:pt x="21" y="8"/>
                    <a:pt x="19" y="8"/>
                    <a:pt x="17" y="7"/>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3" name="Google Shape;1393;p36"/>
            <p:cNvSpPr/>
            <p:nvPr/>
          </p:nvSpPr>
          <p:spPr>
            <a:xfrm>
              <a:off x="3234325" y="3629625"/>
              <a:ext cx="39375" cy="39200"/>
            </a:xfrm>
            <a:custGeom>
              <a:avLst/>
              <a:gdLst/>
              <a:ahLst/>
              <a:cxnLst/>
              <a:rect l="l" t="t" r="r" b="b"/>
              <a:pathLst>
                <a:path w="1575" h="1568" extrusionOk="0">
                  <a:moveTo>
                    <a:pt x="671" y="0"/>
                  </a:moveTo>
                  <a:cubicBezTo>
                    <a:pt x="516" y="0"/>
                    <a:pt x="357" y="63"/>
                    <a:pt x="248" y="177"/>
                  </a:cubicBezTo>
                  <a:cubicBezTo>
                    <a:pt x="116" y="318"/>
                    <a:pt x="44" y="494"/>
                    <a:pt x="23" y="684"/>
                  </a:cubicBezTo>
                  <a:cubicBezTo>
                    <a:pt x="0" y="952"/>
                    <a:pt x="78" y="1223"/>
                    <a:pt x="196" y="1457"/>
                  </a:cubicBezTo>
                  <a:cubicBezTo>
                    <a:pt x="232" y="1523"/>
                    <a:pt x="303" y="1567"/>
                    <a:pt x="374" y="1567"/>
                  </a:cubicBezTo>
                  <a:cubicBezTo>
                    <a:pt x="402" y="1567"/>
                    <a:pt x="430" y="1561"/>
                    <a:pt x="456" y="1546"/>
                  </a:cubicBezTo>
                  <a:cubicBezTo>
                    <a:pt x="551" y="1497"/>
                    <a:pt x="594" y="1385"/>
                    <a:pt x="548" y="1287"/>
                  </a:cubicBezTo>
                  <a:cubicBezTo>
                    <a:pt x="519" y="1238"/>
                    <a:pt x="496" y="1186"/>
                    <a:pt x="476" y="1131"/>
                  </a:cubicBezTo>
                  <a:cubicBezTo>
                    <a:pt x="470" y="1122"/>
                    <a:pt x="467" y="1108"/>
                    <a:pt x="462" y="1096"/>
                  </a:cubicBezTo>
                  <a:cubicBezTo>
                    <a:pt x="464" y="1085"/>
                    <a:pt x="441" y="1036"/>
                    <a:pt x="439" y="1024"/>
                  </a:cubicBezTo>
                  <a:cubicBezTo>
                    <a:pt x="427" y="981"/>
                    <a:pt x="421" y="935"/>
                    <a:pt x="413" y="886"/>
                  </a:cubicBezTo>
                  <a:cubicBezTo>
                    <a:pt x="410" y="866"/>
                    <a:pt x="410" y="843"/>
                    <a:pt x="407" y="825"/>
                  </a:cubicBezTo>
                  <a:lnTo>
                    <a:pt x="407" y="797"/>
                  </a:lnTo>
                  <a:cubicBezTo>
                    <a:pt x="407" y="756"/>
                    <a:pt x="407" y="722"/>
                    <a:pt x="413" y="681"/>
                  </a:cubicBezTo>
                  <a:cubicBezTo>
                    <a:pt x="413" y="676"/>
                    <a:pt x="413" y="667"/>
                    <a:pt x="418" y="661"/>
                  </a:cubicBezTo>
                  <a:lnTo>
                    <a:pt x="427" y="618"/>
                  </a:lnTo>
                  <a:cubicBezTo>
                    <a:pt x="433" y="604"/>
                    <a:pt x="439" y="586"/>
                    <a:pt x="441" y="569"/>
                  </a:cubicBezTo>
                  <a:cubicBezTo>
                    <a:pt x="441" y="566"/>
                    <a:pt x="447" y="560"/>
                    <a:pt x="450" y="555"/>
                  </a:cubicBezTo>
                  <a:lnTo>
                    <a:pt x="450" y="555"/>
                  </a:lnTo>
                  <a:cubicBezTo>
                    <a:pt x="447" y="555"/>
                    <a:pt x="447" y="560"/>
                    <a:pt x="441" y="563"/>
                  </a:cubicBezTo>
                  <a:lnTo>
                    <a:pt x="441" y="563"/>
                  </a:lnTo>
                  <a:cubicBezTo>
                    <a:pt x="447" y="560"/>
                    <a:pt x="447" y="555"/>
                    <a:pt x="450" y="552"/>
                  </a:cubicBezTo>
                  <a:cubicBezTo>
                    <a:pt x="450" y="549"/>
                    <a:pt x="453" y="549"/>
                    <a:pt x="453" y="546"/>
                  </a:cubicBezTo>
                  <a:cubicBezTo>
                    <a:pt x="464" y="523"/>
                    <a:pt x="476" y="506"/>
                    <a:pt x="490" y="483"/>
                  </a:cubicBezTo>
                  <a:cubicBezTo>
                    <a:pt x="493" y="483"/>
                    <a:pt x="493" y="480"/>
                    <a:pt x="496" y="477"/>
                  </a:cubicBezTo>
                  <a:cubicBezTo>
                    <a:pt x="505" y="471"/>
                    <a:pt x="511" y="459"/>
                    <a:pt x="522" y="451"/>
                  </a:cubicBezTo>
                  <a:cubicBezTo>
                    <a:pt x="534" y="445"/>
                    <a:pt x="539" y="436"/>
                    <a:pt x="551" y="431"/>
                  </a:cubicBezTo>
                  <a:lnTo>
                    <a:pt x="554" y="431"/>
                  </a:lnTo>
                  <a:lnTo>
                    <a:pt x="597" y="408"/>
                  </a:lnTo>
                  <a:cubicBezTo>
                    <a:pt x="620" y="402"/>
                    <a:pt x="640" y="399"/>
                    <a:pt x="663" y="393"/>
                  </a:cubicBezTo>
                  <a:lnTo>
                    <a:pt x="669" y="393"/>
                  </a:lnTo>
                  <a:cubicBezTo>
                    <a:pt x="683" y="393"/>
                    <a:pt x="698" y="399"/>
                    <a:pt x="712" y="399"/>
                  </a:cubicBezTo>
                  <a:lnTo>
                    <a:pt x="715" y="399"/>
                  </a:lnTo>
                  <a:lnTo>
                    <a:pt x="758" y="408"/>
                  </a:lnTo>
                  <a:cubicBezTo>
                    <a:pt x="773" y="413"/>
                    <a:pt x="784" y="419"/>
                    <a:pt x="796" y="422"/>
                  </a:cubicBezTo>
                  <a:lnTo>
                    <a:pt x="802" y="422"/>
                  </a:lnTo>
                  <a:cubicBezTo>
                    <a:pt x="825" y="436"/>
                    <a:pt x="851" y="457"/>
                    <a:pt x="871" y="474"/>
                  </a:cubicBezTo>
                  <a:cubicBezTo>
                    <a:pt x="874" y="474"/>
                    <a:pt x="879" y="477"/>
                    <a:pt x="885" y="485"/>
                  </a:cubicBezTo>
                  <a:cubicBezTo>
                    <a:pt x="885" y="485"/>
                    <a:pt x="885" y="488"/>
                    <a:pt x="888" y="488"/>
                  </a:cubicBezTo>
                  <a:cubicBezTo>
                    <a:pt x="900" y="494"/>
                    <a:pt x="908" y="503"/>
                    <a:pt x="914" y="508"/>
                  </a:cubicBezTo>
                  <a:cubicBezTo>
                    <a:pt x="926" y="523"/>
                    <a:pt x="940" y="543"/>
                    <a:pt x="954" y="557"/>
                  </a:cubicBezTo>
                  <a:lnTo>
                    <a:pt x="998" y="609"/>
                  </a:lnTo>
                  <a:lnTo>
                    <a:pt x="1001" y="615"/>
                  </a:lnTo>
                  <a:lnTo>
                    <a:pt x="1003" y="615"/>
                  </a:lnTo>
                  <a:lnTo>
                    <a:pt x="1009" y="618"/>
                  </a:lnTo>
                  <a:cubicBezTo>
                    <a:pt x="1012" y="630"/>
                    <a:pt x="1024" y="635"/>
                    <a:pt x="1026" y="647"/>
                  </a:cubicBezTo>
                  <a:cubicBezTo>
                    <a:pt x="1055" y="693"/>
                    <a:pt x="1081" y="745"/>
                    <a:pt x="1101" y="794"/>
                  </a:cubicBezTo>
                  <a:cubicBezTo>
                    <a:pt x="1116" y="823"/>
                    <a:pt x="1127" y="854"/>
                    <a:pt x="1139" y="883"/>
                  </a:cubicBezTo>
                  <a:cubicBezTo>
                    <a:pt x="1142" y="898"/>
                    <a:pt x="1148" y="909"/>
                    <a:pt x="1153" y="923"/>
                  </a:cubicBezTo>
                  <a:lnTo>
                    <a:pt x="1153" y="926"/>
                  </a:lnTo>
                  <a:cubicBezTo>
                    <a:pt x="1156" y="935"/>
                    <a:pt x="1156" y="941"/>
                    <a:pt x="1159" y="949"/>
                  </a:cubicBezTo>
                  <a:cubicBezTo>
                    <a:pt x="1184" y="1036"/>
                    <a:pt x="1255" y="1109"/>
                    <a:pt x="1348" y="1109"/>
                  </a:cubicBezTo>
                  <a:cubicBezTo>
                    <a:pt x="1361" y="1109"/>
                    <a:pt x="1374" y="1108"/>
                    <a:pt x="1387" y="1105"/>
                  </a:cubicBezTo>
                  <a:cubicBezTo>
                    <a:pt x="1479" y="1082"/>
                    <a:pt x="1574" y="981"/>
                    <a:pt x="1542" y="877"/>
                  </a:cubicBezTo>
                  <a:cubicBezTo>
                    <a:pt x="1465" y="647"/>
                    <a:pt x="1369" y="408"/>
                    <a:pt x="1197" y="238"/>
                  </a:cubicBezTo>
                  <a:cubicBezTo>
                    <a:pt x="1061" y="108"/>
                    <a:pt x="894" y="7"/>
                    <a:pt x="701" y="1"/>
                  </a:cubicBezTo>
                  <a:cubicBezTo>
                    <a:pt x="691" y="1"/>
                    <a:pt x="681"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4" name="Google Shape;1394;p36"/>
            <p:cNvSpPr/>
            <p:nvPr/>
          </p:nvSpPr>
          <p:spPr>
            <a:xfrm>
              <a:off x="3256075" y="3641450"/>
              <a:ext cx="475" cy="325"/>
            </a:xfrm>
            <a:custGeom>
              <a:avLst/>
              <a:gdLst/>
              <a:ahLst/>
              <a:cxnLst/>
              <a:rect l="l" t="t" r="r" b="b"/>
              <a:pathLst>
                <a:path w="19" h="13" extrusionOk="0">
                  <a:moveTo>
                    <a:pt x="1" y="1"/>
                  </a:moveTo>
                  <a:cubicBezTo>
                    <a:pt x="1" y="4"/>
                    <a:pt x="9" y="7"/>
                    <a:pt x="18" y="12"/>
                  </a:cubicBezTo>
                  <a:lnTo>
                    <a:pt x="15" y="7"/>
                  </a:lnTo>
                  <a:cubicBezTo>
                    <a:pt x="9" y="4"/>
                    <a:pt x="4" y="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5" name="Google Shape;1395;p36"/>
            <p:cNvSpPr/>
            <p:nvPr/>
          </p:nvSpPr>
          <p:spPr>
            <a:xfrm>
              <a:off x="3245850" y="3642825"/>
              <a:ext cx="100" cy="175"/>
            </a:xfrm>
            <a:custGeom>
              <a:avLst/>
              <a:gdLst/>
              <a:ahLst/>
              <a:cxnLst/>
              <a:rect l="l" t="t" r="r" b="b"/>
              <a:pathLst>
                <a:path w="4" h="7" extrusionOk="0">
                  <a:moveTo>
                    <a:pt x="1" y="6"/>
                  </a:moveTo>
                  <a:cubicBezTo>
                    <a:pt x="3" y="1"/>
                    <a:pt x="3" y="1"/>
                    <a:pt x="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6" name="Google Shape;1396;p36"/>
            <p:cNvSpPr/>
            <p:nvPr/>
          </p:nvSpPr>
          <p:spPr>
            <a:xfrm>
              <a:off x="3259325" y="3645000"/>
              <a:ext cx="250" cy="375"/>
            </a:xfrm>
            <a:custGeom>
              <a:avLst/>
              <a:gdLst/>
              <a:ahLst/>
              <a:cxnLst/>
              <a:rect l="l" t="t" r="r" b="b"/>
              <a:pathLst>
                <a:path w="10" h="15" extrusionOk="0">
                  <a:moveTo>
                    <a:pt x="1" y="0"/>
                  </a:moveTo>
                  <a:cubicBezTo>
                    <a:pt x="1" y="3"/>
                    <a:pt x="3" y="6"/>
                    <a:pt x="9" y="15"/>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7" name="Google Shape;1397;p36"/>
            <p:cNvSpPr/>
            <p:nvPr/>
          </p:nvSpPr>
          <p:spPr>
            <a:xfrm>
              <a:off x="3253625" y="3639850"/>
              <a:ext cx="600" cy="200"/>
            </a:xfrm>
            <a:custGeom>
              <a:avLst/>
              <a:gdLst/>
              <a:ahLst/>
              <a:cxnLst/>
              <a:rect l="l" t="t" r="r" b="b"/>
              <a:pathLst>
                <a:path w="24" h="8" extrusionOk="0">
                  <a:moveTo>
                    <a:pt x="3" y="1"/>
                  </a:moveTo>
                  <a:cubicBezTo>
                    <a:pt x="1" y="1"/>
                    <a:pt x="5" y="3"/>
                    <a:pt x="24" y="7"/>
                  </a:cubicBezTo>
                  <a:cubicBezTo>
                    <a:pt x="15" y="3"/>
                    <a:pt x="6" y="1"/>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8" name="Google Shape;1398;p36"/>
            <p:cNvSpPr/>
            <p:nvPr/>
          </p:nvSpPr>
          <p:spPr>
            <a:xfrm>
              <a:off x="3144700" y="3680250"/>
              <a:ext cx="82875" cy="61450"/>
            </a:xfrm>
            <a:custGeom>
              <a:avLst/>
              <a:gdLst/>
              <a:ahLst/>
              <a:cxnLst/>
              <a:rect l="l" t="t" r="r" b="b"/>
              <a:pathLst>
                <a:path w="3315" h="2458" extrusionOk="0">
                  <a:moveTo>
                    <a:pt x="2499" y="0"/>
                  </a:moveTo>
                  <a:cubicBezTo>
                    <a:pt x="2343" y="0"/>
                    <a:pt x="2185" y="62"/>
                    <a:pt x="2052" y="190"/>
                  </a:cubicBezTo>
                  <a:cubicBezTo>
                    <a:pt x="1888" y="348"/>
                    <a:pt x="1807" y="564"/>
                    <a:pt x="1680" y="755"/>
                  </a:cubicBezTo>
                  <a:cubicBezTo>
                    <a:pt x="1595" y="814"/>
                    <a:pt x="1494" y="843"/>
                    <a:pt x="1389" y="843"/>
                  </a:cubicBezTo>
                  <a:cubicBezTo>
                    <a:pt x="1317" y="843"/>
                    <a:pt x="1243" y="829"/>
                    <a:pt x="1173" y="801"/>
                  </a:cubicBezTo>
                  <a:cubicBezTo>
                    <a:pt x="1021" y="742"/>
                    <a:pt x="860" y="679"/>
                    <a:pt x="707" y="679"/>
                  </a:cubicBezTo>
                  <a:cubicBezTo>
                    <a:pt x="582" y="679"/>
                    <a:pt x="463" y="722"/>
                    <a:pt x="360" y="844"/>
                  </a:cubicBezTo>
                  <a:cubicBezTo>
                    <a:pt x="0" y="1343"/>
                    <a:pt x="476" y="1922"/>
                    <a:pt x="940" y="2213"/>
                  </a:cubicBezTo>
                  <a:cubicBezTo>
                    <a:pt x="1012" y="2259"/>
                    <a:pt x="1081" y="2296"/>
                    <a:pt x="1144" y="2325"/>
                  </a:cubicBezTo>
                  <a:cubicBezTo>
                    <a:pt x="1342" y="2414"/>
                    <a:pt x="1556" y="2458"/>
                    <a:pt x="1770" y="2458"/>
                  </a:cubicBezTo>
                  <a:cubicBezTo>
                    <a:pt x="2205" y="2458"/>
                    <a:pt x="2638" y="2278"/>
                    <a:pt x="2928" y="1939"/>
                  </a:cubicBezTo>
                  <a:cubicBezTo>
                    <a:pt x="3070" y="1775"/>
                    <a:pt x="3170" y="1567"/>
                    <a:pt x="3219" y="1351"/>
                  </a:cubicBezTo>
                  <a:cubicBezTo>
                    <a:pt x="3315" y="968"/>
                    <a:pt x="3248" y="544"/>
                    <a:pt x="2989" y="239"/>
                  </a:cubicBezTo>
                  <a:cubicBezTo>
                    <a:pt x="2855" y="82"/>
                    <a:pt x="2678" y="0"/>
                    <a:pt x="2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9" name="Google Shape;1399;p36"/>
            <p:cNvSpPr/>
            <p:nvPr/>
          </p:nvSpPr>
          <p:spPr>
            <a:xfrm>
              <a:off x="3168175" y="3707475"/>
              <a:ext cx="57025" cy="34225"/>
            </a:xfrm>
            <a:custGeom>
              <a:avLst/>
              <a:gdLst/>
              <a:ahLst/>
              <a:cxnLst/>
              <a:rect l="l" t="t" r="r" b="b"/>
              <a:pathLst>
                <a:path w="2281" h="1369" extrusionOk="0">
                  <a:moveTo>
                    <a:pt x="1333" y="1"/>
                  </a:moveTo>
                  <a:cubicBezTo>
                    <a:pt x="1140" y="1"/>
                    <a:pt x="939" y="36"/>
                    <a:pt x="736" y="124"/>
                  </a:cubicBezTo>
                  <a:cubicBezTo>
                    <a:pt x="234" y="343"/>
                    <a:pt x="55" y="775"/>
                    <a:pt x="1" y="1124"/>
                  </a:cubicBezTo>
                  <a:cubicBezTo>
                    <a:pt x="73" y="1170"/>
                    <a:pt x="142" y="1207"/>
                    <a:pt x="205" y="1236"/>
                  </a:cubicBezTo>
                  <a:cubicBezTo>
                    <a:pt x="403" y="1325"/>
                    <a:pt x="617" y="1369"/>
                    <a:pt x="831" y="1369"/>
                  </a:cubicBezTo>
                  <a:cubicBezTo>
                    <a:pt x="1266" y="1369"/>
                    <a:pt x="1699" y="1189"/>
                    <a:pt x="1989" y="850"/>
                  </a:cubicBezTo>
                  <a:cubicBezTo>
                    <a:pt x="2131" y="686"/>
                    <a:pt x="2231" y="478"/>
                    <a:pt x="2280" y="262"/>
                  </a:cubicBezTo>
                  <a:cubicBezTo>
                    <a:pt x="2026" y="127"/>
                    <a:pt x="1695" y="1"/>
                    <a:pt x="13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387562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Grandstander"/>
              <a:buNone/>
              <a:defRPr sz="3800" b="1">
                <a:solidFill>
                  <a:schemeClr val="dk1"/>
                </a:solidFill>
                <a:latin typeface="Grandstander"/>
                <a:ea typeface="Grandstander"/>
                <a:cs typeface="Grandstander"/>
                <a:sym typeface="Grandstander"/>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40958541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5.sv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1.wdp"/><Relationship Id="rId3" Type="http://schemas.openxmlformats.org/officeDocument/2006/relationships/slide" Target="slide29.xml"/><Relationship Id="rId7" Type="http://schemas.openxmlformats.org/officeDocument/2006/relationships/slide" Target="slide31.xml"/><Relationship Id="rId12"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slide" Target="slide30.xml"/><Relationship Id="rId5" Type="http://schemas.openxmlformats.org/officeDocument/2006/relationships/slide" Target="slide32.xml"/><Relationship Id="rId15" Type="http://schemas.openxmlformats.org/officeDocument/2006/relationships/image" Target="../media/image75.pn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3.xml"/><Relationship Id="rId14" Type="http://schemas.openxmlformats.org/officeDocument/2006/relationships/slide" Target="slide34.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77.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9.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30.sv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83"/>
        <p:cNvGrpSpPr/>
        <p:nvPr/>
      </p:nvGrpSpPr>
      <p:grpSpPr>
        <a:xfrm>
          <a:off x="0" y="0"/>
          <a:ext cx="0" cy="0"/>
          <a:chOff x="0" y="0"/>
          <a:chExt cx="0" cy="0"/>
        </a:xfrm>
      </p:grpSpPr>
      <p:grpSp>
        <p:nvGrpSpPr>
          <p:cNvPr id="84" name="Google Shape;84;p13"/>
          <p:cNvGrpSpPr/>
          <p:nvPr/>
        </p:nvGrpSpPr>
        <p:grpSpPr>
          <a:xfrm>
            <a:off x="-4895671" y="-4470913"/>
            <a:ext cx="7835660" cy="7870782"/>
            <a:chOff x="1813" y="0"/>
            <a:chExt cx="809173" cy="812800"/>
          </a:xfrm>
        </p:grpSpPr>
        <p:sp>
          <p:nvSpPr>
            <p:cNvPr id="85" name="Google Shape;85;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9B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 name="Google Shape;87;p13"/>
          <p:cNvGrpSpPr/>
          <p:nvPr/>
        </p:nvGrpSpPr>
        <p:grpSpPr>
          <a:xfrm>
            <a:off x="15369503" y="3640737"/>
            <a:ext cx="8518024" cy="8556205"/>
            <a:chOff x="1813" y="0"/>
            <a:chExt cx="809173" cy="812800"/>
          </a:xfrm>
        </p:grpSpPr>
        <p:sp>
          <p:nvSpPr>
            <p:cNvPr id="88" name="Google Shape;88;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 name="TextBox 3">
            <a:extLst>
              <a:ext uri="{FF2B5EF4-FFF2-40B4-BE49-F238E27FC236}">
                <a16:creationId xmlns:a16="http://schemas.microsoft.com/office/drawing/2014/main" id="{7492F1F0-3938-E9C4-F9B7-75F465D3196C}"/>
              </a:ext>
            </a:extLst>
          </p:cNvPr>
          <p:cNvSpPr txBox="1"/>
          <p:nvPr/>
        </p:nvSpPr>
        <p:spPr>
          <a:xfrm>
            <a:off x="1898925" y="2213863"/>
            <a:ext cx="14398052" cy="5404172"/>
          </a:xfrm>
          <a:prstGeom prst="rect">
            <a:avLst/>
          </a:prstGeom>
          <a:noFill/>
        </p:spPr>
        <p:txBody>
          <a:bodyPr wrap="square">
            <a:spAutoFit/>
          </a:bodyPr>
          <a:lstStyle/>
          <a:p>
            <a:pPr algn="ctr">
              <a:lnSpc>
                <a:spcPct val="150000"/>
              </a:lnSpc>
            </a:pPr>
            <a:r>
              <a:rPr lang="en-US" sz="8000" b="1">
                <a:solidFill>
                  <a:schemeClr val="bg2">
                    <a:lumMod val="50000"/>
                  </a:schemeClr>
                </a:solidFill>
                <a:effectLst/>
                <a:latin typeface="+mj-lt"/>
                <a:ea typeface="Calibri" panose="020F0502020204030204" pitchFamily="34" charset="0"/>
              </a:rPr>
              <a:t>NHIỆT LIỆT CHÀO MỪNG CÁC EM ĐẾN VỚI </a:t>
            </a:r>
          </a:p>
          <a:p>
            <a:pPr algn="ctr">
              <a:lnSpc>
                <a:spcPct val="150000"/>
              </a:lnSpc>
            </a:pPr>
            <a:r>
              <a:rPr lang="en-US" sz="8000" b="1">
                <a:solidFill>
                  <a:schemeClr val="bg2">
                    <a:lumMod val="50000"/>
                  </a:schemeClr>
                </a:solidFill>
                <a:effectLst/>
                <a:latin typeface="+mj-lt"/>
                <a:ea typeface="Calibri" panose="020F0502020204030204" pitchFamily="34" charset="0"/>
              </a:rPr>
              <a:t>BÀI HỌC MỚI</a:t>
            </a:r>
            <a:endParaRPr lang="en-US" sz="8000" b="1">
              <a:solidFill>
                <a:schemeClr val="bg2">
                  <a:lumMod val="50000"/>
                </a:schemeClr>
              </a:solidFill>
              <a:latin typeface="+mj-lt"/>
            </a:endParaRPr>
          </a:p>
        </p:txBody>
      </p:sp>
      <p:sp>
        <p:nvSpPr>
          <p:cNvPr id="6" name="Freeform 12">
            <a:extLst>
              <a:ext uri="{FF2B5EF4-FFF2-40B4-BE49-F238E27FC236}">
                <a16:creationId xmlns:a16="http://schemas.microsoft.com/office/drawing/2014/main" id="{525F4A29-5C29-AD43-49AF-5143EFA8BDE1}"/>
              </a:ext>
            </a:extLst>
          </p:cNvPr>
          <p:cNvSpPr/>
          <p:nvPr/>
        </p:nvSpPr>
        <p:spPr>
          <a:xfrm>
            <a:off x="15895591" y="165851"/>
            <a:ext cx="2108348" cy="2383436"/>
          </a:xfrm>
          <a:custGeom>
            <a:avLst/>
            <a:gdLst/>
            <a:ahLst/>
            <a:cxnLst/>
            <a:rect l="l" t="t" r="r" b="b"/>
            <a:pathLst>
              <a:path w="3639884" h="4114800">
                <a:moveTo>
                  <a:pt x="0" y="0"/>
                </a:moveTo>
                <a:lnTo>
                  <a:pt x="3639884" y="0"/>
                </a:lnTo>
                <a:lnTo>
                  <a:pt x="363988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5">
            <a:extLst>
              <a:ext uri="{FF2B5EF4-FFF2-40B4-BE49-F238E27FC236}">
                <a16:creationId xmlns:a16="http://schemas.microsoft.com/office/drawing/2014/main" id="{42BBB51F-2569-4015-B7BE-E9A8C87ABD5B}"/>
              </a:ext>
            </a:extLst>
          </p:cNvPr>
          <p:cNvSpPr/>
          <p:nvPr/>
        </p:nvSpPr>
        <p:spPr>
          <a:xfrm>
            <a:off x="191963" y="6481938"/>
            <a:ext cx="2748026" cy="3670151"/>
          </a:xfrm>
          <a:custGeom>
            <a:avLst/>
            <a:gdLst/>
            <a:ahLst/>
            <a:cxnLst/>
            <a:rect l="l" t="t" r="r" b="b"/>
            <a:pathLst>
              <a:path w="3292539" h="4397380">
                <a:moveTo>
                  <a:pt x="0" y="0"/>
                </a:moveTo>
                <a:lnTo>
                  <a:pt x="3292538" y="0"/>
                </a:lnTo>
                <a:lnTo>
                  <a:pt x="3292538" y="4397380"/>
                </a:lnTo>
                <a:lnTo>
                  <a:pt x="0" y="4397380"/>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30"/>
        <p:cNvGrpSpPr/>
        <p:nvPr/>
      </p:nvGrpSpPr>
      <p:grpSpPr>
        <a:xfrm>
          <a:off x="0" y="0"/>
          <a:ext cx="0" cy="0"/>
          <a:chOff x="0" y="0"/>
          <a:chExt cx="0" cy="0"/>
        </a:xfrm>
      </p:grpSpPr>
      <p:grpSp>
        <p:nvGrpSpPr>
          <p:cNvPr id="131" name="Google Shape;131;p16"/>
          <p:cNvGrpSpPr/>
          <p:nvPr/>
        </p:nvGrpSpPr>
        <p:grpSpPr>
          <a:xfrm>
            <a:off x="3620515" y="2419552"/>
            <a:ext cx="12940628" cy="5447895"/>
            <a:chOff x="0" y="-47625"/>
            <a:chExt cx="3417660" cy="1436492"/>
          </a:xfrm>
        </p:grpSpPr>
        <p:sp>
          <p:nvSpPr>
            <p:cNvPr id="132" name="Google Shape;132;p16"/>
            <p:cNvSpPr/>
            <p:nvPr/>
          </p:nvSpPr>
          <p:spPr>
            <a:xfrm>
              <a:off x="0" y="2633"/>
              <a:ext cx="3417660" cy="1386234"/>
            </a:xfrm>
            <a:custGeom>
              <a:avLst/>
              <a:gdLst/>
              <a:ahLst/>
              <a:cxnLst/>
              <a:rect l="l" t="t" r="r" b="b"/>
              <a:pathLst>
                <a:path w="3417660" h="1396709" extrusionOk="0">
                  <a:moveTo>
                    <a:pt x="0" y="0"/>
                  </a:moveTo>
                  <a:lnTo>
                    <a:pt x="3417660" y="0"/>
                  </a:lnTo>
                  <a:lnTo>
                    <a:pt x="3417660" y="1396709"/>
                  </a:lnTo>
                  <a:lnTo>
                    <a:pt x="0" y="1396709"/>
                  </a:lnTo>
                  <a:close/>
                </a:path>
              </a:pathLst>
            </a:custGeom>
            <a:solidFill>
              <a:srgbClr val="000000">
                <a:alpha val="0"/>
              </a:srgbClr>
            </a:solidFill>
            <a:ln w="38100" cap="flat" cmpd="sng">
              <a:solidFill>
                <a:srgbClr val="333333"/>
              </a:solidFill>
              <a:prstDash val="solid"/>
              <a:round/>
              <a:headEnd type="none" w="sm" len="sm"/>
              <a:tailEnd type="none" w="sm" len="sm"/>
            </a:ln>
          </p:spPr>
        </p:sp>
        <p:sp>
          <p:nvSpPr>
            <p:cNvPr id="133" name="Google Shape;133;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866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 name="TextBox 1">
            <a:extLst>
              <a:ext uri="{FF2B5EF4-FFF2-40B4-BE49-F238E27FC236}">
                <a16:creationId xmlns:a16="http://schemas.microsoft.com/office/drawing/2014/main" id="{DAB6C107-BE33-DB53-FBD6-DE3D7E2B7406}"/>
              </a:ext>
            </a:extLst>
          </p:cNvPr>
          <p:cNvSpPr txBox="1"/>
          <p:nvPr/>
        </p:nvSpPr>
        <p:spPr>
          <a:xfrm>
            <a:off x="5211776" y="4667050"/>
            <a:ext cx="94557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0" b="1"/>
              <a:t>II. TÍNH CHẤT HÓA HỌC</a:t>
            </a:r>
            <a:endParaRPr kumimoji="0" lang="en-US" sz="6000" b="1"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236;p22">
            <a:extLst>
              <a:ext uri="{FF2B5EF4-FFF2-40B4-BE49-F238E27FC236}">
                <a16:creationId xmlns:a16="http://schemas.microsoft.com/office/drawing/2014/main" id="{52C430EF-FEF0-AB81-2A46-093E740EE408}"/>
              </a:ext>
            </a:extLst>
          </p:cNvPr>
          <p:cNvPicPr preferRelativeResize="0"/>
          <p:nvPr/>
        </p:nvPicPr>
        <p:blipFill rotWithShape="1">
          <a:blip r:embed="rId3">
            <a:alphaModFix/>
          </a:blip>
          <a:srcRect l="26577" t="3374" r="26223" b="7347"/>
          <a:stretch/>
        </p:blipFill>
        <p:spPr>
          <a:xfrm>
            <a:off x="198620" y="3687379"/>
            <a:ext cx="5013156" cy="5333547"/>
          </a:xfrm>
          <a:prstGeom prst="rect">
            <a:avLst/>
          </a:prstGeom>
          <a:noFill/>
          <a:ln>
            <a:noFill/>
          </a:ln>
        </p:spPr>
      </p:pic>
    </p:spTree>
    <p:extLst>
      <p:ext uri="{BB962C8B-B14F-4D97-AF65-F5344CB8AC3E}">
        <p14:creationId xmlns:p14="http://schemas.microsoft.com/office/powerpoint/2010/main" val="354218353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35"/>
        <p:cNvGrpSpPr/>
        <p:nvPr/>
      </p:nvGrpSpPr>
      <p:grpSpPr>
        <a:xfrm>
          <a:off x="0" y="0"/>
          <a:ext cx="0" cy="0"/>
          <a:chOff x="0" y="0"/>
          <a:chExt cx="0" cy="0"/>
        </a:xfrm>
      </p:grpSpPr>
      <p:grpSp>
        <p:nvGrpSpPr>
          <p:cNvPr id="4" name="Group 3">
            <a:extLst>
              <a:ext uri="{FF2B5EF4-FFF2-40B4-BE49-F238E27FC236}">
                <a16:creationId xmlns:a16="http://schemas.microsoft.com/office/drawing/2014/main" id="{2C1A33D2-0710-2AC8-B9A7-EE7B3BF88284}"/>
              </a:ext>
            </a:extLst>
          </p:cNvPr>
          <p:cNvGrpSpPr/>
          <p:nvPr/>
        </p:nvGrpSpPr>
        <p:grpSpPr>
          <a:xfrm>
            <a:off x="1740310" y="552759"/>
            <a:ext cx="15185923" cy="1715728"/>
            <a:chOff x="1725561" y="250723"/>
            <a:chExt cx="15185923" cy="1715728"/>
          </a:xfrm>
        </p:grpSpPr>
        <p:sp>
          <p:nvSpPr>
            <p:cNvPr id="2" name="Rectangle: Rounded Corners 1">
              <a:extLst>
                <a:ext uri="{FF2B5EF4-FFF2-40B4-BE49-F238E27FC236}">
                  <a16:creationId xmlns:a16="http://schemas.microsoft.com/office/drawing/2014/main" id="{BBB14B92-C079-6256-DC28-34C8B36F0457}"/>
                </a:ext>
              </a:extLst>
            </p:cNvPr>
            <p:cNvSpPr/>
            <p:nvPr/>
          </p:nvSpPr>
          <p:spPr>
            <a:xfrm>
              <a:off x="1725561" y="250723"/>
              <a:ext cx="14881123" cy="1401096"/>
            </a:xfrm>
            <a:prstGeom prst="round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23BBAE8-6338-9F4C-436E-82C8E9005BDF}"/>
                </a:ext>
              </a:extLst>
            </p:cNvPr>
            <p:cNvSpPr/>
            <p:nvPr/>
          </p:nvSpPr>
          <p:spPr>
            <a:xfrm>
              <a:off x="2030361" y="565355"/>
              <a:ext cx="14881123" cy="1401096"/>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300" b="1">
                  <a:solidFill>
                    <a:schemeClr val="tx1"/>
                  </a:solidFill>
                </a:rPr>
                <a:t>THÍ NGHIỆM VỀ TÍNH CHẤT CỦA PROTEIN</a:t>
              </a:r>
            </a:p>
          </p:txBody>
        </p:sp>
      </p:grpSp>
      <p:sp>
        <p:nvSpPr>
          <p:cNvPr id="5" name="Rectangle 4">
            <a:extLst>
              <a:ext uri="{FF2B5EF4-FFF2-40B4-BE49-F238E27FC236}">
                <a16:creationId xmlns:a16="http://schemas.microsoft.com/office/drawing/2014/main" id="{D56D4FEA-CBA4-C668-A915-3EE1CB561B0F}"/>
              </a:ext>
            </a:extLst>
          </p:cNvPr>
          <p:cNvSpPr/>
          <p:nvPr/>
        </p:nvSpPr>
        <p:spPr>
          <a:xfrm>
            <a:off x="486697" y="3082413"/>
            <a:ext cx="3583858" cy="1076632"/>
          </a:xfrm>
          <a:prstGeom prst="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CHUẨN BỊ</a:t>
            </a:r>
          </a:p>
        </p:txBody>
      </p:sp>
      <p:grpSp>
        <p:nvGrpSpPr>
          <p:cNvPr id="15" name="Group 14">
            <a:extLst>
              <a:ext uri="{FF2B5EF4-FFF2-40B4-BE49-F238E27FC236}">
                <a16:creationId xmlns:a16="http://schemas.microsoft.com/office/drawing/2014/main" id="{6FF74691-3A3A-F422-4DF8-28B5683666B4}"/>
              </a:ext>
            </a:extLst>
          </p:cNvPr>
          <p:cNvGrpSpPr/>
          <p:nvPr/>
        </p:nvGrpSpPr>
        <p:grpSpPr>
          <a:xfrm>
            <a:off x="796532" y="5117691"/>
            <a:ext cx="3362632" cy="4026309"/>
            <a:chOff x="781666" y="4586749"/>
            <a:chExt cx="3362632" cy="4026309"/>
          </a:xfrm>
        </p:grpSpPr>
        <p:sp>
          <p:nvSpPr>
            <p:cNvPr id="6" name="Freeform 2">
              <a:extLst>
                <a:ext uri="{FF2B5EF4-FFF2-40B4-BE49-F238E27FC236}">
                  <a16:creationId xmlns:a16="http://schemas.microsoft.com/office/drawing/2014/main" id="{BD477757-7416-4304-95E6-07830765E57E}"/>
                </a:ext>
              </a:extLst>
            </p:cNvPr>
            <p:cNvSpPr/>
            <p:nvPr/>
          </p:nvSpPr>
          <p:spPr>
            <a:xfrm>
              <a:off x="1150256" y="4586749"/>
              <a:ext cx="2758184" cy="2761636"/>
            </a:xfrm>
            <a:custGeom>
              <a:avLst/>
              <a:gdLst/>
              <a:ahLst/>
              <a:cxnLst/>
              <a:rect l="l" t="t" r="r" b="b"/>
              <a:pathLst>
                <a:path w="4109657" h="4114800">
                  <a:moveTo>
                    <a:pt x="0" y="0"/>
                  </a:moveTo>
                  <a:lnTo>
                    <a:pt x="4109656" y="0"/>
                  </a:lnTo>
                  <a:lnTo>
                    <a:pt x="41096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Rectangle 10">
              <a:extLst>
                <a:ext uri="{FF2B5EF4-FFF2-40B4-BE49-F238E27FC236}">
                  <a16:creationId xmlns:a16="http://schemas.microsoft.com/office/drawing/2014/main" id="{9BB012F9-6064-9F03-E816-00D2BF658995}"/>
                </a:ext>
              </a:extLst>
            </p:cNvPr>
            <p:cNvSpPr/>
            <p:nvPr/>
          </p:nvSpPr>
          <p:spPr>
            <a:xfrm>
              <a:off x="781666" y="7964129"/>
              <a:ext cx="3362632" cy="64892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Lòng trắng trứng</a:t>
              </a:r>
            </a:p>
          </p:txBody>
        </p:sp>
      </p:grpSp>
      <p:grpSp>
        <p:nvGrpSpPr>
          <p:cNvPr id="16" name="Group 15">
            <a:extLst>
              <a:ext uri="{FF2B5EF4-FFF2-40B4-BE49-F238E27FC236}">
                <a16:creationId xmlns:a16="http://schemas.microsoft.com/office/drawing/2014/main" id="{7A25E904-02AC-945F-3384-C2991AE33A63}"/>
              </a:ext>
            </a:extLst>
          </p:cNvPr>
          <p:cNvGrpSpPr/>
          <p:nvPr/>
        </p:nvGrpSpPr>
        <p:grpSpPr>
          <a:xfrm>
            <a:off x="5218531" y="5108473"/>
            <a:ext cx="3362632" cy="4035527"/>
            <a:chOff x="5196350" y="4577531"/>
            <a:chExt cx="3362632" cy="4035527"/>
          </a:xfrm>
        </p:grpSpPr>
        <p:sp>
          <p:nvSpPr>
            <p:cNvPr id="8" name="Freeform 4">
              <a:extLst>
                <a:ext uri="{FF2B5EF4-FFF2-40B4-BE49-F238E27FC236}">
                  <a16:creationId xmlns:a16="http://schemas.microsoft.com/office/drawing/2014/main" id="{3756A732-22DD-BA3C-5BF2-9C6953513BCE}"/>
                </a:ext>
              </a:extLst>
            </p:cNvPr>
            <p:cNvSpPr/>
            <p:nvPr/>
          </p:nvSpPr>
          <p:spPr>
            <a:xfrm>
              <a:off x="5448720" y="4577531"/>
              <a:ext cx="2616023" cy="2761636"/>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Rectangle 11">
              <a:extLst>
                <a:ext uri="{FF2B5EF4-FFF2-40B4-BE49-F238E27FC236}">
                  <a16:creationId xmlns:a16="http://schemas.microsoft.com/office/drawing/2014/main" id="{F82426DF-6D1B-ED87-49FA-6BC43C7D228C}"/>
                </a:ext>
              </a:extLst>
            </p:cNvPr>
            <p:cNvSpPr/>
            <p:nvPr/>
          </p:nvSpPr>
          <p:spPr>
            <a:xfrm>
              <a:off x="5196350" y="7964129"/>
              <a:ext cx="3362632" cy="64892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3 ống nghiệm</a:t>
              </a:r>
            </a:p>
          </p:txBody>
        </p:sp>
      </p:grpSp>
      <p:grpSp>
        <p:nvGrpSpPr>
          <p:cNvPr id="17" name="Group 16">
            <a:extLst>
              <a:ext uri="{FF2B5EF4-FFF2-40B4-BE49-F238E27FC236}">
                <a16:creationId xmlns:a16="http://schemas.microsoft.com/office/drawing/2014/main" id="{08555DF8-4C7D-7CA9-6B26-07535E8D53D5}"/>
              </a:ext>
            </a:extLst>
          </p:cNvPr>
          <p:cNvGrpSpPr/>
          <p:nvPr/>
        </p:nvGrpSpPr>
        <p:grpSpPr>
          <a:xfrm>
            <a:off x="9640531" y="4159045"/>
            <a:ext cx="3362632" cy="4955457"/>
            <a:chOff x="9611034" y="3657600"/>
            <a:chExt cx="3362632" cy="4955457"/>
          </a:xfrm>
        </p:grpSpPr>
        <p:sp>
          <p:nvSpPr>
            <p:cNvPr id="7" name="Freeform 3">
              <a:extLst>
                <a:ext uri="{FF2B5EF4-FFF2-40B4-BE49-F238E27FC236}">
                  <a16:creationId xmlns:a16="http://schemas.microsoft.com/office/drawing/2014/main" id="{703F41E4-3930-B609-3662-4B004BC10B1A}"/>
                </a:ext>
              </a:extLst>
            </p:cNvPr>
            <p:cNvSpPr/>
            <p:nvPr/>
          </p:nvSpPr>
          <p:spPr>
            <a:xfrm>
              <a:off x="10444483" y="3657600"/>
              <a:ext cx="1206741" cy="3497800"/>
            </a:xfrm>
            <a:custGeom>
              <a:avLst/>
              <a:gdLst/>
              <a:ahLst/>
              <a:cxnLst/>
              <a:rect l="l" t="t" r="r" b="b"/>
              <a:pathLst>
                <a:path w="2839212" h="8229600">
                  <a:moveTo>
                    <a:pt x="0" y="0"/>
                  </a:moveTo>
                  <a:lnTo>
                    <a:pt x="2839212" y="0"/>
                  </a:lnTo>
                  <a:lnTo>
                    <a:pt x="2839212" y="8229600"/>
                  </a:lnTo>
                  <a:lnTo>
                    <a:pt x="0" y="8229600"/>
                  </a:lnTo>
                  <a:lnTo>
                    <a:pt x="0" y="0"/>
                  </a:lnTo>
                  <a:close/>
                </a:path>
              </a:pathLst>
            </a:custGeom>
            <a:blipFill>
              <a:blip r:embed="rId7"/>
              <a:stretch>
                <a:fillRect/>
              </a:stretch>
            </a:blipFill>
          </p:spPr>
        </p:sp>
        <p:sp>
          <p:nvSpPr>
            <p:cNvPr id="13" name="Rectangle 12">
              <a:extLst>
                <a:ext uri="{FF2B5EF4-FFF2-40B4-BE49-F238E27FC236}">
                  <a16:creationId xmlns:a16="http://schemas.microsoft.com/office/drawing/2014/main" id="{8D378DD9-0460-A0EF-C128-AE122DA6EBE2}"/>
                </a:ext>
              </a:extLst>
            </p:cNvPr>
            <p:cNvSpPr/>
            <p:nvPr/>
          </p:nvSpPr>
          <p:spPr>
            <a:xfrm>
              <a:off x="9611034" y="7964128"/>
              <a:ext cx="3362632" cy="64892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Dung dịch HCL </a:t>
              </a:r>
            </a:p>
          </p:txBody>
        </p:sp>
      </p:grpSp>
      <p:grpSp>
        <p:nvGrpSpPr>
          <p:cNvPr id="18" name="Group 17">
            <a:extLst>
              <a:ext uri="{FF2B5EF4-FFF2-40B4-BE49-F238E27FC236}">
                <a16:creationId xmlns:a16="http://schemas.microsoft.com/office/drawing/2014/main" id="{34BD0773-E6BD-CA4F-E016-AF7BE36A4F77}"/>
              </a:ext>
            </a:extLst>
          </p:cNvPr>
          <p:cNvGrpSpPr/>
          <p:nvPr/>
        </p:nvGrpSpPr>
        <p:grpSpPr>
          <a:xfrm>
            <a:off x="14062530" y="4557252"/>
            <a:ext cx="3362632" cy="4557250"/>
            <a:chOff x="13775113" y="4055806"/>
            <a:chExt cx="3362632" cy="4557250"/>
          </a:xfrm>
        </p:grpSpPr>
        <p:sp>
          <p:nvSpPr>
            <p:cNvPr id="9" name="Freeform 6">
              <a:extLst>
                <a:ext uri="{FF2B5EF4-FFF2-40B4-BE49-F238E27FC236}">
                  <a16:creationId xmlns:a16="http://schemas.microsoft.com/office/drawing/2014/main" id="{8B18FD68-9488-AE3B-FB5A-16BC84FB2058}"/>
                </a:ext>
              </a:extLst>
            </p:cNvPr>
            <p:cNvSpPr/>
            <p:nvPr/>
          </p:nvSpPr>
          <p:spPr>
            <a:xfrm>
              <a:off x="14030965" y="4055806"/>
              <a:ext cx="2532292" cy="3283361"/>
            </a:xfrm>
            <a:custGeom>
              <a:avLst/>
              <a:gdLst/>
              <a:ahLst/>
              <a:cxnLst/>
              <a:rect l="l" t="t" r="r" b="b"/>
              <a:pathLst>
                <a:path w="3173540" h="4114800">
                  <a:moveTo>
                    <a:pt x="0" y="0"/>
                  </a:moveTo>
                  <a:lnTo>
                    <a:pt x="3173539" y="0"/>
                  </a:lnTo>
                  <a:lnTo>
                    <a:pt x="317353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Rectangle 13">
              <a:extLst>
                <a:ext uri="{FF2B5EF4-FFF2-40B4-BE49-F238E27FC236}">
                  <a16:creationId xmlns:a16="http://schemas.microsoft.com/office/drawing/2014/main" id="{0B1888BD-5FCE-0A13-0C2D-157E2686E47F}"/>
                </a:ext>
              </a:extLst>
            </p:cNvPr>
            <p:cNvSpPr/>
            <p:nvPr/>
          </p:nvSpPr>
          <p:spPr>
            <a:xfrm>
              <a:off x="13775113" y="7964127"/>
              <a:ext cx="3362632" cy="64892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Đèn cồn</a:t>
              </a:r>
            </a:p>
          </p:txBody>
        </p:sp>
      </p:gr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35"/>
        <p:cNvGrpSpPr/>
        <p:nvPr/>
      </p:nvGrpSpPr>
      <p:grpSpPr>
        <a:xfrm>
          <a:off x="0" y="0"/>
          <a:ext cx="0" cy="0"/>
          <a:chOff x="0" y="0"/>
          <a:chExt cx="0" cy="0"/>
        </a:xfrm>
      </p:grpSpPr>
      <p:grpSp>
        <p:nvGrpSpPr>
          <p:cNvPr id="4" name="Group 3">
            <a:extLst>
              <a:ext uri="{FF2B5EF4-FFF2-40B4-BE49-F238E27FC236}">
                <a16:creationId xmlns:a16="http://schemas.microsoft.com/office/drawing/2014/main" id="{2C1A33D2-0710-2AC8-B9A7-EE7B3BF88284}"/>
              </a:ext>
            </a:extLst>
          </p:cNvPr>
          <p:cNvGrpSpPr/>
          <p:nvPr/>
        </p:nvGrpSpPr>
        <p:grpSpPr>
          <a:xfrm>
            <a:off x="1740310" y="552759"/>
            <a:ext cx="15185923" cy="1715728"/>
            <a:chOff x="1725561" y="250723"/>
            <a:chExt cx="15185923" cy="1715728"/>
          </a:xfrm>
        </p:grpSpPr>
        <p:sp>
          <p:nvSpPr>
            <p:cNvPr id="2" name="Rectangle: Rounded Corners 1">
              <a:extLst>
                <a:ext uri="{FF2B5EF4-FFF2-40B4-BE49-F238E27FC236}">
                  <a16:creationId xmlns:a16="http://schemas.microsoft.com/office/drawing/2014/main" id="{BBB14B92-C079-6256-DC28-34C8B36F0457}"/>
                </a:ext>
              </a:extLst>
            </p:cNvPr>
            <p:cNvSpPr/>
            <p:nvPr/>
          </p:nvSpPr>
          <p:spPr>
            <a:xfrm>
              <a:off x="1725561" y="250723"/>
              <a:ext cx="14881123" cy="1401096"/>
            </a:xfrm>
            <a:prstGeom prst="round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23BBAE8-6338-9F4C-436E-82C8E9005BDF}"/>
                </a:ext>
              </a:extLst>
            </p:cNvPr>
            <p:cNvSpPr/>
            <p:nvPr/>
          </p:nvSpPr>
          <p:spPr>
            <a:xfrm>
              <a:off x="2030361" y="565355"/>
              <a:ext cx="14881123" cy="1401096"/>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300" b="1">
                  <a:solidFill>
                    <a:schemeClr val="tx1"/>
                  </a:solidFill>
                </a:rPr>
                <a:t>THÍ NGHIỆM VỀ TÍNH CHẤT CỦA PROTEIN</a:t>
              </a:r>
            </a:p>
          </p:txBody>
        </p:sp>
      </p:grpSp>
      <p:sp>
        <p:nvSpPr>
          <p:cNvPr id="5" name="Rectangle 4">
            <a:extLst>
              <a:ext uri="{FF2B5EF4-FFF2-40B4-BE49-F238E27FC236}">
                <a16:creationId xmlns:a16="http://schemas.microsoft.com/office/drawing/2014/main" id="{D56D4FEA-CBA4-C668-A915-3EE1CB561B0F}"/>
              </a:ext>
            </a:extLst>
          </p:cNvPr>
          <p:cNvSpPr/>
          <p:nvPr/>
        </p:nvSpPr>
        <p:spPr>
          <a:xfrm>
            <a:off x="486697" y="2979175"/>
            <a:ext cx="3583858" cy="1076632"/>
          </a:xfrm>
          <a:prstGeom prst="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TIẾN HÀNH</a:t>
            </a:r>
          </a:p>
        </p:txBody>
      </p:sp>
      <p:sp>
        <p:nvSpPr>
          <p:cNvPr id="10" name="TextBox 9">
            <a:extLst>
              <a:ext uri="{FF2B5EF4-FFF2-40B4-BE49-F238E27FC236}">
                <a16:creationId xmlns:a16="http://schemas.microsoft.com/office/drawing/2014/main" id="{E1A1072A-510B-05EB-252D-869B710CA11F}"/>
              </a:ext>
            </a:extLst>
          </p:cNvPr>
          <p:cNvSpPr txBox="1"/>
          <p:nvPr/>
        </p:nvSpPr>
        <p:spPr>
          <a:xfrm>
            <a:off x="4466712" y="2983265"/>
            <a:ext cx="13821288" cy="901593"/>
          </a:xfrm>
          <a:prstGeom prst="rect">
            <a:avLst/>
          </a:prstGeom>
          <a:noFill/>
        </p:spPr>
        <p:txBody>
          <a:bodyPr wrap="square" rtlCol="0">
            <a:spAutoFit/>
          </a:bodyPr>
          <a:lstStyle/>
          <a:p>
            <a:pPr algn="just">
              <a:lnSpc>
                <a:spcPct val="150000"/>
              </a:lnSpc>
            </a:pPr>
            <a:r>
              <a:rPr lang="en-US" sz="4000"/>
              <a:t>Lấy khoảng 2 mL lòng trắng trứng cho vào mỗi ống nghiệm </a:t>
            </a:r>
          </a:p>
        </p:txBody>
      </p:sp>
      <p:cxnSp>
        <p:nvCxnSpPr>
          <p:cNvPr id="37" name="Straight Connector 36">
            <a:extLst>
              <a:ext uri="{FF2B5EF4-FFF2-40B4-BE49-F238E27FC236}">
                <a16:creationId xmlns:a16="http://schemas.microsoft.com/office/drawing/2014/main" id="{A9234A83-5145-DCC9-8055-A962DB158134}"/>
              </a:ext>
            </a:extLst>
          </p:cNvPr>
          <p:cNvCxnSpPr/>
          <p:nvPr/>
        </p:nvCxnSpPr>
        <p:spPr>
          <a:xfrm>
            <a:off x="5147187" y="4842009"/>
            <a:ext cx="0" cy="5275385"/>
          </a:xfrm>
          <a:prstGeom prst="line">
            <a:avLst/>
          </a:prstGeom>
        </p:spPr>
        <p:style>
          <a:lnRef idx="2">
            <a:schemeClr val="accent6"/>
          </a:lnRef>
          <a:fillRef idx="0">
            <a:schemeClr val="accent6"/>
          </a:fillRef>
          <a:effectRef idx="1">
            <a:schemeClr val="accent6"/>
          </a:effectRef>
          <a:fontRef idx="minor">
            <a:schemeClr val="tx1"/>
          </a:fontRef>
        </p:style>
      </p:cxnSp>
      <p:cxnSp>
        <p:nvCxnSpPr>
          <p:cNvPr id="38" name="Straight Connector 37">
            <a:extLst>
              <a:ext uri="{FF2B5EF4-FFF2-40B4-BE49-F238E27FC236}">
                <a16:creationId xmlns:a16="http://schemas.microsoft.com/office/drawing/2014/main" id="{966BABA0-2B32-77A7-ACF3-275239268A6B}"/>
              </a:ext>
            </a:extLst>
          </p:cNvPr>
          <p:cNvCxnSpPr/>
          <p:nvPr/>
        </p:nvCxnSpPr>
        <p:spPr>
          <a:xfrm>
            <a:off x="11597148" y="4651791"/>
            <a:ext cx="0" cy="5275385"/>
          </a:xfrm>
          <a:prstGeom prst="line">
            <a:avLst/>
          </a:prstGeom>
        </p:spPr>
        <p:style>
          <a:lnRef idx="2">
            <a:schemeClr val="accent6"/>
          </a:lnRef>
          <a:fillRef idx="0">
            <a:schemeClr val="accent6"/>
          </a:fillRef>
          <a:effectRef idx="1">
            <a:schemeClr val="accent6"/>
          </a:effectRef>
          <a:fontRef idx="minor">
            <a:schemeClr val="tx1"/>
          </a:fontRef>
        </p:style>
      </p:cxnSp>
      <p:grpSp>
        <p:nvGrpSpPr>
          <p:cNvPr id="40" name="Group 39">
            <a:extLst>
              <a:ext uri="{FF2B5EF4-FFF2-40B4-BE49-F238E27FC236}">
                <a16:creationId xmlns:a16="http://schemas.microsoft.com/office/drawing/2014/main" id="{EC6E7BE6-DEE8-BC7C-F7AB-B8D436D1CC0A}"/>
              </a:ext>
            </a:extLst>
          </p:cNvPr>
          <p:cNvGrpSpPr/>
          <p:nvPr/>
        </p:nvGrpSpPr>
        <p:grpSpPr>
          <a:xfrm>
            <a:off x="692337" y="4940230"/>
            <a:ext cx="4060925" cy="4894231"/>
            <a:chOff x="911814" y="4955864"/>
            <a:chExt cx="4060925" cy="4894231"/>
          </a:xfrm>
        </p:grpSpPr>
        <p:grpSp>
          <p:nvGrpSpPr>
            <p:cNvPr id="33" name="Group 32">
              <a:extLst>
                <a:ext uri="{FF2B5EF4-FFF2-40B4-BE49-F238E27FC236}">
                  <a16:creationId xmlns:a16="http://schemas.microsoft.com/office/drawing/2014/main" id="{A4C1D519-AB0E-5583-53C9-9BB0D888165C}"/>
                </a:ext>
              </a:extLst>
            </p:cNvPr>
            <p:cNvGrpSpPr/>
            <p:nvPr/>
          </p:nvGrpSpPr>
          <p:grpSpPr>
            <a:xfrm>
              <a:off x="911814" y="4955864"/>
              <a:ext cx="4060925" cy="4894231"/>
              <a:chOff x="911814" y="4955864"/>
              <a:chExt cx="4060925" cy="4894231"/>
            </a:xfrm>
          </p:grpSpPr>
          <p:sp>
            <p:nvSpPr>
              <p:cNvPr id="24" name="Freeform 3">
                <a:extLst>
                  <a:ext uri="{FF2B5EF4-FFF2-40B4-BE49-F238E27FC236}">
                    <a16:creationId xmlns:a16="http://schemas.microsoft.com/office/drawing/2014/main" id="{F1298AEA-4EF3-DFAC-374C-E453B07C73A1}"/>
                  </a:ext>
                </a:extLst>
              </p:cNvPr>
              <p:cNvSpPr/>
              <p:nvPr/>
            </p:nvSpPr>
            <p:spPr>
              <a:xfrm rot="4601435" flipH="1">
                <a:off x="1785914" y="4413907"/>
                <a:ext cx="570916" cy="1654829"/>
              </a:xfrm>
              <a:custGeom>
                <a:avLst/>
                <a:gdLst/>
                <a:ahLst/>
                <a:cxnLst/>
                <a:rect l="l" t="t" r="r" b="b"/>
                <a:pathLst>
                  <a:path w="2839212" h="8229600">
                    <a:moveTo>
                      <a:pt x="0" y="0"/>
                    </a:moveTo>
                    <a:lnTo>
                      <a:pt x="2839212" y="0"/>
                    </a:lnTo>
                    <a:lnTo>
                      <a:pt x="2839212" y="8229600"/>
                    </a:lnTo>
                    <a:lnTo>
                      <a:pt x="0" y="8229600"/>
                    </a:lnTo>
                    <a:lnTo>
                      <a:pt x="0" y="0"/>
                    </a:lnTo>
                    <a:close/>
                  </a:path>
                </a:pathLst>
              </a:custGeom>
              <a:blipFill>
                <a:blip r:embed="rId3"/>
                <a:stretch>
                  <a:fillRect/>
                </a:stretch>
              </a:blipFill>
            </p:spPr>
          </p:sp>
          <p:sp>
            <p:nvSpPr>
              <p:cNvPr id="30" name="TextBox 29">
                <a:extLst>
                  <a:ext uri="{FF2B5EF4-FFF2-40B4-BE49-F238E27FC236}">
                    <a16:creationId xmlns:a16="http://schemas.microsoft.com/office/drawing/2014/main" id="{73C3801C-40D0-509C-F5CD-41E85D506278}"/>
                  </a:ext>
                </a:extLst>
              </p:cNvPr>
              <p:cNvSpPr txBox="1"/>
              <p:nvPr/>
            </p:nvSpPr>
            <p:spPr>
              <a:xfrm>
                <a:off x="911814" y="7633013"/>
                <a:ext cx="4060925" cy="2217082"/>
              </a:xfrm>
              <a:prstGeom prst="rect">
                <a:avLst/>
              </a:prstGeom>
              <a:noFill/>
            </p:spPr>
            <p:txBody>
              <a:bodyPr wrap="square" rtlCol="0">
                <a:spAutoFit/>
              </a:bodyPr>
              <a:lstStyle/>
              <a:p>
                <a:pPr algn="just">
                  <a:lnSpc>
                    <a:spcPct val="150000"/>
                  </a:lnSpc>
                </a:pPr>
                <a:r>
                  <a:rPr lang="en-US" sz="3200"/>
                  <a:t>Thêm vài giọt HCL 1M vào ống nghiệm thứ nhất </a:t>
                </a:r>
              </a:p>
            </p:txBody>
          </p:sp>
        </p:grpSp>
        <p:sp>
          <p:nvSpPr>
            <p:cNvPr id="39" name="Freeform 2">
              <a:extLst>
                <a:ext uri="{FF2B5EF4-FFF2-40B4-BE49-F238E27FC236}">
                  <a16:creationId xmlns:a16="http://schemas.microsoft.com/office/drawing/2014/main" id="{7589DC1A-C894-073D-D744-0A5B01D8D7AC}"/>
                </a:ext>
              </a:extLst>
            </p:cNvPr>
            <p:cNvSpPr/>
            <p:nvPr/>
          </p:nvSpPr>
          <p:spPr>
            <a:xfrm>
              <a:off x="2505463" y="5531061"/>
              <a:ext cx="613985" cy="1999310"/>
            </a:xfrm>
            <a:custGeom>
              <a:avLst/>
              <a:gdLst/>
              <a:ahLst/>
              <a:cxnLst/>
              <a:rect l="l" t="t" r="r" b="b"/>
              <a:pathLst>
                <a:path w="1263649" h="4114800">
                  <a:moveTo>
                    <a:pt x="0" y="0"/>
                  </a:moveTo>
                  <a:lnTo>
                    <a:pt x="1263649" y="0"/>
                  </a:lnTo>
                  <a:lnTo>
                    <a:pt x="12636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r="-208459"/>
              </a:stretch>
            </a:blipFill>
          </p:spPr>
        </p:sp>
      </p:grpSp>
      <p:grpSp>
        <p:nvGrpSpPr>
          <p:cNvPr id="44" name="Group 43">
            <a:extLst>
              <a:ext uri="{FF2B5EF4-FFF2-40B4-BE49-F238E27FC236}">
                <a16:creationId xmlns:a16="http://schemas.microsoft.com/office/drawing/2014/main" id="{2C991330-2EAC-B4C1-D10E-D101EE736664}"/>
              </a:ext>
            </a:extLst>
          </p:cNvPr>
          <p:cNvGrpSpPr/>
          <p:nvPr/>
        </p:nvGrpSpPr>
        <p:grpSpPr>
          <a:xfrm>
            <a:off x="5788209" y="5222722"/>
            <a:ext cx="5235695" cy="4734663"/>
            <a:chOff x="5788209" y="5222722"/>
            <a:chExt cx="5235695" cy="4734663"/>
          </a:xfrm>
        </p:grpSpPr>
        <p:grpSp>
          <p:nvGrpSpPr>
            <p:cNvPr id="34" name="Group 33">
              <a:extLst>
                <a:ext uri="{FF2B5EF4-FFF2-40B4-BE49-F238E27FC236}">
                  <a16:creationId xmlns:a16="http://schemas.microsoft.com/office/drawing/2014/main" id="{BB700352-72B9-6DE2-CFC4-4A81AC4B94D4}"/>
                </a:ext>
              </a:extLst>
            </p:cNvPr>
            <p:cNvGrpSpPr/>
            <p:nvPr/>
          </p:nvGrpSpPr>
          <p:grpSpPr>
            <a:xfrm>
              <a:off x="5788209" y="6030861"/>
              <a:ext cx="5235695" cy="3926524"/>
              <a:chOff x="5914086" y="6000652"/>
              <a:chExt cx="5235695" cy="3926524"/>
            </a:xfrm>
          </p:grpSpPr>
          <p:sp>
            <p:nvSpPr>
              <p:cNvPr id="26" name="Freeform 6">
                <a:extLst>
                  <a:ext uri="{FF2B5EF4-FFF2-40B4-BE49-F238E27FC236}">
                    <a16:creationId xmlns:a16="http://schemas.microsoft.com/office/drawing/2014/main" id="{441BC8B0-4061-CD89-003B-333253CCEC95}"/>
                  </a:ext>
                </a:extLst>
              </p:cNvPr>
              <p:cNvSpPr/>
              <p:nvPr/>
            </p:nvSpPr>
            <p:spPr>
              <a:xfrm>
                <a:off x="7914789" y="6000652"/>
                <a:ext cx="1219360" cy="1581018"/>
              </a:xfrm>
              <a:custGeom>
                <a:avLst/>
                <a:gdLst/>
                <a:ahLst/>
                <a:cxnLst/>
                <a:rect l="l" t="t" r="r" b="b"/>
                <a:pathLst>
                  <a:path w="3173540" h="4114800">
                    <a:moveTo>
                      <a:pt x="0" y="0"/>
                    </a:moveTo>
                    <a:lnTo>
                      <a:pt x="3173539" y="0"/>
                    </a:lnTo>
                    <a:lnTo>
                      <a:pt x="31735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TextBox 30">
                <a:extLst>
                  <a:ext uri="{FF2B5EF4-FFF2-40B4-BE49-F238E27FC236}">
                    <a16:creationId xmlns:a16="http://schemas.microsoft.com/office/drawing/2014/main" id="{9E638931-104D-62E1-2978-52124FDEE36C}"/>
                  </a:ext>
                </a:extLst>
              </p:cNvPr>
              <p:cNvSpPr txBox="1"/>
              <p:nvPr/>
            </p:nvSpPr>
            <p:spPr>
              <a:xfrm>
                <a:off x="5914086" y="7710094"/>
                <a:ext cx="5235695" cy="2217082"/>
              </a:xfrm>
              <a:prstGeom prst="rect">
                <a:avLst/>
              </a:prstGeom>
              <a:noFill/>
            </p:spPr>
            <p:txBody>
              <a:bodyPr wrap="square" rtlCol="0">
                <a:spAutoFit/>
              </a:bodyPr>
              <a:lstStyle/>
              <a:p>
                <a:pPr algn="just">
                  <a:lnSpc>
                    <a:spcPct val="150000"/>
                  </a:lnSpc>
                </a:pPr>
                <a:r>
                  <a:rPr lang="en-US" sz="3200"/>
                  <a:t>Hơ nóng nhẹ ống nghiệm thứ hai trên ngọn lửa đèn cồn trong khoảng 1 phút</a:t>
                </a:r>
              </a:p>
            </p:txBody>
          </p:sp>
        </p:grpSp>
        <p:sp>
          <p:nvSpPr>
            <p:cNvPr id="41" name="Freeform 3">
              <a:extLst>
                <a:ext uri="{FF2B5EF4-FFF2-40B4-BE49-F238E27FC236}">
                  <a16:creationId xmlns:a16="http://schemas.microsoft.com/office/drawing/2014/main" id="{654B3F2F-4730-7F39-F075-409CD8F06F0A}"/>
                </a:ext>
              </a:extLst>
            </p:cNvPr>
            <p:cNvSpPr/>
            <p:nvPr/>
          </p:nvSpPr>
          <p:spPr>
            <a:xfrm rot="3852621">
              <a:off x="7837594" y="4402157"/>
              <a:ext cx="850348" cy="2491478"/>
            </a:xfrm>
            <a:custGeom>
              <a:avLst/>
              <a:gdLst/>
              <a:ahLst/>
              <a:cxnLst/>
              <a:rect l="l" t="t" r="r" b="b"/>
              <a:pathLst>
                <a:path w="1395314" h="4088200">
                  <a:moveTo>
                    <a:pt x="0" y="0"/>
                  </a:moveTo>
                  <a:lnTo>
                    <a:pt x="1395314" y="0"/>
                  </a:lnTo>
                  <a:lnTo>
                    <a:pt x="1395314" y="4088200"/>
                  </a:lnTo>
                  <a:lnTo>
                    <a:pt x="0" y="4088200"/>
                  </a:lnTo>
                  <a:lnTo>
                    <a:pt x="0" y="0"/>
                  </a:lnTo>
                  <a:close/>
                </a:path>
              </a:pathLst>
            </a:custGeom>
            <a:blipFill>
              <a:blip r:embed="rId4">
                <a:extLst>
                  <a:ext uri="{96DAC541-7B7A-43D3-8B79-37D633B846F1}">
                    <asvg:svgBlip xmlns:asvg="http://schemas.microsoft.com/office/drawing/2016/SVG/main" r:embed="rId5"/>
                  </a:ext>
                </a:extLst>
              </a:blip>
              <a:stretch>
                <a:fillRect l="-90310" r="-89041" b="-650"/>
              </a:stretch>
            </a:blipFill>
          </p:spPr>
        </p:sp>
      </p:grpSp>
      <p:grpSp>
        <p:nvGrpSpPr>
          <p:cNvPr id="43" name="Group 42">
            <a:extLst>
              <a:ext uri="{FF2B5EF4-FFF2-40B4-BE49-F238E27FC236}">
                <a16:creationId xmlns:a16="http://schemas.microsoft.com/office/drawing/2014/main" id="{FEAE4076-7690-6D37-1039-66DC53715709}"/>
              </a:ext>
            </a:extLst>
          </p:cNvPr>
          <p:cNvGrpSpPr/>
          <p:nvPr/>
        </p:nvGrpSpPr>
        <p:grpSpPr>
          <a:xfrm>
            <a:off x="12158284" y="5010946"/>
            <a:ext cx="5565261" cy="4723295"/>
            <a:chOff x="11901949" y="5108245"/>
            <a:chExt cx="5565261" cy="4723295"/>
          </a:xfrm>
        </p:grpSpPr>
        <p:grpSp>
          <p:nvGrpSpPr>
            <p:cNvPr id="35" name="Group 34">
              <a:extLst>
                <a:ext uri="{FF2B5EF4-FFF2-40B4-BE49-F238E27FC236}">
                  <a16:creationId xmlns:a16="http://schemas.microsoft.com/office/drawing/2014/main" id="{84E559F8-A417-90E8-D559-2C15DE93CF11}"/>
                </a:ext>
              </a:extLst>
            </p:cNvPr>
            <p:cNvGrpSpPr/>
            <p:nvPr/>
          </p:nvGrpSpPr>
          <p:grpSpPr>
            <a:xfrm>
              <a:off x="11901949" y="5903628"/>
              <a:ext cx="5565261" cy="3927912"/>
              <a:chOff x="11901949" y="5903628"/>
              <a:chExt cx="5565261" cy="3927912"/>
            </a:xfrm>
          </p:grpSpPr>
          <p:sp>
            <p:nvSpPr>
              <p:cNvPr id="28" name="Freeform 6">
                <a:extLst>
                  <a:ext uri="{FF2B5EF4-FFF2-40B4-BE49-F238E27FC236}">
                    <a16:creationId xmlns:a16="http://schemas.microsoft.com/office/drawing/2014/main" id="{E29FA0DC-CFCF-D97F-48DB-BEBF558D4F35}"/>
                  </a:ext>
                </a:extLst>
              </p:cNvPr>
              <p:cNvSpPr/>
              <p:nvPr/>
            </p:nvSpPr>
            <p:spPr>
              <a:xfrm>
                <a:off x="13844948" y="5903628"/>
                <a:ext cx="1219360" cy="1581017"/>
              </a:xfrm>
              <a:custGeom>
                <a:avLst/>
                <a:gdLst/>
                <a:ahLst/>
                <a:cxnLst/>
                <a:rect l="l" t="t" r="r" b="b"/>
                <a:pathLst>
                  <a:path w="3173540" h="4114800">
                    <a:moveTo>
                      <a:pt x="0" y="0"/>
                    </a:moveTo>
                    <a:lnTo>
                      <a:pt x="3173539" y="0"/>
                    </a:lnTo>
                    <a:lnTo>
                      <a:pt x="31735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TextBox 31">
                <a:extLst>
                  <a:ext uri="{FF2B5EF4-FFF2-40B4-BE49-F238E27FC236}">
                    <a16:creationId xmlns:a16="http://schemas.microsoft.com/office/drawing/2014/main" id="{B80A7317-1D52-1A98-9F03-3BCDFD314CAD}"/>
                  </a:ext>
                </a:extLst>
              </p:cNvPr>
              <p:cNvSpPr txBox="1"/>
              <p:nvPr/>
            </p:nvSpPr>
            <p:spPr>
              <a:xfrm>
                <a:off x="11901949" y="7614458"/>
                <a:ext cx="5565261" cy="2217082"/>
              </a:xfrm>
              <a:prstGeom prst="rect">
                <a:avLst/>
              </a:prstGeom>
              <a:noFill/>
            </p:spPr>
            <p:txBody>
              <a:bodyPr wrap="square" rtlCol="0">
                <a:spAutoFit/>
              </a:bodyPr>
              <a:lstStyle/>
              <a:p>
                <a:pPr algn="just">
                  <a:lnSpc>
                    <a:spcPct val="150000"/>
                  </a:lnSpc>
                </a:pPr>
                <a:r>
                  <a:rPr lang="en-US" sz="3200"/>
                  <a:t>Đun nóng ống nghiệm thứ ba trên ngọn lửa đèn cồn cho đến khi thấy có mùi khét</a:t>
                </a:r>
              </a:p>
            </p:txBody>
          </p:sp>
        </p:grpSp>
        <p:sp>
          <p:nvSpPr>
            <p:cNvPr id="42" name="Freeform 4">
              <a:extLst>
                <a:ext uri="{FF2B5EF4-FFF2-40B4-BE49-F238E27FC236}">
                  <a16:creationId xmlns:a16="http://schemas.microsoft.com/office/drawing/2014/main" id="{2AE86015-8A89-3038-7849-E747B34E0157}"/>
                </a:ext>
              </a:extLst>
            </p:cNvPr>
            <p:cNvSpPr/>
            <p:nvPr/>
          </p:nvSpPr>
          <p:spPr>
            <a:xfrm rot="3861798">
              <a:off x="14000663" y="4440833"/>
              <a:ext cx="733316" cy="2068140"/>
            </a:xfrm>
            <a:custGeom>
              <a:avLst/>
              <a:gdLst/>
              <a:ahLst/>
              <a:cxnLst/>
              <a:rect l="l" t="t" r="r" b="b"/>
              <a:pathLst>
                <a:path w="1242403" h="4033482">
                  <a:moveTo>
                    <a:pt x="0" y="0"/>
                  </a:moveTo>
                  <a:lnTo>
                    <a:pt x="1242403" y="0"/>
                  </a:lnTo>
                  <a:lnTo>
                    <a:pt x="1242403" y="4033482"/>
                  </a:lnTo>
                  <a:lnTo>
                    <a:pt x="0" y="4033482"/>
                  </a:lnTo>
                  <a:lnTo>
                    <a:pt x="0" y="0"/>
                  </a:lnTo>
                  <a:close/>
                </a:path>
              </a:pathLst>
            </a:custGeom>
            <a:blipFill>
              <a:blip r:embed="rId4">
                <a:extLst>
                  <a:ext uri="{96DAC541-7B7A-43D3-8B79-37D633B846F1}">
                    <asvg:svgBlip xmlns:asvg="http://schemas.microsoft.com/office/drawing/2016/SVG/main" r:embed="rId5"/>
                  </a:ext>
                </a:extLst>
              </a:blip>
              <a:stretch>
                <a:fillRect l="-213733" b="-2016"/>
              </a:stretch>
            </a:blipFill>
          </p:spPr>
        </p:sp>
      </p:grpSp>
    </p:spTree>
    <p:extLst>
      <p:ext uri="{BB962C8B-B14F-4D97-AF65-F5344CB8AC3E}">
        <p14:creationId xmlns:p14="http://schemas.microsoft.com/office/powerpoint/2010/main" val="36744495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35"/>
        <p:cNvGrpSpPr/>
        <p:nvPr/>
      </p:nvGrpSpPr>
      <p:grpSpPr>
        <a:xfrm>
          <a:off x="0" y="0"/>
          <a:ext cx="0" cy="0"/>
          <a:chOff x="0" y="0"/>
          <a:chExt cx="0" cy="0"/>
        </a:xfrm>
      </p:grpSpPr>
      <p:grpSp>
        <p:nvGrpSpPr>
          <p:cNvPr id="4" name="Group 3">
            <a:extLst>
              <a:ext uri="{FF2B5EF4-FFF2-40B4-BE49-F238E27FC236}">
                <a16:creationId xmlns:a16="http://schemas.microsoft.com/office/drawing/2014/main" id="{2C1A33D2-0710-2AC8-B9A7-EE7B3BF88284}"/>
              </a:ext>
            </a:extLst>
          </p:cNvPr>
          <p:cNvGrpSpPr/>
          <p:nvPr/>
        </p:nvGrpSpPr>
        <p:grpSpPr>
          <a:xfrm>
            <a:off x="1740310" y="552759"/>
            <a:ext cx="15185923" cy="1715728"/>
            <a:chOff x="1725561" y="250723"/>
            <a:chExt cx="15185923" cy="1715728"/>
          </a:xfrm>
        </p:grpSpPr>
        <p:sp>
          <p:nvSpPr>
            <p:cNvPr id="2" name="Rectangle: Rounded Corners 1">
              <a:extLst>
                <a:ext uri="{FF2B5EF4-FFF2-40B4-BE49-F238E27FC236}">
                  <a16:creationId xmlns:a16="http://schemas.microsoft.com/office/drawing/2014/main" id="{BBB14B92-C079-6256-DC28-34C8B36F0457}"/>
                </a:ext>
              </a:extLst>
            </p:cNvPr>
            <p:cNvSpPr/>
            <p:nvPr/>
          </p:nvSpPr>
          <p:spPr>
            <a:xfrm>
              <a:off x="1725561" y="250723"/>
              <a:ext cx="14881123" cy="1401096"/>
            </a:xfrm>
            <a:prstGeom prst="round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23BBAE8-6338-9F4C-436E-82C8E9005BDF}"/>
                </a:ext>
              </a:extLst>
            </p:cNvPr>
            <p:cNvSpPr/>
            <p:nvPr/>
          </p:nvSpPr>
          <p:spPr>
            <a:xfrm>
              <a:off x="2030361" y="565355"/>
              <a:ext cx="14881123" cy="1401096"/>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300" b="1">
                  <a:solidFill>
                    <a:schemeClr val="tx1"/>
                  </a:solidFill>
                </a:rPr>
                <a:t>THÍ NGHIỆM VỀ TÍNH CHẤT CỦA PROTEIN</a:t>
              </a:r>
            </a:p>
          </p:txBody>
        </p:sp>
      </p:grpSp>
      <p:sp>
        <p:nvSpPr>
          <p:cNvPr id="5" name="Rectangle 4">
            <a:extLst>
              <a:ext uri="{FF2B5EF4-FFF2-40B4-BE49-F238E27FC236}">
                <a16:creationId xmlns:a16="http://schemas.microsoft.com/office/drawing/2014/main" id="{D56D4FEA-CBA4-C668-A915-3EE1CB561B0F}"/>
              </a:ext>
            </a:extLst>
          </p:cNvPr>
          <p:cNvSpPr/>
          <p:nvPr/>
        </p:nvSpPr>
        <p:spPr>
          <a:xfrm>
            <a:off x="516193" y="2842598"/>
            <a:ext cx="16105239" cy="1076632"/>
          </a:xfrm>
          <a:prstGeom prst="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mj-lt"/>
              </a:rPr>
              <a:t>YÊU CẦU: </a:t>
            </a:r>
            <a:r>
              <a:rPr lang="fr-FR" sz="4000">
                <a:solidFill>
                  <a:srgbClr val="000000"/>
                </a:solidFill>
                <a:effectLst/>
                <a:latin typeface="+mj-lt"/>
                <a:ea typeface="Calibri" panose="020F0502020204030204" pitchFamily="34" charset="0"/>
                <a:cs typeface="Times New Roman" panose="02020603050405020304" pitchFamily="18" charset="0"/>
              </a:rPr>
              <a:t>Quan sát và nhận xét hiện tượng ở ba ống nghiệm.</a:t>
            </a:r>
            <a:endParaRPr lang="en-US" sz="4000">
              <a:effectLst/>
              <a:latin typeface="+mj-lt"/>
              <a:ea typeface="Calibri" panose="020F0502020204030204" pitchFamily="34" charset="0"/>
              <a:cs typeface="Times New Roman" panose="02020603050405020304" pitchFamily="18" charset="0"/>
            </a:endParaRPr>
          </a:p>
        </p:txBody>
      </p:sp>
      <p:grpSp>
        <p:nvGrpSpPr>
          <p:cNvPr id="65" name="Group 64">
            <a:extLst>
              <a:ext uri="{FF2B5EF4-FFF2-40B4-BE49-F238E27FC236}">
                <a16:creationId xmlns:a16="http://schemas.microsoft.com/office/drawing/2014/main" id="{13EB1956-1F1C-65AA-C791-5CA96C0F0C8D}"/>
              </a:ext>
            </a:extLst>
          </p:cNvPr>
          <p:cNvGrpSpPr/>
          <p:nvPr/>
        </p:nvGrpSpPr>
        <p:grpSpPr>
          <a:xfrm>
            <a:off x="753857" y="4412399"/>
            <a:ext cx="4482292" cy="5124660"/>
            <a:chOff x="753857" y="4412399"/>
            <a:chExt cx="4482292" cy="5124660"/>
          </a:xfrm>
        </p:grpSpPr>
        <p:grpSp>
          <p:nvGrpSpPr>
            <p:cNvPr id="42" name="Group 41">
              <a:extLst>
                <a:ext uri="{FF2B5EF4-FFF2-40B4-BE49-F238E27FC236}">
                  <a16:creationId xmlns:a16="http://schemas.microsoft.com/office/drawing/2014/main" id="{D0BA8E0A-191B-1FCC-7BE7-4737DC10EC82}"/>
                </a:ext>
              </a:extLst>
            </p:cNvPr>
            <p:cNvGrpSpPr/>
            <p:nvPr/>
          </p:nvGrpSpPr>
          <p:grpSpPr>
            <a:xfrm>
              <a:off x="753857" y="4412399"/>
              <a:ext cx="4272149" cy="2178228"/>
              <a:chOff x="783089" y="4574190"/>
              <a:chExt cx="3519063" cy="2178228"/>
            </a:xfrm>
          </p:grpSpPr>
          <p:sp>
            <p:nvSpPr>
              <p:cNvPr id="40" name="Rectangle: Rounded Corners 39">
                <a:extLst>
                  <a:ext uri="{FF2B5EF4-FFF2-40B4-BE49-F238E27FC236}">
                    <a16:creationId xmlns:a16="http://schemas.microsoft.com/office/drawing/2014/main" id="{AE98F887-46E2-B903-7B9E-956C8A975E17}"/>
                  </a:ext>
                </a:extLst>
              </p:cNvPr>
              <p:cNvSpPr/>
              <p:nvPr/>
            </p:nvSpPr>
            <p:spPr>
              <a:xfrm>
                <a:off x="1046266" y="5143500"/>
                <a:ext cx="3255886" cy="1076632"/>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Ống nghiệm 1</a:t>
                </a:r>
              </a:p>
            </p:txBody>
          </p:sp>
          <p:sp>
            <p:nvSpPr>
              <p:cNvPr id="41" name="Freeform 2">
                <a:extLst>
                  <a:ext uri="{FF2B5EF4-FFF2-40B4-BE49-F238E27FC236}">
                    <a16:creationId xmlns:a16="http://schemas.microsoft.com/office/drawing/2014/main" id="{2ACBBDF1-B934-E64A-F04A-6903022988DF}"/>
                  </a:ext>
                </a:extLst>
              </p:cNvPr>
              <p:cNvSpPr/>
              <p:nvPr/>
            </p:nvSpPr>
            <p:spPr>
              <a:xfrm>
                <a:off x="783089" y="4574190"/>
                <a:ext cx="526353" cy="2178228"/>
              </a:xfrm>
              <a:custGeom>
                <a:avLst/>
                <a:gdLst/>
                <a:ahLst/>
                <a:cxnLst/>
                <a:rect l="l" t="t" r="r" b="b"/>
                <a:pathLst>
                  <a:path w="1263649" h="4114800">
                    <a:moveTo>
                      <a:pt x="0" y="0"/>
                    </a:moveTo>
                    <a:lnTo>
                      <a:pt x="1263649" y="0"/>
                    </a:lnTo>
                    <a:lnTo>
                      <a:pt x="12636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r="-208459"/>
                </a:stretch>
              </a:blipFill>
            </p:spPr>
          </p:sp>
        </p:grpSp>
        <p:sp>
          <p:nvSpPr>
            <p:cNvPr id="55" name="TextBox 54">
              <a:extLst>
                <a:ext uri="{FF2B5EF4-FFF2-40B4-BE49-F238E27FC236}">
                  <a16:creationId xmlns:a16="http://schemas.microsoft.com/office/drawing/2014/main" id="{B7611663-1566-1985-959F-3798D21D750B}"/>
                </a:ext>
              </a:extLst>
            </p:cNvPr>
            <p:cNvSpPr txBox="1"/>
            <p:nvPr/>
          </p:nvSpPr>
          <p:spPr>
            <a:xfrm>
              <a:off x="863210" y="7120820"/>
              <a:ext cx="4372939" cy="2416239"/>
            </a:xfrm>
            <a:prstGeom prst="rect">
              <a:avLst/>
            </a:prstGeom>
            <a:noFill/>
          </p:spPr>
          <p:txBody>
            <a:bodyPr wrap="square">
              <a:spAutoFit/>
            </a:bodyPr>
            <a:lstStyle/>
            <a:p>
              <a:pPr algn="just">
                <a:lnSpc>
                  <a:spcPct val="150000"/>
                </a:lnSpc>
              </a:pPr>
              <a:r>
                <a:rPr lang="fr-FR" sz="3500" kern="0">
                  <a:solidFill>
                    <a:srgbClr val="000000"/>
                  </a:solidFill>
                  <a:effectLst/>
                  <a:latin typeface="+mj-lt"/>
                  <a:ea typeface="Calibri" panose="020F0502020204030204" pitchFamily="34" charset="0"/>
                  <a:cs typeface="Times New Roman" panose="02020603050405020304" pitchFamily="18" charset="0"/>
                </a:rPr>
                <a:t>Lòng trắng trứng đông tụ, tạo chất rắn màu trắng.</a:t>
              </a:r>
              <a:endParaRPr lang="en-US" sz="3500">
                <a:latin typeface="+mj-lt"/>
              </a:endParaRPr>
            </a:p>
          </p:txBody>
        </p:sp>
      </p:grpSp>
      <p:grpSp>
        <p:nvGrpSpPr>
          <p:cNvPr id="66" name="Group 65">
            <a:extLst>
              <a:ext uri="{FF2B5EF4-FFF2-40B4-BE49-F238E27FC236}">
                <a16:creationId xmlns:a16="http://schemas.microsoft.com/office/drawing/2014/main" id="{FBD34D97-CE96-2744-0F91-8A3F2D2F258F}"/>
              </a:ext>
            </a:extLst>
          </p:cNvPr>
          <p:cNvGrpSpPr/>
          <p:nvPr/>
        </p:nvGrpSpPr>
        <p:grpSpPr>
          <a:xfrm>
            <a:off x="6404670" y="4478610"/>
            <a:ext cx="4469314" cy="5116717"/>
            <a:chOff x="6404670" y="4478610"/>
            <a:chExt cx="4469314" cy="5116717"/>
          </a:xfrm>
        </p:grpSpPr>
        <p:grpSp>
          <p:nvGrpSpPr>
            <p:cNvPr id="50" name="Group 49">
              <a:extLst>
                <a:ext uri="{FF2B5EF4-FFF2-40B4-BE49-F238E27FC236}">
                  <a16:creationId xmlns:a16="http://schemas.microsoft.com/office/drawing/2014/main" id="{53D26509-07BF-172E-3301-B700A4F1282E}"/>
                </a:ext>
              </a:extLst>
            </p:cNvPr>
            <p:cNvGrpSpPr/>
            <p:nvPr/>
          </p:nvGrpSpPr>
          <p:grpSpPr>
            <a:xfrm>
              <a:off x="6404670" y="4478610"/>
              <a:ext cx="4328283" cy="2201161"/>
              <a:chOff x="5794025" y="4500386"/>
              <a:chExt cx="4328283" cy="2201161"/>
            </a:xfrm>
          </p:grpSpPr>
          <p:sp>
            <p:nvSpPr>
              <p:cNvPr id="44" name="Rectangle: Rounded Corners 43">
                <a:extLst>
                  <a:ext uri="{FF2B5EF4-FFF2-40B4-BE49-F238E27FC236}">
                    <a16:creationId xmlns:a16="http://schemas.microsoft.com/office/drawing/2014/main" id="{A63A8975-8AA1-0315-FE3A-72DB8CAC9D9A}"/>
                  </a:ext>
                </a:extLst>
              </p:cNvPr>
              <p:cNvSpPr/>
              <p:nvPr/>
            </p:nvSpPr>
            <p:spPr>
              <a:xfrm>
                <a:off x="6169656" y="4999703"/>
                <a:ext cx="3952652" cy="1076632"/>
              </a:xfrm>
              <a:prstGeom prst="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Ống nghiệm 2</a:t>
                </a:r>
              </a:p>
            </p:txBody>
          </p:sp>
          <p:sp>
            <p:nvSpPr>
              <p:cNvPr id="49" name="Freeform 3">
                <a:extLst>
                  <a:ext uri="{FF2B5EF4-FFF2-40B4-BE49-F238E27FC236}">
                    <a16:creationId xmlns:a16="http://schemas.microsoft.com/office/drawing/2014/main" id="{309940F1-DFE4-974E-8823-270C3894C01B}"/>
                  </a:ext>
                </a:extLst>
              </p:cNvPr>
              <p:cNvSpPr/>
              <p:nvPr/>
            </p:nvSpPr>
            <p:spPr>
              <a:xfrm>
                <a:off x="5794025" y="4500386"/>
                <a:ext cx="751262" cy="2201161"/>
              </a:xfrm>
              <a:custGeom>
                <a:avLst/>
                <a:gdLst/>
                <a:ahLst/>
                <a:cxnLst/>
                <a:rect l="l" t="t" r="r" b="b"/>
                <a:pathLst>
                  <a:path w="1395314" h="4088200">
                    <a:moveTo>
                      <a:pt x="0" y="0"/>
                    </a:moveTo>
                    <a:lnTo>
                      <a:pt x="1395314" y="0"/>
                    </a:lnTo>
                    <a:lnTo>
                      <a:pt x="1395314" y="4088200"/>
                    </a:lnTo>
                    <a:lnTo>
                      <a:pt x="0" y="4088200"/>
                    </a:lnTo>
                    <a:lnTo>
                      <a:pt x="0" y="0"/>
                    </a:lnTo>
                    <a:close/>
                  </a:path>
                </a:pathLst>
              </a:custGeom>
              <a:blipFill>
                <a:blip r:embed="rId3">
                  <a:extLst>
                    <a:ext uri="{96DAC541-7B7A-43D3-8B79-37D633B846F1}">
                      <asvg:svgBlip xmlns:asvg="http://schemas.microsoft.com/office/drawing/2016/SVG/main" r:embed="rId4"/>
                    </a:ext>
                  </a:extLst>
                </a:blip>
                <a:stretch>
                  <a:fillRect l="-90310" r="-89041" b="-650"/>
                </a:stretch>
              </a:blipFill>
            </p:spPr>
          </p:sp>
        </p:grpSp>
        <p:sp>
          <p:nvSpPr>
            <p:cNvPr id="59" name="TextBox 58">
              <a:extLst>
                <a:ext uri="{FF2B5EF4-FFF2-40B4-BE49-F238E27FC236}">
                  <a16:creationId xmlns:a16="http://schemas.microsoft.com/office/drawing/2014/main" id="{4E3D742B-5C3D-BC7C-1CBB-7C87B62A9307}"/>
                </a:ext>
              </a:extLst>
            </p:cNvPr>
            <p:cNvSpPr txBox="1"/>
            <p:nvPr/>
          </p:nvSpPr>
          <p:spPr>
            <a:xfrm>
              <a:off x="6575282" y="7179088"/>
              <a:ext cx="4298702" cy="2416239"/>
            </a:xfrm>
            <a:prstGeom prst="rect">
              <a:avLst/>
            </a:prstGeom>
            <a:noFill/>
          </p:spPr>
          <p:txBody>
            <a:bodyPr wrap="square">
              <a:spAutoFit/>
            </a:bodyPr>
            <a:lstStyle/>
            <a:p>
              <a:pPr marL="0" marR="0" algn="just">
                <a:lnSpc>
                  <a:spcPct val="150000"/>
                </a:lnSpc>
                <a:spcBef>
                  <a:spcPts val="0"/>
                </a:spcBef>
                <a:spcAft>
                  <a:spcPts val="0"/>
                </a:spcAft>
              </a:pPr>
              <a:r>
                <a:rPr lang="fr-FR" sz="3500">
                  <a:solidFill>
                    <a:srgbClr val="000000"/>
                  </a:solidFill>
                  <a:effectLst/>
                  <a:latin typeface="+mj-lt"/>
                  <a:ea typeface="Calibri" panose="020F0502020204030204" pitchFamily="34" charset="0"/>
                  <a:cs typeface="Times New Roman" panose="02020603050405020304" pitchFamily="18" charset="0"/>
                </a:rPr>
                <a:t>Lòng trắng trứng đông tụ, tạo chất rắn màu trắng.</a:t>
              </a:r>
              <a:endParaRPr lang="en-US" sz="3500">
                <a:effectLst/>
                <a:latin typeface="+mj-lt"/>
                <a:ea typeface="Calibri" panose="020F0502020204030204" pitchFamily="34" charset="0"/>
                <a:cs typeface="Times New Roman" panose="02020603050405020304" pitchFamily="18" charset="0"/>
              </a:endParaRPr>
            </a:p>
          </p:txBody>
        </p:sp>
      </p:grpSp>
      <p:grpSp>
        <p:nvGrpSpPr>
          <p:cNvPr id="67" name="Group 66">
            <a:extLst>
              <a:ext uri="{FF2B5EF4-FFF2-40B4-BE49-F238E27FC236}">
                <a16:creationId xmlns:a16="http://schemas.microsoft.com/office/drawing/2014/main" id="{6AA86626-1BA9-9F44-0F2A-DA9AC2BDE730}"/>
              </a:ext>
            </a:extLst>
          </p:cNvPr>
          <p:cNvGrpSpPr/>
          <p:nvPr/>
        </p:nvGrpSpPr>
        <p:grpSpPr>
          <a:xfrm>
            <a:off x="12007686" y="4493341"/>
            <a:ext cx="5604387" cy="5505942"/>
            <a:chOff x="12007686" y="4493341"/>
            <a:chExt cx="5604387" cy="5505942"/>
          </a:xfrm>
        </p:grpSpPr>
        <p:grpSp>
          <p:nvGrpSpPr>
            <p:cNvPr id="52" name="Group 51">
              <a:extLst>
                <a:ext uri="{FF2B5EF4-FFF2-40B4-BE49-F238E27FC236}">
                  <a16:creationId xmlns:a16="http://schemas.microsoft.com/office/drawing/2014/main" id="{2D1DC0A5-5DBD-B620-CB8C-2C12BD151939}"/>
                </a:ext>
              </a:extLst>
            </p:cNvPr>
            <p:cNvGrpSpPr/>
            <p:nvPr/>
          </p:nvGrpSpPr>
          <p:grpSpPr>
            <a:xfrm>
              <a:off x="12531211" y="4493341"/>
              <a:ext cx="4395022" cy="2171700"/>
              <a:chOff x="12531211" y="4529847"/>
              <a:chExt cx="4395022" cy="2171700"/>
            </a:xfrm>
          </p:grpSpPr>
          <p:sp>
            <p:nvSpPr>
              <p:cNvPr id="47" name="Rectangle: Rounded Corners 46">
                <a:extLst>
                  <a:ext uri="{FF2B5EF4-FFF2-40B4-BE49-F238E27FC236}">
                    <a16:creationId xmlns:a16="http://schemas.microsoft.com/office/drawing/2014/main" id="{395114DA-C309-9971-26C9-00386D2AC7F7}"/>
                  </a:ext>
                </a:extLst>
              </p:cNvPr>
              <p:cNvSpPr/>
              <p:nvPr/>
            </p:nvSpPr>
            <p:spPr>
              <a:xfrm>
                <a:off x="12973581" y="5018215"/>
                <a:ext cx="3952652" cy="1076632"/>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Ống nghiệm 3</a:t>
                </a:r>
              </a:p>
            </p:txBody>
          </p:sp>
          <p:sp>
            <p:nvSpPr>
              <p:cNvPr id="51" name="Freeform 4">
                <a:extLst>
                  <a:ext uri="{FF2B5EF4-FFF2-40B4-BE49-F238E27FC236}">
                    <a16:creationId xmlns:a16="http://schemas.microsoft.com/office/drawing/2014/main" id="{AB41B26E-6B2D-486E-A6B1-7334FB32A8A6}"/>
                  </a:ext>
                </a:extLst>
              </p:cNvPr>
              <p:cNvSpPr/>
              <p:nvPr/>
            </p:nvSpPr>
            <p:spPr>
              <a:xfrm>
                <a:off x="12531211" y="4529847"/>
                <a:ext cx="668932" cy="2171700"/>
              </a:xfrm>
              <a:custGeom>
                <a:avLst/>
                <a:gdLst/>
                <a:ahLst/>
                <a:cxnLst/>
                <a:rect l="l" t="t" r="r" b="b"/>
                <a:pathLst>
                  <a:path w="1242403" h="4033482">
                    <a:moveTo>
                      <a:pt x="0" y="0"/>
                    </a:moveTo>
                    <a:lnTo>
                      <a:pt x="1242403" y="0"/>
                    </a:lnTo>
                    <a:lnTo>
                      <a:pt x="1242403" y="4033482"/>
                    </a:lnTo>
                    <a:lnTo>
                      <a:pt x="0" y="4033482"/>
                    </a:lnTo>
                    <a:lnTo>
                      <a:pt x="0" y="0"/>
                    </a:lnTo>
                    <a:close/>
                  </a:path>
                </a:pathLst>
              </a:custGeom>
              <a:blipFill>
                <a:blip r:embed="rId3">
                  <a:extLst>
                    <a:ext uri="{96DAC541-7B7A-43D3-8B79-37D633B846F1}">
                      <asvg:svgBlip xmlns:asvg="http://schemas.microsoft.com/office/drawing/2016/SVG/main" r:embed="rId4"/>
                    </a:ext>
                  </a:extLst>
                </a:blip>
                <a:stretch>
                  <a:fillRect l="-213733" b="-2016"/>
                </a:stretch>
              </a:blipFill>
            </p:spPr>
          </p:sp>
        </p:grpSp>
        <p:sp>
          <p:nvSpPr>
            <p:cNvPr id="63" name="TextBox 62">
              <a:extLst>
                <a:ext uri="{FF2B5EF4-FFF2-40B4-BE49-F238E27FC236}">
                  <a16:creationId xmlns:a16="http://schemas.microsoft.com/office/drawing/2014/main" id="{CE952DD3-544B-72EE-4585-EADFE766DB9D}"/>
                </a:ext>
              </a:extLst>
            </p:cNvPr>
            <p:cNvSpPr txBox="1"/>
            <p:nvPr/>
          </p:nvSpPr>
          <p:spPr>
            <a:xfrm>
              <a:off x="12007686" y="6775131"/>
              <a:ext cx="5604387" cy="3224152"/>
            </a:xfrm>
            <a:prstGeom prst="rect">
              <a:avLst/>
            </a:prstGeom>
            <a:noFill/>
          </p:spPr>
          <p:txBody>
            <a:bodyPr wrap="square">
              <a:spAutoFit/>
            </a:bodyPr>
            <a:lstStyle/>
            <a:p>
              <a:pPr marL="0" marR="0" algn="just">
                <a:lnSpc>
                  <a:spcPct val="150000"/>
                </a:lnSpc>
                <a:spcBef>
                  <a:spcPts val="0"/>
                </a:spcBef>
                <a:spcAft>
                  <a:spcPts val="0"/>
                </a:spcAft>
              </a:pPr>
              <a:r>
                <a:rPr lang="fr-FR" sz="3500">
                  <a:solidFill>
                    <a:srgbClr val="000000"/>
                  </a:solidFill>
                  <a:effectLst/>
                  <a:latin typeface="+mj-lt"/>
                  <a:ea typeface="Calibri" panose="020F0502020204030204" pitchFamily="34" charset="0"/>
                  <a:cs typeface="Times New Roman" panose="02020603050405020304" pitchFamily="18" charset="0"/>
                </a:rPr>
                <a:t>Lòng trắng trứng đông tụ, tạo chất rắn màu trắng, sau chuyển dần qua màu đen và tạo mùi khét.</a:t>
              </a:r>
              <a:endParaRPr lang="en-US" sz="350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633452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35"/>
        <p:cNvGrpSpPr/>
        <p:nvPr/>
      </p:nvGrpSpPr>
      <p:grpSpPr>
        <a:xfrm>
          <a:off x="0" y="0"/>
          <a:ext cx="0" cy="0"/>
          <a:chOff x="0" y="0"/>
          <a:chExt cx="0" cy="0"/>
        </a:xfrm>
      </p:grpSpPr>
      <p:pic>
        <p:nvPicPr>
          <p:cNvPr id="6" name="Y2meta.app - Sự đông tụ protein">
            <a:hlinkClick r:id="" action="ppaction://media"/>
            <a:extLst>
              <a:ext uri="{FF2B5EF4-FFF2-40B4-BE49-F238E27FC236}">
                <a16:creationId xmlns:a16="http://schemas.microsoft.com/office/drawing/2014/main" id="{C4D43BD3-4F7F-92C0-221B-2C573B6062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4126" y="598571"/>
            <a:ext cx="16159747" cy="9089858"/>
          </a:xfrm>
          <a:prstGeom prst="rect">
            <a:avLst/>
          </a:prstGeom>
        </p:spPr>
      </p:pic>
    </p:spTree>
    <p:extLst>
      <p:ext uri="{BB962C8B-B14F-4D97-AF65-F5344CB8AC3E}">
        <p14:creationId xmlns:p14="http://schemas.microsoft.com/office/powerpoint/2010/main" val="4575379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4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47"/>
        <p:cNvGrpSpPr/>
        <p:nvPr/>
      </p:nvGrpSpPr>
      <p:grpSpPr>
        <a:xfrm>
          <a:off x="0" y="0"/>
          <a:ext cx="0" cy="0"/>
          <a:chOff x="0" y="0"/>
          <a:chExt cx="0" cy="0"/>
        </a:xfrm>
      </p:grpSpPr>
      <p:grpSp>
        <p:nvGrpSpPr>
          <p:cNvPr id="4" name="Group 3">
            <a:extLst>
              <a:ext uri="{FF2B5EF4-FFF2-40B4-BE49-F238E27FC236}">
                <a16:creationId xmlns:a16="http://schemas.microsoft.com/office/drawing/2014/main" id="{5FF88B1F-8E0B-6FCA-99E0-513B514687EF}"/>
              </a:ext>
            </a:extLst>
          </p:cNvPr>
          <p:cNvGrpSpPr/>
          <p:nvPr/>
        </p:nvGrpSpPr>
        <p:grpSpPr>
          <a:xfrm>
            <a:off x="4277032" y="0"/>
            <a:ext cx="9999408" cy="1179871"/>
            <a:chOff x="4277032" y="0"/>
            <a:chExt cx="9999408" cy="1592826"/>
          </a:xfrm>
        </p:grpSpPr>
        <p:sp>
          <p:nvSpPr>
            <p:cNvPr id="2" name="Arrow: Pentagon 1">
              <a:extLst>
                <a:ext uri="{FF2B5EF4-FFF2-40B4-BE49-F238E27FC236}">
                  <a16:creationId xmlns:a16="http://schemas.microsoft.com/office/drawing/2014/main" id="{EE226F2E-A228-47D5-3CBA-1C34E196571F}"/>
                </a:ext>
              </a:extLst>
            </p:cNvPr>
            <p:cNvSpPr/>
            <p:nvPr/>
          </p:nvSpPr>
          <p:spPr>
            <a:xfrm rot="5400000">
              <a:off x="8480323" y="-4203291"/>
              <a:ext cx="1592826" cy="9999408"/>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672F29E-D764-03FC-780E-20C264EE73C7}"/>
                </a:ext>
              </a:extLst>
            </p:cNvPr>
            <p:cNvSpPr txBox="1"/>
            <p:nvPr/>
          </p:nvSpPr>
          <p:spPr>
            <a:xfrm>
              <a:off x="7211961" y="250723"/>
              <a:ext cx="3864077" cy="861774"/>
            </a:xfrm>
            <a:prstGeom prst="rect">
              <a:avLst/>
            </a:prstGeom>
            <a:noFill/>
          </p:spPr>
          <p:txBody>
            <a:bodyPr wrap="square" rtlCol="0">
              <a:spAutoFit/>
            </a:bodyPr>
            <a:lstStyle/>
            <a:p>
              <a:pPr algn="ctr"/>
              <a:r>
                <a:rPr lang="en-US" sz="5000" b="1"/>
                <a:t>GHI NHỚ</a:t>
              </a:r>
            </a:p>
          </p:txBody>
        </p:sp>
      </p:grpSp>
      <p:grpSp>
        <p:nvGrpSpPr>
          <p:cNvPr id="58" name="Group 57">
            <a:extLst>
              <a:ext uri="{FF2B5EF4-FFF2-40B4-BE49-F238E27FC236}">
                <a16:creationId xmlns:a16="http://schemas.microsoft.com/office/drawing/2014/main" id="{B39EE806-F989-1EBE-F669-FB47E145A188}"/>
              </a:ext>
            </a:extLst>
          </p:cNvPr>
          <p:cNvGrpSpPr/>
          <p:nvPr/>
        </p:nvGrpSpPr>
        <p:grpSpPr>
          <a:xfrm>
            <a:off x="10751574" y="2191907"/>
            <a:ext cx="6666271" cy="1291441"/>
            <a:chOff x="10530348" y="2118165"/>
            <a:chExt cx="6666271" cy="1291441"/>
          </a:xfrm>
          <a:solidFill>
            <a:schemeClr val="accent1">
              <a:lumMod val="20000"/>
              <a:lumOff val="80000"/>
            </a:schemeClr>
          </a:solidFill>
        </p:grpSpPr>
        <p:sp>
          <p:nvSpPr>
            <p:cNvPr id="8" name="Rectangle: Rounded Corners 7">
              <a:extLst>
                <a:ext uri="{FF2B5EF4-FFF2-40B4-BE49-F238E27FC236}">
                  <a16:creationId xmlns:a16="http://schemas.microsoft.com/office/drawing/2014/main" id="{68E1BCAA-F85A-D0BE-BBFB-732A5A7C193A}"/>
                </a:ext>
              </a:extLst>
            </p:cNvPr>
            <p:cNvSpPr/>
            <p:nvPr/>
          </p:nvSpPr>
          <p:spPr>
            <a:xfrm>
              <a:off x="12845845" y="2118165"/>
              <a:ext cx="4350774" cy="739263"/>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chemeClr val="tx1"/>
                  </a:solidFill>
                  <a:effectLst/>
                  <a:latin typeface="+mj-lt"/>
                  <a:ea typeface="Calibri" panose="020F0502020204030204" pitchFamily="34" charset="0"/>
                  <a:cs typeface="Times New Roman" panose="02020603050405020304" pitchFamily="18" charset="0"/>
                </a:rPr>
                <a:t>acid</a:t>
              </a:r>
              <a:endParaRPr lang="en-US" sz="4000">
                <a:solidFill>
                  <a:schemeClr val="tx1"/>
                </a:solidFill>
                <a:latin typeface="+mj-lt"/>
              </a:endParaRPr>
            </a:p>
          </p:txBody>
        </p:sp>
        <p:cxnSp>
          <p:nvCxnSpPr>
            <p:cNvPr id="20" name="Straight Arrow Connector 19">
              <a:extLst>
                <a:ext uri="{FF2B5EF4-FFF2-40B4-BE49-F238E27FC236}">
                  <a16:creationId xmlns:a16="http://schemas.microsoft.com/office/drawing/2014/main" id="{F292556D-7CCF-639A-9B7D-BC7DE13436C3}"/>
                </a:ext>
              </a:extLst>
            </p:cNvPr>
            <p:cNvCxnSpPr>
              <a:cxnSpLocks/>
              <a:stCxn id="17" idx="3"/>
              <a:endCxn id="8" idx="1"/>
            </p:cNvCxnSpPr>
            <p:nvPr/>
          </p:nvCxnSpPr>
          <p:spPr>
            <a:xfrm flipV="1">
              <a:off x="10530348" y="2487797"/>
              <a:ext cx="2315497" cy="921809"/>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grpSp>
        <p:nvGrpSpPr>
          <p:cNvPr id="59" name="Group 58">
            <a:extLst>
              <a:ext uri="{FF2B5EF4-FFF2-40B4-BE49-F238E27FC236}">
                <a16:creationId xmlns:a16="http://schemas.microsoft.com/office/drawing/2014/main" id="{BD2402D5-6ABF-BD84-0A5A-10CCC9F4D69B}"/>
              </a:ext>
            </a:extLst>
          </p:cNvPr>
          <p:cNvGrpSpPr/>
          <p:nvPr/>
        </p:nvGrpSpPr>
        <p:grpSpPr>
          <a:xfrm>
            <a:off x="10751574" y="3364440"/>
            <a:ext cx="6666271" cy="739263"/>
            <a:chOff x="10530348" y="3290698"/>
            <a:chExt cx="6666271" cy="739263"/>
          </a:xfrm>
          <a:solidFill>
            <a:schemeClr val="accent1">
              <a:lumMod val="20000"/>
              <a:lumOff val="80000"/>
            </a:schemeClr>
          </a:solidFill>
        </p:grpSpPr>
        <p:sp>
          <p:nvSpPr>
            <p:cNvPr id="9" name="Rectangle: Rounded Corners 8">
              <a:extLst>
                <a:ext uri="{FF2B5EF4-FFF2-40B4-BE49-F238E27FC236}">
                  <a16:creationId xmlns:a16="http://schemas.microsoft.com/office/drawing/2014/main" id="{D82BD181-742E-362B-5E01-12D031458CA4}"/>
                </a:ext>
              </a:extLst>
            </p:cNvPr>
            <p:cNvSpPr/>
            <p:nvPr/>
          </p:nvSpPr>
          <p:spPr>
            <a:xfrm>
              <a:off x="12845845" y="3290698"/>
              <a:ext cx="4350774" cy="739263"/>
            </a:xfrm>
            <a:prstGeom prst="roundRect">
              <a:avLst/>
            </a:prstGeom>
            <a:grp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mj-lt"/>
                </a:rPr>
                <a:t>base</a:t>
              </a:r>
            </a:p>
          </p:txBody>
        </p:sp>
        <p:cxnSp>
          <p:nvCxnSpPr>
            <p:cNvPr id="21" name="Straight Arrow Connector 20">
              <a:extLst>
                <a:ext uri="{FF2B5EF4-FFF2-40B4-BE49-F238E27FC236}">
                  <a16:creationId xmlns:a16="http://schemas.microsoft.com/office/drawing/2014/main" id="{BD29F67C-1E6A-4855-AB0C-64BCAACD5C64}"/>
                </a:ext>
              </a:extLst>
            </p:cNvPr>
            <p:cNvCxnSpPr>
              <a:cxnSpLocks/>
              <a:stCxn id="17" idx="3"/>
              <a:endCxn id="9" idx="1"/>
            </p:cNvCxnSpPr>
            <p:nvPr/>
          </p:nvCxnSpPr>
          <p:spPr>
            <a:xfrm>
              <a:off x="10530348" y="3409606"/>
              <a:ext cx="2315497" cy="250724"/>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grpSp>
        <p:nvGrpSpPr>
          <p:cNvPr id="60" name="Group 59">
            <a:extLst>
              <a:ext uri="{FF2B5EF4-FFF2-40B4-BE49-F238E27FC236}">
                <a16:creationId xmlns:a16="http://schemas.microsoft.com/office/drawing/2014/main" id="{D34836C5-2190-6104-99AF-8F589518F538}"/>
              </a:ext>
            </a:extLst>
          </p:cNvPr>
          <p:cNvGrpSpPr/>
          <p:nvPr/>
        </p:nvGrpSpPr>
        <p:grpSpPr>
          <a:xfrm>
            <a:off x="10751574" y="3498278"/>
            <a:ext cx="6666271" cy="1777958"/>
            <a:chOff x="10530348" y="3424536"/>
            <a:chExt cx="6666271" cy="1777958"/>
          </a:xfrm>
          <a:solidFill>
            <a:schemeClr val="accent1">
              <a:lumMod val="20000"/>
              <a:lumOff val="80000"/>
            </a:schemeClr>
          </a:solidFill>
        </p:grpSpPr>
        <p:sp>
          <p:nvSpPr>
            <p:cNvPr id="10" name="Rectangle: Rounded Corners 9">
              <a:extLst>
                <a:ext uri="{FF2B5EF4-FFF2-40B4-BE49-F238E27FC236}">
                  <a16:creationId xmlns:a16="http://schemas.microsoft.com/office/drawing/2014/main" id="{E1104009-33AB-266A-77CD-620876B66AFB}"/>
                </a:ext>
              </a:extLst>
            </p:cNvPr>
            <p:cNvSpPr/>
            <p:nvPr/>
          </p:nvSpPr>
          <p:spPr>
            <a:xfrm>
              <a:off x="12845845" y="4463231"/>
              <a:ext cx="4350774" cy="739263"/>
            </a:xfrm>
            <a:prstGeom prst="roundRect">
              <a:avLst/>
            </a:prstGeom>
            <a:grp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mj-lt"/>
                </a:rPr>
                <a:t>Nhiệt độ</a:t>
              </a:r>
            </a:p>
          </p:txBody>
        </p:sp>
        <p:cxnSp>
          <p:nvCxnSpPr>
            <p:cNvPr id="24" name="Straight Arrow Connector 23">
              <a:extLst>
                <a:ext uri="{FF2B5EF4-FFF2-40B4-BE49-F238E27FC236}">
                  <a16:creationId xmlns:a16="http://schemas.microsoft.com/office/drawing/2014/main" id="{0D402A3F-B205-1AA8-EB62-BD818E46A98A}"/>
                </a:ext>
              </a:extLst>
            </p:cNvPr>
            <p:cNvCxnSpPr>
              <a:cxnSpLocks/>
              <a:endCxn id="10" idx="1"/>
            </p:cNvCxnSpPr>
            <p:nvPr/>
          </p:nvCxnSpPr>
          <p:spPr>
            <a:xfrm>
              <a:off x="10530348" y="3424536"/>
              <a:ext cx="2315497" cy="1408327"/>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grpSp>
        <p:nvGrpSpPr>
          <p:cNvPr id="55" name="Group 54">
            <a:extLst>
              <a:ext uri="{FF2B5EF4-FFF2-40B4-BE49-F238E27FC236}">
                <a16:creationId xmlns:a16="http://schemas.microsoft.com/office/drawing/2014/main" id="{E345B5CF-AB70-B700-07CB-F09F101BFAC6}"/>
              </a:ext>
            </a:extLst>
          </p:cNvPr>
          <p:cNvGrpSpPr/>
          <p:nvPr/>
        </p:nvGrpSpPr>
        <p:grpSpPr>
          <a:xfrm>
            <a:off x="10707329" y="6459794"/>
            <a:ext cx="7034980" cy="1101556"/>
            <a:chOff x="10486103" y="6386052"/>
            <a:chExt cx="7034980" cy="1101556"/>
          </a:xfrm>
          <a:solidFill>
            <a:schemeClr val="accent1">
              <a:lumMod val="20000"/>
              <a:lumOff val="80000"/>
            </a:schemeClr>
          </a:solidFill>
        </p:grpSpPr>
        <p:sp>
          <p:nvSpPr>
            <p:cNvPr id="34" name="Rectangle: Rounded Corners 33">
              <a:extLst>
                <a:ext uri="{FF2B5EF4-FFF2-40B4-BE49-F238E27FC236}">
                  <a16:creationId xmlns:a16="http://schemas.microsoft.com/office/drawing/2014/main" id="{38CC8A4B-BC49-EBB3-4486-F36EE8C5F763}"/>
                </a:ext>
              </a:extLst>
            </p:cNvPr>
            <p:cNvSpPr/>
            <p:nvPr/>
          </p:nvSpPr>
          <p:spPr>
            <a:xfrm>
              <a:off x="12845845" y="6386052"/>
              <a:ext cx="4675238" cy="104713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protein bị phân hủy </a:t>
              </a:r>
              <a:endParaRPr lang="en-US" sz="4000">
                <a:latin typeface="+mj-lt"/>
              </a:endParaRPr>
            </a:p>
          </p:txBody>
        </p:sp>
        <p:cxnSp>
          <p:nvCxnSpPr>
            <p:cNvPr id="39" name="Straight Arrow Connector 38">
              <a:extLst>
                <a:ext uri="{FF2B5EF4-FFF2-40B4-BE49-F238E27FC236}">
                  <a16:creationId xmlns:a16="http://schemas.microsoft.com/office/drawing/2014/main" id="{0A15ABAF-5258-8DD8-2B80-82E32321E23E}"/>
                </a:ext>
              </a:extLst>
            </p:cNvPr>
            <p:cNvCxnSpPr>
              <a:cxnSpLocks/>
              <a:stCxn id="29" idx="3"/>
            </p:cNvCxnSpPr>
            <p:nvPr/>
          </p:nvCxnSpPr>
          <p:spPr>
            <a:xfrm flipV="1">
              <a:off x="10486103" y="7011972"/>
              <a:ext cx="2359742" cy="475636"/>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grpSp>
        <p:nvGrpSpPr>
          <p:cNvPr id="56" name="Group 55">
            <a:extLst>
              <a:ext uri="{FF2B5EF4-FFF2-40B4-BE49-F238E27FC236}">
                <a16:creationId xmlns:a16="http://schemas.microsoft.com/office/drawing/2014/main" id="{F53FC52A-EDCC-852A-92C5-7E9D67E62FF4}"/>
              </a:ext>
            </a:extLst>
          </p:cNvPr>
          <p:cNvGrpSpPr/>
          <p:nvPr/>
        </p:nvGrpSpPr>
        <p:grpSpPr>
          <a:xfrm>
            <a:off x="10707329" y="7561350"/>
            <a:ext cx="7034979" cy="1568788"/>
            <a:chOff x="10486103" y="7487608"/>
            <a:chExt cx="7034979" cy="1568788"/>
          </a:xfrm>
          <a:solidFill>
            <a:schemeClr val="accent1">
              <a:lumMod val="20000"/>
              <a:lumOff val="80000"/>
            </a:schemeClr>
          </a:solidFill>
        </p:grpSpPr>
        <p:sp>
          <p:nvSpPr>
            <p:cNvPr id="35" name="Rectangle: Rounded Corners 34">
              <a:extLst>
                <a:ext uri="{FF2B5EF4-FFF2-40B4-BE49-F238E27FC236}">
                  <a16:creationId xmlns:a16="http://schemas.microsoft.com/office/drawing/2014/main" id="{3EE57482-31D4-42BA-5A96-A3EFC30236A6}"/>
                </a:ext>
              </a:extLst>
            </p:cNvPr>
            <p:cNvSpPr/>
            <p:nvPr/>
          </p:nvSpPr>
          <p:spPr>
            <a:xfrm>
              <a:off x="12845843" y="8009260"/>
              <a:ext cx="4675239" cy="1047136"/>
            </a:xfrm>
            <a:prstGeom prst="roundRect">
              <a:avLst/>
            </a:prstGeom>
            <a:grp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protein bị cháy </a:t>
              </a:r>
              <a:endParaRPr lang="en-US" sz="4000">
                <a:latin typeface="+mj-lt"/>
              </a:endParaRPr>
            </a:p>
          </p:txBody>
        </p:sp>
        <p:cxnSp>
          <p:nvCxnSpPr>
            <p:cNvPr id="41" name="Straight Arrow Connector 40">
              <a:extLst>
                <a:ext uri="{FF2B5EF4-FFF2-40B4-BE49-F238E27FC236}">
                  <a16:creationId xmlns:a16="http://schemas.microsoft.com/office/drawing/2014/main" id="{6A9853DD-9933-11C0-5C45-4D1EF2738F9B}"/>
                </a:ext>
              </a:extLst>
            </p:cNvPr>
            <p:cNvCxnSpPr>
              <a:cxnSpLocks/>
              <a:stCxn id="29" idx="3"/>
              <a:endCxn id="35" idx="1"/>
            </p:cNvCxnSpPr>
            <p:nvPr/>
          </p:nvCxnSpPr>
          <p:spPr>
            <a:xfrm>
              <a:off x="10486103" y="7487608"/>
              <a:ext cx="2359740" cy="1045220"/>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sp>
        <p:nvSpPr>
          <p:cNvPr id="44" name="Freeform 2">
            <a:extLst>
              <a:ext uri="{FF2B5EF4-FFF2-40B4-BE49-F238E27FC236}">
                <a16:creationId xmlns:a16="http://schemas.microsoft.com/office/drawing/2014/main" id="{17FC8784-A90B-F107-4C50-DCD623A137AC}"/>
              </a:ext>
            </a:extLst>
          </p:cNvPr>
          <p:cNvSpPr/>
          <p:nvPr/>
        </p:nvSpPr>
        <p:spPr>
          <a:xfrm>
            <a:off x="221226" y="4245285"/>
            <a:ext cx="2464486" cy="2174909"/>
          </a:xfrm>
          <a:custGeom>
            <a:avLst/>
            <a:gdLst/>
            <a:ahLst/>
            <a:cxnLst/>
            <a:rect l="l" t="t" r="r" b="b"/>
            <a:pathLst>
              <a:path w="4662663" h="4114800">
                <a:moveTo>
                  <a:pt x="0" y="0"/>
                </a:moveTo>
                <a:lnTo>
                  <a:pt x="4662662" y="0"/>
                </a:lnTo>
                <a:lnTo>
                  <a:pt x="46626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7" name="Group 56">
            <a:extLst>
              <a:ext uri="{FF2B5EF4-FFF2-40B4-BE49-F238E27FC236}">
                <a16:creationId xmlns:a16="http://schemas.microsoft.com/office/drawing/2014/main" id="{55649E39-2260-3586-2200-B857C6A3E1BE}"/>
              </a:ext>
            </a:extLst>
          </p:cNvPr>
          <p:cNvGrpSpPr/>
          <p:nvPr/>
        </p:nvGrpSpPr>
        <p:grpSpPr>
          <a:xfrm>
            <a:off x="2035278" y="2893412"/>
            <a:ext cx="8716296" cy="1391473"/>
            <a:chOff x="1814052" y="2819670"/>
            <a:chExt cx="8716296" cy="1391473"/>
          </a:xfrm>
          <a:solidFill>
            <a:schemeClr val="accent1">
              <a:lumMod val="20000"/>
              <a:lumOff val="80000"/>
            </a:schemeClr>
          </a:solidFill>
        </p:grpSpPr>
        <p:sp>
          <p:nvSpPr>
            <p:cNvPr id="17" name="Rectangle 16">
              <a:extLst>
                <a:ext uri="{FF2B5EF4-FFF2-40B4-BE49-F238E27FC236}">
                  <a16:creationId xmlns:a16="http://schemas.microsoft.com/office/drawing/2014/main" id="{A41C90AD-D5FC-D3EF-B334-0C5F4D3AA938}"/>
                </a:ext>
              </a:extLst>
            </p:cNvPr>
            <p:cNvSpPr/>
            <p:nvPr/>
          </p:nvSpPr>
          <p:spPr>
            <a:xfrm>
              <a:off x="2241755" y="2819670"/>
              <a:ext cx="8288593" cy="1179872"/>
            </a:xfrm>
            <a:prstGeom prst="rect">
              <a:avLst/>
            </a:prstGeom>
            <a:grp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Protein bị đông tụ khi có </a:t>
              </a:r>
              <a:endParaRPr lang="en-US" sz="4000">
                <a:latin typeface="+mj-lt"/>
              </a:endParaRPr>
            </a:p>
          </p:txBody>
        </p:sp>
        <p:cxnSp>
          <p:nvCxnSpPr>
            <p:cNvPr id="46" name="Straight Arrow Connector 45">
              <a:extLst>
                <a:ext uri="{FF2B5EF4-FFF2-40B4-BE49-F238E27FC236}">
                  <a16:creationId xmlns:a16="http://schemas.microsoft.com/office/drawing/2014/main" id="{1746EEBD-DF4C-B5F9-487D-A00A8B2B855D}"/>
                </a:ext>
              </a:extLst>
            </p:cNvPr>
            <p:cNvCxnSpPr>
              <a:cxnSpLocks/>
              <a:endCxn id="17" idx="1"/>
            </p:cNvCxnSpPr>
            <p:nvPr/>
          </p:nvCxnSpPr>
          <p:spPr>
            <a:xfrm flipV="1">
              <a:off x="1814052" y="3409606"/>
              <a:ext cx="427703" cy="801537"/>
            </a:xfrm>
            <a:prstGeom prst="straightConnector1">
              <a:avLst/>
            </a:prstGeom>
            <a:grpFill/>
            <a:ln>
              <a:tailEnd type="triangle"/>
            </a:ln>
          </p:spPr>
          <p:style>
            <a:lnRef idx="3">
              <a:schemeClr val="accent6"/>
            </a:lnRef>
            <a:fillRef idx="0">
              <a:schemeClr val="accent6"/>
            </a:fillRef>
            <a:effectRef idx="2">
              <a:schemeClr val="accent6"/>
            </a:effectRef>
            <a:fontRef idx="minor">
              <a:schemeClr val="tx1"/>
            </a:fontRef>
          </p:style>
        </p:cxnSp>
      </p:grpSp>
      <p:grpSp>
        <p:nvGrpSpPr>
          <p:cNvPr id="54" name="Group 53">
            <a:extLst>
              <a:ext uri="{FF2B5EF4-FFF2-40B4-BE49-F238E27FC236}">
                <a16:creationId xmlns:a16="http://schemas.microsoft.com/office/drawing/2014/main" id="{F684B771-B27D-9C0D-B817-1890DC8E6326}"/>
              </a:ext>
            </a:extLst>
          </p:cNvPr>
          <p:cNvGrpSpPr/>
          <p:nvPr/>
        </p:nvGrpSpPr>
        <p:grpSpPr>
          <a:xfrm>
            <a:off x="2035278" y="6361201"/>
            <a:ext cx="8672051" cy="1790085"/>
            <a:chOff x="1814052" y="6287459"/>
            <a:chExt cx="8672051" cy="1790085"/>
          </a:xfrm>
          <a:solidFill>
            <a:schemeClr val="accent1">
              <a:lumMod val="20000"/>
              <a:lumOff val="80000"/>
            </a:schemeClr>
          </a:solidFill>
        </p:grpSpPr>
        <p:sp>
          <p:nvSpPr>
            <p:cNvPr id="29" name="Rectangle 28">
              <a:extLst>
                <a:ext uri="{FF2B5EF4-FFF2-40B4-BE49-F238E27FC236}">
                  <a16:creationId xmlns:a16="http://schemas.microsoft.com/office/drawing/2014/main" id="{16DF6328-171A-D2A9-BFBA-1F93D3EEA578}"/>
                </a:ext>
              </a:extLst>
            </p:cNvPr>
            <p:cNvSpPr/>
            <p:nvPr/>
          </p:nvSpPr>
          <p:spPr>
            <a:xfrm>
              <a:off x="2123767" y="6897672"/>
              <a:ext cx="8362336" cy="1179872"/>
            </a:xfrm>
            <a:prstGeom prst="rect">
              <a:avLst/>
            </a:prstGeom>
            <a:grp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Đun ở nhiệt độ cao, không có nước</a:t>
              </a:r>
              <a:endParaRPr lang="en-US" sz="4000">
                <a:latin typeface="+mj-lt"/>
              </a:endParaRPr>
            </a:p>
          </p:txBody>
        </p:sp>
        <p:cxnSp>
          <p:nvCxnSpPr>
            <p:cNvPr id="47" name="Straight Arrow Connector 46">
              <a:extLst>
                <a:ext uri="{FF2B5EF4-FFF2-40B4-BE49-F238E27FC236}">
                  <a16:creationId xmlns:a16="http://schemas.microsoft.com/office/drawing/2014/main" id="{CB689D41-6761-768C-7231-A2B831E9BA99}"/>
                </a:ext>
              </a:extLst>
            </p:cNvPr>
            <p:cNvCxnSpPr>
              <a:cxnSpLocks/>
            </p:cNvCxnSpPr>
            <p:nvPr/>
          </p:nvCxnSpPr>
          <p:spPr>
            <a:xfrm>
              <a:off x="1814052" y="6287459"/>
              <a:ext cx="427703" cy="570613"/>
            </a:xfrm>
            <a:prstGeom prst="straightConnector1">
              <a:avLst/>
            </a:prstGeom>
            <a:grpFill/>
            <a:ln>
              <a:tailEnd type="triangle"/>
            </a:ln>
          </p:spPr>
          <p:style>
            <a:lnRef idx="3">
              <a:schemeClr val="accent6"/>
            </a:lnRef>
            <a:fillRef idx="0">
              <a:schemeClr val="accent6"/>
            </a:fillRef>
            <a:effectRef idx="2">
              <a:schemeClr val="accent6"/>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left)">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left)">
                                      <p:cBhvr>
                                        <p:cTn id="36" dur="500"/>
                                        <p:tgtEl>
                                          <p:spTgt spid="55"/>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47"/>
        <p:cNvGrpSpPr/>
        <p:nvPr/>
      </p:nvGrpSpPr>
      <p:grpSpPr>
        <a:xfrm>
          <a:off x="0" y="0"/>
          <a:ext cx="0" cy="0"/>
          <a:chOff x="0" y="0"/>
          <a:chExt cx="0" cy="0"/>
        </a:xfrm>
      </p:grpSpPr>
      <p:grpSp>
        <p:nvGrpSpPr>
          <p:cNvPr id="4" name="Group 3">
            <a:extLst>
              <a:ext uri="{FF2B5EF4-FFF2-40B4-BE49-F238E27FC236}">
                <a16:creationId xmlns:a16="http://schemas.microsoft.com/office/drawing/2014/main" id="{5FF88B1F-8E0B-6FCA-99E0-513B514687EF}"/>
              </a:ext>
            </a:extLst>
          </p:cNvPr>
          <p:cNvGrpSpPr/>
          <p:nvPr/>
        </p:nvGrpSpPr>
        <p:grpSpPr>
          <a:xfrm>
            <a:off x="4277032" y="0"/>
            <a:ext cx="9999408" cy="1179871"/>
            <a:chOff x="4277032" y="0"/>
            <a:chExt cx="9999408" cy="1592826"/>
          </a:xfrm>
        </p:grpSpPr>
        <p:sp>
          <p:nvSpPr>
            <p:cNvPr id="2" name="Arrow: Pentagon 1">
              <a:extLst>
                <a:ext uri="{FF2B5EF4-FFF2-40B4-BE49-F238E27FC236}">
                  <a16:creationId xmlns:a16="http://schemas.microsoft.com/office/drawing/2014/main" id="{EE226F2E-A228-47D5-3CBA-1C34E196571F}"/>
                </a:ext>
              </a:extLst>
            </p:cNvPr>
            <p:cNvSpPr/>
            <p:nvPr/>
          </p:nvSpPr>
          <p:spPr>
            <a:xfrm rot="5400000">
              <a:off x="8480323" y="-4203291"/>
              <a:ext cx="1592826" cy="9999408"/>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672F29E-D764-03FC-780E-20C264EE73C7}"/>
                </a:ext>
              </a:extLst>
            </p:cNvPr>
            <p:cNvSpPr txBox="1"/>
            <p:nvPr/>
          </p:nvSpPr>
          <p:spPr>
            <a:xfrm>
              <a:off x="7211961" y="250723"/>
              <a:ext cx="3864077" cy="861774"/>
            </a:xfrm>
            <a:prstGeom prst="rect">
              <a:avLst/>
            </a:prstGeom>
            <a:noFill/>
          </p:spPr>
          <p:txBody>
            <a:bodyPr wrap="square" rtlCol="0">
              <a:spAutoFit/>
            </a:bodyPr>
            <a:lstStyle/>
            <a:p>
              <a:pPr algn="ctr"/>
              <a:r>
                <a:rPr lang="en-US" sz="5000" b="1"/>
                <a:t>GHI NHỚ</a:t>
              </a:r>
            </a:p>
          </p:txBody>
        </p:sp>
      </p:grpSp>
      <p:sp>
        <p:nvSpPr>
          <p:cNvPr id="5" name="Rectangle 4">
            <a:extLst>
              <a:ext uri="{FF2B5EF4-FFF2-40B4-BE49-F238E27FC236}">
                <a16:creationId xmlns:a16="http://schemas.microsoft.com/office/drawing/2014/main" id="{AEC1B4FF-C3FD-64A2-7A00-5F1E4625F392}"/>
              </a:ext>
            </a:extLst>
          </p:cNvPr>
          <p:cNvSpPr/>
          <p:nvPr/>
        </p:nvSpPr>
        <p:spPr>
          <a:xfrm>
            <a:off x="825910" y="1843548"/>
            <a:ext cx="16783664" cy="21090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mj-lt"/>
                <a:ea typeface="Calibri" panose="020F0502020204030204" pitchFamily="34" charset="0"/>
                <a:cs typeface="Times New Roman" panose="02020603050405020304" pitchFamily="18" charset="0"/>
              </a:rPr>
              <a:t>Phản ứng thủy phân (xảy ra tại liên kết peptide) dưới tác dụng của acid, base hoặc enzyme:</a:t>
            </a:r>
            <a:endParaRPr lang="en-US" sz="4000">
              <a:effectLst/>
              <a:latin typeface="+mj-lt"/>
              <a:ea typeface="Calibri" panose="020F0502020204030204" pitchFamily="34" charset="0"/>
              <a:cs typeface="Times New Roman" panose="02020603050405020304" pitchFamily="18" charset="0"/>
            </a:endParaRPr>
          </a:p>
        </p:txBody>
      </p:sp>
      <p:grpSp>
        <p:nvGrpSpPr>
          <p:cNvPr id="26" name="Group 25">
            <a:extLst>
              <a:ext uri="{FF2B5EF4-FFF2-40B4-BE49-F238E27FC236}">
                <a16:creationId xmlns:a16="http://schemas.microsoft.com/office/drawing/2014/main" id="{DDD22573-D4FC-E1A1-F776-FA2B405DC4F1}"/>
              </a:ext>
            </a:extLst>
          </p:cNvPr>
          <p:cNvGrpSpPr/>
          <p:nvPr/>
        </p:nvGrpSpPr>
        <p:grpSpPr>
          <a:xfrm>
            <a:off x="732504" y="4832838"/>
            <a:ext cx="16970475" cy="2363430"/>
            <a:chOff x="530942" y="5143496"/>
            <a:chExt cx="16970475" cy="2363430"/>
          </a:xfrm>
        </p:grpSpPr>
        <p:sp>
          <p:nvSpPr>
            <p:cNvPr id="7" name="Rectangle: Rounded Corners 6">
              <a:extLst>
                <a:ext uri="{FF2B5EF4-FFF2-40B4-BE49-F238E27FC236}">
                  <a16:creationId xmlns:a16="http://schemas.microsoft.com/office/drawing/2014/main" id="{22FC52F7-5388-7F8E-32C9-5662A0750C65}"/>
                </a:ext>
              </a:extLst>
            </p:cNvPr>
            <p:cNvSpPr/>
            <p:nvPr/>
          </p:nvSpPr>
          <p:spPr>
            <a:xfrm>
              <a:off x="530942" y="5143497"/>
              <a:ext cx="2875935" cy="2363429"/>
            </a:xfrm>
            <a:prstGeom prst="roundRect">
              <a:avLst/>
            </a:prstGeom>
            <a:solidFill>
              <a:schemeClr val="accent2">
                <a:lumMod val="40000"/>
                <a:lumOff val="6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Protenin</a:t>
              </a:r>
              <a:endParaRPr lang="en-US" sz="4000" b="1">
                <a:latin typeface="+mj-lt"/>
              </a:endParaRPr>
            </a:p>
          </p:txBody>
        </p:sp>
        <p:sp>
          <p:nvSpPr>
            <p:cNvPr id="11" name="Rectangle: Rounded Corners 10">
              <a:extLst>
                <a:ext uri="{FF2B5EF4-FFF2-40B4-BE49-F238E27FC236}">
                  <a16:creationId xmlns:a16="http://schemas.microsoft.com/office/drawing/2014/main" id="{D31FE779-5CC5-18B6-7648-E56FB26BC549}"/>
                </a:ext>
              </a:extLst>
            </p:cNvPr>
            <p:cNvSpPr/>
            <p:nvPr/>
          </p:nvSpPr>
          <p:spPr>
            <a:xfrm>
              <a:off x="4650659" y="5143497"/>
              <a:ext cx="2875935" cy="2363429"/>
            </a:xfrm>
            <a:prstGeom prst="roundRect">
              <a:avLst/>
            </a:prstGeom>
            <a:solidFill>
              <a:schemeClr val="accent2">
                <a:lumMod val="40000"/>
                <a:lumOff val="6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H</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2</a:t>
              </a:r>
              <a:r>
                <a:rPr lang="fr-FR" sz="4000" b="1" kern="0">
                  <a:solidFill>
                    <a:srgbClr val="000000"/>
                  </a:solidFill>
                  <a:effectLst/>
                  <a:latin typeface="+mj-lt"/>
                  <a:ea typeface="Calibri" panose="020F0502020204030204" pitchFamily="34" charset="0"/>
                  <a:cs typeface="Times New Roman" panose="02020603050405020304" pitchFamily="18" charset="0"/>
                </a:rPr>
                <a:t>O</a:t>
              </a:r>
              <a:endParaRPr lang="en-US" sz="4000" b="1">
                <a:latin typeface="+mj-lt"/>
              </a:endParaRPr>
            </a:p>
          </p:txBody>
        </p:sp>
        <p:sp>
          <p:nvSpPr>
            <p:cNvPr id="12" name="Rectangle: Rounded Corners 11">
              <a:extLst>
                <a:ext uri="{FF2B5EF4-FFF2-40B4-BE49-F238E27FC236}">
                  <a16:creationId xmlns:a16="http://schemas.microsoft.com/office/drawing/2014/main" id="{30373D54-9F65-D407-D1DB-00D1A99304C0}"/>
                </a:ext>
              </a:extLst>
            </p:cNvPr>
            <p:cNvSpPr/>
            <p:nvPr/>
          </p:nvSpPr>
          <p:spPr>
            <a:xfrm>
              <a:off x="14625482" y="5143496"/>
              <a:ext cx="2875935" cy="2363429"/>
            </a:xfrm>
            <a:prstGeom prst="roundRect">
              <a:avLst/>
            </a:prstGeom>
            <a:solidFill>
              <a:schemeClr val="accent2">
                <a:lumMod val="40000"/>
                <a:lumOff val="6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kern="0">
                  <a:solidFill>
                    <a:srgbClr val="000000"/>
                  </a:solidFill>
                  <a:effectLst/>
                  <a:latin typeface="+mj-lt"/>
                  <a:ea typeface="DengXian" panose="02010600030101010101" pitchFamily="2" charset="-122"/>
                  <a:cs typeface="Times New Roman" panose="02020603050405020304" pitchFamily="18" charset="0"/>
                </a:rPr>
                <a:t>Amino acid </a:t>
              </a:r>
              <a:endParaRPr lang="en-US" sz="4000" b="1">
                <a:latin typeface="+mj-lt"/>
              </a:endParaRPr>
            </a:p>
          </p:txBody>
        </p:sp>
        <p:sp>
          <p:nvSpPr>
            <p:cNvPr id="13" name="Arrow: Right 12">
              <a:extLst>
                <a:ext uri="{FF2B5EF4-FFF2-40B4-BE49-F238E27FC236}">
                  <a16:creationId xmlns:a16="http://schemas.microsoft.com/office/drawing/2014/main" id="{09FA4C15-C768-B8B9-3F63-48B987791AEB}"/>
                </a:ext>
              </a:extLst>
            </p:cNvPr>
            <p:cNvSpPr/>
            <p:nvPr/>
          </p:nvSpPr>
          <p:spPr>
            <a:xfrm>
              <a:off x="8244348" y="5825614"/>
              <a:ext cx="5663380" cy="1017638"/>
            </a:xfrm>
            <a:prstGeom prst="rightArrow">
              <a:avLst/>
            </a:prstGeom>
            <a:solidFill>
              <a:schemeClr val="accent2">
                <a:lumMod val="75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us Sign 13">
              <a:extLst>
                <a:ext uri="{FF2B5EF4-FFF2-40B4-BE49-F238E27FC236}">
                  <a16:creationId xmlns:a16="http://schemas.microsoft.com/office/drawing/2014/main" id="{BD8E4B27-8133-51D2-1FA9-9AD1DD16C068}"/>
                </a:ext>
              </a:extLst>
            </p:cNvPr>
            <p:cNvSpPr/>
            <p:nvPr/>
          </p:nvSpPr>
          <p:spPr>
            <a:xfrm>
              <a:off x="3569109" y="6046839"/>
              <a:ext cx="919317" cy="693174"/>
            </a:xfrm>
            <a:prstGeom prst="mathPlus">
              <a:avLst/>
            </a:prstGeom>
            <a:solidFill>
              <a:srgbClr val="92D050"/>
            </a:solidFill>
            <a:ln>
              <a:solidFill>
                <a:srgbClr val="92D05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5D81850-3CDE-BDFB-49D3-627A1677D0CE}"/>
                </a:ext>
              </a:extLst>
            </p:cNvPr>
            <p:cNvSpPr txBox="1"/>
            <p:nvPr/>
          </p:nvSpPr>
          <p:spPr>
            <a:xfrm>
              <a:off x="8770376" y="5338953"/>
              <a:ext cx="4601497" cy="707886"/>
            </a:xfrm>
            <a:prstGeom prst="rect">
              <a:avLst/>
            </a:prstGeom>
            <a:noFill/>
          </p:spPr>
          <p:txBody>
            <a:bodyPr wrap="square" rtlCol="0">
              <a:spAutoFit/>
            </a:bodyPr>
            <a:lstStyle/>
            <a:p>
              <a:pPr algn="ctr"/>
              <a:r>
                <a:rPr lang="en-US" sz="4000"/>
                <a:t>Acid/base/enzyme</a:t>
              </a:r>
            </a:p>
          </p:txBody>
        </p:sp>
      </p:grpSp>
      <p:sp>
        <p:nvSpPr>
          <p:cNvPr id="28" name="Freeform 4">
            <a:extLst>
              <a:ext uri="{FF2B5EF4-FFF2-40B4-BE49-F238E27FC236}">
                <a16:creationId xmlns:a16="http://schemas.microsoft.com/office/drawing/2014/main" id="{58B98FB5-D58A-92D2-749A-5D6C9CE2260E}"/>
              </a:ext>
            </a:extLst>
          </p:cNvPr>
          <p:cNvSpPr/>
          <p:nvPr/>
        </p:nvSpPr>
        <p:spPr>
          <a:xfrm>
            <a:off x="15087601" y="8076539"/>
            <a:ext cx="3096969" cy="2210461"/>
          </a:xfrm>
          <a:custGeom>
            <a:avLst/>
            <a:gdLst/>
            <a:ahLst/>
            <a:cxnLst/>
            <a:rect l="l" t="t" r="r" b="b"/>
            <a:pathLst>
              <a:path w="7528292" h="5373318">
                <a:moveTo>
                  <a:pt x="0" y="0"/>
                </a:moveTo>
                <a:lnTo>
                  <a:pt x="7528292" y="0"/>
                </a:lnTo>
                <a:lnTo>
                  <a:pt x="7528292" y="5373319"/>
                </a:lnTo>
                <a:lnTo>
                  <a:pt x="0" y="5373319"/>
                </a:lnTo>
                <a:lnTo>
                  <a:pt x="0" y="0"/>
                </a:lnTo>
                <a:close/>
              </a:path>
            </a:pathLst>
          </a:custGeom>
          <a:blipFill>
            <a:blip r:embed="rId3"/>
            <a:stretch>
              <a:fillRect/>
            </a:stretch>
          </a:blipFill>
        </p:spPr>
      </p:sp>
    </p:spTree>
    <p:extLst>
      <p:ext uri="{BB962C8B-B14F-4D97-AF65-F5344CB8AC3E}">
        <p14:creationId xmlns:p14="http://schemas.microsoft.com/office/powerpoint/2010/main" val="350340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30"/>
        <p:cNvGrpSpPr/>
        <p:nvPr/>
      </p:nvGrpSpPr>
      <p:grpSpPr>
        <a:xfrm>
          <a:off x="0" y="0"/>
          <a:ext cx="0" cy="0"/>
          <a:chOff x="0" y="0"/>
          <a:chExt cx="0" cy="0"/>
        </a:xfrm>
      </p:grpSpPr>
      <p:grpSp>
        <p:nvGrpSpPr>
          <p:cNvPr id="131" name="Google Shape;131;p16"/>
          <p:cNvGrpSpPr/>
          <p:nvPr/>
        </p:nvGrpSpPr>
        <p:grpSpPr>
          <a:xfrm>
            <a:off x="3650011" y="1424285"/>
            <a:ext cx="12940628" cy="5447895"/>
            <a:chOff x="0" y="-47625"/>
            <a:chExt cx="3417660" cy="1436492"/>
          </a:xfrm>
        </p:grpSpPr>
        <p:sp>
          <p:nvSpPr>
            <p:cNvPr id="132" name="Google Shape;132;p16"/>
            <p:cNvSpPr/>
            <p:nvPr/>
          </p:nvSpPr>
          <p:spPr>
            <a:xfrm>
              <a:off x="0" y="2633"/>
              <a:ext cx="3417660" cy="1386234"/>
            </a:xfrm>
            <a:custGeom>
              <a:avLst/>
              <a:gdLst/>
              <a:ahLst/>
              <a:cxnLst/>
              <a:rect l="l" t="t" r="r" b="b"/>
              <a:pathLst>
                <a:path w="3417660" h="1396709" extrusionOk="0">
                  <a:moveTo>
                    <a:pt x="0" y="0"/>
                  </a:moveTo>
                  <a:lnTo>
                    <a:pt x="3417660" y="0"/>
                  </a:lnTo>
                  <a:lnTo>
                    <a:pt x="3417660" y="1396709"/>
                  </a:lnTo>
                  <a:lnTo>
                    <a:pt x="0" y="1396709"/>
                  </a:lnTo>
                  <a:close/>
                </a:path>
              </a:pathLst>
            </a:custGeom>
            <a:solidFill>
              <a:srgbClr val="000000">
                <a:alpha val="0"/>
              </a:srgbClr>
            </a:solidFill>
            <a:ln w="38100" cap="flat" cmpd="sng">
              <a:solidFill>
                <a:srgbClr val="333333"/>
              </a:solidFill>
              <a:prstDash val="solid"/>
              <a:round/>
              <a:headEnd type="none" w="sm" len="sm"/>
              <a:tailEnd type="none" w="sm" len="sm"/>
            </a:ln>
          </p:spPr>
        </p:sp>
        <p:sp>
          <p:nvSpPr>
            <p:cNvPr id="133" name="Google Shape;133;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866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 name="TextBox 1">
            <a:extLst>
              <a:ext uri="{FF2B5EF4-FFF2-40B4-BE49-F238E27FC236}">
                <a16:creationId xmlns:a16="http://schemas.microsoft.com/office/drawing/2014/main" id="{DAB6C107-BE33-DB53-FBD6-DE3D7E2B7406}"/>
              </a:ext>
            </a:extLst>
          </p:cNvPr>
          <p:cNvSpPr txBox="1"/>
          <p:nvPr/>
        </p:nvSpPr>
        <p:spPr>
          <a:xfrm>
            <a:off x="5262546" y="3638619"/>
            <a:ext cx="101855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000000"/>
                </a:solidFill>
                <a:effectLst/>
                <a:uLnTx/>
                <a:uFillTx/>
                <a:latin typeface="Arial"/>
                <a:cs typeface="Arial"/>
                <a:sym typeface="Arial"/>
              </a:rPr>
              <a:t>III. VAI TRÒ VÀ ỨNG DỤNG</a:t>
            </a:r>
          </a:p>
        </p:txBody>
      </p:sp>
      <p:pic>
        <p:nvPicPr>
          <p:cNvPr id="4" name="Google Shape;546;p34">
            <a:extLst>
              <a:ext uri="{FF2B5EF4-FFF2-40B4-BE49-F238E27FC236}">
                <a16:creationId xmlns:a16="http://schemas.microsoft.com/office/drawing/2014/main" id="{19D3BD49-4E6B-4E4B-2900-CF54EA69E239}"/>
              </a:ext>
            </a:extLst>
          </p:cNvPr>
          <p:cNvPicPr preferRelativeResize="0"/>
          <p:nvPr/>
        </p:nvPicPr>
        <p:blipFill rotWithShape="1">
          <a:blip r:embed="rId3">
            <a:alphaModFix/>
          </a:blip>
          <a:srcRect l="17247" t="5430" r="18851" b="4811"/>
          <a:stretch/>
        </p:blipFill>
        <p:spPr>
          <a:xfrm>
            <a:off x="-23328" y="4442461"/>
            <a:ext cx="7287686" cy="5844539"/>
          </a:xfrm>
          <a:prstGeom prst="rect">
            <a:avLst/>
          </a:prstGeom>
          <a:noFill/>
          <a:ln>
            <a:noFill/>
          </a:ln>
        </p:spPr>
      </p:pic>
    </p:spTree>
    <p:extLst>
      <p:ext uri="{BB962C8B-B14F-4D97-AF65-F5344CB8AC3E}">
        <p14:creationId xmlns:p14="http://schemas.microsoft.com/office/powerpoint/2010/main" val="404335445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56"/>
        <p:cNvGrpSpPr/>
        <p:nvPr/>
      </p:nvGrpSpPr>
      <p:grpSpPr>
        <a:xfrm>
          <a:off x="0" y="0"/>
          <a:ext cx="0" cy="0"/>
          <a:chOff x="0" y="0"/>
          <a:chExt cx="0" cy="0"/>
        </a:xfrm>
      </p:grpSpPr>
      <p:pic>
        <p:nvPicPr>
          <p:cNvPr id="3" name="Picture 2">
            <a:extLst>
              <a:ext uri="{FF2B5EF4-FFF2-40B4-BE49-F238E27FC236}">
                <a16:creationId xmlns:a16="http://schemas.microsoft.com/office/drawing/2014/main" id="{3E95158A-3D28-32C0-37B5-5A4E368ADB3B}"/>
              </a:ext>
            </a:extLst>
          </p:cNvPr>
          <p:cNvPicPr>
            <a:picLocks noChangeAspect="1"/>
          </p:cNvPicPr>
          <p:nvPr/>
        </p:nvPicPr>
        <p:blipFill>
          <a:blip r:embed="rId3"/>
          <a:stretch>
            <a:fillRect/>
          </a:stretch>
        </p:blipFill>
        <p:spPr>
          <a:xfrm>
            <a:off x="9266159" y="604681"/>
            <a:ext cx="7581416" cy="4460005"/>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C270F756-B83D-18D0-FA10-10EEA00F307D}"/>
              </a:ext>
            </a:extLst>
          </p:cNvPr>
          <p:cNvGrpSpPr/>
          <p:nvPr/>
        </p:nvGrpSpPr>
        <p:grpSpPr>
          <a:xfrm>
            <a:off x="133633" y="185160"/>
            <a:ext cx="6532638" cy="1685696"/>
            <a:chOff x="192627" y="258902"/>
            <a:chExt cx="6532638" cy="1685696"/>
          </a:xfrm>
        </p:grpSpPr>
        <p:sp>
          <p:nvSpPr>
            <p:cNvPr id="4" name="Arrow: Pentagon 3">
              <a:extLst>
                <a:ext uri="{FF2B5EF4-FFF2-40B4-BE49-F238E27FC236}">
                  <a16:creationId xmlns:a16="http://schemas.microsoft.com/office/drawing/2014/main" id="{311F2EDF-1171-B6F5-FED1-51947D27B4B5}"/>
                </a:ext>
              </a:extLst>
            </p:cNvPr>
            <p:cNvSpPr/>
            <p:nvPr/>
          </p:nvSpPr>
          <p:spPr>
            <a:xfrm>
              <a:off x="796413" y="678423"/>
              <a:ext cx="5928852" cy="943897"/>
            </a:xfrm>
            <a:prstGeom prst="homePlat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Quan sát hình ảnh</a:t>
              </a:r>
            </a:p>
          </p:txBody>
        </p:sp>
        <p:pic>
          <p:nvPicPr>
            <p:cNvPr id="5" name="Picture 16">
              <a:extLst>
                <a:ext uri="{FF2B5EF4-FFF2-40B4-BE49-F238E27FC236}">
                  <a16:creationId xmlns:a16="http://schemas.microsoft.com/office/drawing/2014/main" id="{1062B946-4E51-3530-7D54-9AA6765129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2627" y="258902"/>
              <a:ext cx="1207571" cy="1685696"/>
            </a:xfrm>
            <a:prstGeom prst="rect">
              <a:avLst/>
            </a:prstGeom>
          </p:spPr>
        </p:pic>
      </p:grpSp>
      <p:grpSp>
        <p:nvGrpSpPr>
          <p:cNvPr id="11" name="Group 10">
            <a:extLst>
              <a:ext uri="{FF2B5EF4-FFF2-40B4-BE49-F238E27FC236}">
                <a16:creationId xmlns:a16="http://schemas.microsoft.com/office/drawing/2014/main" id="{BEDF3136-415D-2867-7B66-825F1522644D}"/>
              </a:ext>
            </a:extLst>
          </p:cNvPr>
          <p:cNvGrpSpPr/>
          <p:nvPr/>
        </p:nvGrpSpPr>
        <p:grpSpPr>
          <a:xfrm>
            <a:off x="543315" y="2482107"/>
            <a:ext cx="8478527" cy="1824923"/>
            <a:chOff x="232854" y="2511603"/>
            <a:chExt cx="8478527" cy="1824923"/>
          </a:xfrm>
        </p:grpSpPr>
        <p:sp>
          <p:nvSpPr>
            <p:cNvPr id="9" name="TextBox 8">
              <a:extLst>
                <a:ext uri="{FF2B5EF4-FFF2-40B4-BE49-F238E27FC236}">
                  <a16:creationId xmlns:a16="http://schemas.microsoft.com/office/drawing/2014/main" id="{5E2F33CD-E4C1-C560-E84B-93E2DBCDF274}"/>
                </a:ext>
              </a:extLst>
            </p:cNvPr>
            <p:cNvSpPr txBox="1"/>
            <p:nvPr/>
          </p:nvSpPr>
          <p:spPr>
            <a:xfrm>
              <a:off x="1440425" y="2511603"/>
              <a:ext cx="7270956"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Hãy cho biết một số ứng dụng của protein.</a:t>
              </a:r>
              <a:endParaRPr lang="en-US" sz="4000">
                <a:effectLst/>
                <a:latin typeface="+mj-lt"/>
                <a:ea typeface="Calibri" panose="020F0502020204030204" pitchFamily="34" charset="0"/>
                <a:cs typeface="Times New Roman" panose="02020603050405020304" pitchFamily="18" charset="0"/>
              </a:endParaRPr>
            </a:p>
          </p:txBody>
        </p:sp>
        <p:pic>
          <p:nvPicPr>
            <p:cNvPr id="10" name="Picture 27">
              <a:extLst>
                <a:ext uri="{FF2B5EF4-FFF2-40B4-BE49-F238E27FC236}">
                  <a16:creationId xmlns:a16="http://schemas.microsoft.com/office/drawing/2014/main" id="{3A499B03-C829-1CC3-9144-9B225AA90701}"/>
                </a:ext>
              </a:extLst>
            </p:cNvPr>
            <p:cNvPicPr>
              <a:picLocks noChangeAspect="1"/>
            </p:cNvPicPr>
            <p:nvPr/>
          </p:nvPicPr>
          <p:blipFill>
            <a:blip r:embed="rId6"/>
            <a:srcRect/>
            <a:stretch>
              <a:fillRect/>
            </a:stretch>
          </p:blipFill>
          <p:spPr>
            <a:xfrm>
              <a:off x="232854" y="2570656"/>
              <a:ext cx="1207571" cy="1706815"/>
            </a:xfrm>
            <a:prstGeom prst="rect">
              <a:avLst/>
            </a:prstGeom>
          </p:spPr>
        </p:pic>
      </p:grpSp>
      <p:cxnSp>
        <p:nvCxnSpPr>
          <p:cNvPr id="18" name="Connector: Elbow 17">
            <a:extLst>
              <a:ext uri="{FF2B5EF4-FFF2-40B4-BE49-F238E27FC236}">
                <a16:creationId xmlns:a16="http://schemas.microsoft.com/office/drawing/2014/main" id="{CA51AF9B-9AF5-6C93-F209-1033B594E8BB}"/>
              </a:ext>
            </a:extLst>
          </p:cNvPr>
          <p:cNvCxnSpPr/>
          <p:nvPr/>
        </p:nvCxnSpPr>
        <p:spPr>
          <a:xfrm rot="16200000" flipH="1">
            <a:off x="1310771" y="4747144"/>
            <a:ext cx="2432983" cy="1552753"/>
          </a:xfrm>
          <a:prstGeom prst="bentConnector3">
            <a:avLst>
              <a:gd name="adj1" fmla="val 99707"/>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Connector: Elbow 22">
            <a:extLst>
              <a:ext uri="{FF2B5EF4-FFF2-40B4-BE49-F238E27FC236}">
                <a16:creationId xmlns:a16="http://schemas.microsoft.com/office/drawing/2014/main" id="{A260C356-9E43-03AD-5594-A571974DFC8D}"/>
              </a:ext>
            </a:extLst>
          </p:cNvPr>
          <p:cNvCxnSpPr>
            <a:stCxn id="10" idx="2"/>
          </p:cNvCxnSpPr>
          <p:nvPr/>
        </p:nvCxnSpPr>
        <p:spPr>
          <a:xfrm rot="16200000" flipH="1">
            <a:off x="-148900" y="5543976"/>
            <a:ext cx="4748541" cy="2156538"/>
          </a:xfrm>
          <a:prstGeom prst="bentConnector3">
            <a:avLst>
              <a:gd name="adj1" fmla="val 100315"/>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28" name="Group 27">
            <a:extLst>
              <a:ext uri="{FF2B5EF4-FFF2-40B4-BE49-F238E27FC236}">
                <a16:creationId xmlns:a16="http://schemas.microsoft.com/office/drawing/2014/main" id="{12E09FD8-9AC5-C30E-1DC7-8910C7BAD8C8}"/>
              </a:ext>
            </a:extLst>
          </p:cNvPr>
          <p:cNvGrpSpPr/>
          <p:nvPr/>
        </p:nvGrpSpPr>
        <p:grpSpPr>
          <a:xfrm>
            <a:off x="3303639" y="5523520"/>
            <a:ext cx="13233476" cy="2013159"/>
            <a:chOff x="3303639" y="5523520"/>
            <a:chExt cx="13233476" cy="2013159"/>
          </a:xfrm>
        </p:grpSpPr>
        <p:sp>
          <p:nvSpPr>
            <p:cNvPr id="12" name="Rectangle 11">
              <a:extLst>
                <a:ext uri="{FF2B5EF4-FFF2-40B4-BE49-F238E27FC236}">
                  <a16:creationId xmlns:a16="http://schemas.microsoft.com/office/drawing/2014/main" id="{23ED3792-8BF5-9862-B876-AFE294C232B1}"/>
                </a:ext>
              </a:extLst>
            </p:cNvPr>
            <p:cNvSpPr/>
            <p:nvPr/>
          </p:nvSpPr>
          <p:spPr>
            <a:xfrm>
              <a:off x="3303639" y="5751871"/>
              <a:ext cx="11444748" cy="1592826"/>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Nguồn thực phẩm quan trọng</a:t>
              </a:r>
              <a:endParaRPr lang="en-US" sz="4000">
                <a:latin typeface="+mj-lt"/>
              </a:endParaRPr>
            </a:p>
          </p:txBody>
        </p:sp>
        <p:sp>
          <p:nvSpPr>
            <p:cNvPr id="25" name="Freeform 10">
              <a:extLst>
                <a:ext uri="{FF2B5EF4-FFF2-40B4-BE49-F238E27FC236}">
                  <a16:creationId xmlns:a16="http://schemas.microsoft.com/office/drawing/2014/main" id="{5F8C6071-E66A-56B7-3C56-86D925212CB3}"/>
                </a:ext>
              </a:extLst>
            </p:cNvPr>
            <p:cNvSpPr/>
            <p:nvPr/>
          </p:nvSpPr>
          <p:spPr>
            <a:xfrm>
              <a:off x="13979369" y="5523520"/>
              <a:ext cx="2557746" cy="2013159"/>
            </a:xfrm>
            <a:custGeom>
              <a:avLst/>
              <a:gdLst/>
              <a:ahLst/>
              <a:cxnLst/>
              <a:rect l="l" t="t" r="r" b="b"/>
              <a:pathLst>
                <a:path w="5227909" h="4114800">
                  <a:moveTo>
                    <a:pt x="0" y="0"/>
                  </a:moveTo>
                  <a:lnTo>
                    <a:pt x="5227909" y="0"/>
                  </a:lnTo>
                  <a:lnTo>
                    <a:pt x="522790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27" name="Group 26">
            <a:extLst>
              <a:ext uri="{FF2B5EF4-FFF2-40B4-BE49-F238E27FC236}">
                <a16:creationId xmlns:a16="http://schemas.microsoft.com/office/drawing/2014/main" id="{BDF6BD36-B9B8-DF0B-C69A-9AEBD7B6850C}"/>
              </a:ext>
            </a:extLst>
          </p:cNvPr>
          <p:cNvGrpSpPr/>
          <p:nvPr/>
        </p:nvGrpSpPr>
        <p:grpSpPr>
          <a:xfrm>
            <a:off x="3303639" y="7654603"/>
            <a:ext cx="13543936" cy="2280011"/>
            <a:chOff x="3303639" y="7654603"/>
            <a:chExt cx="13543936" cy="2280011"/>
          </a:xfrm>
        </p:grpSpPr>
        <p:sp>
          <p:nvSpPr>
            <p:cNvPr id="13" name="Rectangle 12">
              <a:extLst>
                <a:ext uri="{FF2B5EF4-FFF2-40B4-BE49-F238E27FC236}">
                  <a16:creationId xmlns:a16="http://schemas.microsoft.com/office/drawing/2014/main" id="{7A9C6F30-F03B-7F5B-3FC7-6E1FD39724E7}"/>
                </a:ext>
              </a:extLst>
            </p:cNvPr>
            <p:cNvSpPr/>
            <p:nvPr/>
          </p:nvSpPr>
          <p:spPr>
            <a:xfrm>
              <a:off x="3303639" y="7669161"/>
              <a:ext cx="11444748" cy="2013158"/>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mj-lt"/>
                  <a:ea typeface="Calibri" panose="020F0502020204030204" pitchFamily="34" charset="0"/>
                  <a:cs typeface="Times New Roman" panose="02020603050405020304" pitchFamily="18" charset="0"/>
                </a:rPr>
                <a:t>Làm nguyên liệu sản xuất một số loại tơ tự nhiên (tơ tằm,…)</a:t>
              </a:r>
              <a:endParaRPr lang="en-US" sz="4000">
                <a:latin typeface="+mj-lt"/>
              </a:endParaRPr>
            </a:p>
          </p:txBody>
        </p:sp>
        <p:sp>
          <p:nvSpPr>
            <p:cNvPr id="26" name="Freeform 8">
              <a:extLst>
                <a:ext uri="{FF2B5EF4-FFF2-40B4-BE49-F238E27FC236}">
                  <a16:creationId xmlns:a16="http://schemas.microsoft.com/office/drawing/2014/main" id="{B72F182A-9148-BB5F-0DEA-3C4110E410F0}"/>
                </a:ext>
              </a:extLst>
            </p:cNvPr>
            <p:cNvSpPr/>
            <p:nvPr/>
          </p:nvSpPr>
          <p:spPr>
            <a:xfrm>
              <a:off x="14567564" y="7654603"/>
              <a:ext cx="2280011" cy="228001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56"/>
        <p:cNvGrpSpPr/>
        <p:nvPr/>
      </p:nvGrpSpPr>
      <p:grpSpPr>
        <a:xfrm>
          <a:off x="0" y="0"/>
          <a:ext cx="0" cy="0"/>
          <a:chOff x="0" y="0"/>
          <a:chExt cx="0" cy="0"/>
        </a:xfrm>
      </p:grpSpPr>
      <p:grpSp>
        <p:nvGrpSpPr>
          <p:cNvPr id="17" name="Group 16">
            <a:extLst>
              <a:ext uri="{FF2B5EF4-FFF2-40B4-BE49-F238E27FC236}">
                <a16:creationId xmlns:a16="http://schemas.microsoft.com/office/drawing/2014/main" id="{CCEE2065-A3F3-A5D9-6E73-22C820A1324C}"/>
              </a:ext>
            </a:extLst>
          </p:cNvPr>
          <p:cNvGrpSpPr/>
          <p:nvPr/>
        </p:nvGrpSpPr>
        <p:grpSpPr>
          <a:xfrm>
            <a:off x="292964" y="235975"/>
            <a:ext cx="17272365" cy="2644878"/>
            <a:chOff x="248719" y="0"/>
            <a:chExt cx="17272365" cy="2644878"/>
          </a:xfrm>
        </p:grpSpPr>
        <p:grpSp>
          <p:nvGrpSpPr>
            <p:cNvPr id="8" name="Group 7">
              <a:extLst>
                <a:ext uri="{FF2B5EF4-FFF2-40B4-BE49-F238E27FC236}">
                  <a16:creationId xmlns:a16="http://schemas.microsoft.com/office/drawing/2014/main" id="{7E5E5FC2-3EBF-F66E-C13C-B5E3010B2800}"/>
                </a:ext>
              </a:extLst>
            </p:cNvPr>
            <p:cNvGrpSpPr/>
            <p:nvPr/>
          </p:nvGrpSpPr>
          <p:grpSpPr>
            <a:xfrm>
              <a:off x="966019" y="516193"/>
              <a:ext cx="16555065" cy="2128685"/>
              <a:chOff x="966019" y="516193"/>
              <a:chExt cx="16555065" cy="2128685"/>
            </a:xfrm>
          </p:grpSpPr>
          <p:sp>
            <p:nvSpPr>
              <p:cNvPr id="2" name="Rectangle 1">
                <a:extLst>
                  <a:ext uri="{FF2B5EF4-FFF2-40B4-BE49-F238E27FC236}">
                    <a16:creationId xmlns:a16="http://schemas.microsoft.com/office/drawing/2014/main" id="{E217DB97-5DB0-6E7C-D73B-0FE0ECD0BC0F}"/>
                  </a:ext>
                </a:extLst>
              </p:cNvPr>
              <p:cNvSpPr/>
              <p:nvPr/>
            </p:nvSpPr>
            <p:spPr>
              <a:xfrm>
                <a:off x="966019" y="516193"/>
                <a:ext cx="16355961" cy="1858297"/>
              </a:xfrm>
              <a:prstGeom prst="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72FC6F-7135-1C4E-2BA7-465A2B9EAEB8}"/>
                  </a:ext>
                </a:extLst>
              </p:cNvPr>
              <p:cNvSpPr/>
              <p:nvPr/>
            </p:nvSpPr>
            <p:spPr>
              <a:xfrm>
                <a:off x="1351936" y="786581"/>
                <a:ext cx="16169148" cy="185829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mj-lt"/>
                    <a:ea typeface="Calibri" panose="020F0502020204030204" pitchFamily="34" charset="0"/>
                    <a:cs typeface="Times New Roman" panose="02020603050405020304" pitchFamily="18" charset="0"/>
                  </a:rPr>
                  <a:t>Các enzyme là các protein đóng vai trò chất xúc tác trong </a:t>
                </a:r>
              </a:p>
              <a:p>
                <a:pPr algn="ctr">
                  <a:lnSpc>
                    <a:spcPct val="150000"/>
                  </a:lnSpc>
                </a:pPr>
                <a:r>
                  <a:rPr lang="fr-FR" sz="4000">
                    <a:solidFill>
                      <a:srgbClr val="000000"/>
                    </a:solidFill>
                    <a:effectLst/>
                    <a:latin typeface="+mj-lt"/>
                    <a:ea typeface="Calibri" panose="020F0502020204030204" pitchFamily="34" charset="0"/>
                    <a:cs typeface="Times New Roman" panose="02020603050405020304" pitchFamily="18" charset="0"/>
                  </a:rPr>
                  <a:t>phản ứng sinh hóa.</a:t>
                </a:r>
                <a:endParaRPr lang="en-US" sz="4000">
                  <a:effectLst/>
                  <a:latin typeface="+mj-lt"/>
                  <a:ea typeface="Calibri" panose="020F0502020204030204" pitchFamily="34" charset="0"/>
                  <a:cs typeface="Times New Roman" panose="02020603050405020304" pitchFamily="18" charset="0"/>
                </a:endParaRPr>
              </a:p>
            </p:txBody>
          </p:sp>
        </p:grpSp>
        <p:pic>
          <p:nvPicPr>
            <p:cNvPr id="16" name="Picture 19">
              <a:extLst>
                <a:ext uri="{FF2B5EF4-FFF2-40B4-BE49-F238E27FC236}">
                  <a16:creationId xmlns:a16="http://schemas.microsoft.com/office/drawing/2014/main" id="{E07A3855-890B-1B42-5806-5C12F54B5F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8719" y="0"/>
              <a:ext cx="2466828" cy="1393758"/>
            </a:xfrm>
            <a:prstGeom prst="rect">
              <a:avLst/>
            </a:prstGeom>
          </p:spPr>
        </p:pic>
      </p:grpSp>
      <p:grpSp>
        <p:nvGrpSpPr>
          <p:cNvPr id="30" name="Group 29">
            <a:extLst>
              <a:ext uri="{FF2B5EF4-FFF2-40B4-BE49-F238E27FC236}">
                <a16:creationId xmlns:a16="http://schemas.microsoft.com/office/drawing/2014/main" id="{6E4F9094-8488-EEBA-2552-113E186DFCCB}"/>
              </a:ext>
            </a:extLst>
          </p:cNvPr>
          <p:cNvGrpSpPr/>
          <p:nvPr/>
        </p:nvGrpSpPr>
        <p:grpSpPr>
          <a:xfrm>
            <a:off x="10235380" y="3126658"/>
            <a:ext cx="7440561" cy="4665313"/>
            <a:chOff x="10235380" y="3126658"/>
            <a:chExt cx="7440561" cy="4665313"/>
          </a:xfrm>
        </p:grpSpPr>
        <p:sp>
          <p:nvSpPr>
            <p:cNvPr id="24" name="TextBox 23">
              <a:extLst>
                <a:ext uri="{FF2B5EF4-FFF2-40B4-BE49-F238E27FC236}">
                  <a16:creationId xmlns:a16="http://schemas.microsoft.com/office/drawing/2014/main" id="{932082A9-78FB-D39A-F258-A6242CA48E3E}"/>
                </a:ext>
              </a:extLst>
            </p:cNvPr>
            <p:cNvSpPr txBox="1"/>
            <p:nvPr/>
          </p:nvSpPr>
          <p:spPr>
            <a:xfrm>
              <a:off x="10235380" y="5043718"/>
              <a:ext cx="7440561" cy="274825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Em hãy viết sơ đồ của hai phản ứng có enzyme là chất xúc tác diễn ra trong cơ thể người.</a:t>
              </a:r>
              <a:endParaRPr lang="en-US" sz="4000">
                <a:effectLst/>
                <a:latin typeface="+mj-lt"/>
                <a:ea typeface="Calibri" panose="020F0502020204030204" pitchFamily="34" charset="0"/>
                <a:cs typeface="Times New Roman" panose="02020603050405020304" pitchFamily="18" charset="0"/>
              </a:endParaRPr>
            </a:p>
          </p:txBody>
        </p:sp>
        <p:pic>
          <p:nvPicPr>
            <p:cNvPr id="29" name="Picture 27">
              <a:extLst>
                <a:ext uri="{FF2B5EF4-FFF2-40B4-BE49-F238E27FC236}">
                  <a16:creationId xmlns:a16="http://schemas.microsoft.com/office/drawing/2014/main" id="{D5296E9B-C11D-F3A7-4FFE-F871A6FAF612}"/>
                </a:ext>
              </a:extLst>
            </p:cNvPr>
            <p:cNvPicPr>
              <a:picLocks noChangeAspect="1"/>
            </p:cNvPicPr>
            <p:nvPr/>
          </p:nvPicPr>
          <p:blipFill>
            <a:blip r:embed="rId5"/>
            <a:srcRect/>
            <a:stretch>
              <a:fillRect/>
            </a:stretch>
          </p:blipFill>
          <p:spPr>
            <a:xfrm>
              <a:off x="12157773" y="3126658"/>
              <a:ext cx="3241813" cy="2234149"/>
            </a:xfrm>
            <a:prstGeom prst="rect">
              <a:avLst/>
            </a:prstGeom>
          </p:spPr>
        </p:pic>
      </p:grpSp>
      <p:sp>
        <p:nvSpPr>
          <p:cNvPr id="31" name="Arrow: Pentagon 30">
            <a:extLst>
              <a:ext uri="{FF2B5EF4-FFF2-40B4-BE49-F238E27FC236}">
                <a16:creationId xmlns:a16="http://schemas.microsoft.com/office/drawing/2014/main" id="{350C6B77-FDDD-3615-B115-7E7C42C74F31}"/>
              </a:ext>
            </a:extLst>
          </p:cNvPr>
          <p:cNvSpPr/>
          <p:nvPr/>
        </p:nvSpPr>
        <p:spPr>
          <a:xfrm>
            <a:off x="0" y="3482963"/>
            <a:ext cx="5397910" cy="958645"/>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Quan sát hình ảnh</a:t>
            </a:r>
          </a:p>
        </p:txBody>
      </p:sp>
      <p:grpSp>
        <p:nvGrpSpPr>
          <p:cNvPr id="36" name="Group 35">
            <a:extLst>
              <a:ext uri="{FF2B5EF4-FFF2-40B4-BE49-F238E27FC236}">
                <a16:creationId xmlns:a16="http://schemas.microsoft.com/office/drawing/2014/main" id="{CFCE7F9A-3E2C-E127-653B-A35C4EB51014}"/>
              </a:ext>
            </a:extLst>
          </p:cNvPr>
          <p:cNvGrpSpPr/>
          <p:nvPr/>
        </p:nvGrpSpPr>
        <p:grpSpPr>
          <a:xfrm>
            <a:off x="568121" y="4852070"/>
            <a:ext cx="9001125" cy="5313550"/>
            <a:chOff x="568121" y="4852070"/>
            <a:chExt cx="9001125" cy="5313550"/>
          </a:xfrm>
        </p:grpSpPr>
        <p:pic>
          <p:nvPicPr>
            <p:cNvPr id="20" name="Picture 19">
              <a:extLst>
                <a:ext uri="{FF2B5EF4-FFF2-40B4-BE49-F238E27FC236}">
                  <a16:creationId xmlns:a16="http://schemas.microsoft.com/office/drawing/2014/main" id="{DFA273F1-2093-98C0-8DEB-E81936857DAE}"/>
                </a:ext>
              </a:extLst>
            </p:cNvPr>
            <p:cNvPicPr>
              <a:picLocks noChangeAspect="1"/>
            </p:cNvPicPr>
            <p:nvPr/>
          </p:nvPicPr>
          <p:blipFill>
            <a:blip r:embed="rId6"/>
            <a:stretch>
              <a:fillRect/>
            </a:stretch>
          </p:blipFill>
          <p:spPr>
            <a:xfrm>
              <a:off x="568121" y="4852070"/>
              <a:ext cx="9001125" cy="3705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TextBox 34">
              <a:extLst>
                <a:ext uri="{FF2B5EF4-FFF2-40B4-BE49-F238E27FC236}">
                  <a16:creationId xmlns:a16="http://schemas.microsoft.com/office/drawing/2014/main" id="{3CF71303-E78F-C8A5-312B-8124CDBBA385}"/>
                </a:ext>
              </a:extLst>
            </p:cNvPr>
            <p:cNvSpPr txBox="1"/>
            <p:nvPr/>
          </p:nvSpPr>
          <p:spPr>
            <a:xfrm>
              <a:off x="818843" y="8557295"/>
              <a:ext cx="8103931" cy="1608325"/>
            </a:xfrm>
            <a:prstGeom prst="rect">
              <a:avLst/>
            </a:prstGeom>
            <a:noFill/>
          </p:spPr>
          <p:txBody>
            <a:bodyPr wrap="square">
              <a:spAutoFit/>
            </a:bodyPr>
            <a:lstStyle/>
            <a:p>
              <a:pPr algn="ctr">
                <a:lnSpc>
                  <a:spcPct val="150000"/>
                </a:lnSpc>
              </a:pPr>
              <a:r>
                <a:rPr lang="fr-FR" sz="3500">
                  <a:latin typeface="+mj-lt"/>
                  <a:ea typeface="Calibri" panose="020F0502020204030204" pitchFamily="34" charset="0"/>
                  <a:cs typeface="Times New Roman" panose="02020603050405020304" pitchFamily="18" charset="0"/>
                </a:rPr>
                <a:t>S</a:t>
              </a:r>
              <a:r>
                <a:rPr lang="fr-FR" sz="3500" kern="0">
                  <a:solidFill>
                    <a:srgbClr val="000000"/>
                  </a:solidFill>
                  <a:effectLst/>
                  <a:latin typeface="+mj-lt"/>
                  <a:ea typeface="Calibri" panose="020F0502020204030204" pitchFamily="34" charset="0"/>
                  <a:cs typeface="Times New Roman" panose="02020603050405020304" pitchFamily="18" charset="0"/>
                </a:rPr>
                <a:t>ơ đồ enzyme chuyển hóa tinh bột thành đường</a:t>
              </a:r>
              <a:endParaRPr lang="en-US" sz="3500">
                <a:latin typeface="+mj-lt"/>
              </a:endParaRPr>
            </a:p>
          </p:txBody>
        </p:sp>
      </p:grpSp>
      <p:sp>
        <p:nvSpPr>
          <p:cNvPr id="37" name="Freeform 16">
            <a:extLst>
              <a:ext uri="{FF2B5EF4-FFF2-40B4-BE49-F238E27FC236}">
                <a16:creationId xmlns:a16="http://schemas.microsoft.com/office/drawing/2014/main" id="{72BD99B1-9370-37DB-441B-C25B0B42CAFD}"/>
              </a:ext>
            </a:extLst>
          </p:cNvPr>
          <p:cNvSpPr/>
          <p:nvPr/>
        </p:nvSpPr>
        <p:spPr>
          <a:xfrm>
            <a:off x="15846582" y="8244348"/>
            <a:ext cx="2441417" cy="2042652"/>
          </a:xfrm>
          <a:custGeom>
            <a:avLst/>
            <a:gdLst/>
            <a:ahLst/>
            <a:cxnLst/>
            <a:rect l="l" t="t" r="r" b="b"/>
            <a:pathLst>
              <a:path w="4918088" h="4114800">
                <a:moveTo>
                  <a:pt x="0" y="0"/>
                </a:moveTo>
                <a:lnTo>
                  <a:pt x="4918088" y="0"/>
                </a:lnTo>
                <a:lnTo>
                  <a:pt x="491808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4881730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99"/>
        <p:cNvGrpSpPr/>
        <p:nvPr/>
      </p:nvGrpSpPr>
      <p:grpSpPr>
        <a:xfrm>
          <a:off x="0" y="0"/>
          <a:ext cx="0" cy="0"/>
          <a:chOff x="0" y="0"/>
          <a:chExt cx="0" cy="0"/>
        </a:xfrm>
      </p:grpSpPr>
      <p:sp>
        <p:nvSpPr>
          <p:cNvPr id="102" name="Google Shape;102;p14"/>
          <p:cNvSpPr txBox="1"/>
          <p:nvPr/>
        </p:nvSpPr>
        <p:spPr>
          <a:xfrm>
            <a:off x="4450950" y="553236"/>
            <a:ext cx="9386100" cy="830997"/>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n-US" sz="6000" b="1">
                <a:solidFill>
                  <a:srgbClr val="35566F"/>
                </a:solidFill>
              </a:rPr>
              <a:t>KHỞI ĐỘNG</a:t>
            </a:r>
            <a:endParaRPr sz="6000" b="1">
              <a:solidFill>
                <a:srgbClr val="35566F"/>
              </a:solidFill>
            </a:endParaRPr>
          </a:p>
        </p:txBody>
      </p:sp>
      <p:sp>
        <p:nvSpPr>
          <p:cNvPr id="4" name="Freeform 2">
            <a:extLst>
              <a:ext uri="{FF2B5EF4-FFF2-40B4-BE49-F238E27FC236}">
                <a16:creationId xmlns:a16="http://schemas.microsoft.com/office/drawing/2014/main" id="{1BFF1F14-BDF0-89B7-4914-A139F039B1A6}"/>
              </a:ext>
            </a:extLst>
          </p:cNvPr>
          <p:cNvSpPr/>
          <p:nvPr/>
        </p:nvSpPr>
        <p:spPr>
          <a:xfrm>
            <a:off x="7229610" y="5327236"/>
            <a:ext cx="5029363" cy="4419552"/>
          </a:xfrm>
          <a:custGeom>
            <a:avLst/>
            <a:gdLst/>
            <a:ahLst/>
            <a:cxnLst/>
            <a:rect l="l" t="t" r="r" b="b"/>
            <a:pathLst>
              <a:path w="3457186" h="3038002">
                <a:moveTo>
                  <a:pt x="0" y="0"/>
                </a:moveTo>
                <a:lnTo>
                  <a:pt x="3457186" y="0"/>
                </a:lnTo>
                <a:lnTo>
                  <a:pt x="3457186" y="3038002"/>
                </a:lnTo>
                <a:lnTo>
                  <a:pt x="0" y="3038002"/>
                </a:lnTo>
                <a:lnTo>
                  <a:pt x="0" y="0"/>
                </a:lnTo>
                <a:close/>
              </a:path>
            </a:pathLst>
          </a:custGeom>
          <a:blipFill>
            <a:blip r:embed="rId3"/>
            <a:stretch>
              <a:fillRect/>
            </a:stretch>
          </a:blipFill>
        </p:spPr>
      </p:sp>
      <p:grpSp>
        <p:nvGrpSpPr>
          <p:cNvPr id="3" name="Group 2">
            <a:extLst>
              <a:ext uri="{FF2B5EF4-FFF2-40B4-BE49-F238E27FC236}">
                <a16:creationId xmlns:a16="http://schemas.microsoft.com/office/drawing/2014/main" id="{8F946BC7-20F4-9826-7AEA-F6E31D616D6B}"/>
              </a:ext>
            </a:extLst>
          </p:cNvPr>
          <p:cNvGrpSpPr/>
          <p:nvPr/>
        </p:nvGrpSpPr>
        <p:grpSpPr>
          <a:xfrm>
            <a:off x="10776924" y="1371263"/>
            <a:ext cx="7127782" cy="6165749"/>
            <a:chOff x="10776924" y="1371263"/>
            <a:chExt cx="7127782" cy="6165749"/>
          </a:xfrm>
        </p:grpSpPr>
        <p:cxnSp>
          <p:nvCxnSpPr>
            <p:cNvPr id="6" name="Connector: Curved 5">
              <a:extLst>
                <a:ext uri="{FF2B5EF4-FFF2-40B4-BE49-F238E27FC236}">
                  <a16:creationId xmlns:a16="http://schemas.microsoft.com/office/drawing/2014/main" id="{B7DBF018-19B0-8167-12A4-075EACFB3F0F}"/>
                </a:ext>
              </a:extLst>
            </p:cNvPr>
            <p:cNvCxnSpPr/>
            <p:nvPr/>
          </p:nvCxnSpPr>
          <p:spPr>
            <a:xfrm flipV="1">
              <a:off x="11610042" y="4906770"/>
              <a:ext cx="3097162" cy="2630242"/>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18" name="Group 17">
              <a:extLst>
                <a:ext uri="{FF2B5EF4-FFF2-40B4-BE49-F238E27FC236}">
                  <a16:creationId xmlns:a16="http://schemas.microsoft.com/office/drawing/2014/main" id="{BBBBEE8C-C84D-5A5C-921A-FE07DDC1CF42}"/>
                </a:ext>
              </a:extLst>
            </p:cNvPr>
            <p:cNvGrpSpPr/>
            <p:nvPr/>
          </p:nvGrpSpPr>
          <p:grpSpPr>
            <a:xfrm>
              <a:off x="10776924" y="1371263"/>
              <a:ext cx="7127782" cy="3463875"/>
              <a:chOff x="349814" y="1648466"/>
              <a:chExt cx="7127782" cy="3463875"/>
            </a:xfrm>
          </p:grpSpPr>
          <p:sp>
            <p:nvSpPr>
              <p:cNvPr id="11" name="Cloud 10">
                <a:extLst>
                  <a:ext uri="{FF2B5EF4-FFF2-40B4-BE49-F238E27FC236}">
                    <a16:creationId xmlns:a16="http://schemas.microsoft.com/office/drawing/2014/main" id="{4AB3627D-1596-9CC5-AAE0-9D61B9383658}"/>
                  </a:ext>
                </a:extLst>
              </p:cNvPr>
              <p:cNvSpPr/>
              <p:nvPr/>
            </p:nvSpPr>
            <p:spPr>
              <a:xfrm>
                <a:off x="349814" y="1648466"/>
                <a:ext cx="7127782" cy="3463875"/>
              </a:xfrm>
              <a:prstGeom prst="cloud">
                <a:avLst/>
              </a:prstGeom>
              <a:solidFill>
                <a:schemeClr val="accent1">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p>
            </p:txBody>
          </p:sp>
          <p:sp>
            <p:nvSpPr>
              <p:cNvPr id="17" name="TextBox 16">
                <a:extLst>
                  <a:ext uri="{FF2B5EF4-FFF2-40B4-BE49-F238E27FC236}">
                    <a16:creationId xmlns:a16="http://schemas.microsoft.com/office/drawing/2014/main" id="{059BB764-6B70-294D-9F30-28E9CFC9ACD8}"/>
                  </a:ext>
                </a:extLst>
              </p:cNvPr>
              <p:cNvSpPr txBox="1"/>
              <p:nvPr/>
            </p:nvSpPr>
            <p:spPr>
              <a:xfrm>
                <a:off x="1182932" y="2345520"/>
                <a:ext cx="5807804" cy="1824923"/>
              </a:xfrm>
              <a:prstGeom prst="rect">
                <a:avLst/>
              </a:prstGeom>
              <a:noFill/>
            </p:spPr>
            <p:txBody>
              <a:bodyPr wrap="square">
                <a:spAutoFit/>
              </a:bodyPr>
              <a:lstStyle/>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Tại sao protein lại quan trọng đối với sức khỏe?</a:t>
                </a:r>
                <a:endParaRPr lang="en-US" sz="4000">
                  <a:effectLst/>
                  <a:latin typeface="+mn-lt"/>
                  <a:ea typeface="Calibri" panose="020F0502020204030204" pitchFamily="34" charset="0"/>
                  <a:cs typeface="Times New Roman" panose="02020603050405020304" pitchFamily="18" charset="0"/>
                </a:endParaRPr>
              </a:p>
            </p:txBody>
          </p:sp>
        </p:grpSp>
      </p:grpSp>
      <p:grpSp>
        <p:nvGrpSpPr>
          <p:cNvPr id="2" name="Group 1">
            <a:extLst>
              <a:ext uri="{FF2B5EF4-FFF2-40B4-BE49-F238E27FC236}">
                <a16:creationId xmlns:a16="http://schemas.microsoft.com/office/drawing/2014/main" id="{E13D1884-12EF-5980-CF3F-D8A554C3A461}"/>
              </a:ext>
            </a:extLst>
          </p:cNvPr>
          <p:cNvGrpSpPr/>
          <p:nvPr/>
        </p:nvGrpSpPr>
        <p:grpSpPr>
          <a:xfrm>
            <a:off x="383294" y="1594466"/>
            <a:ext cx="7185696" cy="5665344"/>
            <a:chOff x="383294" y="1594466"/>
            <a:chExt cx="7185696" cy="5665344"/>
          </a:xfrm>
        </p:grpSpPr>
        <p:cxnSp>
          <p:nvCxnSpPr>
            <p:cNvPr id="7" name="Connector: Curved 6">
              <a:extLst>
                <a:ext uri="{FF2B5EF4-FFF2-40B4-BE49-F238E27FC236}">
                  <a16:creationId xmlns:a16="http://schemas.microsoft.com/office/drawing/2014/main" id="{E72A49C0-A436-4AD5-2939-D096E55B69F3}"/>
                </a:ext>
              </a:extLst>
            </p:cNvPr>
            <p:cNvCxnSpPr>
              <a:cxnSpLocks/>
            </p:cNvCxnSpPr>
            <p:nvPr/>
          </p:nvCxnSpPr>
          <p:spPr>
            <a:xfrm rot="10800000">
              <a:off x="4216571" y="5110119"/>
              <a:ext cx="3352419" cy="2149691"/>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22" name="Group 21">
              <a:extLst>
                <a:ext uri="{FF2B5EF4-FFF2-40B4-BE49-F238E27FC236}">
                  <a16:creationId xmlns:a16="http://schemas.microsoft.com/office/drawing/2014/main" id="{945A7118-6D7D-896B-FF6A-040F7C0AC42D}"/>
                </a:ext>
              </a:extLst>
            </p:cNvPr>
            <p:cNvGrpSpPr/>
            <p:nvPr/>
          </p:nvGrpSpPr>
          <p:grpSpPr>
            <a:xfrm>
              <a:off x="383294" y="1594466"/>
              <a:ext cx="7127782" cy="3463875"/>
              <a:chOff x="164523" y="1617386"/>
              <a:chExt cx="7127782" cy="3463875"/>
            </a:xfrm>
          </p:grpSpPr>
          <p:sp>
            <p:nvSpPr>
              <p:cNvPr id="12" name="Cloud 11">
                <a:extLst>
                  <a:ext uri="{FF2B5EF4-FFF2-40B4-BE49-F238E27FC236}">
                    <a16:creationId xmlns:a16="http://schemas.microsoft.com/office/drawing/2014/main" id="{885EF167-6B41-4FE6-90A3-14EFBE58BD4C}"/>
                  </a:ext>
                </a:extLst>
              </p:cNvPr>
              <p:cNvSpPr/>
              <p:nvPr/>
            </p:nvSpPr>
            <p:spPr>
              <a:xfrm>
                <a:off x="164523" y="1617386"/>
                <a:ext cx="7127782" cy="3463875"/>
              </a:xfrm>
              <a:prstGeom prst="cloud">
                <a:avLst/>
              </a:prstGeom>
              <a:solidFill>
                <a:schemeClr val="accent1">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effectLst/>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38A497CB-F10B-C143-8CB4-8C6997E911F6}"/>
                  </a:ext>
                </a:extLst>
              </p:cNvPr>
              <p:cNvSpPr txBox="1"/>
              <p:nvPr/>
            </p:nvSpPr>
            <p:spPr>
              <a:xfrm>
                <a:off x="1294006" y="1892687"/>
                <a:ext cx="5407587" cy="2748253"/>
              </a:xfrm>
              <a:prstGeom prst="rect">
                <a:avLst/>
              </a:prstGeom>
              <a:noFill/>
            </p:spPr>
            <p:txBody>
              <a:bodyPr wrap="square">
                <a:spAutoFit/>
              </a:bodyPr>
              <a:lstStyle/>
              <a:p>
                <a:pPr algn="just">
                  <a:lnSpc>
                    <a:spcPct val="150000"/>
                  </a:lnSpc>
                </a:pPr>
                <a:r>
                  <a:rPr lang="vi-VN" sz="4000" kern="0">
                    <a:solidFill>
                      <a:srgbClr val="000000"/>
                    </a:solidFill>
                    <a:effectLst/>
                    <a:latin typeface="+mn-lt"/>
                    <a:ea typeface="Calibri" panose="020F0502020204030204" pitchFamily="34" charset="0"/>
                  </a:rPr>
                  <a:t>Kể tên các loại thực phẩm chứa protein mà em biết. </a:t>
                </a:r>
                <a:endParaRPr lang="en-US" sz="4000">
                  <a:latin typeface="+mn-lt"/>
                </a:endParaRPr>
              </a:p>
            </p:txBody>
          </p:sp>
        </p:gr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56"/>
        <p:cNvGrpSpPr/>
        <p:nvPr/>
      </p:nvGrpSpPr>
      <p:grpSpPr>
        <a:xfrm>
          <a:off x="0" y="0"/>
          <a:ext cx="0" cy="0"/>
          <a:chOff x="0" y="0"/>
          <a:chExt cx="0" cy="0"/>
        </a:xfrm>
      </p:grpSpPr>
      <p:sp>
        <p:nvSpPr>
          <p:cNvPr id="6" name="TextBox 5">
            <a:extLst>
              <a:ext uri="{FF2B5EF4-FFF2-40B4-BE49-F238E27FC236}">
                <a16:creationId xmlns:a16="http://schemas.microsoft.com/office/drawing/2014/main" id="{53EA9447-D2ED-1236-BBD4-B46BF4C96990}"/>
              </a:ext>
            </a:extLst>
          </p:cNvPr>
          <p:cNvSpPr txBox="1"/>
          <p:nvPr/>
        </p:nvSpPr>
        <p:spPr>
          <a:xfrm>
            <a:off x="4807974" y="303312"/>
            <a:ext cx="9144000" cy="861774"/>
          </a:xfrm>
          <a:prstGeom prst="rect">
            <a:avLst/>
          </a:prstGeom>
          <a:noFill/>
        </p:spPr>
        <p:txBody>
          <a:bodyPr wrap="square">
            <a:spAutoFit/>
          </a:bodyPr>
          <a:lstStyle/>
          <a:p>
            <a:pPr algn="ctr"/>
            <a:r>
              <a:rPr lang="fr-FR" sz="5000" b="1" kern="0">
                <a:solidFill>
                  <a:srgbClr val="000000"/>
                </a:solidFill>
                <a:effectLst/>
                <a:latin typeface="+mj-lt"/>
                <a:ea typeface="Calibri" panose="020F0502020204030204" pitchFamily="34" charset="0"/>
                <a:cs typeface="Times New Roman" panose="02020603050405020304" pitchFamily="18" charset="0"/>
              </a:rPr>
              <a:t>Sơ đồ phản ứng của enzyme: </a:t>
            </a:r>
            <a:endParaRPr lang="en-US" sz="5000" b="1">
              <a:latin typeface="+mj-lt"/>
            </a:endParaRPr>
          </a:p>
        </p:txBody>
      </p:sp>
      <p:sp>
        <p:nvSpPr>
          <p:cNvPr id="9" name="Double Wave 8">
            <a:extLst>
              <a:ext uri="{FF2B5EF4-FFF2-40B4-BE49-F238E27FC236}">
                <a16:creationId xmlns:a16="http://schemas.microsoft.com/office/drawing/2014/main" id="{D8D11D93-1166-7040-8A87-3091BFEDFE77}"/>
              </a:ext>
            </a:extLst>
          </p:cNvPr>
          <p:cNvSpPr/>
          <p:nvPr/>
        </p:nvSpPr>
        <p:spPr>
          <a:xfrm>
            <a:off x="-28267" y="1769806"/>
            <a:ext cx="2905432" cy="1342104"/>
          </a:xfrm>
          <a:prstGeom prst="doubleWav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accent4">
                    <a:lumMod val="50000"/>
                  </a:schemeClr>
                </a:solidFill>
                <a:effectLst/>
                <a:latin typeface="+mj-lt"/>
                <a:ea typeface="Calibri" panose="020F0502020204030204" pitchFamily="34" charset="0"/>
                <a:cs typeface="Times New Roman" panose="02020603050405020304" pitchFamily="18" charset="0"/>
              </a:rPr>
              <a:t>Glucose</a:t>
            </a:r>
            <a:endParaRPr lang="en-US" sz="4000" b="1">
              <a:solidFill>
                <a:schemeClr val="accent4">
                  <a:lumMod val="50000"/>
                </a:schemeClr>
              </a:solidFill>
              <a:latin typeface="+mj-lt"/>
            </a:endParaRPr>
          </a:p>
        </p:txBody>
      </p:sp>
      <p:sp>
        <p:nvSpPr>
          <p:cNvPr id="11" name="Double Wave 10">
            <a:extLst>
              <a:ext uri="{FF2B5EF4-FFF2-40B4-BE49-F238E27FC236}">
                <a16:creationId xmlns:a16="http://schemas.microsoft.com/office/drawing/2014/main" id="{1A45CE09-3438-157B-BBB2-A4600C2E5118}"/>
              </a:ext>
            </a:extLst>
          </p:cNvPr>
          <p:cNvSpPr/>
          <p:nvPr/>
        </p:nvSpPr>
        <p:spPr>
          <a:xfrm>
            <a:off x="-28267" y="5771535"/>
            <a:ext cx="2905432" cy="1342104"/>
          </a:xfrm>
          <a:prstGeom prst="doubleWav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accent4">
                    <a:lumMod val="50000"/>
                  </a:schemeClr>
                </a:solidFill>
                <a:effectLst/>
                <a:latin typeface="+mj-lt"/>
                <a:ea typeface="Calibri" panose="020F0502020204030204" pitchFamily="34" charset="0"/>
                <a:cs typeface="Times New Roman" panose="02020603050405020304" pitchFamily="18" charset="0"/>
              </a:rPr>
              <a:t>Tinh bột</a:t>
            </a:r>
            <a:endParaRPr lang="en-US" sz="4000" b="1">
              <a:solidFill>
                <a:schemeClr val="accent4">
                  <a:lumMod val="50000"/>
                </a:schemeClr>
              </a:solidFill>
              <a:latin typeface="+mj-lt"/>
            </a:endParaRPr>
          </a:p>
        </p:txBody>
      </p:sp>
      <p:grpSp>
        <p:nvGrpSpPr>
          <p:cNvPr id="26" name="Group 25">
            <a:extLst>
              <a:ext uri="{FF2B5EF4-FFF2-40B4-BE49-F238E27FC236}">
                <a16:creationId xmlns:a16="http://schemas.microsoft.com/office/drawing/2014/main" id="{42F1466D-4D24-EAC7-8A19-3DE557995342}"/>
              </a:ext>
            </a:extLst>
          </p:cNvPr>
          <p:cNvGrpSpPr/>
          <p:nvPr/>
        </p:nvGrpSpPr>
        <p:grpSpPr>
          <a:xfrm>
            <a:off x="1460091" y="3416728"/>
            <a:ext cx="15360446" cy="1580285"/>
            <a:chOff x="1460091" y="3416728"/>
            <a:chExt cx="15360446" cy="1580285"/>
          </a:xfrm>
        </p:grpSpPr>
        <p:sp>
          <p:nvSpPr>
            <p:cNvPr id="13" name="Rectangle: Rounded Corners 12">
              <a:extLst>
                <a:ext uri="{FF2B5EF4-FFF2-40B4-BE49-F238E27FC236}">
                  <a16:creationId xmlns:a16="http://schemas.microsoft.com/office/drawing/2014/main" id="{34458884-651B-D565-82AD-A0026BB3F666}"/>
                </a:ext>
              </a:extLst>
            </p:cNvPr>
            <p:cNvSpPr/>
            <p:nvPr/>
          </p:nvSpPr>
          <p:spPr>
            <a:xfrm>
              <a:off x="1460091" y="3540610"/>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C</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6</a:t>
              </a:r>
              <a:r>
                <a:rPr lang="fr-FR" sz="4000" b="1" kern="0">
                  <a:solidFill>
                    <a:srgbClr val="000000"/>
                  </a:solidFill>
                  <a:effectLst/>
                  <a:latin typeface="+mj-lt"/>
                  <a:ea typeface="Calibri" panose="020F0502020204030204" pitchFamily="34" charset="0"/>
                  <a:cs typeface="Times New Roman" panose="02020603050405020304" pitchFamily="18" charset="0"/>
                </a:rPr>
                <a:t>H</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12</a:t>
              </a:r>
              <a:r>
                <a:rPr lang="fr-FR" sz="4000" b="1" kern="0">
                  <a:solidFill>
                    <a:srgbClr val="000000"/>
                  </a:solidFill>
                  <a:effectLst/>
                  <a:latin typeface="+mj-lt"/>
                  <a:ea typeface="Calibri" panose="020F0502020204030204" pitchFamily="34" charset="0"/>
                  <a:cs typeface="Times New Roman" panose="02020603050405020304" pitchFamily="18" charset="0"/>
                </a:rPr>
                <a:t>O</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6</a:t>
              </a:r>
              <a:endParaRPr lang="en-US" sz="4000" b="1">
                <a:latin typeface="+mj-lt"/>
              </a:endParaRPr>
            </a:p>
          </p:txBody>
        </p:sp>
        <p:sp>
          <p:nvSpPr>
            <p:cNvPr id="14" name="Rectangle: Rounded Corners 13">
              <a:extLst>
                <a:ext uri="{FF2B5EF4-FFF2-40B4-BE49-F238E27FC236}">
                  <a16:creationId xmlns:a16="http://schemas.microsoft.com/office/drawing/2014/main" id="{2D6ECF14-2A4D-03A2-4E4E-8C59FB2CDA13}"/>
                </a:ext>
              </a:extLst>
            </p:cNvPr>
            <p:cNvSpPr/>
            <p:nvPr/>
          </p:nvSpPr>
          <p:spPr>
            <a:xfrm>
              <a:off x="9016182" y="3540610"/>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DengXian" panose="02010600030101010101" pitchFamily="2" charset="-122"/>
                  <a:cs typeface="Times New Roman" panose="02020603050405020304" pitchFamily="18" charset="0"/>
                </a:rPr>
                <a:t>2C</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2</a:t>
              </a:r>
              <a:r>
                <a:rPr lang="fr-FR" sz="4000" b="1" kern="0">
                  <a:solidFill>
                    <a:srgbClr val="000000"/>
                  </a:solidFill>
                  <a:effectLst/>
                  <a:latin typeface="+mj-lt"/>
                  <a:ea typeface="DengXian" panose="02010600030101010101" pitchFamily="2" charset="-122"/>
                  <a:cs typeface="Times New Roman" panose="02020603050405020304" pitchFamily="18" charset="0"/>
                </a:rPr>
                <a:t>H</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5</a:t>
              </a:r>
              <a:r>
                <a:rPr lang="fr-FR" sz="4000" b="1" kern="0">
                  <a:solidFill>
                    <a:srgbClr val="000000"/>
                  </a:solidFill>
                  <a:effectLst/>
                  <a:latin typeface="+mj-lt"/>
                  <a:ea typeface="DengXian" panose="02010600030101010101" pitchFamily="2" charset="-122"/>
                  <a:cs typeface="Times New Roman" panose="02020603050405020304" pitchFamily="18" charset="0"/>
                </a:rPr>
                <a:t>OH</a:t>
              </a:r>
              <a:endParaRPr lang="en-US" sz="4000" b="1">
                <a:latin typeface="+mj-lt"/>
              </a:endParaRPr>
            </a:p>
          </p:txBody>
        </p:sp>
        <p:sp>
          <p:nvSpPr>
            <p:cNvPr id="15" name="Rectangle: Rounded Corners 14">
              <a:extLst>
                <a:ext uri="{FF2B5EF4-FFF2-40B4-BE49-F238E27FC236}">
                  <a16:creationId xmlns:a16="http://schemas.microsoft.com/office/drawing/2014/main" id="{8FF8AF74-1501-783E-B1E2-43DB9439181C}"/>
                </a:ext>
              </a:extLst>
            </p:cNvPr>
            <p:cNvSpPr/>
            <p:nvPr/>
          </p:nvSpPr>
          <p:spPr>
            <a:xfrm>
              <a:off x="14143705" y="3540610"/>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DengXian" panose="02010600030101010101" pitchFamily="2" charset="-122"/>
                  <a:cs typeface="Times New Roman" panose="02020603050405020304" pitchFamily="18" charset="0"/>
                </a:rPr>
                <a:t>2CO</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2</a:t>
              </a:r>
              <a:endParaRPr lang="en-US" sz="4000" b="1">
                <a:latin typeface="+mj-lt"/>
              </a:endParaRPr>
            </a:p>
          </p:txBody>
        </p:sp>
        <p:sp>
          <p:nvSpPr>
            <p:cNvPr id="18" name="Arrow: Right 17">
              <a:extLst>
                <a:ext uri="{FF2B5EF4-FFF2-40B4-BE49-F238E27FC236}">
                  <a16:creationId xmlns:a16="http://schemas.microsoft.com/office/drawing/2014/main" id="{50C20565-D2E3-7852-6FAC-85DA5A90CD96}"/>
                </a:ext>
              </a:extLst>
            </p:cNvPr>
            <p:cNvSpPr/>
            <p:nvPr/>
          </p:nvSpPr>
          <p:spPr>
            <a:xfrm>
              <a:off x="4630993" y="3870108"/>
              <a:ext cx="3834581" cy="861774"/>
            </a:xfrm>
            <a:prstGeom prst="rightArrow">
              <a:avLst/>
            </a:prstGeom>
            <a:solidFill>
              <a:schemeClr val="accent2">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id="{4E6AC0E5-3ABD-F6D4-0C8A-CB2E37D07837}"/>
                </a:ext>
              </a:extLst>
            </p:cNvPr>
            <p:cNvSpPr/>
            <p:nvPr/>
          </p:nvSpPr>
          <p:spPr>
            <a:xfrm>
              <a:off x="12250994" y="3870108"/>
              <a:ext cx="1342103" cy="1120876"/>
            </a:xfrm>
            <a:prstGeom prst="mathPlus">
              <a:avLst/>
            </a:prstGeom>
            <a:solidFill>
              <a:schemeClr val="accent3">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9DD4907-BE70-38C2-E413-B23C577653C7}"/>
                </a:ext>
              </a:extLst>
            </p:cNvPr>
            <p:cNvSpPr txBox="1"/>
            <p:nvPr/>
          </p:nvSpPr>
          <p:spPr>
            <a:xfrm>
              <a:off x="5047637" y="3416728"/>
              <a:ext cx="2743200" cy="707886"/>
            </a:xfrm>
            <a:prstGeom prst="rect">
              <a:avLst/>
            </a:prstGeom>
            <a:noFill/>
          </p:spPr>
          <p:txBody>
            <a:bodyPr wrap="square" rtlCol="0">
              <a:spAutoFit/>
            </a:bodyPr>
            <a:lstStyle/>
            <a:p>
              <a:pPr algn="ctr"/>
              <a:r>
                <a:rPr lang="en-US" sz="4000" b="1"/>
                <a:t>Enzyme</a:t>
              </a:r>
            </a:p>
          </p:txBody>
        </p:sp>
      </p:grpSp>
      <p:grpSp>
        <p:nvGrpSpPr>
          <p:cNvPr id="2" name="Group 1">
            <a:extLst>
              <a:ext uri="{FF2B5EF4-FFF2-40B4-BE49-F238E27FC236}">
                <a16:creationId xmlns:a16="http://schemas.microsoft.com/office/drawing/2014/main" id="{C67A14F5-811A-E015-73C0-3216DAE6573E}"/>
              </a:ext>
            </a:extLst>
          </p:cNvPr>
          <p:cNvGrpSpPr/>
          <p:nvPr/>
        </p:nvGrpSpPr>
        <p:grpSpPr>
          <a:xfrm>
            <a:off x="1231491" y="7935568"/>
            <a:ext cx="15589046" cy="1594116"/>
            <a:chOff x="1231491" y="7935568"/>
            <a:chExt cx="15589046" cy="1594116"/>
          </a:xfrm>
        </p:grpSpPr>
        <p:sp>
          <p:nvSpPr>
            <p:cNvPr id="28" name="Rectangle: Rounded Corners 27">
              <a:extLst>
                <a:ext uri="{FF2B5EF4-FFF2-40B4-BE49-F238E27FC236}">
                  <a16:creationId xmlns:a16="http://schemas.microsoft.com/office/drawing/2014/main" id="{34F6A49D-29E9-E81A-9A68-13F86CD493CE}"/>
                </a:ext>
              </a:extLst>
            </p:cNvPr>
            <p:cNvSpPr/>
            <p:nvPr/>
          </p:nvSpPr>
          <p:spPr>
            <a:xfrm>
              <a:off x="1231491" y="8073281"/>
              <a:ext cx="29054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(C</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6</a:t>
              </a:r>
              <a:r>
                <a:rPr lang="fr-FR" sz="4000" b="1" kern="0">
                  <a:solidFill>
                    <a:srgbClr val="000000"/>
                  </a:solidFill>
                  <a:effectLst/>
                  <a:latin typeface="+mj-lt"/>
                  <a:ea typeface="Calibri" panose="020F0502020204030204" pitchFamily="34" charset="0"/>
                  <a:cs typeface="Times New Roman" panose="02020603050405020304" pitchFamily="18" charset="0"/>
                </a:rPr>
                <a:t>H</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10</a:t>
              </a:r>
              <a:r>
                <a:rPr lang="fr-FR" sz="4000" b="1" kern="0">
                  <a:solidFill>
                    <a:srgbClr val="000000"/>
                  </a:solidFill>
                  <a:effectLst/>
                  <a:latin typeface="+mj-lt"/>
                  <a:ea typeface="Calibri" panose="020F0502020204030204" pitchFamily="34" charset="0"/>
                  <a:cs typeface="Times New Roman" panose="02020603050405020304" pitchFamily="18" charset="0"/>
                </a:rPr>
                <a:t>O</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5</a:t>
              </a:r>
              <a:r>
                <a:rPr lang="fr-FR" sz="4000" b="1" kern="0">
                  <a:solidFill>
                    <a:srgbClr val="000000"/>
                  </a:solidFill>
                  <a:effectLst/>
                  <a:latin typeface="+mj-lt"/>
                  <a:ea typeface="Calibri" panose="020F0502020204030204" pitchFamily="34" charset="0"/>
                  <a:cs typeface="Times New Roman" panose="02020603050405020304" pitchFamily="18" charset="0"/>
                </a:rPr>
                <a:t>)</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n</a:t>
              </a:r>
              <a:r>
                <a:rPr lang="fr-FR" sz="4000" b="1" kern="0">
                  <a:solidFill>
                    <a:srgbClr val="000000"/>
                  </a:solidFill>
                  <a:effectLst/>
                  <a:latin typeface="+mj-lt"/>
                  <a:ea typeface="Calibri" panose="020F0502020204030204" pitchFamily="34" charset="0"/>
                  <a:cs typeface="Times New Roman" panose="02020603050405020304" pitchFamily="18" charset="0"/>
                </a:rPr>
                <a:t> </a:t>
              </a:r>
              <a:endParaRPr lang="en-US" sz="4000" b="1">
                <a:latin typeface="+mj-lt"/>
              </a:endParaRPr>
            </a:p>
          </p:txBody>
        </p:sp>
        <p:sp>
          <p:nvSpPr>
            <p:cNvPr id="32" name="Rectangle: Rounded Corners 31">
              <a:extLst>
                <a:ext uri="{FF2B5EF4-FFF2-40B4-BE49-F238E27FC236}">
                  <a16:creationId xmlns:a16="http://schemas.microsoft.com/office/drawing/2014/main" id="{BAD5A3A5-D791-EEF2-4F0B-7305D958BABA}"/>
                </a:ext>
              </a:extLst>
            </p:cNvPr>
            <p:cNvSpPr/>
            <p:nvPr/>
          </p:nvSpPr>
          <p:spPr>
            <a:xfrm>
              <a:off x="6467168" y="8073280"/>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nH</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2</a:t>
              </a:r>
              <a:r>
                <a:rPr lang="fr-FR" sz="4000" b="1" kern="0">
                  <a:solidFill>
                    <a:srgbClr val="000000"/>
                  </a:solidFill>
                  <a:effectLst/>
                  <a:latin typeface="+mj-lt"/>
                  <a:ea typeface="Calibri" panose="020F0502020204030204" pitchFamily="34" charset="0"/>
                  <a:cs typeface="Times New Roman" panose="02020603050405020304" pitchFamily="18" charset="0"/>
                </a:rPr>
                <a:t>O</a:t>
              </a:r>
              <a:endParaRPr lang="en-US" sz="4000" b="1">
                <a:latin typeface="+mj-lt"/>
              </a:endParaRPr>
            </a:p>
          </p:txBody>
        </p:sp>
        <p:sp>
          <p:nvSpPr>
            <p:cNvPr id="33" name="Rectangle: Rounded Corners 32">
              <a:extLst>
                <a:ext uri="{FF2B5EF4-FFF2-40B4-BE49-F238E27FC236}">
                  <a16:creationId xmlns:a16="http://schemas.microsoft.com/office/drawing/2014/main" id="{8E5DAB45-C78E-024D-7965-2618ADF3B834}"/>
                </a:ext>
              </a:extLst>
            </p:cNvPr>
            <p:cNvSpPr/>
            <p:nvPr/>
          </p:nvSpPr>
          <p:spPr>
            <a:xfrm>
              <a:off x="14143705" y="8073281"/>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DengXian" panose="02010600030101010101" pitchFamily="2" charset="-122"/>
                  <a:cs typeface="Times New Roman" panose="02020603050405020304" pitchFamily="18" charset="0"/>
                </a:rPr>
                <a:t>nC</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6</a:t>
              </a:r>
              <a:r>
                <a:rPr lang="fr-FR" sz="4000" b="1" kern="0">
                  <a:solidFill>
                    <a:srgbClr val="000000"/>
                  </a:solidFill>
                  <a:effectLst/>
                  <a:latin typeface="+mj-lt"/>
                  <a:ea typeface="DengXian" panose="02010600030101010101" pitchFamily="2" charset="-122"/>
                  <a:cs typeface="Times New Roman" panose="02020603050405020304" pitchFamily="18" charset="0"/>
                </a:rPr>
                <a:t>H</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12</a:t>
              </a:r>
              <a:r>
                <a:rPr lang="fr-FR" sz="4000" b="1" kern="0">
                  <a:solidFill>
                    <a:srgbClr val="000000"/>
                  </a:solidFill>
                  <a:effectLst/>
                  <a:latin typeface="+mj-lt"/>
                  <a:ea typeface="DengXian" panose="02010600030101010101" pitchFamily="2" charset="-122"/>
                  <a:cs typeface="Times New Roman" panose="02020603050405020304" pitchFamily="18" charset="0"/>
                </a:rPr>
                <a:t>O</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6</a:t>
              </a:r>
              <a:endParaRPr lang="en-US" sz="4000" b="1">
                <a:latin typeface="+mj-lt"/>
              </a:endParaRPr>
            </a:p>
          </p:txBody>
        </p:sp>
        <p:sp>
          <p:nvSpPr>
            <p:cNvPr id="34" name="Arrow: Right 33">
              <a:extLst>
                <a:ext uri="{FF2B5EF4-FFF2-40B4-BE49-F238E27FC236}">
                  <a16:creationId xmlns:a16="http://schemas.microsoft.com/office/drawing/2014/main" id="{96C83E0D-7E0A-4B4C-DD05-B127A3279D8E}"/>
                </a:ext>
              </a:extLst>
            </p:cNvPr>
            <p:cNvSpPr/>
            <p:nvPr/>
          </p:nvSpPr>
          <p:spPr>
            <a:xfrm>
              <a:off x="9892480" y="8389374"/>
              <a:ext cx="3834581" cy="861774"/>
            </a:xfrm>
            <a:prstGeom prst="rightArrow">
              <a:avLst/>
            </a:prstGeom>
            <a:solidFill>
              <a:schemeClr val="accent2">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us Sign 37">
              <a:extLst>
                <a:ext uri="{FF2B5EF4-FFF2-40B4-BE49-F238E27FC236}">
                  <a16:creationId xmlns:a16="http://schemas.microsoft.com/office/drawing/2014/main" id="{9E254669-788C-3EB4-9C6B-068CE65501A7}"/>
                </a:ext>
              </a:extLst>
            </p:cNvPr>
            <p:cNvSpPr/>
            <p:nvPr/>
          </p:nvSpPr>
          <p:spPr>
            <a:xfrm>
              <a:off x="4612561" y="8289511"/>
              <a:ext cx="1342103" cy="1120876"/>
            </a:xfrm>
            <a:prstGeom prst="mathPlus">
              <a:avLst/>
            </a:prstGeom>
            <a:solidFill>
              <a:schemeClr val="accent3">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0580A1F-914B-4B95-38AB-D5F90444D396}"/>
                </a:ext>
              </a:extLst>
            </p:cNvPr>
            <p:cNvSpPr txBox="1"/>
            <p:nvPr/>
          </p:nvSpPr>
          <p:spPr>
            <a:xfrm>
              <a:off x="10354598" y="7935568"/>
              <a:ext cx="2743200" cy="707886"/>
            </a:xfrm>
            <a:prstGeom prst="rect">
              <a:avLst/>
            </a:prstGeom>
            <a:noFill/>
          </p:spPr>
          <p:txBody>
            <a:bodyPr wrap="square" rtlCol="0">
              <a:spAutoFit/>
            </a:bodyPr>
            <a:lstStyle/>
            <a:p>
              <a:pPr algn="ctr"/>
              <a:r>
                <a:rPr lang="en-US" sz="4000" b="1"/>
                <a:t>Amylase</a:t>
              </a:r>
            </a:p>
          </p:txBody>
        </p:sp>
      </p:grpSp>
    </p:spTree>
    <p:extLst>
      <p:ext uri="{BB962C8B-B14F-4D97-AF65-F5344CB8AC3E}">
        <p14:creationId xmlns:p14="http://schemas.microsoft.com/office/powerpoint/2010/main" val="1494013460"/>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89"/>
        <p:cNvGrpSpPr/>
        <p:nvPr/>
      </p:nvGrpSpPr>
      <p:grpSpPr>
        <a:xfrm>
          <a:off x="0" y="0"/>
          <a:ext cx="0" cy="0"/>
          <a:chOff x="0" y="0"/>
          <a:chExt cx="0" cy="0"/>
        </a:xfrm>
      </p:grpSpPr>
      <p:pic>
        <p:nvPicPr>
          <p:cNvPr id="3" name="Picture 2">
            <a:extLst>
              <a:ext uri="{FF2B5EF4-FFF2-40B4-BE49-F238E27FC236}">
                <a16:creationId xmlns:a16="http://schemas.microsoft.com/office/drawing/2014/main" id="{74C8CE4F-A249-0AE0-1E65-39E62912C7DC}"/>
              </a:ext>
            </a:extLst>
          </p:cNvPr>
          <p:cNvPicPr>
            <a:picLocks noChangeAspect="1"/>
          </p:cNvPicPr>
          <p:nvPr/>
        </p:nvPicPr>
        <p:blipFill>
          <a:blip r:embed="rId3"/>
          <a:stretch>
            <a:fillRect/>
          </a:stretch>
        </p:blipFill>
        <p:spPr>
          <a:xfrm>
            <a:off x="1993692" y="3357093"/>
            <a:ext cx="6321086" cy="4128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1DE02D68-CB33-17E2-92BD-77764BE46BF8}"/>
              </a:ext>
            </a:extLst>
          </p:cNvPr>
          <p:cNvPicPr>
            <a:picLocks noChangeAspect="1"/>
          </p:cNvPicPr>
          <p:nvPr/>
        </p:nvPicPr>
        <p:blipFill>
          <a:blip r:embed="rId4"/>
          <a:stretch>
            <a:fillRect/>
          </a:stretch>
        </p:blipFill>
        <p:spPr>
          <a:xfrm>
            <a:off x="10658007" y="3357093"/>
            <a:ext cx="6321086" cy="4128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a:extLst>
              <a:ext uri="{FF2B5EF4-FFF2-40B4-BE49-F238E27FC236}">
                <a16:creationId xmlns:a16="http://schemas.microsoft.com/office/drawing/2014/main" id="{A6A3BBCB-9AC3-3A20-0E7A-1BF52D688C5C}"/>
              </a:ext>
            </a:extLst>
          </p:cNvPr>
          <p:cNvGrpSpPr/>
          <p:nvPr/>
        </p:nvGrpSpPr>
        <p:grpSpPr>
          <a:xfrm>
            <a:off x="19752" y="284112"/>
            <a:ext cx="18288000" cy="2793146"/>
            <a:chOff x="19752" y="284112"/>
            <a:chExt cx="18288000" cy="2793146"/>
          </a:xfrm>
        </p:grpSpPr>
        <p:sp>
          <p:nvSpPr>
            <p:cNvPr id="6" name="Rectangle 5">
              <a:extLst>
                <a:ext uri="{FF2B5EF4-FFF2-40B4-BE49-F238E27FC236}">
                  <a16:creationId xmlns:a16="http://schemas.microsoft.com/office/drawing/2014/main" id="{030E0E42-DA57-301E-0867-2D5459A31EBC}"/>
                </a:ext>
              </a:extLst>
            </p:cNvPr>
            <p:cNvSpPr/>
            <p:nvPr/>
          </p:nvSpPr>
          <p:spPr>
            <a:xfrm>
              <a:off x="19752" y="1533272"/>
              <a:ext cx="18288000" cy="1543986"/>
            </a:xfrm>
            <a:prstGeom prst="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mj-lt"/>
                  <a:ea typeface="Calibri" panose="020F0502020204030204" pitchFamily="34" charset="0"/>
                  <a:cs typeface="Times New Roman" panose="02020603050405020304" pitchFamily="18" charset="0"/>
                </a:rPr>
                <a:t>Nêu cách phân biệt tơ tự nhiên (tơ tằm) với tơ tổng hợp (tơ nylon).</a:t>
              </a:r>
              <a:endParaRPr lang="en-US" sz="4000">
                <a:effectLst/>
                <a:latin typeface="+mj-lt"/>
                <a:ea typeface="Calibri" panose="020F0502020204030204" pitchFamily="34" charset="0"/>
                <a:cs typeface="Times New Roman" panose="02020603050405020304" pitchFamily="18" charset="0"/>
              </a:endParaRPr>
            </a:p>
          </p:txBody>
        </p:sp>
        <p:pic>
          <p:nvPicPr>
            <p:cNvPr id="8" name="Picture 35">
              <a:extLst>
                <a:ext uri="{FF2B5EF4-FFF2-40B4-BE49-F238E27FC236}">
                  <a16:creationId xmlns:a16="http://schemas.microsoft.com/office/drawing/2014/main" id="{A08CD25F-0703-1873-CD90-2CA580501A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81538" y="284112"/>
              <a:ext cx="3127256" cy="1648917"/>
            </a:xfrm>
            <a:prstGeom prst="rect">
              <a:avLst/>
            </a:prstGeom>
          </p:spPr>
        </p:pic>
      </p:grpSp>
      <p:sp>
        <p:nvSpPr>
          <p:cNvPr id="10" name="TextBox 9">
            <a:extLst>
              <a:ext uri="{FF2B5EF4-FFF2-40B4-BE49-F238E27FC236}">
                <a16:creationId xmlns:a16="http://schemas.microsoft.com/office/drawing/2014/main" id="{EF29C170-62D1-ECAA-E2B5-A7B1DDC1A359}"/>
              </a:ext>
            </a:extLst>
          </p:cNvPr>
          <p:cNvSpPr txBox="1"/>
          <p:nvPr/>
        </p:nvSpPr>
        <p:spPr>
          <a:xfrm>
            <a:off x="2728211" y="7765825"/>
            <a:ext cx="4287187" cy="707886"/>
          </a:xfrm>
          <a:prstGeom prst="rect">
            <a:avLst/>
          </a:prstGeom>
          <a:noFill/>
        </p:spPr>
        <p:txBody>
          <a:bodyPr wrap="square" rtlCol="0">
            <a:spAutoFit/>
          </a:bodyPr>
          <a:lstStyle/>
          <a:p>
            <a:pPr algn="ctr"/>
            <a:r>
              <a:rPr lang="en-US" sz="4000" b="1"/>
              <a:t>Tơ tằm</a:t>
            </a:r>
          </a:p>
        </p:txBody>
      </p:sp>
      <p:sp>
        <p:nvSpPr>
          <p:cNvPr id="11" name="TextBox 10">
            <a:extLst>
              <a:ext uri="{FF2B5EF4-FFF2-40B4-BE49-F238E27FC236}">
                <a16:creationId xmlns:a16="http://schemas.microsoft.com/office/drawing/2014/main" id="{9AEF3529-E451-ACBF-1AB0-0D88471CC113}"/>
              </a:ext>
            </a:extLst>
          </p:cNvPr>
          <p:cNvSpPr txBox="1"/>
          <p:nvPr/>
        </p:nvSpPr>
        <p:spPr>
          <a:xfrm>
            <a:off x="11919680" y="7765825"/>
            <a:ext cx="4287187" cy="707886"/>
          </a:xfrm>
          <a:prstGeom prst="rect">
            <a:avLst/>
          </a:prstGeom>
          <a:noFill/>
        </p:spPr>
        <p:txBody>
          <a:bodyPr wrap="square" rtlCol="0">
            <a:spAutoFit/>
          </a:bodyPr>
          <a:lstStyle/>
          <a:p>
            <a:pPr algn="ctr"/>
            <a:r>
              <a:rPr lang="en-US" sz="4000" b="1"/>
              <a:t>Tơ nylon</a:t>
            </a:r>
          </a:p>
        </p:txBody>
      </p:sp>
      <p:grpSp>
        <p:nvGrpSpPr>
          <p:cNvPr id="15" name="Group 14">
            <a:extLst>
              <a:ext uri="{FF2B5EF4-FFF2-40B4-BE49-F238E27FC236}">
                <a16:creationId xmlns:a16="http://schemas.microsoft.com/office/drawing/2014/main" id="{B6E00479-8CF1-921D-FF6B-E0BBDFD301DD}"/>
              </a:ext>
            </a:extLst>
          </p:cNvPr>
          <p:cNvGrpSpPr/>
          <p:nvPr/>
        </p:nvGrpSpPr>
        <p:grpSpPr>
          <a:xfrm>
            <a:off x="2081133" y="8334531"/>
            <a:ext cx="5200405" cy="1501126"/>
            <a:chOff x="2081133" y="8334531"/>
            <a:chExt cx="5200405" cy="1501126"/>
          </a:xfrm>
        </p:grpSpPr>
        <p:sp>
          <p:nvSpPr>
            <p:cNvPr id="12" name="Rectangle 11">
              <a:extLst>
                <a:ext uri="{FF2B5EF4-FFF2-40B4-BE49-F238E27FC236}">
                  <a16:creationId xmlns:a16="http://schemas.microsoft.com/office/drawing/2014/main" id="{3ABCAE31-978A-EE43-25EE-27E6829EA56A}"/>
                </a:ext>
              </a:extLst>
            </p:cNvPr>
            <p:cNvSpPr/>
            <p:nvPr/>
          </p:nvSpPr>
          <p:spPr>
            <a:xfrm>
              <a:off x="2728211" y="8766907"/>
              <a:ext cx="4553327" cy="106875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Mùi khét</a:t>
              </a:r>
            </a:p>
          </p:txBody>
        </p:sp>
        <p:sp>
          <p:nvSpPr>
            <p:cNvPr id="14" name="Arrow: Curved Right 13">
              <a:extLst>
                <a:ext uri="{FF2B5EF4-FFF2-40B4-BE49-F238E27FC236}">
                  <a16:creationId xmlns:a16="http://schemas.microsoft.com/office/drawing/2014/main" id="{5E9DC146-F859-B0E4-B7F1-48730B5C8B3A}"/>
                </a:ext>
              </a:extLst>
            </p:cNvPr>
            <p:cNvSpPr/>
            <p:nvPr/>
          </p:nvSpPr>
          <p:spPr>
            <a:xfrm>
              <a:off x="2081133" y="8334531"/>
              <a:ext cx="841949" cy="707886"/>
            </a:xfrm>
            <a:prstGeom prst="curvedRightArrow">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15">
            <a:extLst>
              <a:ext uri="{FF2B5EF4-FFF2-40B4-BE49-F238E27FC236}">
                <a16:creationId xmlns:a16="http://schemas.microsoft.com/office/drawing/2014/main" id="{61E99522-2BD3-62F8-AC96-2CB3ED508264}"/>
              </a:ext>
            </a:extLst>
          </p:cNvPr>
          <p:cNvGrpSpPr/>
          <p:nvPr/>
        </p:nvGrpSpPr>
        <p:grpSpPr>
          <a:xfrm>
            <a:off x="11006462" y="8291854"/>
            <a:ext cx="5200405" cy="1501126"/>
            <a:chOff x="2081133" y="8334531"/>
            <a:chExt cx="5200405" cy="1501126"/>
          </a:xfrm>
        </p:grpSpPr>
        <p:sp>
          <p:nvSpPr>
            <p:cNvPr id="17" name="Rectangle 16">
              <a:extLst>
                <a:ext uri="{FF2B5EF4-FFF2-40B4-BE49-F238E27FC236}">
                  <a16:creationId xmlns:a16="http://schemas.microsoft.com/office/drawing/2014/main" id="{0A7EA8C0-CE14-F9C3-A615-F91608F34326}"/>
                </a:ext>
              </a:extLst>
            </p:cNvPr>
            <p:cNvSpPr/>
            <p:nvPr/>
          </p:nvSpPr>
          <p:spPr>
            <a:xfrm>
              <a:off x="2728211" y="8766907"/>
              <a:ext cx="4553327" cy="106875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Mùi nhựa</a:t>
              </a:r>
            </a:p>
          </p:txBody>
        </p:sp>
        <p:sp>
          <p:nvSpPr>
            <p:cNvPr id="18" name="Arrow: Curved Right 17">
              <a:extLst>
                <a:ext uri="{FF2B5EF4-FFF2-40B4-BE49-F238E27FC236}">
                  <a16:creationId xmlns:a16="http://schemas.microsoft.com/office/drawing/2014/main" id="{BAD35AC8-1747-69B6-EBDB-104581434DEA}"/>
                </a:ext>
              </a:extLst>
            </p:cNvPr>
            <p:cNvSpPr/>
            <p:nvPr/>
          </p:nvSpPr>
          <p:spPr>
            <a:xfrm>
              <a:off x="2081133" y="8334531"/>
              <a:ext cx="841949" cy="707886"/>
            </a:xfrm>
            <a:prstGeom prst="curvedRightArrow">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76"/>
        <p:cNvGrpSpPr/>
        <p:nvPr/>
      </p:nvGrpSpPr>
      <p:grpSpPr>
        <a:xfrm>
          <a:off x="0" y="0"/>
          <a:ext cx="0" cy="0"/>
          <a:chOff x="0" y="0"/>
          <a:chExt cx="0" cy="0"/>
        </a:xfrm>
      </p:grpSpPr>
      <p:sp>
        <p:nvSpPr>
          <p:cNvPr id="2" name="Arrow: Pentagon 1">
            <a:extLst>
              <a:ext uri="{FF2B5EF4-FFF2-40B4-BE49-F238E27FC236}">
                <a16:creationId xmlns:a16="http://schemas.microsoft.com/office/drawing/2014/main" id="{CFD4D137-D013-A019-9B2A-52779BDC1268}"/>
              </a:ext>
            </a:extLst>
          </p:cNvPr>
          <p:cNvSpPr/>
          <p:nvPr/>
        </p:nvSpPr>
        <p:spPr>
          <a:xfrm>
            <a:off x="0" y="648929"/>
            <a:ext cx="2846439" cy="1146687"/>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accent6">
                    <a:lumMod val="50000"/>
                  </a:schemeClr>
                </a:solidFill>
              </a:rPr>
              <a:t>Vai trò</a:t>
            </a:r>
          </a:p>
        </p:txBody>
      </p:sp>
      <p:sp>
        <p:nvSpPr>
          <p:cNvPr id="6" name="TextBox 5">
            <a:extLst>
              <a:ext uri="{FF2B5EF4-FFF2-40B4-BE49-F238E27FC236}">
                <a16:creationId xmlns:a16="http://schemas.microsoft.com/office/drawing/2014/main" id="{A817CCA3-CD69-9F30-7F7E-172B447408BD}"/>
              </a:ext>
            </a:extLst>
          </p:cNvPr>
          <p:cNvSpPr txBox="1"/>
          <p:nvPr/>
        </p:nvSpPr>
        <p:spPr>
          <a:xfrm>
            <a:off x="3040011" y="322621"/>
            <a:ext cx="12207978" cy="367158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mj-lt"/>
                <a:ea typeface="Calibri" panose="020F0502020204030204" pitchFamily="34" charset="0"/>
                <a:cs typeface="Times New Roman" panose="02020603050405020304" pitchFamily="18" charset="0"/>
              </a:rPr>
              <a:t>Cấu trúc: </a:t>
            </a:r>
            <a:r>
              <a:rPr lang="fr-FR" sz="4000">
                <a:solidFill>
                  <a:srgbClr val="000000"/>
                </a:solidFill>
                <a:effectLst/>
                <a:latin typeface="+mj-lt"/>
                <a:ea typeface="Calibri" panose="020F0502020204030204" pitchFamily="34" charset="0"/>
                <a:cs typeface="Times New Roman" panose="02020603050405020304" pitchFamily="18" charset="0"/>
              </a:rPr>
              <a:t>cấu tạo nên cơ bắp, da, tóc,…</a:t>
            </a:r>
            <a:endParaRPr lang="en-US" sz="4000">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mj-lt"/>
                <a:ea typeface="Calibri" panose="020F0502020204030204" pitchFamily="34" charset="0"/>
                <a:cs typeface="Times New Roman" panose="02020603050405020304" pitchFamily="18" charset="0"/>
              </a:rPr>
              <a:t>Xác tác: </a:t>
            </a:r>
            <a:r>
              <a:rPr lang="fr-FR" sz="4000">
                <a:solidFill>
                  <a:srgbClr val="000000"/>
                </a:solidFill>
                <a:effectLst/>
                <a:latin typeface="+mj-lt"/>
                <a:ea typeface="Calibri" panose="020F0502020204030204" pitchFamily="34" charset="0"/>
                <a:cs typeface="Times New Roman" panose="02020603050405020304" pitchFamily="18" charset="0"/>
              </a:rPr>
              <a:t>enzyme.</a:t>
            </a:r>
            <a:endParaRPr lang="en-US" sz="4000">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mj-lt"/>
                <a:ea typeface="Calibri" panose="020F0502020204030204" pitchFamily="34" charset="0"/>
                <a:cs typeface="Times New Roman" panose="02020603050405020304" pitchFamily="18" charset="0"/>
              </a:rPr>
              <a:t>Nội tiết tố: </a:t>
            </a:r>
            <a:r>
              <a:rPr lang="fr-FR" sz="4000">
                <a:solidFill>
                  <a:srgbClr val="000000"/>
                </a:solidFill>
                <a:effectLst/>
                <a:latin typeface="+mj-lt"/>
                <a:ea typeface="Calibri" panose="020F0502020204030204" pitchFamily="34" charset="0"/>
                <a:cs typeface="Times New Roman" panose="02020603050405020304" pitchFamily="18" charset="0"/>
              </a:rPr>
              <a:t>hormone.</a:t>
            </a:r>
            <a:endParaRPr lang="en-US" sz="4000">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mj-lt"/>
                <a:ea typeface="Calibri" panose="020F0502020204030204" pitchFamily="34" charset="0"/>
                <a:cs typeface="Times New Roman" panose="02020603050405020304" pitchFamily="18" charset="0"/>
              </a:rPr>
              <a:t>Vận chuyển: </a:t>
            </a:r>
            <a:r>
              <a:rPr lang="fr-FR" sz="4000">
                <a:solidFill>
                  <a:srgbClr val="000000"/>
                </a:solidFill>
                <a:effectLst/>
                <a:latin typeface="+mj-lt"/>
                <a:ea typeface="Calibri" panose="020F0502020204030204" pitchFamily="34" charset="0"/>
                <a:cs typeface="Times New Roman" panose="02020603050405020304" pitchFamily="18" charset="0"/>
              </a:rPr>
              <a:t>hemoglobin vận chuyển oxygen,…</a:t>
            </a:r>
            <a:endParaRPr lang="en-US" sz="4000">
              <a:effectLst/>
              <a:latin typeface="+mj-l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B94FCF8-9E22-445A-7ED3-E27978B3AFBA}"/>
              </a:ext>
            </a:extLst>
          </p:cNvPr>
          <p:cNvPicPr>
            <a:picLocks noChangeAspect="1"/>
          </p:cNvPicPr>
          <p:nvPr/>
        </p:nvPicPr>
        <p:blipFill>
          <a:blip r:embed="rId3"/>
          <a:stretch>
            <a:fillRect/>
          </a:stretch>
        </p:blipFill>
        <p:spPr>
          <a:xfrm>
            <a:off x="4777589" y="4365522"/>
            <a:ext cx="7748161" cy="4836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C89140DD-BD44-4E1E-9A1A-E62930C758C6}"/>
              </a:ext>
            </a:extLst>
          </p:cNvPr>
          <p:cNvSpPr txBox="1"/>
          <p:nvPr/>
        </p:nvSpPr>
        <p:spPr>
          <a:xfrm>
            <a:off x="4206978" y="9202070"/>
            <a:ext cx="9151374" cy="920252"/>
          </a:xfrm>
          <a:prstGeom prst="rect">
            <a:avLst/>
          </a:prstGeom>
          <a:noFill/>
        </p:spPr>
        <p:txBody>
          <a:bodyPr wrap="square">
            <a:spAutoFit/>
          </a:bodyPr>
          <a:lstStyle/>
          <a:p>
            <a:pPr marL="0" marR="0" algn="ctr">
              <a:lnSpc>
                <a:spcPct val="150000"/>
              </a:lnSpc>
              <a:spcBef>
                <a:spcPts val="0"/>
              </a:spcBef>
              <a:spcAft>
                <a:spcPts val="0"/>
              </a:spcAft>
            </a:pPr>
            <a:r>
              <a:rPr lang="fr-FR" sz="4000" b="1">
                <a:solidFill>
                  <a:schemeClr val="accent4">
                    <a:lumMod val="50000"/>
                  </a:schemeClr>
                </a:solidFill>
                <a:effectLst/>
                <a:latin typeface="+mj-lt"/>
                <a:ea typeface="Calibri" panose="020F0502020204030204" pitchFamily="34" charset="0"/>
                <a:cs typeface="Times New Roman" panose="02020603050405020304" pitchFamily="18" charset="0"/>
              </a:rPr>
              <a:t>Protein tham gia cấu tạo nên cơ bắp</a:t>
            </a:r>
            <a:endParaRPr lang="en-US" sz="4000" b="1">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sp>
        <p:nvSpPr>
          <p:cNvPr id="13" name="Freeform 10">
            <a:extLst>
              <a:ext uri="{FF2B5EF4-FFF2-40B4-BE49-F238E27FC236}">
                <a16:creationId xmlns:a16="http://schemas.microsoft.com/office/drawing/2014/main" id="{AF234A36-90B8-41B5-91D1-D8AF2F92B122}"/>
              </a:ext>
            </a:extLst>
          </p:cNvPr>
          <p:cNvSpPr/>
          <p:nvPr/>
        </p:nvSpPr>
        <p:spPr>
          <a:xfrm>
            <a:off x="15813496" y="7812496"/>
            <a:ext cx="2474504" cy="247450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05660575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76"/>
        <p:cNvGrpSpPr/>
        <p:nvPr/>
      </p:nvGrpSpPr>
      <p:grpSpPr>
        <a:xfrm>
          <a:off x="0" y="0"/>
          <a:ext cx="0" cy="0"/>
          <a:chOff x="0" y="0"/>
          <a:chExt cx="0" cy="0"/>
        </a:xfrm>
      </p:grpSpPr>
      <p:sp>
        <p:nvSpPr>
          <p:cNvPr id="2" name="Arrow: Pentagon 1">
            <a:extLst>
              <a:ext uri="{FF2B5EF4-FFF2-40B4-BE49-F238E27FC236}">
                <a16:creationId xmlns:a16="http://schemas.microsoft.com/office/drawing/2014/main" id="{CFD4D137-D013-A019-9B2A-52779BDC1268}"/>
              </a:ext>
            </a:extLst>
          </p:cNvPr>
          <p:cNvSpPr/>
          <p:nvPr/>
        </p:nvSpPr>
        <p:spPr>
          <a:xfrm>
            <a:off x="0" y="766916"/>
            <a:ext cx="3392129" cy="1146687"/>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accent6">
                    <a:lumMod val="50000"/>
                  </a:schemeClr>
                </a:solidFill>
              </a:rPr>
              <a:t>Ứng dụng</a:t>
            </a:r>
          </a:p>
        </p:txBody>
      </p:sp>
      <p:sp>
        <p:nvSpPr>
          <p:cNvPr id="7" name="TextBox 6">
            <a:extLst>
              <a:ext uri="{FF2B5EF4-FFF2-40B4-BE49-F238E27FC236}">
                <a16:creationId xmlns:a16="http://schemas.microsoft.com/office/drawing/2014/main" id="{6501531F-4D11-CB5F-CC13-AF709A5F5A91}"/>
              </a:ext>
            </a:extLst>
          </p:cNvPr>
          <p:cNvSpPr txBox="1"/>
          <p:nvPr/>
        </p:nvSpPr>
        <p:spPr>
          <a:xfrm>
            <a:off x="3539613" y="590029"/>
            <a:ext cx="15577985" cy="182492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mj-lt"/>
                <a:ea typeface="Calibri" panose="020F0502020204030204" pitchFamily="34" charset="0"/>
                <a:cs typeface="Times New Roman" panose="02020603050405020304" pitchFamily="18" charset="0"/>
              </a:rPr>
              <a:t>Nguồn thực phẩm quan trọng.</a:t>
            </a:r>
            <a:endParaRPr lang="en-US" sz="4000">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mj-lt"/>
                <a:ea typeface="Calibri" panose="020F0502020204030204" pitchFamily="34" charset="0"/>
                <a:cs typeface="Times New Roman" panose="02020603050405020304" pitchFamily="18" charset="0"/>
              </a:rPr>
              <a:t>Làm nguyên liệu sản xuất một số loại tơ tự nhiên</a:t>
            </a:r>
            <a:r>
              <a:rPr lang="fr-FR" sz="4000">
                <a:latin typeface="+mj-lt"/>
                <a:ea typeface="Calibri" panose="020F0502020204030204" pitchFamily="34" charset="0"/>
                <a:cs typeface="Times New Roman" panose="02020603050405020304" pitchFamily="18" charset="0"/>
              </a:rPr>
              <a:t> </a:t>
            </a:r>
            <a:r>
              <a:rPr lang="fr-FR" sz="4000">
                <a:solidFill>
                  <a:srgbClr val="000000"/>
                </a:solidFill>
                <a:effectLst/>
                <a:latin typeface="+mj-lt"/>
                <a:ea typeface="Calibri" panose="020F0502020204030204" pitchFamily="34" charset="0"/>
                <a:cs typeface="Times New Roman" panose="02020603050405020304" pitchFamily="18" charset="0"/>
              </a:rPr>
              <a:t>(tơ tằm,…).</a:t>
            </a:r>
            <a:endParaRPr lang="en-US" sz="40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BC5A39F-CCB8-FEA5-95C2-D08AACA69DA0}"/>
              </a:ext>
            </a:extLst>
          </p:cNvPr>
          <p:cNvPicPr>
            <a:picLocks noChangeAspect="1"/>
          </p:cNvPicPr>
          <p:nvPr/>
        </p:nvPicPr>
        <p:blipFill>
          <a:blip r:embed="rId3"/>
          <a:stretch>
            <a:fillRect/>
          </a:stretch>
        </p:blipFill>
        <p:spPr>
          <a:xfrm>
            <a:off x="4046388" y="3011897"/>
            <a:ext cx="9847067" cy="5515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D235EF49-FA23-AE59-2264-BE0F48D04E2C}"/>
              </a:ext>
            </a:extLst>
          </p:cNvPr>
          <p:cNvSpPr txBox="1"/>
          <p:nvPr/>
        </p:nvSpPr>
        <p:spPr>
          <a:xfrm>
            <a:off x="3392129" y="8598951"/>
            <a:ext cx="10924867" cy="901593"/>
          </a:xfrm>
          <a:prstGeom prst="rect">
            <a:avLst/>
          </a:prstGeom>
          <a:noFill/>
        </p:spPr>
        <p:txBody>
          <a:bodyPr wrap="square">
            <a:spAutoFit/>
          </a:bodyPr>
          <a:lstStyle/>
          <a:p>
            <a:pPr marL="0" marR="0" algn="ctr">
              <a:lnSpc>
                <a:spcPct val="150000"/>
              </a:lnSpc>
              <a:spcBef>
                <a:spcPts val="0"/>
              </a:spcBef>
              <a:spcAft>
                <a:spcPts val="0"/>
              </a:spcAft>
            </a:pPr>
            <a:r>
              <a:rPr lang="fr-FR" sz="4000" b="1">
                <a:solidFill>
                  <a:srgbClr val="000000"/>
                </a:solidFill>
                <a:effectLst/>
                <a:latin typeface="+mj-lt"/>
                <a:ea typeface="Calibri" panose="020F0502020204030204" pitchFamily="34" charset="0"/>
                <a:cs typeface="Times New Roman" panose="02020603050405020304" pitchFamily="18" charset="0"/>
              </a:rPr>
              <a:t>Protein là nguồn thực phẩm quan trọng</a:t>
            </a:r>
            <a:endParaRPr lang="en-US" sz="4000" b="1">
              <a:effectLst/>
              <a:latin typeface="+mj-lt"/>
              <a:ea typeface="Calibri" panose="020F0502020204030204" pitchFamily="34" charset="0"/>
              <a:cs typeface="Times New Roman" panose="02020603050405020304" pitchFamily="18" charset="0"/>
            </a:endParaRPr>
          </a:p>
        </p:txBody>
      </p:sp>
      <p:sp>
        <p:nvSpPr>
          <p:cNvPr id="15" name="Freeform 10">
            <a:extLst>
              <a:ext uri="{FF2B5EF4-FFF2-40B4-BE49-F238E27FC236}">
                <a16:creationId xmlns:a16="http://schemas.microsoft.com/office/drawing/2014/main" id="{C0FDFD15-AE76-81B8-AACB-CDAA5415F215}"/>
              </a:ext>
            </a:extLst>
          </p:cNvPr>
          <p:cNvSpPr/>
          <p:nvPr/>
        </p:nvSpPr>
        <p:spPr>
          <a:xfrm>
            <a:off x="15839769" y="8360038"/>
            <a:ext cx="2448232" cy="1926962"/>
          </a:xfrm>
          <a:custGeom>
            <a:avLst/>
            <a:gdLst/>
            <a:ahLst/>
            <a:cxnLst/>
            <a:rect l="l" t="t" r="r" b="b"/>
            <a:pathLst>
              <a:path w="5227909" h="4114800">
                <a:moveTo>
                  <a:pt x="0" y="0"/>
                </a:moveTo>
                <a:lnTo>
                  <a:pt x="5227909" y="0"/>
                </a:lnTo>
                <a:lnTo>
                  <a:pt x="52279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91249388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76"/>
        <p:cNvGrpSpPr/>
        <p:nvPr/>
      </p:nvGrpSpPr>
      <p:grpSpPr>
        <a:xfrm>
          <a:off x="0" y="0"/>
          <a:ext cx="0" cy="0"/>
          <a:chOff x="0" y="0"/>
          <a:chExt cx="0" cy="0"/>
        </a:xfrm>
      </p:grpSpPr>
      <p:sp>
        <p:nvSpPr>
          <p:cNvPr id="3" name="Rectangle 2">
            <a:extLst>
              <a:ext uri="{FF2B5EF4-FFF2-40B4-BE49-F238E27FC236}">
                <a16:creationId xmlns:a16="http://schemas.microsoft.com/office/drawing/2014/main" id="{B7ABB030-6EE9-7E3D-0226-C9BC59A16DE8}"/>
              </a:ext>
            </a:extLst>
          </p:cNvPr>
          <p:cNvSpPr/>
          <p:nvPr/>
        </p:nvSpPr>
        <p:spPr>
          <a:xfrm>
            <a:off x="442452" y="2492478"/>
            <a:ext cx="3937819" cy="4085303"/>
          </a:xfrm>
          <a:prstGeom prst="rect">
            <a:avLst/>
          </a:prstGeom>
          <a:solidFill>
            <a:schemeClr val="bg2">
              <a:lumMod val="20000"/>
              <a:lumOff val="80000"/>
            </a:schemeClr>
          </a:solidFill>
          <a:ln>
            <a:solidFill>
              <a:schemeClr val="bg2">
                <a:lumMod val="5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a:solidFill>
                  <a:srgbClr val="000000"/>
                </a:solidFill>
                <a:effectLst/>
                <a:latin typeface="+mj-lt"/>
                <a:ea typeface="Calibri" panose="020F0502020204030204" pitchFamily="34" charset="0"/>
                <a:cs typeface="Times New Roman" panose="02020603050405020304" pitchFamily="18" charset="0"/>
              </a:rPr>
              <a:t>Phân biệt tơ tự nhiên (tơ tằm) với tơ nhân tạo (tơ nylon):</a:t>
            </a:r>
            <a:endParaRPr lang="en-US" sz="4000" b="1">
              <a:effectLst/>
              <a:latin typeface="+mj-lt"/>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3309B43-644D-F26A-91F5-AEDFA62AAD5A}"/>
              </a:ext>
            </a:extLst>
          </p:cNvPr>
          <p:cNvSpPr/>
          <p:nvPr/>
        </p:nvSpPr>
        <p:spPr>
          <a:xfrm>
            <a:off x="5574889" y="1143000"/>
            <a:ext cx="4055807" cy="1666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kern="0">
                <a:solidFill>
                  <a:srgbClr val="000000"/>
                </a:solidFill>
                <a:effectLst/>
                <a:latin typeface="+mj-lt"/>
                <a:ea typeface="Calibri" panose="020F0502020204030204" pitchFamily="34" charset="0"/>
                <a:cs typeface="Times New Roman" panose="02020603050405020304" pitchFamily="18" charset="0"/>
              </a:rPr>
              <a:t>Phản ứng cháy (đốt).</a:t>
            </a:r>
            <a:endParaRPr lang="en-US" sz="3500">
              <a:latin typeface="+mj-lt"/>
            </a:endParaRPr>
          </a:p>
        </p:txBody>
      </p:sp>
      <p:sp>
        <p:nvSpPr>
          <p:cNvPr id="6" name="Rectangle: Rounded Corners 5">
            <a:extLst>
              <a:ext uri="{FF2B5EF4-FFF2-40B4-BE49-F238E27FC236}">
                <a16:creationId xmlns:a16="http://schemas.microsoft.com/office/drawing/2014/main" id="{D0349091-88AE-E15E-15F6-CB04D880ED55}"/>
              </a:ext>
            </a:extLst>
          </p:cNvPr>
          <p:cNvSpPr/>
          <p:nvPr/>
        </p:nvSpPr>
        <p:spPr>
          <a:xfrm>
            <a:off x="5695334" y="6737555"/>
            <a:ext cx="4055807" cy="11946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kern="0">
                <a:solidFill>
                  <a:srgbClr val="000000"/>
                </a:solidFill>
                <a:effectLst/>
                <a:latin typeface="+mj-lt"/>
                <a:ea typeface="Calibri" panose="020F0502020204030204" pitchFamily="34" charset="0"/>
                <a:cs typeface="Times New Roman" panose="02020603050405020304" pitchFamily="18" charset="0"/>
              </a:rPr>
              <a:t>Hiện tượng</a:t>
            </a:r>
            <a:endParaRPr lang="en-US" sz="3500">
              <a:latin typeface="+mj-lt"/>
            </a:endParaRPr>
          </a:p>
        </p:txBody>
      </p:sp>
      <p:sp>
        <p:nvSpPr>
          <p:cNvPr id="11" name="Rectangle: Rounded Corners 10">
            <a:extLst>
              <a:ext uri="{FF2B5EF4-FFF2-40B4-BE49-F238E27FC236}">
                <a16:creationId xmlns:a16="http://schemas.microsoft.com/office/drawing/2014/main" id="{DCED31F9-F71D-5D18-8758-0536926C6CCD}"/>
              </a:ext>
            </a:extLst>
          </p:cNvPr>
          <p:cNvSpPr/>
          <p:nvPr/>
        </p:nvSpPr>
        <p:spPr>
          <a:xfrm>
            <a:off x="11139947" y="4423901"/>
            <a:ext cx="5968182" cy="1901313"/>
          </a:xfrm>
          <a:prstGeom prst="roundRect">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a:solidFill>
                  <a:srgbClr val="000000"/>
                </a:solidFill>
                <a:latin typeface="+mj-lt"/>
                <a:ea typeface="Calibri" panose="020F0502020204030204" pitchFamily="34" charset="0"/>
                <a:cs typeface="Times New Roman" panose="02020603050405020304" pitchFamily="18" charset="0"/>
              </a:rPr>
              <a:t>T</a:t>
            </a:r>
            <a:r>
              <a:rPr lang="fr-FR" sz="3500" kern="0">
                <a:solidFill>
                  <a:srgbClr val="000000"/>
                </a:solidFill>
                <a:effectLst/>
                <a:latin typeface="+mj-lt"/>
                <a:ea typeface="Calibri" panose="020F0502020204030204" pitchFamily="34" charset="0"/>
                <a:cs typeface="Times New Roman" panose="02020603050405020304" pitchFamily="18" charset="0"/>
              </a:rPr>
              <a:t>ơ tằm (protein) có mùi khét giống như tóc cháy</a:t>
            </a:r>
            <a:endParaRPr lang="en-US" sz="3500">
              <a:latin typeface="+mj-lt"/>
            </a:endParaRPr>
          </a:p>
        </p:txBody>
      </p:sp>
      <p:sp>
        <p:nvSpPr>
          <p:cNvPr id="13" name="Rectangle: Rounded Corners 12">
            <a:extLst>
              <a:ext uri="{FF2B5EF4-FFF2-40B4-BE49-F238E27FC236}">
                <a16:creationId xmlns:a16="http://schemas.microsoft.com/office/drawing/2014/main" id="{2EED9EDE-5181-E319-2C54-CDD22C97B5AB}"/>
              </a:ext>
            </a:extLst>
          </p:cNvPr>
          <p:cNvSpPr/>
          <p:nvPr/>
        </p:nvSpPr>
        <p:spPr>
          <a:xfrm>
            <a:off x="11139947" y="7492181"/>
            <a:ext cx="6489291" cy="2443316"/>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a:solidFill>
                  <a:srgbClr val="000000"/>
                </a:solidFill>
                <a:latin typeface="+mj-lt"/>
                <a:ea typeface="Calibri" panose="020F0502020204030204" pitchFamily="34" charset="0"/>
                <a:cs typeface="Times New Roman" panose="02020603050405020304" pitchFamily="18" charset="0"/>
              </a:rPr>
              <a:t>T</a:t>
            </a:r>
            <a:r>
              <a:rPr lang="fr-FR" sz="3500">
                <a:solidFill>
                  <a:srgbClr val="000000"/>
                </a:solidFill>
                <a:effectLst/>
                <a:latin typeface="+mj-lt"/>
                <a:ea typeface="Calibri" panose="020F0502020204030204" pitchFamily="34" charset="0"/>
                <a:cs typeface="Times New Roman" panose="02020603050405020304" pitchFamily="18" charset="0"/>
              </a:rPr>
              <a:t>ơ nylon (polymer tổng hợp) thường cháy và tỏa mùi nhựa.</a:t>
            </a:r>
            <a:endParaRPr lang="en-US" sz="3500">
              <a:effectLst/>
              <a:latin typeface="+mj-lt"/>
              <a:ea typeface="Calibri" panose="020F0502020204030204" pitchFamily="34" charset="0"/>
              <a:cs typeface="Times New Roman" panose="02020603050405020304" pitchFamily="18" charset="0"/>
            </a:endParaRPr>
          </a:p>
        </p:txBody>
      </p:sp>
      <p:cxnSp>
        <p:nvCxnSpPr>
          <p:cNvPr id="18" name="Connector: Elbow 17">
            <a:extLst>
              <a:ext uri="{FF2B5EF4-FFF2-40B4-BE49-F238E27FC236}">
                <a16:creationId xmlns:a16="http://schemas.microsoft.com/office/drawing/2014/main" id="{AE070337-A7D7-D026-EC50-9EEE0324C709}"/>
              </a:ext>
            </a:extLst>
          </p:cNvPr>
          <p:cNvCxnSpPr>
            <a:stCxn id="5" idx="1"/>
            <a:endCxn id="3" idx="3"/>
          </p:cNvCxnSpPr>
          <p:nvPr/>
        </p:nvCxnSpPr>
        <p:spPr>
          <a:xfrm rot="10800000" flipV="1">
            <a:off x="4380271" y="1976284"/>
            <a:ext cx="1194618" cy="2558846"/>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9" name="Connector: Elbow 18">
            <a:extLst>
              <a:ext uri="{FF2B5EF4-FFF2-40B4-BE49-F238E27FC236}">
                <a16:creationId xmlns:a16="http://schemas.microsoft.com/office/drawing/2014/main" id="{16604FC7-B055-06A2-D35B-298DC7F45D3D}"/>
              </a:ext>
            </a:extLst>
          </p:cNvPr>
          <p:cNvCxnSpPr>
            <a:cxnSpLocks/>
            <a:endCxn id="6" idx="1"/>
          </p:cNvCxnSpPr>
          <p:nvPr/>
        </p:nvCxnSpPr>
        <p:spPr>
          <a:xfrm rot="16200000" flipH="1">
            <a:off x="3936588" y="5576119"/>
            <a:ext cx="2799736" cy="717755"/>
          </a:xfrm>
          <a:prstGeom prst="bentConnector2">
            <a:avLst/>
          </a:prstGeom>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8EDB850B-9928-94DF-E988-90E92E1E3BDA}"/>
              </a:ext>
            </a:extLst>
          </p:cNvPr>
          <p:cNvCxnSpPr>
            <a:stCxn id="6" idx="3"/>
            <a:endCxn id="11" idx="1"/>
          </p:cNvCxnSpPr>
          <p:nvPr/>
        </p:nvCxnSpPr>
        <p:spPr>
          <a:xfrm flipV="1">
            <a:off x="9751141" y="5374558"/>
            <a:ext cx="1388806" cy="1960307"/>
          </a:xfrm>
          <a:prstGeom prst="straightConnector1">
            <a:avLst/>
          </a:prstGeom>
          <a:ln>
            <a:solidFill>
              <a:schemeClr val="accent2">
                <a:lumMod val="5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57B7B125-3A82-FEF9-EF5B-68FBAD7F3A9D}"/>
              </a:ext>
            </a:extLst>
          </p:cNvPr>
          <p:cNvCxnSpPr>
            <a:cxnSpLocks/>
            <a:stCxn id="6" idx="3"/>
            <a:endCxn id="13" idx="1"/>
          </p:cNvCxnSpPr>
          <p:nvPr/>
        </p:nvCxnSpPr>
        <p:spPr>
          <a:xfrm>
            <a:off x="9751141" y="7334865"/>
            <a:ext cx="1388806" cy="1378974"/>
          </a:xfrm>
          <a:prstGeom prst="straightConnector1">
            <a:avLst/>
          </a:prstGeom>
          <a:ln>
            <a:solidFill>
              <a:schemeClr val="accent3">
                <a:lumMod val="50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31" name="Freeform 13">
            <a:extLst>
              <a:ext uri="{FF2B5EF4-FFF2-40B4-BE49-F238E27FC236}">
                <a16:creationId xmlns:a16="http://schemas.microsoft.com/office/drawing/2014/main" id="{D0DB5B1D-993F-FEF8-6E3D-DB81551E05D0}"/>
              </a:ext>
            </a:extLst>
          </p:cNvPr>
          <p:cNvSpPr/>
          <p:nvPr/>
        </p:nvSpPr>
        <p:spPr>
          <a:xfrm>
            <a:off x="15881386" y="-30726"/>
            <a:ext cx="2406614" cy="2347451"/>
          </a:xfrm>
          <a:custGeom>
            <a:avLst/>
            <a:gdLst/>
            <a:ahLst/>
            <a:cxnLst/>
            <a:rect l="l" t="t" r="r" b="b"/>
            <a:pathLst>
              <a:path w="4218505" h="4114800">
                <a:moveTo>
                  <a:pt x="0" y="0"/>
                </a:moveTo>
                <a:lnTo>
                  <a:pt x="4218505" y="0"/>
                </a:lnTo>
                <a:lnTo>
                  <a:pt x="42185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42225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76"/>
        <p:cNvGrpSpPr/>
        <p:nvPr/>
      </p:nvGrpSpPr>
      <p:grpSpPr>
        <a:xfrm>
          <a:off x="0" y="0"/>
          <a:ext cx="0" cy="0"/>
          <a:chOff x="0" y="0"/>
          <a:chExt cx="0" cy="0"/>
        </a:xfrm>
      </p:grpSpPr>
      <p:pic>
        <p:nvPicPr>
          <p:cNvPr id="2" name="Y2meta.app - Vai trò của Protein">
            <a:hlinkClick r:id="" action="ppaction://media"/>
            <a:extLst>
              <a:ext uri="{FF2B5EF4-FFF2-40B4-BE49-F238E27FC236}">
                <a16:creationId xmlns:a16="http://schemas.microsoft.com/office/drawing/2014/main" id="{D285E042-3286-C38F-5829-34D41B0FA7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1284" y="622634"/>
            <a:ext cx="16074190" cy="9041732"/>
          </a:xfrm>
          <a:prstGeom prst="rect">
            <a:avLst/>
          </a:prstGeom>
        </p:spPr>
      </p:pic>
    </p:spTree>
    <p:extLst>
      <p:ext uri="{BB962C8B-B14F-4D97-AF65-F5344CB8AC3E}">
        <p14:creationId xmlns:p14="http://schemas.microsoft.com/office/powerpoint/2010/main" val="41010750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p48"/>
          <p:cNvGrpSpPr/>
          <p:nvPr/>
        </p:nvGrpSpPr>
        <p:grpSpPr>
          <a:xfrm rot="6049306">
            <a:off x="13897063" y="5924267"/>
            <a:ext cx="4175070" cy="4894574"/>
            <a:chOff x="4285725" y="4802375"/>
            <a:chExt cx="514700" cy="603400"/>
          </a:xfrm>
        </p:grpSpPr>
        <p:sp>
          <p:nvSpPr>
            <p:cNvPr id="1697" name="Google Shape;1697;p48"/>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sp>
          <p:nvSpPr>
            <p:cNvPr id="1698" name="Google Shape;1698;p48"/>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grpSp>
      <p:sp>
        <p:nvSpPr>
          <p:cNvPr id="1702" name="Google Shape;1702;p48"/>
          <p:cNvSpPr/>
          <p:nvPr/>
        </p:nvSpPr>
        <p:spPr>
          <a:xfrm rot="-1748533">
            <a:off x="11145943" y="-1176140"/>
            <a:ext cx="6352846" cy="463826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03" name="Google Shape;1703;p48"/>
          <p:cNvSpPr/>
          <p:nvPr/>
        </p:nvSpPr>
        <p:spPr>
          <a:xfrm rot="3330734">
            <a:off x="15268129" y="77398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828800"/>
            <a:endParaRPr sz="2800"/>
          </a:p>
        </p:txBody>
      </p:sp>
      <p:grpSp>
        <p:nvGrpSpPr>
          <p:cNvPr id="1704" name="Google Shape;1704;p48"/>
          <p:cNvGrpSpPr/>
          <p:nvPr/>
        </p:nvGrpSpPr>
        <p:grpSpPr>
          <a:xfrm>
            <a:off x="12849890" y="9184440"/>
            <a:ext cx="1013488" cy="823564"/>
            <a:chOff x="2258225" y="829375"/>
            <a:chExt cx="178500" cy="145050"/>
          </a:xfrm>
        </p:grpSpPr>
        <p:sp>
          <p:nvSpPr>
            <p:cNvPr id="1705" name="Google Shape;1705;p4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06" name="Google Shape;1706;p4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grpSp>
        <p:nvGrpSpPr>
          <p:cNvPr id="1707" name="Google Shape;1707;p48"/>
          <p:cNvGrpSpPr/>
          <p:nvPr/>
        </p:nvGrpSpPr>
        <p:grpSpPr>
          <a:xfrm>
            <a:off x="16402675" y="5643971"/>
            <a:ext cx="1556606" cy="1443550"/>
            <a:chOff x="7257133" y="4349290"/>
            <a:chExt cx="856407" cy="794206"/>
          </a:xfrm>
        </p:grpSpPr>
        <p:sp>
          <p:nvSpPr>
            <p:cNvPr id="1708" name="Google Shape;1708;p4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09" name="Google Shape;1709;p4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sp>
        <p:nvSpPr>
          <p:cNvPr id="1710" name="Google Shape;1710;p48"/>
          <p:cNvSpPr/>
          <p:nvPr/>
        </p:nvSpPr>
        <p:spPr>
          <a:xfrm>
            <a:off x="11606372" y="7379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nvGrpSpPr>
          <p:cNvPr id="1734" name="Google Shape;1734;p48"/>
          <p:cNvGrpSpPr/>
          <p:nvPr/>
        </p:nvGrpSpPr>
        <p:grpSpPr>
          <a:xfrm rot="1556501">
            <a:off x="-230737" y="8204600"/>
            <a:ext cx="3314390" cy="1429452"/>
            <a:chOff x="4117475" y="575350"/>
            <a:chExt cx="721200" cy="311050"/>
          </a:xfrm>
        </p:grpSpPr>
        <p:sp>
          <p:nvSpPr>
            <p:cNvPr id="1735" name="Google Shape;1735;p48"/>
            <p:cNvSpPr/>
            <p:nvPr/>
          </p:nvSpPr>
          <p:spPr>
            <a:xfrm>
              <a:off x="4117475" y="591775"/>
              <a:ext cx="669400" cy="294625"/>
            </a:xfrm>
            <a:custGeom>
              <a:avLst/>
              <a:gdLst/>
              <a:ahLst/>
              <a:cxnLst/>
              <a:rect l="l" t="t" r="r" b="b"/>
              <a:pathLst>
                <a:path w="26776" h="11785" extrusionOk="0">
                  <a:moveTo>
                    <a:pt x="2107" y="552"/>
                  </a:moveTo>
                  <a:cubicBezTo>
                    <a:pt x="2302" y="552"/>
                    <a:pt x="2495" y="563"/>
                    <a:pt x="2672" y="576"/>
                  </a:cubicBezTo>
                  <a:cubicBezTo>
                    <a:pt x="3695" y="648"/>
                    <a:pt x="4684" y="994"/>
                    <a:pt x="5520" y="1585"/>
                  </a:cubicBezTo>
                  <a:cubicBezTo>
                    <a:pt x="6289" y="2124"/>
                    <a:pt x="6923" y="2844"/>
                    <a:pt x="7410" y="3645"/>
                  </a:cubicBezTo>
                  <a:cubicBezTo>
                    <a:pt x="7249" y="3922"/>
                    <a:pt x="7105" y="4210"/>
                    <a:pt x="6961" y="4504"/>
                  </a:cubicBezTo>
                  <a:cubicBezTo>
                    <a:pt x="6935" y="4458"/>
                    <a:pt x="6909" y="4412"/>
                    <a:pt x="6880" y="4366"/>
                  </a:cubicBezTo>
                  <a:cubicBezTo>
                    <a:pt x="6381" y="3478"/>
                    <a:pt x="5739" y="2711"/>
                    <a:pt x="4854" y="2184"/>
                  </a:cubicBezTo>
                  <a:cubicBezTo>
                    <a:pt x="4349" y="1893"/>
                    <a:pt x="3796" y="1677"/>
                    <a:pt x="3220" y="1544"/>
                  </a:cubicBezTo>
                  <a:cubicBezTo>
                    <a:pt x="2845" y="1459"/>
                    <a:pt x="2475" y="1431"/>
                    <a:pt x="2101" y="1431"/>
                  </a:cubicBezTo>
                  <a:cubicBezTo>
                    <a:pt x="1866" y="1431"/>
                    <a:pt x="1628" y="1442"/>
                    <a:pt x="1387" y="1458"/>
                  </a:cubicBezTo>
                  <a:cubicBezTo>
                    <a:pt x="1338" y="1461"/>
                    <a:pt x="1281" y="1463"/>
                    <a:pt x="1221" y="1463"/>
                  </a:cubicBezTo>
                  <a:cubicBezTo>
                    <a:pt x="967" y="1463"/>
                    <a:pt x="653" y="1416"/>
                    <a:pt x="623" y="1126"/>
                  </a:cubicBezTo>
                  <a:cubicBezTo>
                    <a:pt x="594" y="887"/>
                    <a:pt x="894" y="755"/>
                    <a:pt x="1081" y="691"/>
                  </a:cubicBezTo>
                  <a:cubicBezTo>
                    <a:pt x="1389" y="585"/>
                    <a:pt x="1754" y="552"/>
                    <a:pt x="2107" y="552"/>
                  </a:cubicBezTo>
                  <a:close/>
                  <a:moveTo>
                    <a:pt x="5658" y="3576"/>
                  </a:moveTo>
                  <a:lnTo>
                    <a:pt x="5658" y="3576"/>
                  </a:lnTo>
                  <a:cubicBezTo>
                    <a:pt x="5782" y="3712"/>
                    <a:pt x="5897" y="3859"/>
                    <a:pt x="6007" y="4011"/>
                  </a:cubicBezTo>
                  <a:cubicBezTo>
                    <a:pt x="6255" y="4360"/>
                    <a:pt x="6462" y="4729"/>
                    <a:pt x="6655" y="5109"/>
                  </a:cubicBezTo>
                  <a:cubicBezTo>
                    <a:pt x="6482" y="5444"/>
                    <a:pt x="6292" y="5772"/>
                    <a:pt x="6056" y="6072"/>
                  </a:cubicBezTo>
                  <a:cubicBezTo>
                    <a:pt x="5975" y="6176"/>
                    <a:pt x="5889" y="6274"/>
                    <a:pt x="5793" y="6363"/>
                  </a:cubicBezTo>
                  <a:cubicBezTo>
                    <a:pt x="5834" y="5432"/>
                    <a:pt x="5788" y="4498"/>
                    <a:pt x="5658" y="3576"/>
                  </a:cubicBezTo>
                  <a:close/>
                  <a:moveTo>
                    <a:pt x="19630" y="4314"/>
                  </a:moveTo>
                  <a:cubicBezTo>
                    <a:pt x="19501" y="5196"/>
                    <a:pt x="19449" y="6092"/>
                    <a:pt x="19492" y="6983"/>
                  </a:cubicBezTo>
                  <a:lnTo>
                    <a:pt x="19486" y="6980"/>
                  </a:lnTo>
                  <a:cubicBezTo>
                    <a:pt x="19227" y="6648"/>
                    <a:pt x="18991" y="6314"/>
                    <a:pt x="18766" y="5988"/>
                  </a:cubicBezTo>
                  <a:cubicBezTo>
                    <a:pt x="18723" y="5925"/>
                    <a:pt x="18676" y="5856"/>
                    <a:pt x="18636" y="5792"/>
                  </a:cubicBezTo>
                  <a:cubicBezTo>
                    <a:pt x="18939" y="5279"/>
                    <a:pt x="19250" y="4775"/>
                    <a:pt x="19625" y="4323"/>
                  </a:cubicBezTo>
                  <a:cubicBezTo>
                    <a:pt x="19628" y="4323"/>
                    <a:pt x="19628" y="4323"/>
                    <a:pt x="19628" y="4317"/>
                  </a:cubicBezTo>
                  <a:cubicBezTo>
                    <a:pt x="19628" y="4314"/>
                    <a:pt x="19630" y="4314"/>
                    <a:pt x="19630" y="4314"/>
                  </a:cubicBezTo>
                  <a:close/>
                  <a:moveTo>
                    <a:pt x="4649" y="2720"/>
                  </a:moveTo>
                  <a:lnTo>
                    <a:pt x="4649" y="2720"/>
                  </a:lnTo>
                  <a:cubicBezTo>
                    <a:pt x="4773" y="2801"/>
                    <a:pt x="4897" y="2884"/>
                    <a:pt x="5015" y="2977"/>
                  </a:cubicBezTo>
                  <a:cubicBezTo>
                    <a:pt x="5009" y="3005"/>
                    <a:pt x="5009" y="3043"/>
                    <a:pt x="5015" y="3075"/>
                  </a:cubicBezTo>
                  <a:cubicBezTo>
                    <a:pt x="5231" y="4282"/>
                    <a:pt x="5306" y="5504"/>
                    <a:pt x="5220" y="6723"/>
                  </a:cubicBezTo>
                  <a:cubicBezTo>
                    <a:pt x="5217" y="6764"/>
                    <a:pt x="5223" y="6801"/>
                    <a:pt x="5234" y="6827"/>
                  </a:cubicBezTo>
                  <a:cubicBezTo>
                    <a:pt x="5234" y="6827"/>
                    <a:pt x="5234" y="6833"/>
                    <a:pt x="5231" y="6833"/>
                  </a:cubicBezTo>
                  <a:cubicBezTo>
                    <a:pt x="5128" y="6905"/>
                    <a:pt x="5018" y="6968"/>
                    <a:pt x="4903" y="7029"/>
                  </a:cubicBezTo>
                  <a:cubicBezTo>
                    <a:pt x="4857" y="5588"/>
                    <a:pt x="4770" y="4155"/>
                    <a:pt x="4649" y="2720"/>
                  </a:cubicBezTo>
                  <a:close/>
                  <a:moveTo>
                    <a:pt x="15301" y="4530"/>
                  </a:moveTo>
                  <a:cubicBezTo>
                    <a:pt x="15734" y="5023"/>
                    <a:pt x="16091" y="5588"/>
                    <a:pt x="16437" y="6153"/>
                  </a:cubicBezTo>
                  <a:cubicBezTo>
                    <a:pt x="16123" y="6579"/>
                    <a:pt x="15777" y="6983"/>
                    <a:pt x="15374" y="7332"/>
                  </a:cubicBezTo>
                  <a:cubicBezTo>
                    <a:pt x="15374" y="7332"/>
                    <a:pt x="15371" y="7332"/>
                    <a:pt x="15371" y="7336"/>
                  </a:cubicBezTo>
                  <a:lnTo>
                    <a:pt x="15371" y="7336"/>
                  </a:lnTo>
                  <a:cubicBezTo>
                    <a:pt x="15394" y="6403"/>
                    <a:pt x="15290" y="5467"/>
                    <a:pt x="15301" y="4530"/>
                  </a:cubicBezTo>
                  <a:close/>
                  <a:moveTo>
                    <a:pt x="2819" y="2034"/>
                  </a:moveTo>
                  <a:lnTo>
                    <a:pt x="2819" y="2034"/>
                  </a:lnTo>
                  <a:cubicBezTo>
                    <a:pt x="2929" y="2051"/>
                    <a:pt x="3038" y="2069"/>
                    <a:pt x="3148" y="2095"/>
                  </a:cubicBezTo>
                  <a:cubicBezTo>
                    <a:pt x="3470" y="2164"/>
                    <a:pt x="3779" y="2271"/>
                    <a:pt x="4076" y="2409"/>
                  </a:cubicBezTo>
                  <a:lnTo>
                    <a:pt x="4076" y="2412"/>
                  </a:lnTo>
                  <a:lnTo>
                    <a:pt x="4076" y="2458"/>
                  </a:lnTo>
                  <a:cubicBezTo>
                    <a:pt x="4220" y="4063"/>
                    <a:pt x="4312" y="5671"/>
                    <a:pt x="4367" y="7280"/>
                  </a:cubicBezTo>
                  <a:lnTo>
                    <a:pt x="4364" y="7280"/>
                  </a:lnTo>
                  <a:cubicBezTo>
                    <a:pt x="3923" y="7453"/>
                    <a:pt x="3462" y="7565"/>
                    <a:pt x="2998" y="7640"/>
                  </a:cubicBezTo>
                  <a:lnTo>
                    <a:pt x="2859" y="7657"/>
                  </a:lnTo>
                  <a:cubicBezTo>
                    <a:pt x="2799" y="5784"/>
                    <a:pt x="2785" y="3910"/>
                    <a:pt x="2819" y="2034"/>
                  </a:cubicBezTo>
                  <a:close/>
                  <a:moveTo>
                    <a:pt x="2197" y="1974"/>
                  </a:moveTo>
                  <a:cubicBezTo>
                    <a:pt x="2222" y="1974"/>
                    <a:pt x="2246" y="1974"/>
                    <a:pt x="2269" y="1979"/>
                  </a:cubicBezTo>
                  <a:cubicBezTo>
                    <a:pt x="2237" y="3890"/>
                    <a:pt x="2248" y="5801"/>
                    <a:pt x="2312" y="7715"/>
                  </a:cubicBezTo>
                  <a:cubicBezTo>
                    <a:pt x="2191" y="7723"/>
                    <a:pt x="2073" y="7729"/>
                    <a:pt x="1954" y="7741"/>
                  </a:cubicBezTo>
                  <a:cubicBezTo>
                    <a:pt x="1946" y="5821"/>
                    <a:pt x="1891" y="3905"/>
                    <a:pt x="1790" y="1988"/>
                  </a:cubicBezTo>
                  <a:lnTo>
                    <a:pt x="1796" y="1988"/>
                  </a:lnTo>
                  <a:cubicBezTo>
                    <a:pt x="1931" y="1977"/>
                    <a:pt x="2064" y="1974"/>
                    <a:pt x="2197" y="1974"/>
                  </a:cubicBezTo>
                  <a:close/>
                  <a:moveTo>
                    <a:pt x="10517" y="3432"/>
                  </a:moveTo>
                  <a:lnTo>
                    <a:pt x="10517" y="3432"/>
                  </a:lnTo>
                  <a:cubicBezTo>
                    <a:pt x="10402" y="4962"/>
                    <a:pt x="10413" y="6504"/>
                    <a:pt x="10552" y="8035"/>
                  </a:cubicBezTo>
                  <a:cubicBezTo>
                    <a:pt x="10125" y="7755"/>
                    <a:pt x="9759" y="7369"/>
                    <a:pt x="9488" y="6908"/>
                  </a:cubicBezTo>
                  <a:cubicBezTo>
                    <a:pt x="9160" y="6340"/>
                    <a:pt x="8929" y="5726"/>
                    <a:pt x="8693" y="5118"/>
                  </a:cubicBezTo>
                  <a:cubicBezTo>
                    <a:pt x="8840" y="4862"/>
                    <a:pt x="9007" y="4619"/>
                    <a:pt x="9200" y="4395"/>
                  </a:cubicBezTo>
                  <a:cubicBezTo>
                    <a:pt x="9566" y="3977"/>
                    <a:pt x="10016" y="3654"/>
                    <a:pt x="10517" y="3432"/>
                  </a:cubicBezTo>
                  <a:close/>
                  <a:moveTo>
                    <a:pt x="14169" y="3588"/>
                  </a:moveTo>
                  <a:lnTo>
                    <a:pt x="14169" y="3588"/>
                  </a:lnTo>
                  <a:cubicBezTo>
                    <a:pt x="14333" y="3677"/>
                    <a:pt x="14492" y="3784"/>
                    <a:pt x="14639" y="3905"/>
                  </a:cubicBezTo>
                  <a:cubicBezTo>
                    <a:pt x="14682" y="3936"/>
                    <a:pt x="14725" y="3971"/>
                    <a:pt x="14765" y="4008"/>
                  </a:cubicBezTo>
                  <a:lnTo>
                    <a:pt x="14765" y="4020"/>
                  </a:lnTo>
                  <a:cubicBezTo>
                    <a:pt x="14693" y="5268"/>
                    <a:pt x="14904" y="6530"/>
                    <a:pt x="14786" y="7775"/>
                  </a:cubicBezTo>
                  <a:cubicBezTo>
                    <a:pt x="14627" y="7882"/>
                    <a:pt x="14463" y="7974"/>
                    <a:pt x="14293" y="8061"/>
                  </a:cubicBezTo>
                  <a:cubicBezTo>
                    <a:pt x="14163" y="6574"/>
                    <a:pt x="14120" y="5078"/>
                    <a:pt x="14169" y="3588"/>
                  </a:cubicBezTo>
                  <a:close/>
                  <a:moveTo>
                    <a:pt x="20979" y="3139"/>
                  </a:moveTo>
                  <a:cubicBezTo>
                    <a:pt x="20694" y="4844"/>
                    <a:pt x="20682" y="6589"/>
                    <a:pt x="20734" y="8314"/>
                  </a:cubicBezTo>
                  <a:cubicBezTo>
                    <a:pt x="20515" y="8124"/>
                    <a:pt x="20313" y="7928"/>
                    <a:pt x="20115" y="7718"/>
                  </a:cubicBezTo>
                  <a:cubicBezTo>
                    <a:pt x="19942" y="6360"/>
                    <a:pt x="20054" y="4962"/>
                    <a:pt x="20305" y="3622"/>
                  </a:cubicBezTo>
                  <a:cubicBezTo>
                    <a:pt x="20515" y="3446"/>
                    <a:pt x="20740" y="3279"/>
                    <a:pt x="20976" y="3141"/>
                  </a:cubicBezTo>
                  <a:cubicBezTo>
                    <a:pt x="20976" y="3141"/>
                    <a:pt x="20978" y="3141"/>
                    <a:pt x="20979" y="3139"/>
                  </a:cubicBezTo>
                  <a:close/>
                  <a:moveTo>
                    <a:pt x="11638" y="3112"/>
                  </a:moveTo>
                  <a:cubicBezTo>
                    <a:pt x="11526" y="4899"/>
                    <a:pt x="11509" y="6692"/>
                    <a:pt x="11575" y="8481"/>
                  </a:cubicBezTo>
                  <a:cubicBezTo>
                    <a:pt x="11425" y="8447"/>
                    <a:pt x="11278" y="8401"/>
                    <a:pt x="11137" y="8343"/>
                  </a:cubicBezTo>
                  <a:lnTo>
                    <a:pt x="11137" y="8306"/>
                  </a:lnTo>
                  <a:cubicBezTo>
                    <a:pt x="10961" y="6617"/>
                    <a:pt x="10941" y="4922"/>
                    <a:pt x="11085" y="3236"/>
                  </a:cubicBezTo>
                  <a:lnTo>
                    <a:pt x="11085" y="3222"/>
                  </a:lnTo>
                  <a:cubicBezTo>
                    <a:pt x="11269" y="3173"/>
                    <a:pt x="11454" y="3132"/>
                    <a:pt x="11638" y="3112"/>
                  </a:cubicBezTo>
                  <a:close/>
                  <a:moveTo>
                    <a:pt x="12247" y="3069"/>
                  </a:moveTo>
                  <a:cubicBezTo>
                    <a:pt x="12724" y="3069"/>
                    <a:pt x="13194" y="3155"/>
                    <a:pt x="13633" y="3328"/>
                  </a:cubicBezTo>
                  <a:cubicBezTo>
                    <a:pt x="13630" y="3337"/>
                    <a:pt x="13627" y="3351"/>
                    <a:pt x="13627" y="3366"/>
                  </a:cubicBezTo>
                  <a:cubicBezTo>
                    <a:pt x="13561" y="5009"/>
                    <a:pt x="13607" y="6660"/>
                    <a:pt x="13760" y="8294"/>
                  </a:cubicBezTo>
                  <a:lnTo>
                    <a:pt x="13757" y="8300"/>
                  </a:lnTo>
                  <a:cubicBezTo>
                    <a:pt x="13294" y="8470"/>
                    <a:pt x="12809" y="8565"/>
                    <a:pt x="12317" y="8565"/>
                  </a:cubicBezTo>
                  <a:cubicBezTo>
                    <a:pt x="12310" y="8565"/>
                    <a:pt x="12303" y="8565"/>
                    <a:pt x="12295" y="8565"/>
                  </a:cubicBezTo>
                  <a:cubicBezTo>
                    <a:pt x="12244" y="8565"/>
                    <a:pt x="12189" y="8565"/>
                    <a:pt x="12131" y="8559"/>
                  </a:cubicBezTo>
                  <a:cubicBezTo>
                    <a:pt x="12131" y="8551"/>
                    <a:pt x="12134" y="8545"/>
                    <a:pt x="12131" y="8533"/>
                  </a:cubicBezTo>
                  <a:cubicBezTo>
                    <a:pt x="12059" y="6715"/>
                    <a:pt x="12076" y="4887"/>
                    <a:pt x="12200" y="3069"/>
                  </a:cubicBezTo>
                  <a:cubicBezTo>
                    <a:pt x="12216" y="3069"/>
                    <a:pt x="12231" y="3069"/>
                    <a:pt x="12247" y="3069"/>
                  </a:cubicBezTo>
                  <a:close/>
                  <a:moveTo>
                    <a:pt x="12226" y="1348"/>
                  </a:moveTo>
                  <a:cubicBezTo>
                    <a:pt x="12829" y="1348"/>
                    <a:pt x="13430" y="1458"/>
                    <a:pt x="13990" y="1685"/>
                  </a:cubicBezTo>
                  <a:cubicBezTo>
                    <a:pt x="15448" y="2279"/>
                    <a:pt x="16440" y="3501"/>
                    <a:pt x="17307" y="4775"/>
                  </a:cubicBezTo>
                  <a:cubicBezTo>
                    <a:pt x="17135" y="5075"/>
                    <a:pt x="16959" y="5369"/>
                    <a:pt x="16771" y="5654"/>
                  </a:cubicBezTo>
                  <a:cubicBezTo>
                    <a:pt x="16290" y="4885"/>
                    <a:pt x="15786" y="4127"/>
                    <a:pt x="15080" y="3544"/>
                  </a:cubicBezTo>
                  <a:cubicBezTo>
                    <a:pt x="14342" y="2931"/>
                    <a:pt x="13428" y="2565"/>
                    <a:pt x="12465" y="2516"/>
                  </a:cubicBezTo>
                  <a:cubicBezTo>
                    <a:pt x="12391" y="2512"/>
                    <a:pt x="12316" y="2510"/>
                    <a:pt x="12241" y="2510"/>
                  </a:cubicBezTo>
                  <a:cubicBezTo>
                    <a:pt x="11380" y="2510"/>
                    <a:pt x="10528" y="2739"/>
                    <a:pt x="9785" y="3190"/>
                  </a:cubicBezTo>
                  <a:cubicBezTo>
                    <a:pt x="9226" y="3530"/>
                    <a:pt x="8797" y="3977"/>
                    <a:pt x="8445" y="4490"/>
                  </a:cubicBezTo>
                  <a:cubicBezTo>
                    <a:pt x="8321" y="4674"/>
                    <a:pt x="8203" y="4864"/>
                    <a:pt x="8090" y="5060"/>
                  </a:cubicBezTo>
                  <a:cubicBezTo>
                    <a:pt x="8010" y="5210"/>
                    <a:pt x="7929" y="5363"/>
                    <a:pt x="7851" y="5516"/>
                  </a:cubicBezTo>
                  <a:cubicBezTo>
                    <a:pt x="7779" y="5657"/>
                    <a:pt x="7713" y="5801"/>
                    <a:pt x="7641" y="5945"/>
                  </a:cubicBezTo>
                  <a:cubicBezTo>
                    <a:pt x="7543" y="6153"/>
                    <a:pt x="7439" y="6352"/>
                    <a:pt x="7324" y="6550"/>
                  </a:cubicBezTo>
                  <a:cubicBezTo>
                    <a:pt x="7234" y="6712"/>
                    <a:pt x="7134" y="6870"/>
                    <a:pt x="7021" y="7023"/>
                  </a:cubicBezTo>
                  <a:cubicBezTo>
                    <a:pt x="6710" y="7455"/>
                    <a:pt x="6309" y="7810"/>
                    <a:pt x="5863" y="8098"/>
                  </a:cubicBezTo>
                  <a:cubicBezTo>
                    <a:pt x="4975" y="8669"/>
                    <a:pt x="3929" y="8963"/>
                    <a:pt x="2891" y="9095"/>
                  </a:cubicBezTo>
                  <a:cubicBezTo>
                    <a:pt x="2615" y="9129"/>
                    <a:pt x="2335" y="9158"/>
                    <a:pt x="2056" y="9158"/>
                  </a:cubicBezTo>
                  <a:cubicBezTo>
                    <a:pt x="1817" y="9158"/>
                    <a:pt x="1578" y="9137"/>
                    <a:pt x="1343" y="9081"/>
                  </a:cubicBezTo>
                  <a:cubicBezTo>
                    <a:pt x="1153" y="9035"/>
                    <a:pt x="839" y="8951"/>
                    <a:pt x="848" y="8703"/>
                  </a:cubicBezTo>
                  <a:cubicBezTo>
                    <a:pt x="853" y="8360"/>
                    <a:pt x="1283" y="8349"/>
                    <a:pt x="1531" y="8335"/>
                  </a:cubicBezTo>
                  <a:cubicBezTo>
                    <a:pt x="2626" y="8280"/>
                    <a:pt x="3747" y="8159"/>
                    <a:pt x="4762" y="7718"/>
                  </a:cubicBezTo>
                  <a:cubicBezTo>
                    <a:pt x="5724" y="7297"/>
                    <a:pt x="6427" y="6611"/>
                    <a:pt x="6949" y="5726"/>
                  </a:cubicBezTo>
                  <a:cubicBezTo>
                    <a:pt x="6981" y="5669"/>
                    <a:pt x="7015" y="5611"/>
                    <a:pt x="7047" y="5556"/>
                  </a:cubicBezTo>
                  <a:cubicBezTo>
                    <a:pt x="7122" y="5418"/>
                    <a:pt x="7194" y="5277"/>
                    <a:pt x="7266" y="5132"/>
                  </a:cubicBezTo>
                  <a:cubicBezTo>
                    <a:pt x="7422" y="4830"/>
                    <a:pt x="7569" y="4524"/>
                    <a:pt x="7724" y="4225"/>
                  </a:cubicBezTo>
                  <a:cubicBezTo>
                    <a:pt x="7825" y="4029"/>
                    <a:pt x="7929" y="3838"/>
                    <a:pt x="8044" y="3651"/>
                  </a:cubicBezTo>
                  <a:cubicBezTo>
                    <a:pt x="8226" y="3357"/>
                    <a:pt x="8428" y="3078"/>
                    <a:pt x="8673" y="2827"/>
                  </a:cubicBezTo>
                  <a:cubicBezTo>
                    <a:pt x="9584" y="1872"/>
                    <a:pt x="10908" y="1348"/>
                    <a:pt x="12226" y="1348"/>
                  </a:cubicBezTo>
                  <a:close/>
                  <a:moveTo>
                    <a:pt x="22864" y="2406"/>
                  </a:moveTo>
                  <a:lnTo>
                    <a:pt x="22625" y="9375"/>
                  </a:lnTo>
                  <a:lnTo>
                    <a:pt x="22625" y="9381"/>
                  </a:lnTo>
                  <a:cubicBezTo>
                    <a:pt x="22149" y="9254"/>
                    <a:pt x="21706" y="9035"/>
                    <a:pt x="21296" y="8750"/>
                  </a:cubicBezTo>
                  <a:cubicBezTo>
                    <a:pt x="21236" y="6795"/>
                    <a:pt x="21221" y="4807"/>
                    <a:pt x="21584" y="2884"/>
                  </a:cubicBezTo>
                  <a:cubicBezTo>
                    <a:pt x="21587" y="2858"/>
                    <a:pt x="21590" y="2833"/>
                    <a:pt x="21587" y="2812"/>
                  </a:cubicBezTo>
                  <a:cubicBezTo>
                    <a:pt x="21994" y="2625"/>
                    <a:pt x="22420" y="2492"/>
                    <a:pt x="22864" y="2406"/>
                  </a:cubicBezTo>
                  <a:close/>
                  <a:moveTo>
                    <a:pt x="23839" y="2298"/>
                  </a:moveTo>
                  <a:cubicBezTo>
                    <a:pt x="23929" y="2298"/>
                    <a:pt x="24018" y="2301"/>
                    <a:pt x="24106" y="2305"/>
                  </a:cubicBezTo>
                  <a:lnTo>
                    <a:pt x="24109" y="2305"/>
                  </a:lnTo>
                  <a:cubicBezTo>
                    <a:pt x="23922" y="4692"/>
                    <a:pt x="23838" y="7092"/>
                    <a:pt x="23850" y="9490"/>
                  </a:cubicBezTo>
                  <a:lnTo>
                    <a:pt x="23847" y="9490"/>
                  </a:lnTo>
                  <a:cubicBezTo>
                    <a:pt x="23748" y="9498"/>
                    <a:pt x="23650" y="9501"/>
                    <a:pt x="23554" y="9501"/>
                  </a:cubicBezTo>
                  <a:cubicBezTo>
                    <a:pt x="23425" y="9501"/>
                    <a:pt x="23299" y="9495"/>
                    <a:pt x="23175" y="9482"/>
                  </a:cubicBezTo>
                  <a:cubicBezTo>
                    <a:pt x="23175" y="9470"/>
                    <a:pt x="23181" y="9461"/>
                    <a:pt x="23181" y="9453"/>
                  </a:cubicBezTo>
                  <a:cubicBezTo>
                    <a:pt x="23259" y="7075"/>
                    <a:pt x="23340" y="4697"/>
                    <a:pt x="23420" y="2320"/>
                  </a:cubicBezTo>
                  <a:cubicBezTo>
                    <a:pt x="23469" y="2320"/>
                    <a:pt x="23521" y="2311"/>
                    <a:pt x="23570" y="2308"/>
                  </a:cubicBezTo>
                  <a:cubicBezTo>
                    <a:pt x="23660" y="2301"/>
                    <a:pt x="23750" y="2298"/>
                    <a:pt x="23839" y="2298"/>
                  </a:cubicBezTo>
                  <a:close/>
                  <a:moveTo>
                    <a:pt x="23641" y="748"/>
                  </a:moveTo>
                  <a:cubicBezTo>
                    <a:pt x="23981" y="748"/>
                    <a:pt x="24319" y="776"/>
                    <a:pt x="24651" y="832"/>
                  </a:cubicBezTo>
                  <a:cubicBezTo>
                    <a:pt x="25092" y="910"/>
                    <a:pt x="25519" y="1046"/>
                    <a:pt x="25908" y="1265"/>
                  </a:cubicBezTo>
                  <a:cubicBezTo>
                    <a:pt x="26037" y="1368"/>
                    <a:pt x="26130" y="1504"/>
                    <a:pt x="26150" y="1668"/>
                  </a:cubicBezTo>
                  <a:cubicBezTo>
                    <a:pt x="26175" y="1923"/>
                    <a:pt x="26017" y="1989"/>
                    <a:pt x="25832" y="1989"/>
                  </a:cubicBezTo>
                  <a:cubicBezTo>
                    <a:pt x="25741" y="1989"/>
                    <a:pt x="25644" y="1973"/>
                    <a:pt x="25559" y="1956"/>
                  </a:cubicBezTo>
                  <a:cubicBezTo>
                    <a:pt x="24991" y="1850"/>
                    <a:pt x="24461" y="1737"/>
                    <a:pt x="23881" y="1737"/>
                  </a:cubicBezTo>
                  <a:cubicBezTo>
                    <a:pt x="23867" y="1737"/>
                    <a:pt x="23853" y="1737"/>
                    <a:pt x="23838" y="1737"/>
                  </a:cubicBezTo>
                  <a:cubicBezTo>
                    <a:pt x="22665" y="1749"/>
                    <a:pt x="21504" y="2121"/>
                    <a:pt x="20524" y="2760"/>
                  </a:cubicBezTo>
                  <a:cubicBezTo>
                    <a:pt x="20302" y="2905"/>
                    <a:pt x="20097" y="3066"/>
                    <a:pt x="19904" y="3239"/>
                  </a:cubicBezTo>
                  <a:cubicBezTo>
                    <a:pt x="19873" y="3259"/>
                    <a:pt x="19847" y="3282"/>
                    <a:pt x="19824" y="3311"/>
                  </a:cubicBezTo>
                  <a:cubicBezTo>
                    <a:pt x="19212" y="3879"/>
                    <a:pt x="18743" y="4562"/>
                    <a:pt x="18305" y="5279"/>
                  </a:cubicBezTo>
                  <a:cubicBezTo>
                    <a:pt x="18233" y="5398"/>
                    <a:pt x="18166" y="5513"/>
                    <a:pt x="18094" y="5631"/>
                  </a:cubicBezTo>
                  <a:cubicBezTo>
                    <a:pt x="18060" y="5689"/>
                    <a:pt x="18025" y="5746"/>
                    <a:pt x="17988" y="5804"/>
                  </a:cubicBezTo>
                  <a:cubicBezTo>
                    <a:pt x="17812" y="6104"/>
                    <a:pt x="17627" y="6401"/>
                    <a:pt x="17434" y="6683"/>
                  </a:cubicBezTo>
                  <a:cubicBezTo>
                    <a:pt x="17325" y="6850"/>
                    <a:pt x="17207" y="7012"/>
                    <a:pt x="17088" y="7170"/>
                  </a:cubicBezTo>
                  <a:cubicBezTo>
                    <a:pt x="16696" y="7698"/>
                    <a:pt x="16253" y="8179"/>
                    <a:pt x="15731" y="8597"/>
                  </a:cubicBezTo>
                  <a:cubicBezTo>
                    <a:pt x="14725" y="9401"/>
                    <a:pt x="13453" y="9926"/>
                    <a:pt x="12200" y="9926"/>
                  </a:cubicBezTo>
                  <a:cubicBezTo>
                    <a:pt x="11334" y="9926"/>
                    <a:pt x="10478" y="9676"/>
                    <a:pt x="9725" y="9095"/>
                  </a:cubicBezTo>
                  <a:cubicBezTo>
                    <a:pt x="8889" y="8450"/>
                    <a:pt x="8376" y="7542"/>
                    <a:pt x="7938" y="6594"/>
                  </a:cubicBezTo>
                  <a:cubicBezTo>
                    <a:pt x="8085" y="6317"/>
                    <a:pt x="8217" y="6035"/>
                    <a:pt x="8358" y="5752"/>
                  </a:cubicBezTo>
                  <a:cubicBezTo>
                    <a:pt x="8540" y="6216"/>
                    <a:pt x="8727" y="6674"/>
                    <a:pt x="8972" y="7110"/>
                  </a:cubicBezTo>
                  <a:cubicBezTo>
                    <a:pt x="9526" y="8087"/>
                    <a:pt x="10402" y="8793"/>
                    <a:pt x="11509" y="9035"/>
                  </a:cubicBezTo>
                  <a:cubicBezTo>
                    <a:pt x="11778" y="9093"/>
                    <a:pt x="12052" y="9121"/>
                    <a:pt x="12327" y="9121"/>
                  </a:cubicBezTo>
                  <a:cubicBezTo>
                    <a:pt x="13069" y="9121"/>
                    <a:pt x="13815" y="8921"/>
                    <a:pt x="14471" y="8591"/>
                  </a:cubicBezTo>
                  <a:cubicBezTo>
                    <a:pt x="14714" y="8473"/>
                    <a:pt x="14941" y="8335"/>
                    <a:pt x="15160" y="8188"/>
                  </a:cubicBezTo>
                  <a:cubicBezTo>
                    <a:pt x="15160" y="8188"/>
                    <a:pt x="15163" y="8188"/>
                    <a:pt x="15163" y="8182"/>
                  </a:cubicBezTo>
                  <a:cubicBezTo>
                    <a:pt x="15163" y="8179"/>
                    <a:pt x="15169" y="8179"/>
                    <a:pt x="15169" y="8179"/>
                  </a:cubicBezTo>
                  <a:cubicBezTo>
                    <a:pt x="15212" y="8164"/>
                    <a:pt x="15250" y="8136"/>
                    <a:pt x="15278" y="8101"/>
                  </a:cubicBezTo>
                  <a:lnTo>
                    <a:pt x="15284" y="8095"/>
                  </a:lnTo>
                  <a:cubicBezTo>
                    <a:pt x="15838" y="7692"/>
                    <a:pt x="16316" y="7193"/>
                    <a:pt x="16740" y="6634"/>
                  </a:cubicBezTo>
                  <a:cubicBezTo>
                    <a:pt x="16774" y="6582"/>
                    <a:pt x="16812" y="6533"/>
                    <a:pt x="16849" y="6478"/>
                  </a:cubicBezTo>
                  <a:cubicBezTo>
                    <a:pt x="16930" y="6366"/>
                    <a:pt x="17005" y="6256"/>
                    <a:pt x="17080" y="6141"/>
                  </a:cubicBezTo>
                  <a:cubicBezTo>
                    <a:pt x="17276" y="5853"/>
                    <a:pt x="17460" y="5556"/>
                    <a:pt x="17636" y="5256"/>
                  </a:cubicBezTo>
                  <a:cubicBezTo>
                    <a:pt x="17740" y="5083"/>
                    <a:pt x="17843" y="4911"/>
                    <a:pt x="17944" y="4738"/>
                  </a:cubicBezTo>
                  <a:cubicBezTo>
                    <a:pt x="18238" y="4248"/>
                    <a:pt x="18532" y="3755"/>
                    <a:pt x="18867" y="3288"/>
                  </a:cubicBezTo>
                  <a:cubicBezTo>
                    <a:pt x="19553" y="2322"/>
                    <a:pt x="20371" y="1538"/>
                    <a:pt x="21498" y="1129"/>
                  </a:cubicBezTo>
                  <a:cubicBezTo>
                    <a:pt x="22177" y="877"/>
                    <a:pt x="22911" y="748"/>
                    <a:pt x="23641" y="748"/>
                  </a:cubicBezTo>
                  <a:close/>
                  <a:moveTo>
                    <a:pt x="18328" y="6314"/>
                  </a:moveTo>
                  <a:cubicBezTo>
                    <a:pt x="18717" y="6891"/>
                    <a:pt x="19126" y="7455"/>
                    <a:pt x="19596" y="7971"/>
                  </a:cubicBezTo>
                  <a:lnTo>
                    <a:pt x="19596" y="7974"/>
                  </a:lnTo>
                  <a:cubicBezTo>
                    <a:pt x="19596" y="7977"/>
                    <a:pt x="19599" y="7977"/>
                    <a:pt x="19602" y="7983"/>
                  </a:cubicBezTo>
                  <a:cubicBezTo>
                    <a:pt x="19625" y="8032"/>
                    <a:pt x="19659" y="8069"/>
                    <a:pt x="19702" y="8090"/>
                  </a:cubicBezTo>
                  <a:lnTo>
                    <a:pt x="19708" y="8092"/>
                  </a:lnTo>
                  <a:cubicBezTo>
                    <a:pt x="20507" y="8948"/>
                    <a:pt x="21446" y="9643"/>
                    <a:pt x="22636" y="9937"/>
                  </a:cubicBezTo>
                  <a:cubicBezTo>
                    <a:pt x="22954" y="10016"/>
                    <a:pt x="23279" y="10055"/>
                    <a:pt x="23603" y="10055"/>
                  </a:cubicBezTo>
                  <a:cubicBezTo>
                    <a:pt x="23690" y="10055"/>
                    <a:pt x="23777" y="10052"/>
                    <a:pt x="23864" y="10046"/>
                  </a:cubicBezTo>
                  <a:lnTo>
                    <a:pt x="23867" y="10046"/>
                  </a:lnTo>
                  <a:cubicBezTo>
                    <a:pt x="23877" y="10048"/>
                    <a:pt x="23887" y="10049"/>
                    <a:pt x="23897" y="10049"/>
                  </a:cubicBezTo>
                  <a:cubicBezTo>
                    <a:pt x="23907" y="10049"/>
                    <a:pt x="23918" y="10048"/>
                    <a:pt x="23928" y="10046"/>
                  </a:cubicBezTo>
                  <a:lnTo>
                    <a:pt x="23979" y="10038"/>
                  </a:lnTo>
                  <a:cubicBezTo>
                    <a:pt x="24077" y="10029"/>
                    <a:pt x="24170" y="10018"/>
                    <a:pt x="24262" y="10003"/>
                  </a:cubicBezTo>
                  <a:cubicBezTo>
                    <a:pt x="24279" y="10000"/>
                    <a:pt x="24299" y="9992"/>
                    <a:pt x="24314" y="9986"/>
                  </a:cubicBezTo>
                  <a:lnTo>
                    <a:pt x="24320" y="9986"/>
                  </a:lnTo>
                  <a:cubicBezTo>
                    <a:pt x="24492" y="9960"/>
                    <a:pt x="24677" y="9937"/>
                    <a:pt x="24856" y="9937"/>
                  </a:cubicBezTo>
                  <a:cubicBezTo>
                    <a:pt x="25155" y="9937"/>
                    <a:pt x="25438" y="10001"/>
                    <a:pt x="25617" y="10219"/>
                  </a:cubicBezTo>
                  <a:cubicBezTo>
                    <a:pt x="25922" y="10591"/>
                    <a:pt x="25490" y="10937"/>
                    <a:pt x="25161" y="11058"/>
                  </a:cubicBezTo>
                  <a:cubicBezTo>
                    <a:pt x="24829" y="11182"/>
                    <a:pt x="24476" y="11234"/>
                    <a:pt x="24118" y="11234"/>
                  </a:cubicBezTo>
                  <a:cubicBezTo>
                    <a:pt x="23432" y="11234"/>
                    <a:pt x="22727" y="11041"/>
                    <a:pt x="22121" y="10787"/>
                  </a:cubicBezTo>
                  <a:cubicBezTo>
                    <a:pt x="20365" y="10049"/>
                    <a:pt x="18916" y="8709"/>
                    <a:pt x="17783" y="7179"/>
                  </a:cubicBezTo>
                  <a:cubicBezTo>
                    <a:pt x="17783" y="7173"/>
                    <a:pt x="17792" y="7167"/>
                    <a:pt x="17792" y="7164"/>
                  </a:cubicBezTo>
                  <a:cubicBezTo>
                    <a:pt x="17982" y="6891"/>
                    <a:pt x="18155" y="6605"/>
                    <a:pt x="18328" y="6314"/>
                  </a:cubicBezTo>
                  <a:close/>
                  <a:moveTo>
                    <a:pt x="2098" y="1"/>
                  </a:moveTo>
                  <a:cubicBezTo>
                    <a:pt x="1234" y="1"/>
                    <a:pt x="147" y="163"/>
                    <a:pt x="67" y="1017"/>
                  </a:cubicBezTo>
                  <a:cubicBezTo>
                    <a:pt x="0" y="1671"/>
                    <a:pt x="623" y="2011"/>
                    <a:pt x="1185" y="2020"/>
                  </a:cubicBezTo>
                  <a:lnTo>
                    <a:pt x="1234" y="2020"/>
                  </a:lnTo>
                  <a:cubicBezTo>
                    <a:pt x="1335" y="3939"/>
                    <a:pt x="1387" y="5859"/>
                    <a:pt x="1395" y="7781"/>
                  </a:cubicBezTo>
                  <a:lnTo>
                    <a:pt x="1196" y="7804"/>
                  </a:lnTo>
                  <a:cubicBezTo>
                    <a:pt x="678" y="7870"/>
                    <a:pt x="214" y="8277"/>
                    <a:pt x="297" y="8839"/>
                  </a:cubicBezTo>
                  <a:cubicBezTo>
                    <a:pt x="378" y="9384"/>
                    <a:pt x="951" y="9588"/>
                    <a:pt x="1427" y="9669"/>
                  </a:cubicBezTo>
                  <a:cubicBezTo>
                    <a:pt x="1666" y="9708"/>
                    <a:pt x="1913" y="9726"/>
                    <a:pt x="2162" y="9726"/>
                  </a:cubicBezTo>
                  <a:cubicBezTo>
                    <a:pt x="3010" y="9726"/>
                    <a:pt x="3896" y="9522"/>
                    <a:pt x="4667" y="9265"/>
                  </a:cubicBezTo>
                  <a:cubicBezTo>
                    <a:pt x="5704" y="8922"/>
                    <a:pt x="6690" y="8343"/>
                    <a:pt x="7376" y="7479"/>
                  </a:cubicBezTo>
                  <a:cubicBezTo>
                    <a:pt x="7454" y="7369"/>
                    <a:pt x="7537" y="7265"/>
                    <a:pt x="7603" y="7156"/>
                  </a:cubicBezTo>
                  <a:cubicBezTo>
                    <a:pt x="7952" y="7876"/>
                    <a:pt x="8356" y="8562"/>
                    <a:pt x="8935" y="9141"/>
                  </a:cubicBezTo>
                  <a:cubicBezTo>
                    <a:pt x="9852" y="10058"/>
                    <a:pt x="11039" y="10477"/>
                    <a:pt x="12249" y="10477"/>
                  </a:cubicBezTo>
                  <a:cubicBezTo>
                    <a:pt x="13207" y="10477"/>
                    <a:pt x="14179" y="10215"/>
                    <a:pt x="15042" y="9729"/>
                  </a:cubicBezTo>
                  <a:cubicBezTo>
                    <a:pt x="15970" y="9208"/>
                    <a:pt x="16777" y="8493"/>
                    <a:pt x="17431" y="7654"/>
                  </a:cubicBezTo>
                  <a:cubicBezTo>
                    <a:pt x="18662" y="9286"/>
                    <a:pt x="20305" y="10738"/>
                    <a:pt x="22221" y="11430"/>
                  </a:cubicBezTo>
                  <a:cubicBezTo>
                    <a:pt x="22814" y="11640"/>
                    <a:pt x="23472" y="11784"/>
                    <a:pt x="24122" y="11784"/>
                  </a:cubicBezTo>
                  <a:cubicBezTo>
                    <a:pt x="24550" y="11784"/>
                    <a:pt x="24975" y="11722"/>
                    <a:pt x="25374" y="11574"/>
                  </a:cubicBezTo>
                  <a:cubicBezTo>
                    <a:pt x="25764" y="11430"/>
                    <a:pt x="26112" y="11153"/>
                    <a:pt x="26236" y="10738"/>
                  </a:cubicBezTo>
                  <a:cubicBezTo>
                    <a:pt x="26372" y="10260"/>
                    <a:pt x="26092" y="9787"/>
                    <a:pt x="25663" y="9571"/>
                  </a:cubicBezTo>
                  <a:cubicBezTo>
                    <a:pt x="25410" y="9442"/>
                    <a:pt x="25135" y="9400"/>
                    <a:pt x="24855" y="9400"/>
                  </a:cubicBezTo>
                  <a:cubicBezTo>
                    <a:pt x="24703" y="9400"/>
                    <a:pt x="24549" y="9412"/>
                    <a:pt x="24397" y="9430"/>
                  </a:cubicBezTo>
                  <a:cubicBezTo>
                    <a:pt x="24386" y="7069"/>
                    <a:pt x="24478" y="4715"/>
                    <a:pt x="24660" y="2366"/>
                  </a:cubicBezTo>
                  <a:cubicBezTo>
                    <a:pt x="24902" y="2397"/>
                    <a:pt x="25147" y="2449"/>
                    <a:pt x="25395" y="2501"/>
                  </a:cubicBezTo>
                  <a:cubicBezTo>
                    <a:pt x="25525" y="2531"/>
                    <a:pt x="25663" y="2548"/>
                    <a:pt x="25798" y="2548"/>
                  </a:cubicBezTo>
                  <a:cubicBezTo>
                    <a:pt x="26212" y="2548"/>
                    <a:pt x="26600" y="2382"/>
                    <a:pt x="26683" y="1893"/>
                  </a:cubicBezTo>
                  <a:cubicBezTo>
                    <a:pt x="26775" y="1354"/>
                    <a:pt x="26400" y="844"/>
                    <a:pt x="25911" y="639"/>
                  </a:cubicBezTo>
                  <a:cubicBezTo>
                    <a:pt x="25882" y="625"/>
                    <a:pt x="25856" y="622"/>
                    <a:pt x="25833" y="616"/>
                  </a:cubicBezTo>
                  <a:cubicBezTo>
                    <a:pt x="25164" y="317"/>
                    <a:pt x="24410" y="203"/>
                    <a:pt x="23675" y="203"/>
                  </a:cubicBezTo>
                  <a:cubicBezTo>
                    <a:pt x="23474" y="203"/>
                    <a:pt x="23276" y="212"/>
                    <a:pt x="23080" y="227"/>
                  </a:cubicBezTo>
                  <a:cubicBezTo>
                    <a:pt x="21945" y="319"/>
                    <a:pt x="20792" y="682"/>
                    <a:pt x="19881" y="1374"/>
                  </a:cubicBezTo>
                  <a:cubicBezTo>
                    <a:pt x="18881" y="2135"/>
                    <a:pt x="18230" y="3181"/>
                    <a:pt x="17610" y="4251"/>
                  </a:cubicBezTo>
                  <a:cubicBezTo>
                    <a:pt x="16792" y="3078"/>
                    <a:pt x="15869" y="1994"/>
                    <a:pt x="14558" y="1331"/>
                  </a:cubicBezTo>
                  <a:cubicBezTo>
                    <a:pt x="13836" y="966"/>
                    <a:pt x="13038" y="792"/>
                    <a:pt x="12238" y="792"/>
                  </a:cubicBezTo>
                  <a:cubicBezTo>
                    <a:pt x="11015" y="792"/>
                    <a:pt x="9788" y="1198"/>
                    <a:pt x="8820" y="1951"/>
                  </a:cubicBezTo>
                  <a:cubicBezTo>
                    <a:pt x="8382" y="2285"/>
                    <a:pt x="8033" y="2694"/>
                    <a:pt x="7733" y="3129"/>
                  </a:cubicBezTo>
                  <a:cubicBezTo>
                    <a:pt x="7234" y="2360"/>
                    <a:pt x="6603" y="1677"/>
                    <a:pt x="5854" y="1147"/>
                  </a:cubicBezTo>
                  <a:cubicBezTo>
                    <a:pt x="4960" y="515"/>
                    <a:pt x="3917" y="123"/>
                    <a:pt x="2825" y="34"/>
                  </a:cubicBezTo>
                  <a:cubicBezTo>
                    <a:pt x="2634" y="18"/>
                    <a:pt x="2377" y="1"/>
                    <a:pt x="2098"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36" name="Google Shape;1736;p48"/>
            <p:cNvSpPr/>
            <p:nvPr/>
          </p:nvSpPr>
          <p:spPr>
            <a:xfrm>
              <a:off x="4162225" y="640950"/>
              <a:ext cx="12975" cy="144275"/>
            </a:xfrm>
            <a:custGeom>
              <a:avLst/>
              <a:gdLst/>
              <a:ahLst/>
              <a:cxnLst/>
              <a:rect l="l" t="t" r="r" b="b"/>
              <a:pathLst>
                <a:path w="519" h="5771" extrusionOk="0">
                  <a:moveTo>
                    <a:pt x="407" y="1"/>
                  </a:moveTo>
                  <a:cubicBezTo>
                    <a:pt x="274" y="1"/>
                    <a:pt x="141" y="7"/>
                    <a:pt x="6" y="15"/>
                  </a:cubicBezTo>
                  <a:lnTo>
                    <a:pt x="0" y="15"/>
                  </a:lnTo>
                  <a:cubicBezTo>
                    <a:pt x="101" y="1932"/>
                    <a:pt x="156" y="3849"/>
                    <a:pt x="164" y="5771"/>
                  </a:cubicBezTo>
                  <a:cubicBezTo>
                    <a:pt x="286" y="5759"/>
                    <a:pt x="401" y="5756"/>
                    <a:pt x="519" y="5745"/>
                  </a:cubicBezTo>
                  <a:cubicBezTo>
                    <a:pt x="456" y="3834"/>
                    <a:pt x="441" y="1923"/>
                    <a:pt x="479" y="10"/>
                  </a:cubicBezTo>
                  <a:cubicBezTo>
                    <a:pt x="456" y="1"/>
                    <a:pt x="432" y="1"/>
                    <a:pt x="407"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37" name="Google Shape;1737;p48"/>
            <p:cNvSpPr/>
            <p:nvPr/>
          </p:nvSpPr>
          <p:spPr>
            <a:xfrm>
              <a:off x="4233700" y="659775"/>
              <a:ext cx="16375" cy="107725"/>
            </a:xfrm>
            <a:custGeom>
              <a:avLst/>
              <a:gdLst/>
              <a:ahLst/>
              <a:cxnLst/>
              <a:rect l="l" t="t" r="r" b="b"/>
              <a:pathLst>
                <a:path w="655" h="4309" extrusionOk="0">
                  <a:moveTo>
                    <a:pt x="0" y="0"/>
                  </a:moveTo>
                  <a:lnTo>
                    <a:pt x="0" y="0"/>
                  </a:lnTo>
                  <a:cubicBezTo>
                    <a:pt x="121" y="1435"/>
                    <a:pt x="208" y="2868"/>
                    <a:pt x="254" y="4309"/>
                  </a:cubicBezTo>
                  <a:cubicBezTo>
                    <a:pt x="369" y="4245"/>
                    <a:pt x="479" y="4185"/>
                    <a:pt x="582" y="4113"/>
                  </a:cubicBezTo>
                  <a:cubicBezTo>
                    <a:pt x="585" y="4113"/>
                    <a:pt x="585" y="4107"/>
                    <a:pt x="585" y="4107"/>
                  </a:cubicBezTo>
                  <a:cubicBezTo>
                    <a:pt x="574" y="4081"/>
                    <a:pt x="568" y="4044"/>
                    <a:pt x="571" y="4003"/>
                  </a:cubicBezTo>
                  <a:cubicBezTo>
                    <a:pt x="654" y="2784"/>
                    <a:pt x="582" y="1562"/>
                    <a:pt x="366" y="355"/>
                  </a:cubicBezTo>
                  <a:cubicBezTo>
                    <a:pt x="360" y="323"/>
                    <a:pt x="360" y="285"/>
                    <a:pt x="366" y="257"/>
                  </a:cubicBezTo>
                  <a:cubicBezTo>
                    <a:pt x="248" y="164"/>
                    <a:pt x="124" y="81"/>
                    <a:pt x="0" y="0"/>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38" name="Google Shape;1738;p48"/>
            <p:cNvSpPr/>
            <p:nvPr/>
          </p:nvSpPr>
          <p:spPr>
            <a:xfrm>
              <a:off x="4132325" y="605475"/>
              <a:ext cx="170425" cy="99000"/>
            </a:xfrm>
            <a:custGeom>
              <a:avLst/>
              <a:gdLst/>
              <a:ahLst/>
              <a:cxnLst/>
              <a:rect l="l" t="t" r="r" b="b"/>
              <a:pathLst>
                <a:path w="6817" h="3960" extrusionOk="0">
                  <a:moveTo>
                    <a:pt x="1522" y="1"/>
                  </a:moveTo>
                  <a:cubicBezTo>
                    <a:pt x="1166" y="1"/>
                    <a:pt x="798" y="33"/>
                    <a:pt x="487" y="137"/>
                  </a:cubicBezTo>
                  <a:cubicBezTo>
                    <a:pt x="300" y="204"/>
                    <a:pt x="0" y="336"/>
                    <a:pt x="29" y="575"/>
                  </a:cubicBezTo>
                  <a:cubicBezTo>
                    <a:pt x="59" y="864"/>
                    <a:pt x="377" y="912"/>
                    <a:pt x="632" y="912"/>
                  </a:cubicBezTo>
                  <a:cubicBezTo>
                    <a:pt x="690" y="912"/>
                    <a:pt x="745" y="910"/>
                    <a:pt x="793" y="907"/>
                  </a:cubicBezTo>
                  <a:cubicBezTo>
                    <a:pt x="1034" y="891"/>
                    <a:pt x="1272" y="880"/>
                    <a:pt x="1507" y="880"/>
                  </a:cubicBezTo>
                  <a:cubicBezTo>
                    <a:pt x="1881" y="880"/>
                    <a:pt x="2251" y="908"/>
                    <a:pt x="2626" y="993"/>
                  </a:cubicBezTo>
                  <a:cubicBezTo>
                    <a:pt x="3202" y="1123"/>
                    <a:pt x="3753" y="1342"/>
                    <a:pt x="4260" y="1642"/>
                  </a:cubicBezTo>
                  <a:cubicBezTo>
                    <a:pt x="5145" y="2166"/>
                    <a:pt x="5787" y="2933"/>
                    <a:pt x="6289" y="3821"/>
                  </a:cubicBezTo>
                  <a:cubicBezTo>
                    <a:pt x="6318" y="3867"/>
                    <a:pt x="6341" y="3913"/>
                    <a:pt x="6367" y="3959"/>
                  </a:cubicBezTo>
                  <a:cubicBezTo>
                    <a:pt x="6508" y="3668"/>
                    <a:pt x="6655" y="3380"/>
                    <a:pt x="6816" y="3092"/>
                  </a:cubicBezTo>
                  <a:cubicBezTo>
                    <a:pt x="6329" y="2293"/>
                    <a:pt x="5695" y="1573"/>
                    <a:pt x="4926" y="1031"/>
                  </a:cubicBezTo>
                  <a:cubicBezTo>
                    <a:pt x="4090" y="440"/>
                    <a:pt x="3101" y="94"/>
                    <a:pt x="2078" y="22"/>
                  </a:cubicBezTo>
                  <a:cubicBezTo>
                    <a:pt x="1903" y="10"/>
                    <a:pt x="1714" y="1"/>
                    <a:pt x="1522" y="1"/>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39" name="Google Shape;1739;p48"/>
            <p:cNvSpPr/>
            <p:nvPr/>
          </p:nvSpPr>
          <p:spPr>
            <a:xfrm>
              <a:off x="4391125" y="669575"/>
              <a:ext cx="17400" cy="134175"/>
            </a:xfrm>
            <a:custGeom>
              <a:avLst/>
              <a:gdLst/>
              <a:ahLst/>
              <a:cxnLst/>
              <a:rect l="l" t="t" r="r" b="b"/>
              <a:pathLst>
                <a:path w="696" h="5367" extrusionOk="0">
                  <a:moveTo>
                    <a:pt x="695" y="0"/>
                  </a:moveTo>
                  <a:lnTo>
                    <a:pt x="695" y="0"/>
                  </a:lnTo>
                  <a:cubicBezTo>
                    <a:pt x="511" y="20"/>
                    <a:pt x="326" y="61"/>
                    <a:pt x="145" y="110"/>
                  </a:cubicBezTo>
                  <a:lnTo>
                    <a:pt x="145" y="124"/>
                  </a:lnTo>
                  <a:cubicBezTo>
                    <a:pt x="1" y="1810"/>
                    <a:pt x="18" y="3505"/>
                    <a:pt x="194" y="5191"/>
                  </a:cubicBezTo>
                  <a:lnTo>
                    <a:pt x="194" y="5225"/>
                  </a:lnTo>
                  <a:cubicBezTo>
                    <a:pt x="335" y="5283"/>
                    <a:pt x="482" y="5332"/>
                    <a:pt x="635" y="5367"/>
                  </a:cubicBezTo>
                  <a:cubicBezTo>
                    <a:pt x="563" y="3577"/>
                    <a:pt x="583" y="1781"/>
                    <a:pt x="695" y="0"/>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0" name="Google Shape;1740;p48"/>
            <p:cNvSpPr/>
            <p:nvPr/>
          </p:nvSpPr>
          <p:spPr>
            <a:xfrm>
              <a:off x="4470450" y="681525"/>
              <a:ext cx="19775" cy="111775"/>
            </a:xfrm>
            <a:custGeom>
              <a:avLst/>
              <a:gdLst/>
              <a:ahLst/>
              <a:cxnLst/>
              <a:rect l="l" t="t" r="r" b="b"/>
              <a:pathLst>
                <a:path w="791" h="4471" extrusionOk="0">
                  <a:moveTo>
                    <a:pt x="56" y="1"/>
                  </a:moveTo>
                  <a:lnTo>
                    <a:pt x="56" y="1"/>
                  </a:lnTo>
                  <a:cubicBezTo>
                    <a:pt x="1" y="1491"/>
                    <a:pt x="44" y="2984"/>
                    <a:pt x="177" y="4471"/>
                  </a:cubicBezTo>
                  <a:cubicBezTo>
                    <a:pt x="347" y="4384"/>
                    <a:pt x="511" y="4286"/>
                    <a:pt x="669" y="4188"/>
                  </a:cubicBezTo>
                  <a:cubicBezTo>
                    <a:pt x="791" y="2943"/>
                    <a:pt x="577" y="1684"/>
                    <a:pt x="649" y="433"/>
                  </a:cubicBezTo>
                  <a:lnTo>
                    <a:pt x="649" y="421"/>
                  </a:lnTo>
                  <a:cubicBezTo>
                    <a:pt x="609" y="384"/>
                    <a:pt x="566" y="349"/>
                    <a:pt x="522" y="318"/>
                  </a:cubicBezTo>
                  <a:cubicBezTo>
                    <a:pt x="375" y="197"/>
                    <a:pt x="217" y="90"/>
                    <a:pt x="56"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1" name="Google Shape;1741;p48"/>
            <p:cNvSpPr/>
            <p:nvPr/>
          </p:nvSpPr>
          <p:spPr>
            <a:xfrm>
              <a:off x="4138450" y="625375"/>
              <a:ext cx="411725" cy="195275"/>
            </a:xfrm>
            <a:custGeom>
              <a:avLst/>
              <a:gdLst/>
              <a:ahLst/>
              <a:cxnLst/>
              <a:rect l="l" t="t" r="r" b="b"/>
              <a:pathLst>
                <a:path w="16469" h="7811" extrusionOk="0">
                  <a:moveTo>
                    <a:pt x="11391" y="0"/>
                  </a:moveTo>
                  <a:cubicBezTo>
                    <a:pt x="10072" y="0"/>
                    <a:pt x="8746" y="524"/>
                    <a:pt x="7834" y="1480"/>
                  </a:cubicBezTo>
                  <a:cubicBezTo>
                    <a:pt x="7589" y="1731"/>
                    <a:pt x="7387" y="2007"/>
                    <a:pt x="7205" y="2304"/>
                  </a:cubicBezTo>
                  <a:cubicBezTo>
                    <a:pt x="7090" y="2492"/>
                    <a:pt x="6986" y="2682"/>
                    <a:pt x="6885" y="2878"/>
                  </a:cubicBezTo>
                  <a:cubicBezTo>
                    <a:pt x="6730" y="3175"/>
                    <a:pt x="6583" y="3483"/>
                    <a:pt x="6427" y="3786"/>
                  </a:cubicBezTo>
                  <a:cubicBezTo>
                    <a:pt x="6355" y="3930"/>
                    <a:pt x="6283" y="4068"/>
                    <a:pt x="6208" y="4209"/>
                  </a:cubicBezTo>
                  <a:cubicBezTo>
                    <a:pt x="6176" y="4264"/>
                    <a:pt x="6142" y="4322"/>
                    <a:pt x="6110" y="4379"/>
                  </a:cubicBezTo>
                  <a:cubicBezTo>
                    <a:pt x="5588" y="5264"/>
                    <a:pt x="4885" y="5950"/>
                    <a:pt x="3923" y="6371"/>
                  </a:cubicBezTo>
                  <a:cubicBezTo>
                    <a:pt x="2908" y="6812"/>
                    <a:pt x="1787" y="6933"/>
                    <a:pt x="692" y="6988"/>
                  </a:cubicBezTo>
                  <a:cubicBezTo>
                    <a:pt x="444" y="7002"/>
                    <a:pt x="14" y="7014"/>
                    <a:pt x="9" y="7354"/>
                  </a:cubicBezTo>
                  <a:cubicBezTo>
                    <a:pt x="0" y="7604"/>
                    <a:pt x="314" y="7685"/>
                    <a:pt x="504" y="7734"/>
                  </a:cubicBezTo>
                  <a:cubicBezTo>
                    <a:pt x="739" y="7790"/>
                    <a:pt x="978" y="7811"/>
                    <a:pt x="1217" y="7811"/>
                  </a:cubicBezTo>
                  <a:cubicBezTo>
                    <a:pt x="1496" y="7811"/>
                    <a:pt x="1776" y="7783"/>
                    <a:pt x="2052" y="7749"/>
                  </a:cubicBezTo>
                  <a:cubicBezTo>
                    <a:pt x="3090" y="7619"/>
                    <a:pt x="4136" y="7322"/>
                    <a:pt x="5024" y="6746"/>
                  </a:cubicBezTo>
                  <a:cubicBezTo>
                    <a:pt x="5470" y="6457"/>
                    <a:pt x="5865" y="6103"/>
                    <a:pt x="6182" y="5676"/>
                  </a:cubicBezTo>
                  <a:cubicBezTo>
                    <a:pt x="6295" y="5524"/>
                    <a:pt x="6395" y="5365"/>
                    <a:pt x="6485" y="5204"/>
                  </a:cubicBezTo>
                  <a:cubicBezTo>
                    <a:pt x="6600" y="5005"/>
                    <a:pt x="6704" y="4803"/>
                    <a:pt x="6802" y="4598"/>
                  </a:cubicBezTo>
                  <a:cubicBezTo>
                    <a:pt x="6874" y="4454"/>
                    <a:pt x="6940" y="4310"/>
                    <a:pt x="7012" y="4169"/>
                  </a:cubicBezTo>
                  <a:cubicBezTo>
                    <a:pt x="7090" y="4013"/>
                    <a:pt x="7171" y="3863"/>
                    <a:pt x="7251" y="3711"/>
                  </a:cubicBezTo>
                  <a:cubicBezTo>
                    <a:pt x="7364" y="3518"/>
                    <a:pt x="7482" y="3327"/>
                    <a:pt x="7606" y="3143"/>
                  </a:cubicBezTo>
                  <a:cubicBezTo>
                    <a:pt x="7958" y="2627"/>
                    <a:pt x="8387" y="2180"/>
                    <a:pt x="8946" y="1843"/>
                  </a:cubicBezTo>
                  <a:cubicBezTo>
                    <a:pt x="9689" y="1392"/>
                    <a:pt x="10541" y="1163"/>
                    <a:pt x="11402" y="1163"/>
                  </a:cubicBezTo>
                  <a:cubicBezTo>
                    <a:pt x="11477" y="1163"/>
                    <a:pt x="11552" y="1165"/>
                    <a:pt x="11626" y="1169"/>
                  </a:cubicBezTo>
                  <a:cubicBezTo>
                    <a:pt x="12589" y="1215"/>
                    <a:pt x="13503" y="1584"/>
                    <a:pt x="14241" y="2195"/>
                  </a:cubicBezTo>
                  <a:cubicBezTo>
                    <a:pt x="14947" y="2780"/>
                    <a:pt x="15451" y="3535"/>
                    <a:pt x="15932" y="4307"/>
                  </a:cubicBezTo>
                  <a:cubicBezTo>
                    <a:pt x="16120" y="4022"/>
                    <a:pt x="16296" y="3728"/>
                    <a:pt x="16468" y="3428"/>
                  </a:cubicBezTo>
                  <a:cubicBezTo>
                    <a:pt x="15601" y="2151"/>
                    <a:pt x="14609" y="932"/>
                    <a:pt x="13151" y="336"/>
                  </a:cubicBezTo>
                  <a:cubicBezTo>
                    <a:pt x="12592" y="109"/>
                    <a:pt x="11992" y="0"/>
                    <a:pt x="11391"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42" name="Google Shape;1742;p48"/>
            <p:cNvSpPr/>
            <p:nvPr/>
          </p:nvSpPr>
          <p:spPr>
            <a:xfrm>
              <a:off x="4697000" y="649275"/>
              <a:ext cx="23300" cy="180175"/>
            </a:xfrm>
            <a:custGeom>
              <a:avLst/>
              <a:gdLst/>
              <a:ahLst/>
              <a:cxnLst/>
              <a:rect l="l" t="t" r="r" b="b"/>
              <a:pathLst>
                <a:path w="932" h="7207" extrusionOk="0">
                  <a:moveTo>
                    <a:pt x="661" y="1"/>
                  </a:moveTo>
                  <a:cubicBezTo>
                    <a:pt x="572" y="1"/>
                    <a:pt x="481" y="4"/>
                    <a:pt x="392" y="11"/>
                  </a:cubicBezTo>
                  <a:cubicBezTo>
                    <a:pt x="346" y="14"/>
                    <a:pt x="291" y="20"/>
                    <a:pt x="245" y="22"/>
                  </a:cubicBezTo>
                  <a:cubicBezTo>
                    <a:pt x="162" y="2400"/>
                    <a:pt x="81" y="4778"/>
                    <a:pt x="3" y="7156"/>
                  </a:cubicBezTo>
                  <a:cubicBezTo>
                    <a:pt x="3" y="7167"/>
                    <a:pt x="0" y="7173"/>
                    <a:pt x="0" y="7184"/>
                  </a:cubicBezTo>
                  <a:cubicBezTo>
                    <a:pt x="126" y="7200"/>
                    <a:pt x="254" y="7207"/>
                    <a:pt x="384" y="7207"/>
                  </a:cubicBezTo>
                  <a:cubicBezTo>
                    <a:pt x="477" y="7207"/>
                    <a:pt x="572" y="7203"/>
                    <a:pt x="669" y="7196"/>
                  </a:cubicBezTo>
                  <a:cubicBezTo>
                    <a:pt x="657" y="4795"/>
                    <a:pt x="741" y="2397"/>
                    <a:pt x="931" y="8"/>
                  </a:cubicBezTo>
                  <a:lnTo>
                    <a:pt x="928" y="8"/>
                  </a:lnTo>
                  <a:cubicBezTo>
                    <a:pt x="840" y="4"/>
                    <a:pt x="751" y="1"/>
                    <a:pt x="661"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3" name="Google Shape;1743;p48"/>
            <p:cNvSpPr/>
            <p:nvPr/>
          </p:nvSpPr>
          <p:spPr>
            <a:xfrm>
              <a:off x="4616000" y="670150"/>
              <a:ext cx="25975" cy="129350"/>
            </a:xfrm>
            <a:custGeom>
              <a:avLst/>
              <a:gdLst/>
              <a:ahLst/>
              <a:cxnLst/>
              <a:rect l="l" t="t" r="r" b="b"/>
              <a:pathLst>
                <a:path w="1039" h="5174" extrusionOk="0">
                  <a:moveTo>
                    <a:pt x="1038" y="0"/>
                  </a:moveTo>
                  <a:cubicBezTo>
                    <a:pt x="1038" y="1"/>
                    <a:pt x="1038" y="1"/>
                    <a:pt x="1038" y="1"/>
                  </a:cubicBezTo>
                  <a:lnTo>
                    <a:pt x="1038" y="1"/>
                  </a:lnTo>
                  <a:cubicBezTo>
                    <a:pt x="1038" y="1"/>
                    <a:pt x="1038" y="1"/>
                    <a:pt x="1038" y="0"/>
                  </a:cubicBezTo>
                  <a:close/>
                  <a:moveTo>
                    <a:pt x="1038" y="1"/>
                  </a:moveTo>
                  <a:cubicBezTo>
                    <a:pt x="1037" y="3"/>
                    <a:pt x="1035" y="3"/>
                    <a:pt x="1035" y="3"/>
                  </a:cubicBezTo>
                  <a:cubicBezTo>
                    <a:pt x="799" y="144"/>
                    <a:pt x="574" y="311"/>
                    <a:pt x="364" y="487"/>
                  </a:cubicBezTo>
                  <a:cubicBezTo>
                    <a:pt x="116" y="1827"/>
                    <a:pt x="1" y="3225"/>
                    <a:pt x="174" y="4580"/>
                  </a:cubicBezTo>
                  <a:cubicBezTo>
                    <a:pt x="372" y="4787"/>
                    <a:pt x="574" y="4986"/>
                    <a:pt x="793" y="5174"/>
                  </a:cubicBezTo>
                  <a:cubicBezTo>
                    <a:pt x="747" y="3453"/>
                    <a:pt x="753" y="1707"/>
                    <a:pt x="1038"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4" name="Google Shape;1744;p48"/>
            <p:cNvSpPr/>
            <p:nvPr/>
          </p:nvSpPr>
          <p:spPr>
            <a:xfrm>
              <a:off x="4562025" y="749625"/>
              <a:ext cx="203525" cy="123000"/>
            </a:xfrm>
            <a:custGeom>
              <a:avLst/>
              <a:gdLst/>
              <a:ahLst/>
              <a:cxnLst/>
              <a:rect l="l" t="t" r="r" b="b"/>
              <a:pathLst>
                <a:path w="8141" h="4920" extrusionOk="0">
                  <a:moveTo>
                    <a:pt x="546" y="0"/>
                  </a:moveTo>
                  <a:cubicBezTo>
                    <a:pt x="373" y="291"/>
                    <a:pt x="200" y="577"/>
                    <a:pt x="10" y="850"/>
                  </a:cubicBezTo>
                  <a:cubicBezTo>
                    <a:pt x="10" y="853"/>
                    <a:pt x="1" y="859"/>
                    <a:pt x="1" y="865"/>
                  </a:cubicBezTo>
                  <a:cubicBezTo>
                    <a:pt x="1134" y="2395"/>
                    <a:pt x="2583" y="3735"/>
                    <a:pt x="4339" y="4473"/>
                  </a:cubicBezTo>
                  <a:cubicBezTo>
                    <a:pt x="4945" y="4727"/>
                    <a:pt x="5650" y="4920"/>
                    <a:pt x="6336" y="4920"/>
                  </a:cubicBezTo>
                  <a:cubicBezTo>
                    <a:pt x="6694" y="4920"/>
                    <a:pt x="7047" y="4868"/>
                    <a:pt x="7379" y="4744"/>
                  </a:cubicBezTo>
                  <a:cubicBezTo>
                    <a:pt x="7708" y="4623"/>
                    <a:pt x="8140" y="4277"/>
                    <a:pt x="7835" y="3905"/>
                  </a:cubicBezTo>
                  <a:cubicBezTo>
                    <a:pt x="7656" y="3687"/>
                    <a:pt x="7373" y="3623"/>
                    <a:pt x="7074" y="3623"/>
                  </a:cubicBezTo>
                  <a:cubicBezTo>
                    <a:pt x="6895" y="3623"/>
                    <a:pt x="6710" y="3646"/>
                    <a:pt x="6538" y="3672"/>
                  </a:cubicBezTo>
                  <a:lnTo>
                    <a:pt x="6532" y="3672"/>
                  </a:lnTo>
                  <a:cubicBezTo>
                    <a:pt x="6517" y="3678"/>
                    <a:pt x="6497" y="3686"/>
                    <a:pt x="6480" y="3689"/>
                  </a:cubicBezTo>
                  <a:cubicBezTo>
                    <a:pt x="6388" y="3704"/>
                    <a:pt x="6295" y="3715"/>
                    <a:pt x="6197" y="3724"/>
                  </a:cubicBezTo>
                  <a:lnTo>
                    <a:pt x="6146" y="3732"/>
                  </a:lnTo>
                  <a:cubicBezTo>
                    <a:pt x="6136" y="3734"/>
                    <a:pt x="6125" y="3735"/>
                    <a:pt x="6115" y="3735"/>
                  </a:cubicBezTo>
                  <a:cubicBezTo>
                    <a:pt x="6105" y="3735"/>
                    <a:pt x="6095" y="3734"/>
                    <a:pt x="6085" y="3732"/>
                  </a:cubicBezTo>
                  <a:lnTo>
                    <a:pt x="6082" y="3732"/>
                  </a:lnTo>
                  <a:cubicBezTo>
                    <a:pt x="5995" y="3738"/>
                    <a:pt x="5908" y="3741"/>
                    <a:pt x="5821" y="3741"/>
                  </a:cubicBezTo>
                  <a:cubicBezTo>
                    <a:pt x="5497" y="3741"/>
                    <a:pt x="5172" y="3702"/>
                    <a:pt x="4854" y="3623"/>
                  </a:cubicBezTo>
                  <a:cubicBezTo>
                    <a:pt x="3664" y="3329"/>
                    <a:pt x="2725" y="2634"/>
                    <a:pt x="1926" y="1778"/>
                  </a:cubicBezTo>
                  <a:lnTo>
                    <a:pt x="1920" y="1776"/>
                  </a:lnTo>
                  <a:cubicBezTo>
                    <a:pt x="1877" y="1755"/>
                    <a:pt x="1843" y="1718"/>
                    <a:pt x="1820" y="1669"/>
                  </a:cubicBezTo>
                  <a:cubicBezTo>
                    <a:pt x="1817" y="1663"/>
                    <a:pt x="1814" y="1663"/>
                    <a:pt x="1814" y="1660"/>
                  </a:cubicBezTo>
                  <a:lnTo>
                    <a:pt x="1814" y="1657"/>
                  </a:lnTo>
                  <a:cubicBezTo>
                    <a:pt x="1344" y="1141"/>
                    <a:pt x="935" y="577"/>
                    <a:pt x="546"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45" name="Google Shape;1745;p48"/>
            <p:cNvSpPr/>
            <p:nvPr/>
          </p:nvSpPr>
          <p:spPr>
            <a:xfrm>
              <a:off x="4315900" y="610500"/>
              <a:ext cx="455950" cy="229450"/>
            </a:xfrm>
            <a:custGeom>
              <a:avLst/>
              <a:gdLst/>
              <a:ahLst/>
              <a:cxnLst/>
              <a:rect l="l" t="t" r="r" b="b"/>
              <a:pathLst>
                <a:path w="18238" h="9178" extrusionOk="0">
                  <a:moveTo>
                    <a:pt x="15701" y="0"/>
                  </a:moveTo>
                  <a:cubicBezTo>
                    <a:pt x="14972" y="0"/>
                    <a:pt x="14239" y="131"/>
                    <a:pt x="13561" y="380"/>
                  </a:cubicBezTo>
                  <a:cubicBezTo>
                    <a:pt x="12431" y="792"/>
                    <a:pt x="11616" y="1573"/>
                    <a:pt x="10930" y="2539"/>
                  </a:cubicBezTo>
                  <a:cubicBezTo>
                    <a:pt x="10595" y="3006"/>
                    <a:pt x="10298" y="3502"/>
                    <a:pt x="10007" y="3992"/>
                  </a:cubicBezTo>
                  <a:cubicBezTo>
                    <a:pt x="9906" y="4164"/>
                    <a:pt x="9803" y="4337"/>
                    <a:pt x="9699" y="4510"/>
                  </a:cubicBezTo>
                  <a:cubicBezTo>
                    <a:pt x="9520" y="4807"/>
                    <a:pt x="9339" y="5104"/>
                    <a:pt x="9143" y="5392"/>
                  </a:cubicBezTo>
                  <a:cubicBezTo>
                    <a:pt x="9068" y="5507"/>
                    <a:pt x="8993" y="5620"/>
                    <a:pt x="8912" y="5729"/>
                  </a:cubicBezTo>
                  <a:cubicBezTo>
                    <a:pt x="8872" y="5784"/>
                    <a:pt x="8837" y="5836"/>
                    <a:pt x="8800" y="5885"/>
                  </a:cubicBezTo>
                  <a:cubicBezTo>
                    <a:pt x="8379" y="6444"/>
                    <a:pt x="7901" y="6943"/>
                    <a:pt x="7344" y="7349"/>
                  </a:cubicBezTo>
                  <a:lnTo>
                    <a:pt x="7341" y="7352"/>
                  </a:lnTo>
                  <a:cubicBezTo>
                    <a:pt x="7313" y="7387"/>
                    <a:pt x="7272" y="7415"/>
                    <a:pt x="7232" y="7430"/>
                  </a:cubicBezTo>
                  <a:cubicBezTo>
                    <a:pt x="7232" y="7430"/>
                    <a:pt x="7226" y="7430"/>
                    <a:pt x="7226" y="7436"/>
                  </a:cubicBezTo>
                  <a:cubicBezTo>
                    <a:pt x="7226" y="7439"/>
                    <a:pt x="7223" y="7439"/>
                    <a:pt x="7223" y="7439"/>
                  </a:cubicBezTo>
                  <a:cubicBezTo>
                    <a:pt x="7004" y="7586"/>
                    <a:pt x="6777" y="7724"/>
                    <a:pt x="6534" y="7842"/>
                  </a:cubicBezTo>
                  <a:cubicBezTo>
                    <a:pt x="5878" y="8172"/>
                    <a:pt x="5132" y="8372"/>
                    <a:pt x="4390" y="8372"/>
                  </a:cubicBezTo>
                  <a:cubicBezTo>
                    <a:pt x="4115" y="8372"/>
                    <a:pt x="3841" y="8344"/>
                    <a:pt x="3572" y="8286"/>
                  </a:cubicBezTo>
                  <a:cubicBezTo>
                    <a:pt x="2465" y="8044"/>
                    <a:pt x="1589" y="7338"/>
                    <a:pt x="1032" y="6361"/>
                  </a:cubicBezTo>
                  <a:cubicBezTo>
                    <a:pt x="788" y="5925"/>
                    <a:pt x="600" y="5467"/>
                    <a:pt x="421" y="5003"/>
                  </a:cubicBezTo>
                  <a:cubicBezTo>
                    <a:pt x="280" y="5288"/>
                    <a:pt x="148" y="5568"/>
                    <a:pt x="1" y="5845"/>
                  </a:cubicBezTo>
                  <a:cubicBezTo>
                    <a:pt x="439" y="6793"/>
                    <a:pt x="952" y="7701"/>
                    <a:pt x="1788" y="8346"/>
                  </a:cubicBezTo>
                  <a:cubicBezTo>
                    <a:pt x="2541" y="8928"/>
                    <a:pt x="3397" y="9178"/>
                    <a:pt x="4262" y="9178"/>
                  </a:cubicBezTo>
                  <a:cubicBezTo>
                    <a:pt x="5516" y="9178"/>
                    <a:pt x="6788" y="8652"/>
                    <a:pt x="7791" y="7845"/>
                  </a:cubicBezTo>
                  <a:cubicBezTo>
                    <a:pt x="8318" y="7427"/>
                    <a:pt x="8757" y="6943"/>
                    <a:pt x="9151" y="6421"/>
                  </a:cubicBezTo>
                  <a:cubicBezTo>
                    <a:pt x="9270" y="6263"/>
                    <a:pt x="9388" y="6101"/>
                    <a:pt x="9497" y="5934"/>
                  </a:cubicBezTo>
                  <a:cubicBezTo>
                    <a:pt x="9690" y="5652"/>
                    <a:pt x="9875" y="5355"/>
                    <a:pt x="10051" y="5055"/>
                  </a:cubicBezTo>
                  <a:cubicBezTo>
                    <a:pt x="10088" y="5000"/>
                    <a:pt x="10123" y="4943"/>
                    <a:pt x="10154" y="4885"/>
                  </a:cubicBezTo>
                  <a:cubicBezTo>
                    <a:pt x="10226" y="4764"/>
                    <a:pt x="10296" y="4649"/>
                    <a:pt x="10368" y="4530"/>
                  </a:cubicBezTo>
                  <a:cubicBezTo>
                    <a:pt x="10803" y="3813"/>
                    <a:pt x="11275" y="3130"/>
                    <a:pt x="11884" y="2565"/>
                  </a:cubicBezTo>
                  <a:cubicBezTo>
                    <a:pt x="11910" y="2536"/>
                    <a:pt x="11936" y="2510"/>
                    <a:pt x="11967" y="2493"/>
                  </a:cubicBezTo>
                  <a:cubicBezTo>
                    <a:pt x="12157" y="2320"/>
                    <a:pt x="12365" y="2156"/>
                    <a:pt x="12587" y="2011"/>
                  </a:cubicBezTo>
                  <a:cubicBezTo>
                    <a:pt x="13567" y="1372"/>
                    <a:pt x="14728" y="1000"/>
                    <a:pt x="15901" y="988"/>
                  </a:cubicBezTo>
                  <a:cubicBezTo>
                    <a:pt x="15916" y="988"/>
                    <a:pt x="15930" y="988"/>
                    <a:pt x="15944" y="988"/>
                  </a:cubicBezTo>
                  <a:cubicBezTo>
                    <a:pt x="16521" y="988"/>
                    <a:pt x="17054" y="1101"/>
                    <a:pt x="17619" y="1210"/>
                  </a:cubicBezTo>
                  <a:cubicBezTo>
                    <a:pt x="17703" y="1226"/>
                    <a:pt x="17800" y="1241"/>
                    <a:pt x="17890" y="1241"/>
                  </a:cubicBezTo>
                  <a:cubicBezTo>
                    <a:pt x="18077" y="1241"/>
                    <a:pt x="18237" y="1177"/>
                    <a:pt x="18210" y="922"/>
                  </a:cubicBezTo>
                  <a:cubicBezTo>
                    <a:pt x="18193" y="755"/>
                    <a:pt x="18100" y="619"/>
                    <a:pt x="17971" y="519"/>
                  </a:cubicBezTo>
                  <a:cubicBezTo>
                    <a:pt x="17582" y="297"/>
                    <a:pt x="17155" y="161"/>
                    <a:pt x="16711" y="86"/>
                  </a:cubicBezTo>
                  <a:cubicBezTo>
                    <a:pt x="16379" y="29"/>
                    <a:pt x="16041" y="0"/>
                    <a:pt x="15701" y="0"/>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46" name="Google Shape;1746;p48"/>
            <p:cNvSpPr/>
            <p:nvPr/>
          </p:nvSpPr>
          <p:spPr>
            <a:xfrm>
              <a:off x="4514925" y="830075"/>
              <a:ext cx="47500" cy="47025"/>
            </a:xfrm>
            <a:custGeom>
              <a:avLst/>
              <a:gdLst/>
              <a:ahLst/>
              <a:cxnLst/>
              <a:rect l="l" t="t" r="r" b="b"/>
              <a:pathLst>
                <a:path w="1900" h="1881" extrusionOk="0">
                  <a:moveTo>
                    <a:pt x="963" y="563"/>
                  </a:moveTo>
                  <a:cubicBezTo>
                    <a:pt x="992" y="563"/>
                    <a:pt x="1020" y="569"/>
                    <a:pt x="1049" y="572"/>
                  </a:cubicBezTo>
                  <a:cubicBezTo>
                    <a:pt x="1052" y="572"/>
                    <a:pt x="1058" y="572"/>
                    <a:pt x="1061" y="575"/>
                  </a:cubicBezTo>
                  <a:cubicBezTo>
                    <a:pt x="1066" y="575"/>
                    <a:pt x="1072" y="578"/>
                    <a:pt x="1078" y="578"/>
                  </a:cubicBezTo>
                  <a:cubicBezTo>
                    <a:pt x="1078" y="581"/>
                    <a:pt x="1079" y="582"/>
                    <a:pt x="1079" y="582"/>
                  </a:cubicBezTo>
                  <a:cubicBezTo>
                    <a:pt x="1080" y="582"/>
                    <a:pt x="1081" y="581"/>
                    <a:pt x="1081" y="578"/>
                  </a:cubicBezTo>
                  <a:cubicBezTo>
                    <a:pt x="1110" y="589"/>
                    <a:pt x="1136" y="601"/>
                    <a:pt x="1162" y="615"/>
                  </a:cubicBezTo>
                  <a:cubicBezTo>
                    <a:pt x="1176" y="627"/>
                    <a:pt x="1188" y="633"/>
                    <a:pt x="1202" y="644"/>
                  </a:cubicBezTo>
                  <a:cubicBezTo>
                    <a:pt x="1211" y="650"/>
                    <a:pt x="1222" y="661"/>
                    <a:pt x="1231" y="673"/>
                  </a:cubicBezTo>
                  <a:cubicBezTo>
                    <a:pt x="1251" y="699"/>
                    <a:pt x="1268" y="728"/>
                    <a:pt x="1291" y="751"/>
                  </a:cubicBezTo>
                  <a:cubicBezTo>
                    <a:pt x="1303" y="771"/>
                    <a:pt x="1309" y="788"/>
                    <a:pt x="1317" y="808"/>
                  </a:cubicBezTo>
                  <a:lnTo>
                    <a:pt x="1337" y="863"/>
                  </a:lnTo>
                  <a:cubicBezTo>
                    <a:pt x="1337" y="872"/>
                    <a:pt x="1340" y="881"/>
                    <a:pt x="1340" y="886"/>
                  </a:cubicBezTo>
                  <a:cubicBezTo>
                    <a:pt x="1346" y="892"/>
                    <a:pt x="1346" y="895"/>
                    <a:pt x="1349" y="895"/>
                  </a:cubicBezTo>
                  <a:cubicBezTo>
                    <a:pt x="1349" y="901"/>
                    <a:pt x="1349" y="904"/>
                    <a:pt x="1352" y="906"/>
                  </a:cubicBezTo>
                  <a:cubicBezTo>
                    <a:pt x="1349" y="909"/>
                    <a:pt x="1352" y="909"/>
                    <a:pt x="1349" y="918"/>
                  </a:cubicBezTo>
                  <a:cubicBezTo>
                    <a:pt x="1346" y="950"/>
                    <a:pt x="1340" y="990"/>
                    <a:pt x="1334" y="1022"/>
                  </a:cubicBezTo>
                  <a:cubicBezTo>
                    <a:pt x="1334" y="1025"/>
                    <a:pt x="1332" y="1045"/>
                    <a:pt x="1326" y="1051"/>
                  </a:cubicBezTo>
                  <a:cubicBezTo>
                    <a:pt x="1323" y="1059"/>
                    <a:pt x="1320" y="1065"/>
                    <a:pt x="1320" y="1068"/>
                  </a:cubicBezTo>
                  <a:cubicBezTo>
                    <a:pt x="1311" y="1097"/>
                    <a:pt x="1297" y="1123"/>
                    <a:pt x="1283" y="1151"/>
                  </a:cubicBezTo>
                  <a:cubicBezTo>
                    <a:pt x="1274" y="1166"/>
                    <a:pt x="1265" y="1177"/>
                    <a:pt x="1260" y="1189"/>
                  </a:cubicBezTo>
                  <a:cubicBezTo>
                    <a:pt x="1251" y="1198"/>
                    <a:pt x="1239" y="1209"/>
                    <a:pt x="1234" y="1215"/>
                  </a:cubicBezTo>
                  <a:cubicBezTo>
                    <a:pt x="1216" y="1235"/>
                    <a:pt x="1193" y="1249"/>
                    <a:pt x="1173" y="1267"/>
                  </a:cubicBezTo>
                  <a:lnTo>
                    <a:pt x="1150" y="1278"/>
                  </a:lnTo>
                  <a:cubicBezTo>
                    <a:pt x="1124" y="1293"/>
                    <a:pt x="1095" y="1301"/>
                    <a:pt x="1072" y="1310"/>
                  </a:cubicBezTo>
                  <a:cubicBezTo>
                    <a:pt x="1066" y="1310"/>
                    <a:pt x="1061" y="1313"/>
                    <a:pt x="1052" y="1313"/>
                  </a:cubicBezTo>
                  <a:cubicBezTo>
                    <a:pt x="1023" y="1321"/>
                    <a:pt x="994" y="1324"/>
                    <a:pt x="966" y="1327"/>
                  </a:cubicBezTo>
                  <a:lnTo>
                    <a:pt x="945" y="1327"/>
                  </a:lnTo>
                  <a:cubicBezTo>
                    <a:pt x="917" y="1324"/>
                    <a:pt x="885" y="1324"/>
                    <a:pt x="856" y="1319"/>
                  </a:cubicBezTo>
                  <a:cubicBezTo>
                    <a:pt x="847" y="1319"/>
                    <a:pt x="845" y="1313"/>
                    <a:pt x="833" y="1313"/>
                  </a:cubicBezTo>
                  <a:lnTo>
                    <a:pt x="833" y="1310"/>
                  </a:lnTo>
                  <a:cubicBezTo>
                    <a:pt x="804" y="1304"/>
                    <a:pt x="778" y="1293"/>
                    <a:pt x="749" y="1278"/>
                  </a:cubicBezTo>
                  <a:cubicBezTo>
                    <a:pt x="748" y="1278"/>
                    <a:pt x="747" y="1277"/>
                    <a:pt x="747" y="1277"/>
                  </a:cubicBezTo>
                  <a:cubicBezTo>
                    <a:pt x="747" y="1277"/>
                    <a:pt x="747" y="1277"/>
                    <a:pt x="747" y="1278"/>
                  </a:cubicBezTo>
                  <a:cubicBezTo>
                    <a:pt x="744" y="1275"/>
                    <a:pt x="735" y="1270"/>
                    <a:pt x="732" y="1267"/>
                  </a:cubicBezTo>
                  <a:cubicBezTo>
                    <a:pt x="712" y="1249"/>
                    <a:pt x="692" y="1235"/>
                    <a:pt x="672" y="1218"/>
                  </a:cubicBezTo>
                  <a:cubicBezTo>
                    <a:pt x="663" y="1206"/>
                    <a:pt x="654" y="1195"/>
                    <a:pt x="646" y="1189"/>
                  </a:cubicBezTo>
                  <a:cubicBezTo>
                    <a:pt x="640" y="1174"/>
                    <a:pt x="628" y="1163"/>
                    <a:pt x="620" y="1151"/>
                  </a:cubicBezTo>
                  <a:lnTo>
                    <a:pt x="620" y="1149"/>
                  </a:lnTo>
                  <a:cubicBezTo>
                    <a:pt x="611" y="1123"/>
                    <a:pt x="597" y="1097"/>
                    <a:pt x="585" y="1074"/>
                  </a:cubicBezTo>
                  <a:lnTo>
                    <a:pt x="574" y="1030"/>
                  </a:lnTo>
                  <a:cubicBezTo>
                    <a:pt x="574" y="1025"/>
                    <a:pt x="571" y="1025"/>
                    <a:pt x="571" y="1022"/>
                  </a:cubicBezTo>
                  <a:cubicBezTo>
                    <a:pt x="568" y="1004"/>
                    <a:pt x="568" y="987"/>
                    <a:pt x="559" y="967"/>
                  </a:cubicBezTo>
                  <a:cubicBezTo>
                    <a:pt x="562" y="932"/>
                    <a:pt x="568" y="895"/>
                    <a:pt x="574" y="860"/>
                  </a:cubicBezTo>
                  <a:cubicBezTo>
                    <a:pt x="574" y="857"/>
                    <a:pt x="576" y="843"/>
                    <a:pt x="582" y="832"/>
                  </a:cubicBezTo>
                  <a:cubicBezTo>
                    <a:pt x="585" y="829"/>
                    <a:pt x="585" y="829"/>
                    <a:pt x="585" y="823"/>
                  </a:cubicBezTo>
                  <a:cubicBezTo>
                    <a:pt x="597" y="794"/>
                    <a:pt x="611" y="765"/>
                    <a:pt x="620" y="742"/>
                  </a:cubicBezTo>
                  <a:cubicBezTo>
                    <a:pt x="628" y="734"/>
                    <a:pt x="631" y="722"/>
                    <a:pt x="640" y="716"/>
                  </a:cubicBezTo>
                  <a:cubicBezTo>
                    <a:pt x="646" y="705"/>
                    <a:pt x="657" y="690"/>
                    <a:pt x="669" y="685"/>
                  </a:cubicBezTo>
                  <a:cubicBezTo>
                    <a:pt x="672" y="679"/>
                    <a:pt x="669" y="679"/>
                    <a:pt x="672" y="679"/>
                  </a:cubicBezTo>
                  <a:cubicBezTo>
                    <a:pt x="689" y="664"/>
                    <a:pt x="703" y="650"/>
                    <a:pt x="721" y="636"/>
                  </a:cubicBezTo>
                  <a:cubicBezTo>
                    <a:pt x="729" y="630"/>
                    <a:pt x="741" y="621"/>
                    <a:pt x="755" y="615"/>
                  </a:cubicBezTo>
                  <a:cubicBezTo>
                    <a:pt x="775" y="604"/>
                    <a:pt x="801" y="592"/>
                    <a:pt x="827" y="587"/>
                  </a:cubicBezTo>
                  <a:cubicBezTo>
                    <a:pt x="836" y="584"/>
                    <a:pt x="845" y="578"/>
                    <a:pt x="856" y="575"/>
                  </a:cubicBezTo>
                  <a:cubicBezTo>
                    <a:pt x="876" y="572"/>
                    <a:pt x="905" y="569"/>
                    <a:pt x="931" y="563"/>
                  </a:cubicBezTo>
                  <a:close/>
                  <a:moveTo>
                    <a:pt x="961" y="1"/>
                  </a:moveTo>
                  <a:cubicBezTo>
                    <a:pt x="672" y="1"/>
                    <a:pt x="381" y="137"/>
                    <a:pt x="202" y="367"/>
                  </a:cubicBezTo>
                  <a:cubicBezTo>
                    <a:pt x="92" y="514"/>
                    <a:pt x="20" y="705"/>
                    <a:pt x="12" y="892"/>
                  </a:cubicBezTo>
                  <a:cubicBezTo>
                    <a:pt x="0" y="1111"/>
                    <a:pt x="69" y="1327"/>
                    <a:pt x="199" y="1506"/>
                  </a:cubicBezTo>
                  <a:cubicBezTo>
                    <a:pt x="371" y="1742"/>
                    <a:pt x="667" y="1881"/>
                    <a:pt x="959" y="1881"/>
                  </a:cubicBezTo>
                  <a:cubicBezTo>
                    <a:pt x="1013" y="1881"/>
                    <a:pt x="1068" y="1876"/>
                    <a:pt x="1121" y="1866"/>
                  </a:cubicBezTo>
                  <a:cubicBezTo>
                    <a:pt x="1554" y="1783"/>
                    <a:pt x="1859" y="1434"/>
                    <a:pt x="1897" y="990"/>
                  </a:cubicBezTo>
                  <a:cubicBezTo>
                    <a:pt x="1899" y="958"/>
                    <a:pt x="1897" y="921"/>
                    <a:pt x="1885" y="889"/>
                  </a:cubicBezTo>
                  <a:cubicBezTo>
                    <a:pt x="1891" y="860"/>
                    <a:pt x="1897" y="829"/>
                    <a:pt x="1888" y="794"/>
                  </a:cubicBezTo>
                  <a:cubicBezTo>
                    <a:pt x="1839" y="578"/>
                    <a:pt x="1744" y="396"/>
                    <a:pt x="1582" y="244"/>
                  </a:cubicBezTo>
                  <a:cubicBezTo>
                    <a:pt x="1456" y="125"/>
                    <a:pt x="1291" y="53"/>
                    <a:pt x="1124" y="16"/>
                  </a:cubicBezTo>
                  <a:cubicBezTo>
                    <a:pt x="1070" y="6"/>
                    <a:pt x="1016" y="1"/>
                    <a:pt x="961"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47" name="Google Shape;1747;p48"/>
            <p:cNvSpPr/>
            <p:nvPr/>
          </p:nvSpPr>
          <p:spPr>
            <a:xfrm>
              <a:off x="4528900" y="844150"/>
              <a:ext cx="19825" cy="19125"/>
            </a:xfrm>
            <a:custGeom>
              <a:avLst/>
              <a:gdLst/>
              <a:ahLst/>
              <a:cxnLst/>
              <a:rect l="l" t="t" r="r" b="b"/>
              <a:pathLst>
                <a:path w="793" h="765" extrusionOk="0">
                  <a:moveTo>
                    <a:pt x="372" y="0"/>
                  </a:moveTo>
                  <a:cubicBezTo>
                    <a:pt x="346" y="6"/>
                    <a:pt x="317" y="9"/>
                    <a:pt x="297" y="12"/>
                  </a:cubicBezTo>
                  <a:cubicBezTo>
                    <a:pt x="286" y="15"/>
                    <a:pt x="277" y="21"/>
                    <a:pt x="268" y="24"/>
                  </a:cubicBezTo>
                  <a:cubicBezTo>
                    <a:pt x="242" y="29"/>
                    <a:pt x="216" y="41"/>
                    <a:pt x="196" y="52"/>
                  </a:cubicBezTo>
                  <a:cubicBezTo>
                    <a:pt x="182" y="58"/>
                    <a:pt x="170" y="67"/>
                    <a:pt x="162" y="73"/>
                  </a:cubicBezTo>
                  <a:cubicBezTo>
                    <a:pt x="144" y="87"/>
                    <a:pt x="130" y="101"/>
                    <a:pt x="113" y="116"/>
                  </a:cubicBezTo>
                  <a:cubicBezTo>
                    <a:pt x="110" y="116"/>
                    <a:pt x="113" y="116"/>
                    <a:pt x="110" y="122"/>
                  </a:cubicBezTo>
                  <a:cubicBezTo>
                    <a:pt x="98" y="127"/>
                    <a:pt x="87" y="142"/>
                    <a:pt x="81" y="153"/>
                  </a:cubicBezTo>
                  <a:cubicBezTo>
                    <a:pt x="72" y="159"/>
                    <a:pt x="69" y="171"/>
                    <a:pt x="61" y="179"/>
                  </a:cubicBezTo>
                  <a:cubicBezTo>
                    <a:pt x="52" y="202"/>
                    <a:pt x="38" y="231"/>
                    <a:pt x="26" y="260"/>
                  </a:cubicBezTo>
                  <a:cubicBezTo>
                    <a:pt x="26" y="266"/>
                    <a:pt x="26" y="266"/>
                    <a:pt x="23" y="269"/>
                  </a:cubicBezTo>
                  <a:cubicBezTo>
                    <a:pt x="17" y="280"/>
                    <a:pt x="15" y="294"/>
                    <a:pt x="15" y="297"/>
                  </a:cubicBezTo>
                  <a:cubicBezTo>
                    <a:pt x="9" y="332"/>
                    <a:pt x="3" y="369"/>
                    <a:pt x="0" y="404"/>
                  </a:cubicBezTo>
                  <a:cubicBezTo>
                    <a:pt x="9" y="424"/>
                    <a:pt x="9" y="441"/>
                    <a:pt x="12" y="459"/>
                  </a:cubicBezTo>
                  <a:cubicBezTo>
                    <a:pt x="12" y="462"/>
                    <a:pt x="15" y="462"/>
                    <a:pt x="15" y="467"/>
                  </a:cubicBezTo>
                  <a:lnTo>
                    <a:pt x="26" y="511"/>
                  </a:lnTo>
                  <a:cubicBezTo>
                    <a:pt x="38" y="534"/>
                    <a:pt x="52" y="560"/>
                    <a:pt x="61" y="586"/>
                  </a:cubicBezTo>
                  <a:lnTo>
                    <a:pt x="61" y="588"/>
                  </a:lnTo>
                  <a:cubicBezTo>
                    <a:pt x="69" y="600"/>
                    <a:pt x="81" y="611"/>
                    <a:pt x="87" y="626"/>
                  </a:cubicBezTo>
                  <a:cubicBezTo>
                    <a:pt x="95" y="632"/>
                    <a:pt x="104" y="643"/>
                    <a:pt x="113" y="655"/>
                  </a:cubicBezTo>
                  <a:cubicBezTo>
                    <a:pt x="133" y="672"/>
                    <a:pt x="153" y="686"/>
                    <a:pt x="173" y="704"/>
                  </a:cubicBezTo>
                  <a:cubicBezTo>
                    <a:pt x="176" y="707"/>
                    <a:pt x="185" y="712"/>
                    <a:pt x="188" y="715"/>
                  </a:cubicBezTo>
                  <a:cubicBezTo>
                    <a:pt x="188" y="714"/>
                    <a:pt x="188" y="714"/>
                    <a:pt x="188" y="714"/>
                  </a:cubicBezTo>
                  <a:cubicBezTo>
                    <a:pt x="188" y="714"/>
                    <a:pt x="189" y="715"/>
                    <a:pt x="190" y="715"/>
                  </a:cubicBezTo>
                  <a:cubicBezTo>
                    <a:pt x="219" y="730"/>
                    <a:pt x="245" y="741"/>
                    <a:pt x="274" y="747"/>
                  </a:cubicBezTo>
                  <a:lnTo>
                    <a:pt x="274" y="750"/>
                  </a:lnTo>
                  <a:cubicBezTo>
                    <a:pt x="286" y="750"/>
                    <a:pt x="288" y="756"/>
                    <a:pt x="297" y="756"/>
                  </a:cubicBezTo>
                  <a:cubicBezTo>
                    <a:pt x="326" y="761"/>
                    <a:pt x="358" y="761"/>
                    <a:pt x="386" y="764"/>
                  </a:cubicBezTo>
                  <a:lnTo>
                    <a:pt x="407" y="764"/>
                  </a:lnTo>
                  <a:cubicBezTo>
                    <a:pt x="435" y="761"/>
                    <a:pt x="464" y="758"/>
                    <a:pt x="493" y="750"/>
                  </a:cubicBezTo>
                  <a:cubicBezTo>
                    <a:pt x="502" y="750"/>
                    <a:pt x="507" y="747"/>
                    <a:pt x="513" y="747"/>
                  </a:cubicBezTo>
                  <a:cubicBezTo>
                    <a:pt x="536" y="738"/>
                    <a:pt x="565" y="730"/>
                    <a:pt x="591" y="715"/>
                  </a:cubicBezTo>
                  <a:lnTo>
                    <a:pt x="614" y="704"/>
                  </a:lnTo>
                  <a:cubicBezTo>
                    <a:pt x="634" y="686"/>
                    <a:pt x="657" y="672"/>
                    <a:pt x="675" y="652"/>
                  </a:cubicBezTo>
                  <a:cubicBezTo>
                    <a:pt x="680" y="646"/>
                    <a:pt x="692" y="635"/>
                    <a:pt x="701" y="626"/>
                  </a:cubicBezTo>
                  <a:cubicBezTo>
                    <a:pt x="706" y="614"/>
                    <a:pt x="715" y="603"/>
                    <a:pt x="724" y="588"/>
                  </a:cubicBezTo>
                  <a:cubicBezTo>
                    <a:pt x="738" y="560"/>
                    <a:pt x="752" y="534"/>
                    <a:pt x="761" y="505"/>
                  </a:cubicBezTo>
                  <a:cubicBezTo>
                    <a:pt x="761" y="502"/>
                    <a:pt x="764" y="496"/>
                    <a:pt x="767" y="488"/>
                  </a:cubicBezTo>
                  <a:cubicBezTo>
                    <a:pt x="773" y="482"/>
                    <a:pt x="775" y="462"/>
                    <a:pt x="775" y="459"/>
                  </a:cubicBezTo>
                  <a:cubicBezTo>
                    <a:pt x="781" y="427"/>
                    <a:pt x="787" y="387"/>
                    <a:pt x="790" y="355"/>
                  </a:cubicBezTo>
                  <a:cubicBezTo>
                    <a:pt x="793" y="346"/>
                    <a:pt x="790" y="346"/>
                    <a:pt x="793" y="343"/>
                  </a:cubicBezTo>
                  <a:cubicBezTo>
                    <a:pt x="790" y="341"/>
                    <a:pt x="790" y="338"/>
                    <a:pt x="790" y="332"/>
                  </a:cubicBezTo>
                  <a:cubicBezTo>
                    <a:pt x="787" y="332"/>
                    <a:pt x="787" y="329"/>
                    <a:pt x="781" y="323"/>
                  </a:cubicBezTo>
                  <a:cubicBezTo>
                    <a:pt x="781" y="318"/>
                    <a:pt x="778" y="309"/>
                    <a:pt x="778" y="300"/>
                  </a:cubicBezTo>
                  <a:lnTo>
                    <a:pt x="758" y="245"/>
                  </a:lnTo>
                  <a:cubicBezTo>
                    <a:pt x="750" y="225"/>
                    <a:pt x="744" y="208"/>
                    <a:pt x="732" y="188"/>
                  </a:cubicBezTo>
                  <a:cubicBezTo>
                    <a:pt x="709" y="165"/>
                    <a:pt x="692" y="136"/>
                    <a:pt x="672" y="110"/>
                  </a:cubicBezTo>
                  <a:cubicBezTo>
                    <a:pt x="663" y="98"/>
                    <a:pt x="652" y="87"/>
                    <a:pt x="643" y="81"/>
                  </a:cubicBezTo>
                  <a:cubicBezTo>
                    <a:pt x="629" y="70"/>
                    <a:pt x="617" y="64"/>
                    <a:pt x="603" y="52"/>
                  </a:cubicBezTo>
                  <a:cubicBezTo>
                    <a:pt x="577" y="38"/>
                    <a:pt x="551" y="26"/>
                    <a:pt x="522" y="15"/>
                  </a:cubicBezTo>
                  <a:cubicBezTo>
                    <a:pt x="522" y="18"/>
                    <a:pt x="521" y="19"/>
                    <a:pt x="520" y="19"/>
                  </a:cubicBezTo>
                  <a:cubicBezTo>
                    <a:pt x="520" y="19"/>
                    <a:pt x="519" y="18"/>
                    <a:pt x="519" y="15"/>
                  </a:cubicBezTo>
                  <a:cubicBezTo>
                    <a:pt x="513" y="15"/>
                    <a:pt x="507" y="12"/>
                    <a:pt x="502" y="12"/>
                  </a:cubicBezTo>
                  <a:cubicBezTo>
                    <a:pt x="499" y="9"/>
                    <a:pt x="493" y="9"/>
                    <a:pt x="490" y="9"/>
                  </a:cubicBezTo>
                  <a:cubicBezTo>
                    <a:pt x="461" y="6"/>
                    <a:pt x="433" y="0"/>
                    <a:pt x="404" y="0"/>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48" name="Google Shape;1748;p48"/>
            <p:cNvSpPr/>
            <p:nvPr/>
          </p:nvSpPr>
          <p:spPr>
            <a:xfrm>
              <a:off x="4783175" y="782075"/>
              <a:ext cx="55500" cy="50700"/>
            </a:xfrm>
            <a:custGeom>
              <a:avLst/>
              <a:gdLst/>
              <a:ahLst/>
              <a:cxnLst/>
              <a:rect l="l" t="t" r="r" b="b"/>
              <a:pathLst>
                <a:path w="2220" h="2028" extrusionOk="0">
                  <a:moveTo>
                    <a:pt x="1041" y="550"/>
                  </a:moveTo>
                  <a:cubicBezTo>
                    <a:pt x="1052" y="550"/>
                    <a:pt x="1067" y="550"/>
                    <a:pt x="1078" y="552"/>
                  </a:cubicBezTo>
                  <a:cubicBezTo>
                    <a:pt x="1087" y="552"/>
                    <a:pt x="1101" y="558"/>
                    <a:pt x="1116" y="561"/>
                  </a:cubicBezTo>
                  <a:lnTo>
                    <a:pt x="1121" y="561"/>
                  </a:lnTo>
                  <a:cubicBezTo>
                    <a:pt x="1144" y="570"/>
                    <a:pt x="1173" y="578"/>
                    <a:pt x="1199" y="593"/>
                  </a:cubicBezTo>
                  <a:cubicBezTo>
                    <a:pt x="1214" y="601"/>
                    <a:pt x="1222" y="607"/>
                    <a:pt x="1237" y="610"/>
                  </a:cubicBezTo>
                  <a:lnTo>
                    <a:pt x="1239" y="610"/>
                  </a:lnTo>
                  <a:lnTo>
                    <a:pt x="1239" y="616"/>
                  </a:lnTo>
                  <a:cubicBezTo>
                    <a:pt x="1265" y="633"/>
                    <a:pt x="1286" y="642"/>
                    <a:pt x="1309" y="665"/>
                  </a:cubicBezTo>
                  <a:lnTo>
                    <a:pt x="1309" y="668"/>
                  </a:lnTo>
                  <a:cubicBezTo>
                    <a:pt x="1317" y="697"/>
                    <a:pt x="1332" y="723"/>
                    <a:pt x="1352" y="746"/>
                  </a:cubicBezTo>
                  <a:cubicBezTo>
                    <a:pt x="1381" y="777"/>
                    <a:pt x="1410" y="806"/>
                    <a:pt x="1430" y="841"/>
                  </a:cubicBezTo>
                  <a:cubicBezTo>
                    <a:pt x="1438" y="861"/>
                    <a:pt x="1447" y="878"/>
                    <a:pt x="1453" y="895"/>
                  </a:cubicBezTo>
                  <a:cubicBezTo>
                    <a:pt x="1461" y="933"/>
                    <a:pt x="1484" y="962"/>
                    <a:pt x="1513" y="991"/>
                  </a:cubicBezTo>
                  <a:cubicBezTo>
                    <a:pt x="1516" y="996"/>
                    <a:pt x="1525" y="1005"/>
                    <a:pt x="1528" y="1014"/>
                  </a:cubicBezTo>
                  <a:cubicBezTo>
                    <a:pt x="1533" y="1034"/>
                    <a:pt x="1539" y="1051"/>
                    <a:pt x="1545" y="1068"/>
                  </a:cubicBezTo>
                  <a:cubicBezTo>
                    <a:pt x="1545" y="1071"/>
                    <a:pt x="1548" y="1080"/>
                    <a:pt x="1548" y="1086"/>
                  </a:cubicBezTo>
                  <a:cubicBezTo>
                    <a:pt x="1556" y="1120"/>
                    <a:pt x="1562" y="1152"/>
                    <a:pt x="1568" y="1184"/>
                  </a:cubicBezTo>
                  <a:lnTo>
                    <a:pt x="1568" y="1230"/>
                  </a:lnTo>
                  <a:lnTo>
                    <a:pt x="1568" y="1250"/>
                  </a:lnTo>
                  <a:cubicBezTo>
                    <a:pt x="1562" y="1264"/>
                    <a:pt x="1559" y="1282"/>
                    <a:pt x="1559" y="1299"/>
                  </a:cubicBezTo>
                  <a:cubicBezTo>
                    <a:pt x="1559" y="1302"/>
                    <a:pt x="1559" y="1308"/>
                    <a:pt x="1556" y="1310"/>
                  </a:cubicBezTo>
                  <a:cubicBezTo>
                    <a:pt x="1554" y="1322"/>
                    <a:pt x="1548" y="1328"/>
                    <a:pt x="1545" y="1339"/>
                  </a:cubicBezTo>
                  <a:cubicBezTo>
                    <a:pt x="1545" y="1342"/>
                    <a:pt x="1545" y="1342"/>
                    <a:pt x="1542" y="1345"/>
                  </a:cubicBezTo>
                  <a:cubicBezTo>
                    <a:pt x="1539" y="1345"/>
                    <a:pt x="1539" y="1351"/>
                    <a:pt x="1542" y="1351"/>
                  </a:cubicBezTo>
                  <a:cubicBezTo>
                    <a:pt x="1542" y="1351"/>
                    <a:pt x="1539" y="1354"/>
                    <a:pt x="1542" y="1354"/>
                  </a:cubicBezTo>
                  <a:cubicBezTo>
                    <a:pt x="1539" y="1359"/>
                    <a:pt x="1539" y="1368"/>
                    <a:pt x="1531" y="1371"/>
                  </a:cubicBezTo>
                  <a:lnTo>
                    <a:pt x="1531" y="1365"/>
                  </a:lnTo>
                  <a:lnTo>
                    <a:pt x="1525" y="1380"/>
                  </a:lnTo>
                  <a:lnTo>
                    <a:pt x="1519" y="1383"/>
                  </a:lnTo>
                  <a:cubicBezTo>
                    <a:pt x="1510" y="1388"/>
                    <a:pt x="1496" y="1403"/>
                    <a:pt x="1487" y="1411"/>
                  </a:cubicBezTo>
                  <a:cubicBezTo>
                    <a:pt x="1484" y="1414"/>
                    <a:pt x="1482" y="1417"/>
                    <a:pt x="1476" y="1417"/>
                  </a:cubicBezTo>
                  <a:cubicBezTo>
                    <a:pt x="1461" y="1429"/>
                    <a:pt x="1444" y="1432"/>
                    <a:pt x="1430" y="1440"/>
                  </a:cubicBezTo>
                  <a:cubicBezTo>
                    <a:pt x="1418" y="1443"/>
                    <a:pt x="1373" y="1453"/>
                    <a:pt x="1386" y="1453"/>
                  </a:cubicBezTo>
                  <a:cubicBezTo>
                    <a:pt x="1389" y="1453"/>
                    <a:pt x="1393" y="1453"/>
                    <a:pt x="1401" y="1452"/>
                  </a:cubicBezTo>
                  <a:lnTo>
                    <a:pt x="1401" y="1452"/>
                  </a:lnTo>
                  <a:cubicBezTo>
                    <a:pt x="1386" y="1455"/>
                    <a:pt x="1372" y="1457"/>
                    <a:pt x="1366" y="1457"/>
                  </a:cubicBezTo>
                  <a:cubicBezTo>
                    <a:pt x="1329" y="1460"/>
                    <a:pt x="1300" y="1460"/>
                    <a:pt x="1271" y="1466"/>
                  </a:cubicBezTo>
                  <a:cubicBezTo>
                    <a:pt x="1228" y="1469"/>
                    <a:pt x="1185" y="1475"/>
                    <a:pt x="1141" y="1475"/>
                  </a:cubicBezTo>
                  <a:lnTo>
                    <a:pt x="1124" y="1481"/>
                  </a:lnTo>
                  <a:cubicBezTo>
                    <a:pt x="1110" y="1481"/>
                    <a:pt x="1081" y="1481"/>
                    <a:pt x="1072" y="1475"/>
                  </a:cubicBezTo>
                  <a:cubicBezTo>
                    <a:pt x="1041" y="1472"/>
                    <a:pt x="1006" y="1469"/>
                    <a:pt x="971" y="1460"/>
                  </a:cubicBezTo>
                  <a:cubicBezTo>
                    <a:pt x="960" y="1457"/>
                    <a:pt x="951" y="1455"/>
                    <a:pt x="937" y="1455"/>
                  </a:cubicBezTo>
                  <a:cubicBezTo>
                    <a:pt x="928" y="1449"/>
                    <a:pt x="922" y="1446"/>
                    <a:pt x="911" y="1446"/>
                  </a:cubicBezTo>
                  <a:cubicBezTo>
                    <a:pt x="882" y="1432"/>
                    <a:pt x="850" y="1420"/>
                    <a:pt x="822" y="1406"/>
                  </a:cubicBezTo>
                  <a:lnTo>
                    <a:pt x="819" y="1403"/>
                  </a:lnTo>
                  <a:lnTo>
                    <a:pt x="784" y="1383"/>
                  </a:lnTo>
                  <a:cubicBezTo>
                    <a:pt x="761" y="1362"/>
                    <a:pt x="738" y="1345"/>
                    <a:pt x="718" y="1325"/>
                  </a:cubicBezTo>
                  <a:cubicBezTo>
                    <a:pt x="709" y="1316"/>
                    <a:pt x="698" y="1305"/>
                    <a:pt x="692" y="1296"/>
                  </a:cubicBezTo>
                  <a:cubicBezTo>
                    <a:pt x="675" y="1276"/>
                    <a:pt x="654" y="1253"/>
                    <a:pt x="640" y="1230"/>
                  </a:cubicBezTo>
                  <a:cubicBezTo>
                    <a:pt x="640" y="1230"/>
                    <a:pt x="640" y="1227"/>
                    <a:pt x="637" y="1227"/>
                  </a:cubicBezTo>
                  <a:cubicBezTo>
                    <a:pt x="637" y="1224"/>
                    <a:pt x="637" y="1224"/>
                    <a:pt x="634" y="1224"/>
                  </a:cubicBezTo>
                  <a:cubicBezTo>
                    <a:pt x="631" y="1215"/>
                    <a:pt x="626" y="1212"/>
                    <a:pt x="626" y="1210"/>
                  </a:cubicBezTo>
                  <a:cubicBezTo>
                    <a:pt x="623" y="1204"/>
                    <a:pt x="623" y="1204"/>
                    <a:pt x="623" y="1201"/>
                  </a:cubicBezTo>
                  <a:cubicBezTo>
                    <a:pt x="620" y="1198"/>
                    <a:pt x="617" y="1195"/>
                    <a:pt x="617" y="1189"/>
                  </a:cubicBezTo>
                  <a:cubicBezTo>
                    <a:pt x="605" y="1161"/>
                    <a:pt x="594" y="1138"/>
                    <a:pt x="582" y="1109"/>
                  </a:cubicBezTo>
                  <a:cubicBezTo>
                    <a:pt x="582" y="1103"/>
                    <a:pt x="582" y="1103"/>
                    <a:pt x="579" y="1097"/>
                  </a:cubicBezTo>
                  <a:lnTo>
                    <a:pt x="577" y="1074"/>
                  </a:lnTo>
                  <a:cubicBezTo>
                    <a:pt x="568" y="1051"/>
                    <a:pt x="568" y="1025"/>
                    <a:pt x="565" y="996"/>
                  </a:cubicBezTo>
                  <a:lnTo>
                    <a:pt x="565" y="970"/>
                  </a:lnTo>
                  <a:cubicBezTo>
                    <a:pt x="568" y="967"/>
                    <a:pt x="565" y="967"/>
                    <a:pt x="565" y="959"/>
                  </a:cubicBezTo>
                  <a:cubicBezTo>
                    <a:pt x="565" y="936"/>
                    <a:pt x="568" y="901"/>
                    <a:pt x="577" y="872"/>
                  </a:cubicBezTo>
                  <a:cubicBezTo>
                    <a:pt x="577" y="869"/>
                    <a:pt x="579" y="864"/>
                    <a:pt x="579" y="858"/>
                  </a:cubicBezTo>
                  <a:cubicBezTo>
                    <a:pt x="579" y="855"/>
                    <a:pt x="582" y="849"/>
                    <a:pt x="582" y="846"/>
                  </a:cubicBezTo>
                  <a:cubicBezTo>
                    <a:pt x="591" y="820"/>
                    <a:pt x="605" y="797"/>
                    <a:pt x="617" y="769"/>
                  </a:cubicBezTo>
                  <a:cubicBezTo>
                    <a:pt x="623" y="763"/>
                    <a:pt x="626" y="751"/>
                    <a:pt x="637" y="740"/>
                  </a:cubicBezTo>
                  <a:cubicBezTo>
                    <a:pt x="646" y="725"/>
                    <a:pt x="654" y="714"/>
                    <a:pt x="666" y="705"/>
                  </a:cubicBezTo>
                  <a:lnTo>
                    <a:pt x="675" y="697"/>
                  </a:lnTo>
                  <a:lnTo>
                    <a:pt x="683" y="688"/>
                  </a:lnTo>
                  <a:cubicBezTo>
                    <a:pt x="698" y="676"/>
                    <a:pt x="718" y="665"/>
                    <a:pt x="732" y="650"/>
                  </a:cubicBezTo>
                  <a:cubicBezTo>
                    <a:pt x="741" y="642"/>
                    <a:pt x="755" y="633"/>
                    <a:pt x="767" y="625"/>
                  </a:cubicBezTo>
                  <a:cubicBezTo>
                    <a:pt x="770" y="625"/>
                    <a:pt x="775" y="622"/>
                    <a:pt x="778" y="622"/>
                  </a:cubicBezTo>
                  <a:cubicBezTo>
                    <a:pt x="819" y="604"/>
                    <a:pt x="856" y="590"/>
                    <a:pt x="896" y="570"/>
                  </a:cubicBezTo>
                  <a:lnTo>
                    <a:pt x="905" y="570"/>
                  </a:lnTo>
                  <a:cubicBezTo>
                    <a:pt x="925" y="567"/>
                    <a:pt x="948" y="561"/>
                    <a:pt x="971" y="558"/>
                  </a:cubicBezTo>
                  <a:lnTo>
                    <a:pt x="1041" y="550"/>
                  </a:lnTo>
                  <a:close/>
                  <a:moveTo>
                    <a:pt x="1026" y="0"/>
                  </a:moveTo>
                  <a:cubicBezTo>
                    <a:pt x="876" y="0"/>
                    <a:pt x="725" y="34"/>
                    <a:pt x="582" y="100"/>
                  </a:cubicBezTo>
                  <a:cubicBezTo>
                    <a:pt x="213" y="270"/>
                    <a:pt x="0" y="625"/>
                    <a:pt x="15" y="1031"/>
                  </a:cubicBezTo>
                  <a:cubicBezTo>
                    <a:pt x="29" y="1406"/>
                    <a:pt x="262" y="1734"/>
                    <a:pt x="591" y="1907"/>
                  </a:cubicBezTo>
                  <a:cubicBezTo>
                    <a:pt x="755" y="1994"/>
                    <a:pt x="939" y="2028"/>
                    <a:pt x="1124" y="2028"/>
                  </a:cubicBezTo>
                  <a:cubicBezTo>
                    <a:pt x="1153" y="2028"/>
                    <a:pt x="1182" y="2027"/>
                    <a:pt x="1211" y="2025"/>
                  </a:cubicBezTo>
                  <a:cubicBezTo>
                    <a:pt x="1444" y="2017"/>
                    <a:pt x="1692" y="1970"/>
                    <a:pt x="1871" y="1803"/>
                  </a:cubicBezTo>
                  <a:cubicBezTo>
                    <a:pt x="2219" y="1483"/>
                    <a:pt x="2162" y="976"/>
                    <a:pt x="1931" y="593"/>
                  </a:cubicBezTo>
                  <a:cubicBezTo>
                    <a:pt x="1822" y="348"/>
                    <a:pt x="1603" y="137"/>
                    <a:pt x="1346" y="54"/>
                  </a:cubicBezTo>
                  <a:cubicBezTo>
                    <a:pt x="1241" y="18"/>
                    <a:pt x="1134" y="0"/>
                    <a:pt x="1026"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49" name="Google Shape;1749;p48"/>
            <p:cNvSpPr/>
            <p:nvPr/>
          </p:nvSpPr>
          <p:spPr>
            <a:xfrm>
              <a:off x="4797300" y="795800"/>
              <a:ext cx="25100" cy="23225"/>
            </a:xfrm>
            <a:custGeom>
              <a:avLst/>
              <a:gdLst/>
              <a:ahLst/>
              <a:cxnLst/>
              <a:rect l="l" t="t" r="r" b="b"/>
              <a:pathLst>
                <a:path w="1004" h="929" extrusionOk="0">
                  <a:moveTo>
                    <a:pt x="476" y="1"/>
                  </a:moveTo>
                  <a:lnTo>
                    <a:pt x="406" y="6"/>
                  </a:lnTo>
                  <a:cubicBezTo>
                    <a:pt x="383" y="12"/>
                    <a:pt x="360" y="18"/>
                    <a:pt x="340" y="21"/>
                  </a:cubicBezTo>
                  <a:lnTo>
                    <a:pt x="331" y="21"/>
                  </a:lnTo>
                  <a:cubicBezTo>
                    <a:pt x="291" y="41"/>
                    <a:pt x="254" y="55"/>
                    <a:pt x="213" y="73"/>
                  </a:cubicBezTo>
                  <a:cubicBezTo>
                    <a:pt x="210" y="73"/>
                    <a:pt x="205" y="76"/>
                    <a:pt x="202" y="76"/>
                  </a:cubicBezTo>
                  <a:cubicBezTo>
                    <a:pt x="190" y="84"/>
                    <a:pt x="176" y="93"/>
                    <a:pt x="167" y="101"/>
                  </a:cubicBezTo>
                  <a:cubicBezTo>
                    <a:pt x="153" y="116"/>
                    <a:pt x="133" y="127"/>
                    <a:pt x="118" y="136"/>
                  </a:cubicBezTo>
                  <a:lnTo>
                    <a:pt x="110" y="148"/>
                  </a:lnTo>
                  <a:lnTo>
                    <a:pt x="101" y="156"/>
                  </a:lnTo>
                  <a:cubicBezTo>
                    <a:pt x="89" y="165"/>
                    <a:pt x="81" y="176"/>
                    <a:pt x="72" y="191"/>
                  </a:cubicBezTo>
                  <a:cubicBezTo>
                    <a:pt x="61" y="202"/>
                    <a:pt x="58" y="214"/>
                    <a:pt x="52" y="220"/>
                  </a:cubicBezTo>
                  <a:cubicBezTo>
                    <a:pt x="40" y="248"/>
                    <a:pt x="26" y="271"/>
                    <a:pt x="17" y="295"/>
                  </a:cubicBezTo>
                  <a:cubicBezTo>
                    <a:pt x="17" y="300"/>
                    <a:pt x="14" y="306"/>
                    <a:pt x="14" y="309"/>
                  </a:cubicBezTo>
                  <a:cubicBezTo>
                    <a:pt x="14" y="315"/>
                    <a:pt x="12" y="320"/>
                    <a:pt x="12" y="323"/>
                  </a:cubicBezTo>
                  <a:cubicBezTo>
                    <a:pt x="3" y="352"/>
                    <a:pt x="0" y="387"/>
                    <a:pt x="0" y="410"/>
                  </a:cubicBezTo>
                  <a:cubicBezTo>
                    <a:pt x="0" y="418"/>
                    <a:pt x="3" y="418"/>
                    <a:pt x="0" y="421"/>
                  </a:cubicBezTo>
                  <a:lnTo>
                    <a:pt x="0" y="447"/>
                  </a:lnTo>
                  <a:cubicBezTo>
                    <a:pt x="3" y="476"/>
                    <a:pt x="3" y="502"/>
                    <a:pt x="12" y="525"/>
                  </a:cubicBezTo>
                  <a:lnTo>
                    <a:pt x="14" y="548"/>
                  </a:lnTo>
                  <a:cubicBezTo>
                    <a:pt x="17" y="554"/>
                    <a:pt x="17" y="554"/>
                    <a:pt x="17" y="560"/>
                  </a:cubicBezTo>
                  <a:cubicBezTo>
                    <a:pt x="29" y="589"/>
                    <a:pt x="40" y="612"/>
                    <a:pt x="52" y="640"/>
                  </a:cubicBezTo>
                  <a:cubicBezTo>
                    <a:pt x="52" y="646"/>
                    <a:pt x="55" y="649"/>
                    <a:pt x="58" y="652"/>
                  </a:cubicBezTo>
                  <a:cubicBezTo>
                    <a:pt x="58" y="655"/>
                    <a:pt x="58" y="655"/>
                    <a:pt x="61" y="661"/>
                  </a:cubicBezTo>
                  <a:cubicBezTo>
                    <a:pt x="66" y="663"/>
                    <a:pt x="69" y="663"/>
                    <a:pt x="69" y="666"/>
                  </a:cubicBezTo>
                  <a:cubicBezTo>
                    <a:pt x="72" y="669"/>
                    <a:pt x="72" y="669"/>
                    <a:pt x="72" y="675"/>
                  </a:cubicBezTo>
                  <a:lnTo>
                    <a:pt x="72" y="678"/>
                  </a:lnTo>
                  <a:cubicBezTo>
                    <a:pt x="75" y="678"/>
                    <a:pt x="75" y="681"/>
                    <a:pt x="75" y="681"/>
                  </a:cubicBezTo>
                  <a:cubicBezTo>
                    <a:pt x="89" y="704"/>
                    <a:pt x="110" y="727"/>
                    <a:pt x="127" y="747"/>
                  </a:cubicBezTo>
                  <a:cubicBezTo>
                    <a:pt x="133" y="756"/>
                    <a:pt x="144" y="767"/>
                    <a:pt x="153" y="776"/>
                  </a:cubicBezTo>
                  <a:cubicBezTo>
                    <a:pt x="173" y="796"/>
                    <a:pt x="196" y="813"/>
                    <a:pt x="219" y="834"/>
                  </a:cubicBezTo>
                  <a:lnTo>
                    <a:pt x="254" y="854"/>
                  </a:lnTo>
                  <a:lnTo>
                    <a:pt x="257" y="857"/>
                  </a:lnTo>
                  <a:cubicBezTo>
                    <a:pt x="285" y="871"/>
                    <a:pt x="317" y="883"/>
                    <a:pt x="346" y="897"/>
                  </a:cubicBezTo>
                  <a:cubicBezTo>
                    <a:pt x="357" y="897"/>
                    <a:pt x="363" y="900"/>
                    <a:pt x="372" y="906"/>
                  </a:cubicBezTo>
                  <a:cubicBezTo>
                    <a:pt x="386" y="906"/>
                    <a:pt x="395" y="908"/>
                    <a:pt x="406" y="911"/>
                  </a:cubicBezTo>
                  <a:cubicBezTo>
                    <a:pt x="441" y="920"/>
                    <a:pt x="476" y="923"/>
                    <a:pt x="507" y="926"/>
                  </a:cubicBezTo>
                  <a:cubicBezTo>
                    <a:pt x="516" y="929"/>
                    <a:pt x="545" y="929"/>
                    <a:pt x="559" y="929"/>
                  </a:cubicBezTo>
                  <a:lnTo>
                    <a:pt x="576" y="926"/>
                  </a:lnTo>
                  <a:cubicBezTo>
                    <a:pt x="620" y="926"/>
                    <a:pt x="663" y="920"/>
                    <a:pt x="706" y="914"/>
                  </a:cubicBezTo>
                  <a:cubicBezTo>
                    <a:pt x="735" y="911"/>
                    <a:pt x="764" y="911"/>
                    <a:pt x="793" y="906"/>
                  </a:cubicBezTo>
                  <a:cubicBezTo>
                    <a:pt x="795" y="906"/>
                    <a:pt x="806" y="904"/>
                    <a:pt x="819" y="902"/>
                  </a:cubicBezTo>
                  <a:lnTo>
                    <a:pt x="819" y="902"/>
                  </a:lnTo>
                  <a:cubicBezTo>
                    <a:pt x="819" y="902"/>
                    <a:pt x="819" y="903"/>
                    <a:pt x="819" y="903"/>
                  </a:cubicBezTo>
                  <a:cubicBezTo>
                    <a:pt x="820" y="903"/>
                    <a:pt x="825" y="902"/>
                    <a:pt x="836" y="900"/>
                  </a:cubicBezTo>
                  <a:lnTo>
                    <a:pt x="836" y="900"/>
                  </a:lnTo>
                  <a:cubicBezTo>
                    <a:pt x="830" y="901"/>
                    <a:pt x="825" y="901"/>
                    <a:pt x="819" y="902"/>
                  </a:cubicBezTo>
                  <a:lnTo>
                    <a:pt x="819" y="902"/>
                  </a:lnTo>
                  <a:cubicBezTo>
                    <a:pt x="824" y="900"/>
                    <a:pt x="855" y="893"/>
                    <a:pt x="865" y="891"/>
                  </a:cubicBezTo>
                  <a:cubicBezTo>
                    <a:pt x="879" y="883"/>
                    <a:pt x="896" y="880"/>
                    <a:pt x="911" y="868"/>
                  </a:cubicBezTo>
                  <a:cubicBezTo>
                    <a:pt x="917" y="868"/>
                    <a:pt x="919" y="865"/>
                    <a:pt x="922" y="862"/>
                  </a:cubicBezTo>
                  <a:cubicBezTo>
                    <a:pt x="931" y="854"/>
                    <a:pt x="945" y="839"/>
                    <a:pt x="954" y="834"/>
                  </a:cubicBezTo>
                  <a:lnTo>
                    <a:pt x="960" y="828"/>
                  </a:lnTo>
                  <a:lnTo>
                    <a:pt x="966" y="813"/>
                  </a:lnTo>
                  <a:cubicBezTo>
                    <a:pt x="966" y="810"/>
                    <a:pt x="968" y="808"/>
                    <a:pt x="977" y="799"/>
                  </a:cubicBezTo>
                  <a:cubicBezTo>
                    <a:pt x="974" y="799"/>
                    <a:pt x="974" y="796"/>
                    <a:pt x="977" y="796"/>
                  </a:cubicBezTo>
                  <a:cubicBezTo>
                    <a:pt x="980" y="793"/>
                    <a:pt x="980" y="793"/>
                    <a:pt x="980" y="790"/>
                  </a:cubicBezTo>
                  <a:cubicBezTo>
                    <a:pt x="983" y="779"/>
                    <a:pt x="989" y="770"/>
                    <a:pt x="991" y="761"/>
                  </a:cubicBezTo>
                  <a:cubicBezTo>
                    <a:pt x="994" y="756"/>
                    <a:pt x="994" y="753"/>
                    <a:pt x="994" y="750"/>
                  </a:cubicBezTo>
                  <a:cubicBezTo>
                    <a:pt x="994" y="733"/>
                    <a:pt x="997" y="712"/>
                    <a:pt x="1003" y="698"/>
                  </a:cubicBezTo>
                  <a:lnTo>
                    <a:pt x="1003" y="681"/>
                  </a:lnTo>
                  <a:lnTo>
                    <a:pt x="1003" y="635"/>
                  </a:lnTo>
                  <a:cubicBezTo>
                    <a:pt x="997" y="603"/>
                    <a:pt x="991" y="568"/>
                    <a:pt x="983" y="537"/>
                  </a:cubicBezTo>
                  <a:cubicBezTo>
                    <a:pt x="983" y="531"/>
                    <a:pt x="980" y="522"/>
                    <a:pt x="980" y="519"/>
                  </a:cubicBezTo>
                  <a:cubicBezTo>
                    <a:pt x="974" y="502"/>
                    <a:pt x="968" y="482"/>
                    <a:pt x="963" y="465"/>
                  </a:cubicBezTo>
                  <a:cubicBezTo>
                    <a:pt x="960" y="453"/>
                    <a:pt x="951" y="447"/>
                    <a:pt x="948" y="439"/>
                  </a:cubicBezTo>
                  <a:cubicBezTo>
                    <a:pt x="919" y="410"/>
                    <a:pt x="896" y="381"/>
                    <a:pt x="888" y="346"/>
                  </a:cubicBezTo>
                  <a:cubicBezTo>
                    <a:pt x="882" y="329"/>
                    <a:pt x="873" y="309"/>
                    <a:pt x="865" y="292"/>
                  </a:cubicBezTo>
                  <a:cubicBezTo>
                    <a:pt x="845" y="257"/>
                    <a:pt x="816" y="228"/>
                    <a:pt x="787" y="194"/>
                  </a:cubicBezTo>
                  <a:cubicBezTo>
                    <a:pt x="767" y="174"/>
                    <a:pt x="752" y="148"/>
                    <a:pt x="744" y="119"/>
                  </a:cubicBezTo>
                  <a:lnTo>
                    <a:pt x="744" y="116"/>
                  </a:lnTo>
                  <a:cubicBezTo>
                    <a:pt x="721" y="93"/>
                    <a:pt x="700" y="84"/>
                    <a:pt x="674" y="64"/>
                  </a:cubicBezTo>
                  <a:lnTo>
                    <a:pt x="674" y="61"/>
                  </a:lnTo>
                  <a:lnTo>
                    <a:pt x="672" y="61"/>
                  </a:lnTo>
                  <a:cubicBezTo>
                    <a:pt x="657" y="58"/>
                    <a:pt x="649" y="50"/>
                    <a:pt x="634" y="44"/>
                  </a:cubicBezTo>
                  <a:cubicBezTo>
                    <a:pt x="608" y="29"/>
                    <a:pt x="579" y="21"/>
                    <a:pt x="556" y="12"/>
                  </a:cubicBezTo>
                  <a:lnTo>
                    <a:pt x="551" y="12"/>
                  </a:lnTo>
                  <a:cubicBezTo>
                    <a:pt x="536" y="6"/>
                    <a:pt x="522" y="3"/>
                    <a:pt x="513" y="3"/>
                  </a:cubicBezTo>
                  <a:cubicBezTo>
                    <a:pt x="502" y="1"/>
                    <a:pt x="487" y="1"/>
                    <a:pt x="476"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50" name="Google Shape;1750;p48"/>
            <p:cNvSpPr/>
            <p:nvPr/>
          </p:nvSpPr>
          <p:spPr>
            <a:xfrm>
              <a:off x="4799025" y="812375"/>
              <a:ext cx="100" cy="175"/>
            </a:xfrm>
            <a:custGeom>
              <a:avLst/>
              <a:gdLst/>
              <a:ahLst/>
              <a:cxnLst/>
              <a:rect l="l" t="t" r="r" b="b"/>
              <a:pathLst>
                <a:path w="4" h="7" extrusionOk="0">
                  <a:moveTo>
                    <a:pt x="0" y="0"/>
                  </a:moveTo>
                  <a:cubicBezTo>
                    <a:pt x="3" y="3"/>
                    <a:pt x="3" y="6"/>
                    <a:pt x="3" y="6"/>
                  </a:cubicBezTo>
                  <a:cubicBezTo>
                    <a:pt x="3" y="3"/>
                    <a:pt x="3" y="3"/>
                    <a:pt x="0"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51" name="Google Shape;1751;p48"/>
            <p:cNvSpPr/>
            <p:nvPr/>
          </p:nvSpPr>
          <p:spPr>
            <a:xfrm>
              <a:off x="4291125" y="575350"/>
              <a:ext cx="58100" cy="53850"/>
            </a:xfrm>
            <a:custGeom>
              <a:avLst/>
              <a:gdLst/>
              <a:ahLst/>
              <a:cxnLst/>
              <a:rect l="l" t="t" r="r" b="b"/>
              <a:pathLst>
                <a:path w="2324" h="2154" extrusionOk="0">
                  <a:moveTo>
                    <a:pt x="1093" y="547"/>
                  </a:moveTo>
                  <a:cubicBezTo>
                    <a:pt x="1110" y="550"/>
                    <a:pt x="1133" y="550"/>
                    <a:pt x="1150" y="550"/>
                  </a:cubicBezTo>
                  <a:cubicBezTo>
                    <a:pt x="1191" y="553"/>
                    <a:pt x="1225" y="561"/>
                    <a:pt x="1266" y="567"/>
                  </a:cubicBezTo>
                  <a:cubicBezTo>
                    <a:pt x="1266" y="573"/>
                    <a:pt x="1266" y="573"/>
                    <a:pt x="1268" y="573"/>
                  </a:cubicBezTo>
                  <a:lnTo>
                    <a:pt x="1271" y="573"/>
                  </a:lnTo>
                  <a:cubicBezTo>
                    <a:pt x="1294" y="579"/>
                    <a:pt x="1315" y="587"/>
                    <a:pt x="1332" y="593"/>
                  </a:cubicBezTo>
                  <a:cubicBezTo>
                    <a:pt x="1372" y="607"/>
                    <a:pt x="1404" y="625"/>
                    <a:pt x="1441" y="645"/>
                  </a:cubicBezTo>
                  <a:lnTo>
                    <a:pt x="1444" y="645"/>
                  </a:lnTo>
                  <a:lnTo>
                    <a:pt x="1447" y="648"/>
                  </a:lnTo>
                  <a:cubicBezTo>
                    <a:pt x="1461" y="659"/>
                    <a:pt x="1482" y="671"/>
                    <a:pt x="1499" y="685"/>
                  </a:cubicBezTo>
                  <a:cubicBezTo>
                    <a:pt x="1534" y="708"/>
                    <a:pt x="1571" y="737"/>
                    <a:pt x="1603" y="769"/>
                  </a:cubicBezTo>
                  <a:lnTo>
                    <a:pt x="1603" y="775"/>
                  </a:lnTo>
                  <a:lnTo>
                    <a:pt x="1611" y="780"/>
                  </a:lnTo>
                  <a:cubicBezTo>
                    <a:pt x="1626" y="801"/>
                    <a:pt x="1640" y="812"/>
                    <a:pt x="1655" y="832"/>
                  </a:cubicBezTo>
                  <a:cubicBezTo>
                    <a:pt x="1655" y="835"/>
                    <a:pt x="1655" y="835"/>
                    <a:pt x="1657" y="835"/>
                  </a:cubicBezTo>
                  <a:cubicBezTo>
                    <a:pt x="1669" y="874"/>
                    <a:pt x="1677" y="911"/>
                    <a:pt x="1691" y="950"/>
                  </a:cubicBezTo>
                  <a:lnTo>
                    <a:pt x="1691" y="950"/>
                  </a:lnTo>
                  <a:cubicBezTo>
                    <a:pt x="1692" y="955"/>
                    <a:pt x="1701" y="994"/>
                    <a:pt x="1704" y="1005"/>
                  </a:cubicBezTo>
                  <a:cubicBezTo>
                    <a:pt x="1712" y="1034"/>
                    <a:pt x="1715" y="1063"/>
                    <a:pt x="1721" y="1092"/>
                  </a:cubicBezTo>
                  <a:cubicBezTo>
                    <a:pt x="1730" y="1141"/>
                    <a:pt x="1732" y="1187"/>
                    <a:pt x="1741" y="1239"/>
                  </a:cubicBezTo>
                  <a:lnTo>
                    <a:pt x="1741" y="1250"/>
                  </a:lnTo>
                  <a:cubicBezTo>
                    <a:pt x="1735" y="1253"/>
                    <a:pt x="1741" y="1256"/>
                    <a:pt x="1735" y="1262"/>
                  </a:cubicBezTo>
                  <a:cubicBezTo>
                    <a:pt x="1732" y="1293"/>
                    <a:pt x="1730" y="1325"/>
                    <a:pt x="1727" y="1354"/>
                  </a:cubicBezTo>
                  <a:lnTo>
                    <a:pt x="1727" y="1365"/>
                  </a:lnTo>
                  <a:cubicBezTo>
                    <a:pt x="1721" y="1365"/>
                    <a:pt x="1721" y="1368"/>
                    <a:pt x="1718" y="1377"/>
                  </a:cubicBezTo>
                  <a:cubicBezTo>
                    <a:pt x="1712" y="1394"/>
                    <a:pt x="1704" y="1409"/>
                    <a:pt x="1698" y="1423"/>
                  </a:cubicBezTo>
                  <a:cubicBezTo>
                    <a:pt x="1692" y="1423"/>
                    <a:pt x="1678" y="1449"/>
                    <a:pt x="1672" y="1458"/>
                  </a:cubicBezTo>
                  <a:cubicBezTo>
                    <a:pt x="1669" y="1463"/>
                    <a:pt x="1660" y="1469"/>
                    <a:pt x="1655" y="1472"/>
                  </a:cubicBezTo>
                  <a:cubicBezTo>
                    <a:pt x="1640" y="1484"/>
                    <a:pt x="1620" y="1495"/>
                    <a:pt x="1606" y="1510"/>
                  </a:cubicBezTo>
                  <a:lnTo>
                    <a:pt x="1600" y="1515"/>
                  </a:lnTo>
                  <a:lnTo>
                    <a:pt x="1597" y="1515"/>
                  </a:lnTo>
                  <a:cubicBezTo>
                    <a:pt x="1559" y="1535"/>
                    <a:pt x="1525" y="1553"/>
                    <a:pt x="1485" y="1564"/>
                  </a:cubicBezTo>
                  <a:cubicBezTo>
                    <a:pt x="1473" y="1567"/>
                    <a:pt x="1467" y="1567"/>
                    <a:pt x="1459" y="1570"/>
                  </a:cubicBezTo>
                  <a:lnTo>
                    <a:pt x="1453" y="1570"/>
                  </a:lnTo>
                  <a:cubicBezTo>
                    <a:pt x="1444" y="1573"/>
                    <a:pt x="1438" y="1573"/>
                    <a:pt x="1430" y="1573"/>
                  </a:cubicBezTo>
                  <a:cubicBezTo>
                    <a:pt x="1395" y="1587"/>
                    <a:pt x="1352" y="1593"/>
                    <a:pt x="1306" y="1596"/>
                  </a:cubicBezTo>
                  <a:lnTo>
                    <a:pt x="1294" y="1596"/>
                  </a:lnTo>
                  <a:cubicBezTo>
                    <a:pt x="1277" y="1596"/>
                    <a:pt x="1263" y="1596"/>
                    <a:pt x="1242" y="1593"/>
                  </a:cubicBezTo>
                  <a:cubicBezTo>
                    <a:pt x="1205" y="1587"/>
                    <a:pt x="1159" y="1584"/>
                    <a:pt x="1119" y="1579"/>
                  </a:cubicBezTo>
                  <a:cubicBezTo>
                    <a:pt x="1095" y="1573"/>
                    <a:pt x="1078" y="1567"/>
                    <a:pt x="1061" y="1564"/>
                  </a:cubicBezTo>
                  <a:cubicBezTo>
                    <a:pt x="1055" y="1564"/>
                    <a:pt x="1049" y="1559"/>
                    <a:pt x="1046" y="1559"/>
                  </a:cubicBezTo>
                  <a:cubicBezTo>
                    <a:pt x="1006" y="1550"/>
                    <a:pt x="966" y="1530"/>
                    <a:pt x="931" y="1512"/>
                  </a:cubicBezTo>
                  <a:cubicBezTo>
                    <a:pt x="911" y="1507"/>
                    <a:pt x="894" y="1495"/>
                    <a:pt x="876" y="1486"/>
                  </a:cubicBezTo>
                  <a:cubicBezTo>
                    <a:pt x="874" y="1484"/>
                    <a:pt x="865" y="1481"/>
                    <a:pt x="862" y="1481"/>
                  </a:cubicBezTo>
                  <a:cubicBezTo>
                    <a:pt x="825" y="1455"/>
                    <a:pt x="793" y="1435"/>
                    <a:pt x="761" y="1409"/>
                  </a:cubicBezTo>
                  <a:cubicBezTo>
                    <a:pt x="747" y="1397"/>
                    <a:pt x="732" y="1383"/>
                    <a:pt x="718" y="1371"/>
                  </a:cubicBezTo>
                  <a:lnTo>
                    <a:pt x="715" y="1368"/>
                  </a:lnTo>
                  <a:cubicBezTo>
                    <a:pt x="686" y="1334"/>
                    <a:pt x="660" y="1299"/>
                    <a:pt x="634" y="1265"/>
                  </a:cubicBezTo>
                  <a:lnTo>
                    <a:pt x="631" y="1262"/>
                  </a:lnTo>
                  <a:cubicBezTo>
                    <a:pt x="620" y="1247"/>
                    <a:pt x="617" y="1227"/>
                    <a:pt x="608" y="1213"/>
                  </a:cubicBezTo>
                  <a:lnTo>
                    <a:pt x="588" y="1161"/>
                  </a:lnTo>
                  <a:cubicBezTo>
                    <a:pt x="588" y="1155"/>
                    <a:pt x="585" y="1149"/>
                    <a:pt x="585" y="1146"/>
                  </a:cubicBezTo>
                  <a:cubicBezTo>
                    <a:pt x="580" y="1106"/>
                    <a:pt x="574" y="1066"/>
                    <a:pt x="571" y="1025"/>
                  </a:cubicBezTo>
                  <a:lnTo>
                    <a:pt x="571" y="1020"/>
                  </a:lnTo>
                  <a:cubicBezTo>
                    <a:pt x="577" y="994"/>
                    <a:pt x="577" y="968"/>
                    <a:pt x="585" y="948"/>
                  </a:cubicBezTo>
                  <a:cubicBezTo>
                    <a:pt x="585" y="945"/>
                    <a:pt x="585" y="936"/>
                    <a:pt x="588" y="933"/>
                  </a:cubicBezTo>
                  <a:cubicBezTo>
                    <a:pt x="591" y="919"/>
                    <a:pt x="600" y="901"/>
                    <a:pt x="603" y="881"/>
                  </a:cubicBezTo>
                  <a:cubicBezTo>
                    <a:pt x="614" y="861"/>
                    <a:pt x="620" y="844"/>
                    <a:pt x="629" y="824"/>
                  </a:cubicBezTo>
                  <a:lnTo>
                    <a:pt x="637" y="803"/>
                  </a:lnTo>
                  <a:lnTo>
                    <a:pt x="637" y="801"/>
                  </a:lnTo>
                  <a:cubicBezTo>
                    <a:pt x="637" y="795"/>
                    <a:pt x="643" y="792"/>
                    <a:pt x="643" y="789"/>
                  </a:cubicBezTo>
                  <a:lnTo>
                    <a:pt x="643" y="792"/>
                  </a:lnTo>
                  <a:cubicBezTo>
                    <a:pt x="646" y="786"/>
                    <a:pt x="652" y="777"/>
                    <a:pt x="657" y="769"/>
                  </a:cubicBezTo>
                  <a:lnTo>
                    <a:pt x="689" y="728"/>
                  </a:lnTo>
                  <a:cubicBezTo>
                    <a:pt x="701" y="714"/>
                    <a:pt x="709" y="703"/>
                    <a:pt x="721" y="688"/>
                  </a:cubicBezTo>
                  <a:lnTo>
                    <a:pt x="721" y="682"/>
                  </a:lnTo>
                  <a:cubicBezTo>
                    <a:pt x="724" y="682"/>
                    <a:pt x="729" y="679"/>
                    <a:pt x="729" y="677"/>
                  </a:cubicBezTo>
                  <a:cubicBezTo>
                    <a:pt x="752" y="654"/>
                    <a:pt x="778" y="636"/>
                    <a:pt x="804" y="619"/>
                  </a:cubicBezTo>
                  <a:lnTo>
                    <a:pt x="807" y="619"/>
                  </a:lnTo>
                  <a:cubicBezTo>
                    <a:pt x="822" y="610"/>
                    <a:pt x="833" y="605"/>
                    <a:pt x="850" y="596"/>
                  </a:cubicBezTo>
                  <a:cubicBezTo>
                    <a:pt x="879" y="581"/>
                    <a:pt x="911" y="576"/>
                    <a:pt x="937" y="564"/>
                  </a:cubicBezTo>
                  <a:cubicBezTo>
                    <a:pt x="954" y="561"/>
                    <a:pt x="974" y="558"/>
                    <a:pt x="995" y="553"/>
                  </a:cubicBezTo>
                  <a:cubicBezTo>
                    <a:pt x="1026" y="550"/>
                    <a:pt x="1061" y="547"/>
                    <a:pt x="1090" y="547"/>
                  </a:cubicBezTo>
                  <a:close/>
                  <a:moveTo>
                    <a:pt x="1093" y="0"/>
                  </a:moveTo>
                  <a:cubicBezTo>
                    <a:pt x="758" y="0"/>
                    <a:pt x="424" y="148"/>
                    <a:pt x="228" y="426"/>
                  </a:cubicBezTo>
                  <a:cubicBezTo>
                    <a:pt x="84" y="622"/>
                    <a:pt x="0" y="875"/>
                    <a:pt x="18" y="1120"/>
                  </a:cubicBezTo>
                  <a:cubicBezTo>
                    <a:pt x="35" y="1348"/>
                    <a:pt x="141" y="1567"/>
                    <a:pt x="294" y="1731"/>
                  </a:cubicBezTo>
                  <a:cubicBezTo>
                    <a:pt x="549" y="1991"/>
                    <a:pt x="917" y="2153"/>
                    <a:pt x="1285" y="2153"/>
                  </a:cubicBezTo>
                  <a:cubicBezTo>
                    <a:pt x="1379" y="2153"/>
                    <a:pt x="1473" y="2143"/>
                    <a:pt x="1565" y="2121"/>
                  </a:cubicBezTo>
                  <a:cubicBezTo>
                    <a:pt x="1859" y="2048"/>
                    <a:pt x="2136" y="1884"/>
                    <a:pt x="2245" y="1584"/>
                  </a:cubicBezTo>
                  <a:cubicBezTo>
                    <a:pt x="2306" y="1406"/>
                    <a:pt x="2309" y="1227"/>
                    <a:pt x="2286" y="1051"/>
                  </a:cubicBezTo>
                  <a:cubicBezTo>
                    <a:pt x="2317" y="982"/>
                    <a:pt x="2323" y="904"/>
                    <a:pt x="2292" y="829"/>
                  </a:cubicBezTo>
                  <a:cubicBezTo>
                    <a:pt x="2254" y="737"/>
                    <a:pt x="2208" y="656"/>
                    <a:pt x="2153" y="576"/>
                  </a:cubicBezTo>
                  <a:cubicBezTo>
                    <a:pt x="2150" y="573"/>
                    <a:pt x="2147" y="564"/>
                    <a:pt x="2145" y="561"/>
                  </a:cubicBezTo>
                  <a:cubicBezTo>
                    <a:pt x="1949" y="288"/>
                    <a:pt x="1657" y="89"/>
                    <a:pt x="1315" y="22"/>
                  </a:cubicBezTo>
                  <a:cubicBezTo>
                    <a:pt x="1242" y="8"/>
                    <a:pt x="1167" y="0"/>
                    <a:pt x="1093"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52" name="Google Shape;1752;p48"/>
            <p:cNvSpPr/>
            <p:nvPr/>
          </p:nvSpPr>
          <p:spPr>
            <a:xfrm>
              <a:off x="4305375" y="589075"/>
              <a:ext cx="29300" cy="26175"/>
            </a:xfrm>
            <a:custGeom>
              <a:avLst/>
              <a:gdLst/>
              <a:ahLst/>
              <a:cxnLst/>
              <a:rect l="l" t="t" r="r" b="b"/>
              <a:pathLst>
                <a:path w="1172" h="1047" extrusionOk="0">
                  <a:moveTo>
                    <a:pt x="520" y="1"/>
                  </a:moveTo>
                  <a:cubicBezTo>
                    <a:pt x="491" y="1"/>
                    <a:pt x="456" y="4"/>
                    <a:pt x="425" y="9"/>
                  </a:cubicBezTo>
                  <a:cubicBezTo>
                    <a:pt x="404" y="12"/>
                    <a:pt x="384" y="15"/>
                    <a:pt x="367" y="18"/>
                  </a:cubicBezTo>
                  <a:cubicBezTo>
                    <a:pt x="341" y="30"/>
                    <a:pt x="309" y="38"/>
                    <a:pt x="280" y="53"/>
                  </a:cubicBezTo>
                  <a:cubicBezTo>
                    <a:pt x="263" y="58"/>
                    <a:pt x="252" y="67"/>
                    <a:pt x="237" y="73"/>
                  </a:cubicBezTo>
                  <a:lnTo>
                    <a:pt x="234" y="73"/>
                  </a:lnTo>
                  <a:cubicBezTo>
                    <a:pt x="208" y="90"/>
                    <a:pt x="182" y="110"/>
                    <a:pt x="159" y="130"/>
                  </a:cubicBezTo>
                  <a:cubicBezTo>
                    <a:pt x="159" y="133"/>
                    <a:pt x="154" y="139"/>
                    <a:pt x="151" y="139"/>
                  </a:cubicBezTo>
                  <a:lnTo>
                    <a:pt x="151" y="142"/>
                  </a:lnTo>
                  <a:cubicBezTo>
                    <a:pt x="139" y="156"/>
                    <a:pt x="131" y="168"/>
                    <a:pt x="119" y="182"/>
                  </a:cubicBezTo>
                  <a:lnTo>
                    <a:pt x="87" y="226"/>
                  </a:lnTo>
                  <a:cubicBezTo>
                    <a:pt x="82" y="231"/>
                    <a:pt x="76" y="240"/>
                    <a:pt x="73" y="246"/>
                  </a:cubicBezTo>
                  <a:lnTo>
                    <a:pt x="67" y="252"/>
                  </a:lnTo>
                  <a:lnTo>
                    <a:pt x="67" y="254"/>
                  </a:lnTo>
                  <a:lnTo>
                    <a:pt x="59" y="275"/>
                  </a:lnTo>
                  <a:cubicBezTo>
                    <a:pt x="50" y="295"/>
                    <a:pt x="44" y="312"/>
                    <a:pt x="33" y="332"/>
                  </a:cubicBezTo>
                  <a:cubicBezTo>
                    <a:pt x="30" y="352"/>
                    <a:pt x="21" y="370"/>
                    <a:pt x="18" y="384"/>
                  </a:cubicBezTo>
                  <a:cubicBezTo>
                    <a:pt x="15" y="387"/>
                    <a:pt x="15" y="396"/>
                    <a:pt x="15" y="399"/>
                  </a:cubicBezTo>
                  <a:cubicBezTo>
                    <a:pt x="7" y="419"/>
                    <a:pt x="7" y="445"/>
                    <a:pt x="1" y="471"/>
                  </a:cubicBezTo>
                  <a:lnTo>
                    <a:pt x="1" y="476"/>
                  </a:lnTo>
                  <a:cubicBezTo>
                    <a:pt x="4" y="517"/>
                    <a:pt x="10" y="557"/>
                    <a:pt x="15" y="597"/>
                  </a:cubicBezTo>
                  <a:cubicBezTo>
                    <a:pt x="15" y="600"/>
                    <a:pt x="18" y="606"/>
                    <a:pt x="18" y="612"/>
                  </a:cubicBezTo>
                  <a:lnTo>
                    <a:pt x="38" y="664"/>
                  </a:lnTo>
                  <a:cubicBezTo>
                    <a:pt x="47" y="678"/>
                    <a:pt x="50" y="698"/>
                    <a:pt x="61" y="713"/>
                  </a:cubicBezTo>
                  <a:lnTo>
                    <a:pt x="64" y="716"/>
                  </a:lnTo>
                  <a:cubicBezTo>
                    <a:pt x="90" y="750"/>
                    <a:pt x="116" y="785"/>
                    <a:pt x="145" y="819"/>
                  </a:cubicBezTo>
                  <a:lnTo>
                    <a:pt x="148" y="822"/>
                  </a:lnTo>
                  <a:cubicBezTo>
                    <a:pt x="162" y="834"/>
                    <a:pt x="177" y="848"/>
                    <a:pt x="191" y="860"/>
                  </a:cubicBezTo>
                  <a:cubicBezTo>
                    <a:pt x="223" y="886"/>
                    <a:pt x="255" y="906"/>
                    <a:pt x="292" y="932"/>
                  </a:cubicBezTo>
                  <a:cubicBezTo>
                    <a:pt x="295" y="932"/>
                    <a:pt x="304" y="935"/>
                    <a:pt x="306" y="937"/>
                  </a:cubicBezTo>
                  <a:cubicBezTo>
                    <a:pt x="324" y="946"/>
                    <a:pt x="341" y="958"/>
                    <a:pt x="361" y="963"/>
                  </a:cubicBezTo>
                  <a:cubicBezTo>
                    <a:pt x="396" y="981"/>
                    <a:pt x="436" y="1001"/>
                    <a:pt x="476" y="1010"/>
                  </a:cubicBezTo>
                  <a:cubicBezTo>
                    <a:pt x="479" y="1010"/>
                    <a:pt x="485" y="1015"/>
                    <a:pt x="491" y="1015"/>
                  </a:cubicBezTo>
                  <a:cubicBezTo>
                    <a:pt x="508" y="1018"/>
                    <a:pt x="525" y="1024"/>
                    <a:pt x="549" y="1030"/>
                  </a:cubicBezTo>
                  <a:cubicBezTo>
                    <a:pt x="589" y="1035"/>
                    <a:pt x="635" y="1038"/>
                    <a:pt x="672" y="1044"/>
                  </a:cubicBezTo>
                  <a:cubicBezTo>
                    <a:pt x="693" y="1047"/>
                    <a:pt x="707" y="1047"/>
                    <a:pt x="724" y="1047"/>
                  </a:cubicBezTo>
                  <a:lnTo>
                    <a:pt x="736" y="1047"/>
                  </a:lnTo>
                  <a:cubicBezTo>
                    <a:pt x="782" y="1044"/>
                    <a:pt x="825" y="1038"/>
                    <a:pt x="868" y="1033"/>
                  </a:cubicBezTo>
                  <a:cubicBezTo>
                    <a:pt x="880" y="1033"/>
                    <a:pt x="886" y="1033"/>
                    <a:pt x="883" y="1024"/>
                  </a:cubicBezTo>
                  <a:lnTo>
                    <a:pt x="889" y="1024"/>
                  </a:lnTo>
                  <a:cubicBezTo>
                    <a:pt x="897" y="1021"/>
                    <a:pt x="903" y="1021"/>
                    <a:pt x="915" y="1018"/>
                  </a:cubicBezTo>
                  <a:cubicBezTo>
                    <a:pt x="955" y="1007"/>
                    <a:pt x="989" y="989"/>
                    <a:pt x="1027" y="972"/>
                  </a:cubicBezTo>
                  <a:lnTo>
                    <a:pt x="1030" y="972"/>
                  </a:lnTo>
                  <a:lnTo>
                    <a:pt x="1036" y="963"/>
                  </a:lnTo>
                  <a:cubicBezTo>
                    <a:pt x="1050" y="949"/>
                    <a:pt x="1070" y="937"/>
                    <a:pt x="1085" y="929"/>
                  </a:cubicBezTo>
                  <a:cubicBezTo>
                    <a:pt x="1090" y="923"/>
                    <a:pt x="1099" y="917"/>
                    <a:pt x="1102" y="914"/>
                  </a:cubicBezTo>
                  <a:cubicBezTo>
                    <a:pt x="1108" y="903"/>
                    <a:pt x="1122" y="877"/>
                    <a:pt x="1128" y="877"/>
                  </a:cubicBezTo>
                  <a:cubicBezTo>
                    <a:pt x="1134" y="863"/>
                    <a:pt x="1142" y="848"/>
                    <a:pt x="1148" y="831"/>
                  </a:cubicBezTo>
                  <a:cubicBezTo>
                    <a:pt x="1151" y="822"/>
                    <a:pt x="1151" y="819"/>
                    <a:pt x="1157" y="819"/>
                  </a:cubicBezTo>
                  <a:lnTo>
                    <a:pt x="1157" y="808"/>
                  </a:lnTo>
                  <a:cubicBezTo>
                    <a:pt x="1160" y="779"/>
                    <a:pt x="1162" y="747"/>
                    <a:pt x="1165" y="716"/>
                  </a:cubicBezTo>
                  <a:cubicBezTo>
                    <a:pt x="1171" y="710"/>
                    <a:pt x="1165" y="707"/>
                    <a:pt x="1171" y="704"/>
                  </a:cubicBezTo>
                  <a:lnTo>
                    <a:pt x="1171" y="692"/>
                  </a:lnTo>
                  <a:cubicBezTo>
                    <a:pt x="1162" y="643"/>
                    <a:pt x="1160" y="595"/>
                    <a:pt x="1151" y="546"/>
                  </a:cubicBezTo>
                  <a:cubicBezTo>
                    <a:pt x="1145" y="517"/>
                    <a:pt x="1142" y="488"/>
                    <a:pt x="1134" y="459"/>
                  </a:cubicBezTo>
                  <a:cubicBezTo>
                    <a:pt x="1131" y="448"/>
                    <a:pt x="1122" y="411"/>
                    <a:pt x="1121" y="404"/>
                  </a:cubicBezTo>
                  <a:lnTo>
                    <a:pt x="1121" y="404"/>
                  </a:lnTo>
                  <a:cubicBezTo>
                    <a:pt x="1121" y="405"/>
                    <a:pt x="1122" y="406"/>
                    <a:pt x="1122" y="407"/>
                  </a:cubicBezTo>
                  <a:cubicBezTo>
                    <a:pt x="1121" y="404"/>
                    <a:pt x="1121" y="403"/>
                    <a:pt x="1121" y="403"/>
                  </a:cubicBezTo>
                  <a:lnTo>
                    <a:pt x="1121" y="403"/>
                  </a:lnTo>
                  <a:cubicBezTo>
                    <a:pt x="1121" y="403"/>
                    <a:pt x="1121" y="403"/>
                    <a:pt x="1121" y="404"/>
                  </a:cubicBezTo>
                  <a:lnTo>
                    <a:pt x="1121" y="404"/>
                  </a:lnTo>
                  <a:cubicBezTo>
                    <a:pt x="1107" y="367"/>
                    <a:pt x="1099" y="328"/>
                    <a:pt x="1087" y="289"/>
                  </a:cubicBezTo>
                  <a:cubicBezTo>
                    <a:pt x="1085" y="289"/>
                    <a:pt x="1085" y="289"/>
                    <a:pt x="1085" y="286"/>
                  </a:cubicBezTo>
                  <a:cubicBezTo>
                    <a:pt x="1070" y="269"/>
                    <a:pt x="1056" y="254"/>
                    <a:pt x="1041" y="234"/>
                  </a:cubicBezTo>
                  <a:lnTo>
                    <a:pt x="1033" y="228"/>
                  </a:lnTo>
                  <a:lnTo>
                    <a:pt x="1033" y="226"/>
                  </a:lnTo>
                  <a:cubicBezTo>
                    <a:pt x="1001" y="191"/>
                    <a:pt x="964" y="162"/>
                    <a:pt x="929" y="139"/>
                  </a:cubicBezTo>
                  <a:cubicBezTo>
                    <a:pt x="912" y="125"/>
                    <a:pt x="891" y="113"/>
                    <a:pt x="877" y="102"/>
                  </a:cubicBezTo>
                  <a:lnTo>
                    <a:pt x="874" y="99"/>
                  </a:lnTo>
                  <a:lnTo>
                    <a:pt x="871" y="99"/>
                  </a:lnTo>
                  <a:cubicBezTo>
                    <a:pt x="834" y="81"/>
                    <a:pt x="802" y="61"/>
                    <a:pt x="762" y="47"/>
                  </a:cubicBezTo>
                  <a:cubicBezTo>
                    <a:pt x="745" y="41"/>
                    <a:pt x="724" y="32"/>
                    <a:pt x="701" y="27"/>
                  </a:cubicBezTo>
                  <a:lnTo>
                    <a:pt x="698" y="27"/>
                  </a:lnTo>
                  <a:cubicBezTo>
                    <a:pt x="696" y="27"/>
                    <a:pt x="696" y="27"/>
                    <a:pt x="696" y="24"/>
                  </a:cubicBezTo>
                  <a:cubicBezTo>
                    <a:pt x="655" y="15"/>
                    <a:pt x="621" y="9"/>
                    <a:pt x="580" y="4"/>
                  </a:cubicBezTo>
                  <a:cubicBezTo>
                    <a:pt x="563" y="4"/>
                    <a:pt x="540" y="4"/>
                    <a:pt x="523"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grpSp>
      <p:grpSp>
        <p:nvGrpSpPr>
          <p:cNvPr id="1753" name="Google Shape;1753;p48"/>
          <p:cNvGrpSpPr/>
          <p:nvPr/>
        </p:nvGrpSpPr>
        <p:grpSpPr>
          <a:xfrm rot="1743877">
            <a:off x="16254779" y="1171621"/>
            <a:ext cx="2820502" cy="2115182"/>
            <a:chOff x="3369225" y="4397550"/>
            <a:chExt cx="305750" cy="229300"/>
          </a:xfrm>
        </p:grpSpPr>
        <p:sp>
          <p:nvSpPr>
            <p:cNvPr id="1754" name="Google Shape;1754;p48"/>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755" name="Google Shape;1755;p48"/>
            <p:cNvGrpSpPr/>
            <p:nvPr/>
          </p:nvGrpSpPr>
          <p:grpSpPr>
            <a:xfrm>
              <a:off x="3369225" y="4397550"/>
              <a:ext cx="305750" cy="229300"/>
              <a:chOff x="3369225" y="4397550"/>
              <a:chExt cx="305750" cy="229300"/>
            </a:xfrm>
          </p:grpSpPr>
          <p:sp>
            <p:nvSpPr>
              <p:cNvPr id="1756" name="Google Shape;1756;p48"/>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57" name="Google Shape;1757;p48"/>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58" name="Google Shape;1758;p48"/>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59" name="Google Shape;1759;p48"/>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60" name="Google Shape;1760;p48"/>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61" name="Google Shape;1761;p48"/>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62" name="Google Shape;1762;p48"/>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3" name="Google Shape;1763;p48"/>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4" name="Google Shape;1764;p48"/>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5" name="Google Shape;1765;p48"/>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grpSp>
      </p:grpSp>
      <p:sp>
        <p:nvSpPr>
          <p:cNvPr id="4" name="Rectangle 3"/>
          <p:cNvSpPr/>
          <p:nvPr/>
        </p:nvSpPr>
        <p:spPr>
          <a:xfrm>
            <a:off x="2013176" y="3001030"/>
            <a:ext cx="8578980" cy="419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800">
              <a:solidFill>
                <a:srgbClr val="E8C9FF"/>
              </a:solidFill>
              <a:latin typeface="Arial"/>
            </a:endParaRPr>
          </a:p>
        </p:txBody>
      </p:sp>
      <p:sp>
        <p:nvSpPr>
          <p:cNvPr id="74" name="Google Shape;1699;p48"/>
          <p:cNvSpPr txBox="1">
            <a:spLocks noGrp="1"/>
          </p:cNvSpPr>
          <p:nvPr>
            <p:ph type="title"/>
          </p:nvPr>
        </p:nvSpPr>
        <p:spPr>
          <a:xfrm>
            <a:off x="1962629" y="5097830"/>
            <a:ext cx="8604346" cy="1566600"/>
          </a:xfrm>
          <a:prstGeom prst="rect">
            <a:avLst/>
          </a:prstGeom>
        </p:spPr>
        <p:txBody>
          <a:bodyPr spcFirstLastPara="1" wrap="square" lIns="182850" tIns="182850" rIns="182850" bIns="182850" anchor="b" anchorCtr="0">
            <a:noAutofit/>
          </a:bodyPr>
          <a:lstStyle/>
          <a:p>
            <a:pPr algn="ctr"/>
            <a:r>
              <a:rPr lang="en" sz="6000" b="1">
                <a:solidFill>
                  <a:srgbClr val="C00000"/>
                </a:solidFill>
              </a:rPr>
              <a:t>GIẢI MÃ THÍ NGHIỆM</a:t>
            </a:r>
            <a:endParaRPr sz="6000" b="1">
              <a:solidFill>
                <a:srgbClr val="C00000"/>
              </a:solidFill>
            </a:endParaRPr>
          </a:p>
        </p:txBody>
      </p:sp>
      <p:sp>
        <p:nvSpPr>
          <p:cNvPr id="75" name="Google Shape;1699;p48"/>
          <p:cNvSpPr txBox="1">
            <a:spLocks noGrp="1"/>
          </p:cNvSpPr>
          <p:nvPr>
            <p:ph type="title"/>
          </p:nvPr>
        </p:nvSpPr>
        <p:spPr>
          <a:xfrm>
            <a:off x="2378059" y="3280524"/>
            <a:ext cx="7832530" cy="1566600"/>
          </a:xfrm>
          <a:prstGeom prst="rect">
            <a:avLst/>
          </a:prstGeom>
        </p:spPr>
        <p:txBody>
          <a:bodyPr spcFirstLastPara="1" wrap="square" lIns="182850" tIns="182850" rIns="182850" bIns="182850" anchor="b" anchorCtr="0">
            <a:noAutofit/>
          </a:bodyPr>
          <a:lstStyle/>
          <a:p>
            <a:pPr algn="ctr"/>
            <a:r>
              <a:rPr lang="en-US" sz="7000" b="1">
                <a:solidFill>
                  <a:srgbClr val="000000"/>
                </a:solidFill>
              </a:rPr>
              <a:t>TRÒ CHƠI</a:t>
            </a:r>
            <a:endParaRPr sz="7000" b="1">
              <a:solidFill>
                <a:srgbClr val="000000"/>
              </a:solidFill>
            </a:endParaRPr>
          </a:p>
        </p:txBody>
      </p:sp>
      <p:grpSp>
        <p:nvGrpSpPr>
          <p:cNvPr id="95" name="Google Shape;1485;p43"/>
          <p:cNvGrpSpPr/>
          <p:nvPr/>
        </p:nvGrpSpPr>
        <p:grpSpPr>
          <a:xfrm rot="-371376" flipH="1">
            <a:off x="11513849" y="2396344"/>
            <a:ext cx="4327434" cy="5793632"/>
            <a:chOff x="2961675" y="3275575"/>
            <a:chExt cx="426875" cy="571525"/>
          </a:xfrm>
        </p:grpSpPr>
        <p:sp>
          <p:nvSpPr>
            <p:cNvPr id="96" name="Google Shape;1486;p43"/>
            <p:cNvSpPr/>
            <p:nvPr/>
          </p:nvSpPr>
          <p:spPr>
            <a:xfrm>
              <a:off x="3020250" y="3413900"/>
              <a:ext cx="360725" cy="423850"/>
            </a:xfrm>
            <a:custGeom>
              <a:avLst/>
              <a:gdLst/>
              <a:ahLst/>
              <a:cxnLst/>
              <a:rect l="l" t="t" r="r" b="b"/>
              <a:pathLst>
                <a:path w="14429" h="16954" extrusionOk="0">
                  <a:moveTo>
                    <a:pt x="4750" y="482"/>
                  </a:moveTo>
                  <a:cubicBezTo>
                    <a:pt x="4847" y="482"/>
                    <a:pt x="4940" y="497"/>
                    <a:pt x="5021" y="540"/>
                  </a:cubicBezTo>
                  <a:cubicBezTo>
                    <a:pt x="5295" y="684"/>
                    <a:pt x="5347" y="1001"/>
                    <a:pt x="5163" y="1238"/>
                  </a:cubicBezTo>
                  <a:cubicBezTo>
                    <a:pt x="5056" y="1370"/>
                    <a:pt x="4906" y="1457"/>
                    <a:pt x="4765" y="1549"/>
                  </a:cubicBezTo>
                  <a:cubicBezTo>
                    <a:pt x="4592" y="1655"/>
                    <a:pt x="4413" y="1753"/>
                    <a:pt x="4229" y="1840"/>
                  </a:cubicBezTo>
                  <a:cubicBezTo>
                    <a:pt x="3843" y="2024"/>
                    <a:pt x="3439" y="2160"/>
                    <a:pt x="3033" y="2278"/>
                  </a:cubicBezTo>
                  <a:cubicBezTo>
                    <a:pt x="2691" y="2380"/>
                    <a:pt x="2302" y="2524"/>
                    <a:pt x="1936" y="2524"/>
                  </a:cubicBezTo>
                  <a:cubicBezTo>
                    <a:pt x="1919" y="2524"/>
                    <a:pt x="1902" y="2524"/>
                    <a:pt x="1886" y="2523"/>
                  </a:cubicBezTo>
                  <a:cubicBezTo>
                    <a:pt x="1675" y="2517"/>
                    <a:pt x="1462" y="2408"/>
                    <a:pt x="1404" y="2192"/>
                  </a:cubicBezTo>
                  <a:cubicBezTo>
                    <a:pt x="1370" y="2071"/>
                    <a:pt x="1390" y="1944"/>
                    <a:pt x="1459" y="1840"/>
                  </a:cubicBezTo>
                  <a:cubicBezTo>
                    <a:pt x="1468" y="1817"/>
                    <a:pt x="1482" y="1797"/>
                    <a:pt x="1505" y="1779"/>
                  </a:cubicBezTo>
                  <a:cubicBezTo>
                    <a:pt x="1995" y="1327"/>
                    <a:pt x="2664" y="1053"/>
                    <a:pt x="3289" y="843"/>
                  </a:cubicBezTo>
                  <a:cubicBezTo>
                    <a:pt x="3592" y="736"/>
                    <a:pt x="3892" y="647"/>
                    <a:pt x="4206" y="575"/>
                  </a:cubicBezTo>
                  <a:cubicBezTo>
                    <a:pt x="4366" y="539"/>
                    <a:pt x="4565" y="482"/>
                    <a:pt x="4750" y="482"/>
                  </a:cubicBezTo>
                  <a:close/>
                  <a:moveTo>
                    <a:pt x="9238" y="8627"/>
                  </a:moveTo>
                  <a:cubicBezTo>
                    <a:pt x="9249" y="8627"/>
                    <a:pt x="9259" y="8627"/>
                    <a:pt x="9270" y="8627"/>
                  </a:cubicBezTo>
                  <a:cubicBezTo>
                    <a:pt x="9460" y="8633"/>
                    <a:pt x="9630" y="8734"/>
                    <a:pt x="9762" y="8864"/>
                  </a:cubicBezTo>
                  <a:cubicBezTo>
                    <a:pt x="9932" y="9037"/>
                    <a:pt x="10028" y="9276"/>
                    <a:pt x="10105" y="9506"/>
                  </a:cubicBezTo>
                  <a:cubicBezTo>
                    <a:pt x="10137" y="9610"/>
                    <a:pt x="10042" y="9711"/>
                    <a:pt x="9950" y="9734"/>
                  </a:cubicBezTo>
                  <a:cubicBezTo>
                    <a:pt x="9937" y="9737"/>
                    <a:pt x="9924" y="9738"/>
                    <a:pt x="9911" y="9738"/>
                  </a:cubicBezTo>
                  <a:cubicBezTo>
                    <a:pt x="9818" y="9738"/>
                    <a:pt x="9747" y="9665"/>
                    <a:pt x="9722" y="9578"/>
                  </a:cubicBezTo>
                  <a:cubicBezTo>
                    <a:pt x="9719" y="9570"/>
                    <a:pt x="9719" y="9564"/>
                    <a:pt x="9716" y="9555"/>
                  </a:cubicBezTo>
                  <a:lnTo>
                    <a:pt x="9716" y="9552"/>
                  </a:lnTo>
                  <a:cubicBezTo>
                    <a:pt x="9711" y="9538"/>
                    <a:pt x="9705" y="9527"/>
                    <a:pt x="9702" y="9512"/>
                  </a:cubicBezTo>
                  <a:cubicBezTo>
                    <a:pt x="9690" y="9483"/>
                    <a:pt x="9679" y="9452"/>
                    <a:pt x="9664" y="9423"/>
                  </a:cubicBezTo>
                  <a:cubicBezTo>
                    <a:pt x="9644" y="9374"/>
                    <a:pt x="9618" y="9322"/>
                    <a:pt x="9589" y="9276"/>
                  </a:cubicBezTo>
                  <a:cubicBezTo>
                    <a:pt x="9587" y="9266"/>
                    <a:pt x="9578" y="9260"/>
                    <a:pt x="9574" y="9252"/>
                  </a:cubicBezTo>
                  <a:lnTo>
                    <a:pt x="9574" y="9252"/>
                  </a:lnTo>
                  <a:cubicBezTo>
                    <a:pt x="9574" y="9252"/>
                    <a:pt x="9575" y="9252"/>
                    <a:pt x="9575" y="9253"/>
                  </a:cubicBezTo>
                  <a:lnTo>
                    <a:pt x="9572" y="9247"/>
                  </a:lnTo>
                  <a:lnTo>
                    <a:pt x="9572" y="9247"/>
                  </a:lnTo>
                  <a:cubicBezTo>
                    <a:pt x="9573" y="9249"/>
                    <a:pt x="9573" y="9250"/>
                    <a:pt x="9574" y="9252"/>
                  </a:cubicBezTo>
                  <a:lnTo>
                    <a:pt x="9574" y="9252"/>
                  </a:lnTo>
                  <a:cubicBezTo>
                    <a:pt x="9571" y="9249"/>
                    <a:pt x="9566" y="9246"/>
                    <a:pt x="9566" y="9238"/>
                  </a:cubicBezTo>
                  <a:lnTo>
                    <a:pt x="9564" y="9235"/>
                  </a:lnTo>
                  <a:lnTo>
                    <a:pt x="9520" y="9181"/>
                  </a:lnTo>
                  <a:cubicBezTo>
                    <a:pt x="9506" y="9166"/>
                    <a:pt x="9491" y="9149"/>
                    <a:pt x="9480" y="9135"/>
                  </a:cubicBezTo>
                  <a:cubicBezTo>
                    <a:pt x="9474" y="9129"/>
                    <a:pt x="9466" y="9120"/>
                    <a:pt x="9457" y="9114"/>
                  </a:cubicBezTo>
                  <a:cubicBezTo>
                    <a:pt x="9445" y="9109"/>
                    <a:pt x="9437" y="9106"/>
                    <a:pt x="9437" y="9103"/>
                  </a:cubicBezTo>
                  <a:cubicBezTo>
                    <a:pt x="9417" y="9086"/>
                    <a:pt x="9391" y="9065"/>
                    <a:pt x="9370" y="9051"/>
                  </a:cubicBezTo>
                  <a:lnTo>
                    <a:pt x="9365" y="9048"/>
                  </a:lnTo>
                  <a:lnTo>
                    <a:pt x="9362" y="9048"/>
                  </a:lnTo>
                  <a:cubicBezTo>
                    <a:pt x="9350" y="9045"/>
                    <a:pt x="9342" y="9037"/>
                    <a:pt x="9327" y="9034"/>
                  </a:cubicBezTo>
                  <a:lnTo>
                    <a:pt x="9284" y="9022"/>
                  </a:lnTo>
                  <a:lnTo>
                    <a:pt x="9278" y="9022"/>
                  </a:lnTo>
                  <a:cubicBezTo>
                    <a:pt x="9264" y="9022"/>
                    <a:pt x="9249" y="9019"/>
                    <a:pt x="9235" y="9019"/>
                  </a:cubicBezTo>
                  <a:lnTo>
                    <a:pt x="9229" y="9019"/>
                  </a:lnTo>
                  <a:cubicBezTo>
                    <a:pt x="9206" y="9022"/>
                    <a:pt x="9186" y="9025"/>
                    <a:pt x="9163" y="9034"/>
                  </a:cubicBezTo>
                  <a:lnTo>
                    <a:pt x="9120" y="9054"/>
                  </a:lnTo>
                  <a:lnTo>
                    <a:pt x="9117" y="9054"/>
                  </a:lnTo>
                  <a:cubicBezTo>
                    <a:pt x="9105" y="9063"/>
                    <a:pt x="9100" y="9071"/>
                    <a:pt x="9088" y="9077"/>
                  </a:cubicBezTo>
                  <a:cubicBezTo>
                    <a:pt x="9076" y="9083"/>
                    <a:pt x="9071" y="9094"/>
                    <a:pt x="9062" y="9103"/>
                  </a:cubicBezTo>
                  <a:cubicBezTo>
                    <a:pt x="9059" y="9106"/>
                    <a:pt x="9059" y="9109"/>
                    <a:pt x="9056" y="9109"/>
                  </a:cubicBezTo>
                  <a:cubicBezTo>
                    <a:pt x="9042" y="9126"/>
                    <a:pt x="9030" y="9146"/>
                    <a:pt x="9025" y="9163"/>
                  </a:cubicBezTo>
                  <a:cubicBezTo>
                    <a:pt x="9025" y="9163"/>
                    <a:pt x="9025" y="9166"/>
                    <a:pt x="9019" y="9169"/>
                  </a:cubicBezTo>
                  <a:cubicBezTo>
                    <a:pt x="9019" y="9175"/>
                    <a:pt x="9016" y="9175"/>
                    <a:pt x="9016" y="9178"/>
                  </a:cubicBezTo>
                  <a:lnTo>
                    <a:pt x="9016" y="9181"/>
                  </a:lnTo>
                  <a:cubicBezTo>
                    <a:pt x="9013" y="9184"/>
                    <a:pt x="9010" y="9192"/>
                    <a:pt x="9010" y="9195"/>
                  </a:cubicBezTo>
                  <a:cubicBezTo>
                    <a:pt x="9004" y="9210"/>
                    <a:pt x="8999" y="9227"/>
                    <a:pt x="8996" y="9241"/>
                  </a:cubicBezTo>
                  <a:lnTo>
                    <a:pt x="8984" y="9284"/>
                  </a:lnTo>
                  <a:cubicBezTo>
                    <a:pt x="8981" y="9293"/>
                    <a:pt x="8981" y="9299"/>
                    <a:pt x="8981" y="9307"/>
                  </a:cubicBezTo>
                  <a:cubicBezTo>
                    <a:pt x="8973" y="9348"/>
                    <a:pt x="8973" y="9382"/>
                    <a:pt x="8973" y="9423"/>
                  </a:cubicBezTo>
                  <a:lnTo>
                    <a:pt x="8973" y="9452"/>
                  </a:lnTo>
                  <a:cubicBezTo>
                    <a:pt x="8976" y="9469"/>
                    <a:pt x="8976" y="9492"/>
                    <a:pt x="8981" y="9512"/>
                  </a:cubicBezTo>
                  <a:cubicBezTo>
                    <a:pt x="8987" y="9558"/>
                    <a:pt x="8996" y="9607"/>
                    <a:pt x="9004" y="9650"/>
                  </a:cubicBezTo>
                  <a:cubicBezTo>
                    <a:pt x="9010" y="9659"/>
                    <a:pt x="9030" y="9711"/>
                    <a:pt x="9027" y="9723"/>
                  </a:cubicBezTo>
                  <a:cubicBezTo>
                    <a:pt x="9033" y="9731"/>
                    <a:pt x="9039" y="9746"/>
                    <a:pt x="9042" y="9757"/>
                  </a:cubicBezTo>
                  <a:cubicBezTo>
                    <a:pt x="9062" y="9812"/>
                    <a:pt x="9085" y="9861"/>
                    <a:pt x="9114" y="9913"/>
                  </a:cubicBezTo>
                  <a:cubicBezTo>
                    <a:pt x="9160" y="10011"/>
                    <a:pt x="9117" y="10120"/>
                    <a:pt x="9025" y="10172"/>
                  </a:cubicBezTo>
                  <a:cubicBezTo>
                    <a:pt x="8998" y="10186"/>
                    <a:pt x="8970" y="10192"/>
                    <a:pt x="8942" y="10192"/>
                  </a:cubicBezTo>
                  <a:cubicBezTo>
                    <a:pt x="8869" y="10192"/>
                    <a:pt x="8798" y="10149"/>
                    <a:pt x="8765" y="10083"/>
                  </a:cubicBezTo>
                  <a:cubicBezTo>
                    <a:pt x="8644" y="9846"/>
                    <a:pt x="8566" y="9578"/>
                    <a:pt x="8592" y="9310"/>
                  </a:cubicBezTo>
                  <a:cubicBezTo>
                    <a:pt x="8610" y="9120"/>
                    <a:pt x="8682" y="8944"/>
                    <a:pt x="8814" y="8803"/>
                  </a:cubicBezTo>
                  <a:cubicBezTo>
                    <a:pt x="8922" y="8687"/>
                    <a:pt x="9081" y="8627"/>
                    <a:pt x="9238" y="8627"/>
                  </a:cubicBezTo>
                  <a:close/>
                  <a:moveTo>
                    <a:pt x="3087" y="10931"/>
                  </a:moveTo>
                  <a:cubicBezTo>
                    <a:pt x="3119" y="10931"/>
                    <a:pt x="3151" y="10933"/>
                    <a:pt x="3183" y="10939"/>
                  </a:cubicBezTo>
                  <a:cubicBezTo>
                    <a:pt x="3635" y="11017"/>
                    <a:pt x="3883" y="11455"/>
                    <a:pt x="3984" y="11870"/>
                  </a:cubicBezTo>
                  <a:cubicBezTo>
                    <a:pt x="4010" y="11973"/>
                    <a:pt x="3926" y="12074"/>
                    <a:pt x="3828" y="12097"/>
                  </a:cubicBezTo>
                  <a:cubicBezTo>
                    <a:pt x="3816" y="12100"/>
                    <a:pt x="3803" y="12101"/>
                    <a:pt x="3791" y="12101"/>
                  </a:cubicBezTo>
                  <a:cubicBezTo>
                    <a:pt x="3700" y="12101"/>
                    <a:pt x="3621" y="12028"/>
                    <a:pt x="3600" y="11942"/>
                  </a:cubicBezTo>
                  <a:cubicBezTo>
                    <a:pt x="3595" y="11910"/>
                    <a:pt x="3583" y="11873"/>
                    <a:pt x="3577" y="11841"/>
                  </a:cubicBezTo>
                  <a:cubicBezTo>
                    <a:pt x="3577" y="11838"/>
                    <a:pt x="3572" y="11829"/>
                    <a:pt x="3572" y="11824"/>
                  </a:cubicBezTo>
                  <a:lnTo>
                    <a:pt x="3569" y="11818"/>
                  </a:lnTo>
                  <a:lnTo>
                    <a:pt x="3569" y="11815"/>
                  </a:lnTo>
                  <a:lnTo>
                    <a:pt x="3569" y="11812"/>
                  </a:lnTo>
                  <a:lnTo>
                    <a:pt x="3566" y="11803"/>
                  </a:lnTo>
                  <a:lnTo>
                    <a:pt x="3566" y="11798"/>
                  </a:lnTo>
                  <a:cubicBezTo>
                    <a:pt x="3566" y="11789"/>
                    <a:pt x="3563" y="11786"/>
                    <a:pt x="3563" y="11783"/>
                  </a:cubicBezTo>
                  <a:cubicBezTo>
                    <a:pt x="3543" y="11731"/>
                    <a:pt x="3520" y="11682"/>
                    <a:pt x="3494" y="11630"/>
                  </a:cubicBezTo>
                  <a:cubicBezTo>
                    <a:pt x="3482" y="11610"/>
                    <a:pt x="3471" y="11593"/>
                    <a:pt x="3456" y="11570"/>
                  </a:cubicBezTo>
                  <a:lnTo>
                    <a:pt x="3453" y="11567"/>
                  </a:lnTo>
                  <a:cubicBezTo>
                    <a:pt x="3451" y="11564"/>
                    <a:pt x="3451" y="11558"/>
                    <a:pt x="3448" y="11556"/>
                  </a:cubicBezTo>
                  <a:cubicBezTo>
                    <a:pt x="3442" y="11553"/>
                    <a:pt x="3439" y="11544"/>
                    <a:pt x="3436" y="11541"/>
                  </a:cubicBezTo>
                  <a:cubicBezTo>
                    <a:pt x="3410" y="11507"/>
                    <a:pt x="3381" y="11472"/>
                    <a:pt x="3350" y="11440"/>
                  </a:cubicBezTo>
                  <a:lnTo>
                    <a:pt x="3327" y="11420"/>
                  </a:lnTo>
                  <a:cubicBezTo>
                    <a:pt x="3318" y="11409"/>
                    <a:pt x="3304" y="11400"/>
                    <a:pt x="3292" y="11391"/>
                  </a:cubicBezTo>
                  <a:cubicBezTo>
                    <a:pt x="3278" y="11383"/>
                    <a:pt x="3266" y="11371"/>
                    <a:pt x="3252" y="11365"/>
                  </a:cubicBezTo>
                  <a:cubicBezTo>
                    <a:pt x="3249" y="11365"/>
                    <a:pt x="3246" y="11362"/>
                    <a:pt x="3240" y="11357"/>
                  </a:cubicBezTo>
                  <a:lnTo>
                    <a:pt x="3234" y="11357"/>
                  </a:lnTo>
                  <a:cubicBezTo>
                    <a:pt x="3220" y="11354"/>
                    <a:pt x="3217" y="11351"/>
                    <a:pt x="3217" y="11351"/>
                  </a:cubicBezTo>
                  <a:cubicBezTo>
                    <a:pt x="3194" y="11342"/>
                    <a:pt x="3177" y="11337"/>
                    <a:pt x="3159" y="11328"/>
                  </a:cubicBezTo>
                  <a:lnTo>
                    <a:pt x="3151" y="11328"/>
                  </a:lnTo>
                  <a:cubicBezTo>
                    <a:pt x="3139" y="11328"/>
                    <a:pt x="3125" y="11325"/>
                    <a:pt x="3116" y="11325"/>
                  </a:cubicBezTo>
                  <a:lnTo>
                    <a:pt x="3064" y="11325"/>
                  </a:lnTo>
                  <a:cubicBezTo>
                    <a:pt x="3053" y="11328"/>
                    <a:pt x="3044" y="11328"/>
                    <a:pt x="3030" y="11334"/>
                  </a:cubicBezTo>
                  <a:cubicBezTo>
                    <a:pt x="3026" y="11334"/>
                    <a:pt x="3025" y="11335"/>
                    <a:pt x="3023" y="11335"/>
                  </a:cubicBezTo>
                  <a:cubicBezTo>
                    <a:pt x="3023" y="11335"/>
                    <a:pt x="3022" y="11335"/>
                    <a:pt x="3021" y="11334"/>
                  </a:cubicBezTo>
                  <a:cubicBezTo>
                    <a:pt x="3015" y="11339"/>
                    <a:pt x="3007" y="11339"/>
                    <a:pt x="3004" y="11342"/>
                  </a:cubicBezTo>
                  <a:cubicBezTo>
                    <a:pt x="2989" y="11351"/>
                    <a:pt x="2972" y="11357"/>
                    <a:pt x="2958" y="11365"/>
                  </a:cubicBezTo>
                  <a:lnTo>
                    <a:pt x="2958" y="11368"/>
                  </a:lnTo>
                  <a:cubicBezTo>
                    <a:pt x="2946" y="11377"/>
                    <a:pt x="2938" y="11383"/>
                    <a:pt x="2929" y="11391"/>
                  </a:cubicBezTo>
                  <a:cubicBezTo>
                    <a:pt x="2920" y="11394"/>
                    <a:pt x="2917" y="11406"/>
                    <a:pt x="2909" y="11411"/>
                  </a:cubicBezTo>
                  <a:cubicBezTo>
                    <a:pt x="2906" y="11414"/>
                    <a:pt x="2906" y="11420"/>
                    <a:pt x="2903" y="11420"/>
                  </a:cubicBezTo>
                  <a:cubicBezTo>
                    <a:pt x="2900" y="11420"/>
                    <a:pt x="2900" y="11423"/>
                    <a:pt x="2900" y="11423"/>
                  </a:cubicBezTo>
                  <a:lnTo>
                    <a:pt x="2889" y="11435"/>
                  </a:lnTo>
                  <a:lnTo>
                    <a:pt x="2866" y="11466"/>
                  </a:lnTo>
                  <a:cubicBezTo>
                    <a:pt x="2866" y="11469"/>
                    <a:pt x="2863" y="11469"/>
                    <a:pt x="2863" y="11478"/>
                  </a:cubicBezTo>
                  <a:cubicBezTo>
                    <a:pt x="2848" y="11507"/>
                    <a:pt x="2837" y="11535"/>
                    <a:pt x="2831" y="11567"/>
                  </a:cubicBezTo>
                  <a:cubicBezTo>
                    <a:pt x="2834" y="11567"/>
                    <a:pt x="2831" y="11573"/>
                    <a:pt x="2822" y="11587"/>
                  </a:cubicBezTo>
                  <a:cubicBezTo>
                    <a:pt x="2822" y="11602"/>
                    <a:pt x="2819" y="11622"/>
                    <a:pt x="2819" y="11636"/>
                  </a:cubicBezTo>
                  <a:cubicBezTo>
                    <a:pt x="2817" y="11656"/>
                    <a:pt x="2817" y="11679"/>
                    <a:pt x="2817" y="11700"/>
                  </a:cubicBezTo>
                  <a:lnTo>
                    <a:pt x="2817" y="11726"/>
                  </a:lnTo>
                  <a:lnTo>
                    <a:pt x="2817" y="11728"/>
                  </a:lnTo>
                  <a:lnTo>
                    <a:pt x="2817" y="11731"/>
                  </a:lnTo>
                  <a:lnTo>
                    <a:pt x="2817" y="11740"/>
                  </a:lnTo>
                  <a:cubicBezTo>
                    <a:pt x="2817" y="11743"/>
                    <a:pt x="2817" y="11746"/>
                    <a:pt x="2819" y="11746"/>
                  </a:cubicBezTo>
                  <a:lnTo>
                    <a:pt x="2819" y="11752"/>
                  </a:lnTo>
                  <a:cubicBezTo>
                    <a:pt x="2822" y="11783"/>
                    <a:pt x="2828" y="11815"/>
                    <a:pt x="2831" y="11852"/>
                  </a:cubicBezTo>
                  <a:cubicBezTo>
                    <a:pt x="2842" y="11901"/>
                    <a:pt x="2851" y="11953"/>
                    <a:pt x="2866" y="11999"/>
                  </a:cubicBezTo>
                  <a:lnTo>
                    <a:pt x="2866" y="12002"/>
                  </a:lnTo>
                  <a:cubicBezTo>
                    <a:pt x="2871" y="12017"/>
                    <a:pt x="2877" y="12028"/>
                    <a:pt x="2880" y="12043"/>
                  </a:cubicBezTo>
                  <a:cubicBezTo>
                    <a:pt x="2891" y="12071"/>
                    <a:pt x="2903" y="12097"/>
                    <a:pt x="2915" y="12126"/>
                  </a:cubicBezTo>
                  <a:cubicBezTo>
                    <a:pt x="2958" y="12227"/>
                    <a:pt x="2920" y="12334"/>
                    <a:pt x="2828" y="12386"/>
                  </a:cubicBezTo>
                  <a:cubicBezTo>
                    <a:pt x="2803" y="12398"/>
                    <a:pt x="2775" y="12404"/>
                    <a:pt x="2747" y="12404"/>
                  </a:cubicBezTo>
                  <a:cubicBezTo>
                    <a:pt x="2672" y="12404"/>
                    <a:pt x="2596" y="12362"/>
                    <a:pt x="2569" y="12293"/>
                  </a:cubicBezTo>
                  <a:cubicBezTo>
                    <a:pt x="2468" y="12060"/>
                    <a:pt x="2396" y="11789"/>
                    <a:pt x="2442" y="11530"/>
                  </a:cubicBezTo>
                  <a:cubicBezTo>
                    <a:pt x="2474" y="11354"/>
                    <a:pt x="2554" y="11178"/>
                    <a:pt x="2701" y="11066"/>
                  </a:cubicBezTo>
                  <a:cubicBezTo>
                    <a:pt x="2816" y="10981"/>
                    <a:pt x="2949" y="10931"/>
                    <a:pt x="3087" y="10931"/>
                  </a:cubicBezTo>
                  <a:close/>
                  <a:moveTo>
                    <a:pt x="7477" y="10654"/>
                  </a:moveTo>
                  <a:cubicBezTo>
                    <a:pt x="7656" y="10654"/>
                    <a:pt x="7833" y="10736"/>
                    <a:pt x="7967" y="10893"/>
                  </a:cubicBezTo>
                  <a:cubicBezTo>
                    <a:pt x="8376" y="11368"/>
                    <a:pt x="8298" y="12135"/>
                    <a:pt x="7906" y="12593"/>
                  </a:cubicBezTo>
                  <a:cubicBezTo>
                    <a:pt x="7616" y="12932"/>
                    <a:pt x="7183" y="13112"/>
                    <a:pt x="6748" y="13112"/>
                  </a:cubicBezTo>
                  <a:cubicBezTo>
                    <a:pt x="6534" y="13112"/>
                    <a:pt x="6320" y="13068"/>
                    <a:pt x="6122" y="12979"/>
                  </a:cubicBezTo>
                  <a:cubicBezTo>
                    <a:pt x="5615" y="12755"/>
                    <a:pt x="4923" y="12071"/>
                    <a:pt x="5338" y="11498"/>
                  </a:cubicBezTo>
                  <a:cubicBezTo>
                    <a:pt x="5441" y="11376"/>
                    <a:pt x="5560" y="11333"/>
                    <a:pt x="5685" y="11333"/>
                  </a:cubicBezTo>
                  <a:cubicBezTo>
                    <a:pt x="5838" y="11333"/>
                    <a:pt x="5999" y="11396"/>
                    <a:pt x="6151" y="11455"/>
                  </a:cubicBezTo>
                  <a:cubicBezTo>
                    <a:pt x="6221" y="11483"/>
                    <a:pt x="6295" y="11497"/>
                    <a:pt x="6367" y="11497"/>
                  </a:cubicBezTo>
                  <a:cubicBezTo>
                    <a:pt x="6472" y="11497"/>
                    <a:pt x="6573" y="11468"/>
                    <a:pt x="6658" y="11409"/>
                  </a:cubicBezTo>
                  <a:cubicBezTo>
                    <a:pt x="6785" y="11215"/>
                    <a:pt x="6866" y="10999"/>
                    <a:pt x="7030" y="10844"/>
                  </a:cubicBezTo>
                  <a:cubicBezTo>
                    <a:pt x="7163" y="10716"/>
                    <a:pt x="7321" y="10654"/>
                    <a:pt x="7477" y="10654"/>
                  </a:cubicBezTo>
                  <a:close/>
                  <a:moveTo>
                    <a:pt x="5110" y="0"/>
                  </a:moveTo>
                  <a:cubicBezTo>
                    <a:pt x="4722" y="0"/>
                    <a:pt x="4324" y="100"/>
                    <a:pt x="3961" y="200"/>
                  </a:cubicBezTo>
                  <a:cubicBezTo>
                    <a:pt x="3410" y="356"/>
                    <a:pt x="2874" y="572"/>
                    <a:pt x="2352" y="808"/>
                  </a:cubicBezTo>
                  <a:cubicBezTo>
                    <a:pt x="2131" y="909"/>
                    <a:pt x="1914" y="1019"/>
                    <a:pt x="1698" y="1134"/>
                  </a:cubicBezTo>
                  <a:cubicBezTo>
                    <a:pt x="1560" y="1209"/>
                    <a:pt x="1358" y="1324"/>
                    <a:pt x="1263" y="1390"/>
                  </a:cubicBezTo>
                  <a:cubicBezTo>
                    <a:pt x="998" y="1569"/>
                    <a:pt x="583" y="1851"/>
                    <a:pt x="609" y="2217"/>
                  </a:cubicBezTo>
                  <a:cubicBezTo>
                    <a:pt x="628" y="2491"/>
                    <a:pt x="902" y="2789"/>
                    <a:pt x="1187" y="2789"/>
                  </a:cubicBezTo>
                  <a:cubicBezTo>
                    <a:pt x="1196" y="2789"/>
                    <a:pt x="1205" y="2789"/>
                    <a:pt x="1214" y="2788"/>
                  </a:cubicBezTo>
                  <a:lnTo>
                    <a:pt x="1231" y="2788"/>
                  </a:lnTo>
                  <a:cubicBezTo>
                    <a:pt x="1247" y="2784"/>
                    <a:pt x="1263" y="2782"/>
                    <a:pt x="1278" y="2782"/>
                  </a:cubicBezTo>
                  <a:cubicBezTo>
                    <a:pt x="1339" y="2782"/>
                    <a:pt x="1397" y="2814"/>
                    <a:pt x="1424" y="2892"/>
                  </a:cubicBezTo>
                  <a:cubicBezTo>
                    <a:pt x="1554" y="3229"/>
                    <a:pt x="1681" y="3575"/>
                    <a:pt x="1796" y="3918"/>
                  </a:cubicBezTo>
                  <a:cubicBezTo>
                    <a:pt x="2188" y="5079"/>
                    <a:pt x="2439" y="6276"/>
                    <a:pt x="2194" y="7492"/>
                  </a:cubicBezTo>
                  <a:cubicBezTo>
                    <a:pt x="2056" y="8166"/>
                    <a:pt x="1793" y="8803"/>
                    <a:pt x="1482" y="9417"/>
                  </a:cubicBezTo>
                  <a:cubicBezTo>
                    <a:pt x="1105" y="10166"/>
                    <a:pt x="813" y="10976"/>
                    <a:pt x="586" y="11783"/>
                  </a:cubicBezTo>
                  <a:cubicBezTo>
                    <a:pt x="367" y="12564"/>
                    <a:pt x="226" y="13366"/>
                    <a:pt x="156" y="14175"/>
                  </a:cubicBezTo>
                  <a:cubicBezTo>
                    <a:pt x="99" y="14867"/>
                    <a:pt x="1" y="15671"/>
                    <a:pt x="398" y="16285"/>
                  </a:cubicBezTo>
                  <a:cubicBezTo>
                    <a:pt x="719" y="16782"/>
                    <a:pt x="1305" y="16954"/>
                    <a:pt x="1869" y="16954"/>
                  </a:cubicBezTo>
                  <a:cubicBezTo>
                    <a:pt x="1873" y="16954"/>
                    <a:pt x="1878" y="16954"/>
                    <a:pt x="1883" y="16954"/>
                  </a:cubicBezTo>
                  <a:cubicBezTo>
                    <a:pt x="2301" y="16954"/>
                    <a:pt x="2719" y="16856"/>
                    <a:pt x="3128" y="16784"/>
                  </a:cubicBezTo>
                  <a:cubicBezTo>
                    <a:pt x="3612" y="16697"/>
                    <a:pt x="4093" y="16599"/>
                    <a:pt x="4577" y="16493"/>
                  </a:cubicBezTo>
                  <a:cubicBezTo>
                    <a:pt x="6477" y="16066"/>
                    <a:pt x="8342" y="15475"/>
                    <a:pt x="10114" y="14657"/>
                  </a:cubicBezTo>
                  <a:cubicBezTo>
                    <a:pt x="11005" y="14250"/>
                    <a:pt x="11869" y="13783"/>
                    <a:pt x="12693" y="13259"/>
                  </a:cubicBezTo>
                  <a:cubicBezTo>
                    <a:pt x="13241" y="12910"/>
                    <a:pt x="13921" y="12544"/>
                    <a:pt x="14207" y="11919"/>
                  </a:cubicBezTo>
                  <a:cubicBezTo>
                    <a:pt x="14429" y="11426"/>
                    <a:pt x="14287" y="10907"/>
                    <a:pt x="14028" y="10463"/>
                  </a:cubicBezTo>
                  <a:cubicBezTo>
                    <a:pt x="13682" y="9878"/>
                    <a:pt x="13149" y="9377"/>
                    <a:pt x="12642" y="8930"/>
                  </a:cubicBezTo>
                  <a:cubicBezTo>
                    <a:pt x="11777" y="8166"/>
                    <a:pt x="10786" y="7578"/>
                    <a:pt x="9803" y="6987"/>
                  </a:cubicBezTo>
                  <a:cubicBezTo>
                    <a:pt x="8915" y="6454"/>
                    <a:pt x="8059" y="5875"/>
                    <a:pt x="7382" y="5082"/>
                  </a:cubicBezTo>
                  <a:cubicBezTo>
                    <a:pt x="6459" y="4004"/>
                    <a:pt x="5929" y="2664"/>
                    <a:pt x="5560" y="1310"/>
                  </a:cubicBezTo>
                  <a:cubicBezTo>
                    <a:pt x="5537" y="1223"/>
                    <a:pt x="5572" y="1160"/>
                    <a:pt x="5629" y="1122"/>
                  </a:cubicBezTo>
                  <a:cubicBezTo>
                    <a:pt x="5802" y="952"/>
                    <a:pt x="6062" y="693"/>
                    <a:pt x="5993" y="428"/>
                  </a:cubicBezTo>
                  <a:cubicBezTo>
                    <a:pt x="5935" y="188"/>
                    <a:pt x="5670" y="70"/>
                    <a:pt x="5454" y="30"/>
                  </a:cubicBezTo>
                  <a:cubicBezTo>
                    <a:pt x="5341" y="9"/>
                    <a:pt x="5226" y="0"/>
                    <a:pt x="5110"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97" name="Google Shape;1487;p43"/>
            <p:cNvSpPr/>
            <p:nvPr/>
          </p:nvSpPr>
          <p:spPr>
            <a:xfrm>
              <a:off x="3031200" y="3589850"/>
              <a:ext cx="346675" cy="234025"/>
            </a:xfrm>
            <a:custGeom>
              <a:avLst/>
              <a:gdLst/>
              <a:ahLst/>
              <a:cxnLst/>
              <a:rect l="l" t="t" r="r" b="b"/>
              <a:pathLst>
                <a:path w="13867" h="9361" extrusionOk="0">
                  <a:moveTo>
                    <a:pt x="8318" y="0"/>
                  </a:moveTo>
                  <a:cubicBezTo>
                    <a:pt x="7604" y="0"/>
                    <a:pt x="6461" y="521"/>
                    <a:pt x="4993" y="1117"/>
                  </a:cubicBezTo>
                  <a:cubicBezTo>
                    <a:pt x="3183" y="1852"/>
                    <a:pt x="1719" y="2039"/>
                    <a:pt x="1719" y="2039"/>
                  </a:cubicBezTo>
                  <a:cubicBezTo>
                    <a:pt x="1145" y="2140"/>
                    <a:pt x="995" y="3981"/>
                    <a:pt x="733" y="4575"/>
                  </a:cubicBezTo>
                  <a:cubicBezTo>
                    <a:pt x="465" y="5169"/>
                    <a:pt x="1" y="7976"/>
                    <a:pt x="594" y="8921"/>
                  </a:cubicBezTo>
                  <a:cubicBezTo>
                    <a:pt x="797" y="9243"/>
                    <a:pt x="1271" y="9361"/>
                    <a:pt x="1868" y="9361"/>
                  </a:cubicBezTo>
                  <a:cubicBezTo>
                    <a:pt x="3013" y="9361"/>
                    <a:pt x="4612" y="8929"/>
                    <a:pt x="5624" y="8685"/>
                  </a:cubicBezTo>
                  <a:cubicBezTo>
                    <a:pt x="7163" y="8316"/>
                    <a:pt x="11155" y="6647"/>
                    <a:pt x="12509" y="5322"/>
                  </a:cubicBezTo>
                  <a:cubicBezTo>
                    <a:pt x="13867" y="3996"/>
                    <a:pt x="12322" y="2832"/>
                    <a:pt x="11607" y="2223"/>
                  </a:cubicBezTo>
                  <a:cubicBezTo>
                    <a:pt x="10895" y="1615"/>
                    <a:pt x="9368" y="419"/>
                    <a:pt x="8745" y="91"/>
                  </a:cubicBezTo>
                  <a:cubicBezTo>
                    <a:pt x="8627" y="29"/>
                    <a:pt x="8484" y="0"/>
                    <a:pt x="8318" y="0"/>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98" name="Google Shape;1488;p43"/>
            <p:cNvSpPr/>
            <p:nvPr/>
          </p:nvSpPr>
          <p:spPr>
            <a:xfrm>
              <a:off x="3012825" y="3404150"/>
              <a:ext cx="375725" cy="442950"/>
            </a:xfrm>
            <a:custGeom>
              <a:avLst/>
              <a:gdLst/>
              <a:ahLst/>
              <a:cxnLst/>
              <a:rect l="l" t="t" r="r" b="b"/>
              <a:pathLst>
                <a:path w="15029" h="17718" extrusionOk="0">
                  <a:moveTo>
                    <a:pt x="5400" y="390"/>
                  </a:moveTo>
                  <a:cubicBezTo>
                    <a:pt x="5517" y="390"/>
                    <a:pt x="5634" y="399"/>
                    <a:pt x="5748" y="420"/>
                  </a:cubicBezTo>
                  <a:cubicBezTo>
                    <a:pt x="5967" y="460"/>
                    <a:pt x="6229" y="578"/>
                    <a:pt x="6287" y="818"/>
                  </a:cubicBezTo>
                  <a:cubicBezTo>
                    <a:pt x="6353" y="1083"/>
                    <a:pt x="6096" y="1342"/>
                    <a:pt x="5924" y="1512"/>
                  </a:cubicBezTo>
                  <a:cubicBezTo>
                    <a:pt x="5866" y="1550"/>
                    <a:pt x="5828" y="1613"/>
                    <a:pt x="5854" y="1700"/>
                  </a:cubicBezTo>
                  <a:cubicBezTo>
                    <a:pt x="6223" y="3054"/>
                    <a:pt x="6751" y="4394"/>
                    <a:pt x="7673" y="5472"/>
                  </a:cubicBezTo>
                  <a:cubicBezTo>
                    <a:pt x="8350" y="6262"/>
                    <a:pt x="9212" y="6844"/>
                    <a:pt x="10094" y="7377"/>
                  </a:cubicBezTo>
                  <a:cubicBezTo>
                    <a:pt x="11083" y="7968"/>
                    <a:pt x="12068" y="8556"/>
                    <a:pt x="12933" y="9320"/>
                  </a:cubicBezTo>
                  <a:cubicBezTo>
                    <a:pt x="13443" y="9770"/>
                    <a:pt x="13976" y="10268"/>
                    <a:pt x="14322" y="10853"/>
                  </a:cubicBezTo>
                  <a:cubicBezTo>
                    <a:pt x="14584" y="11297"/>
                    <a:pt x="14726" y="11816"/>
                    <a:pt x="14501" y="12309"/>
                  </a:cubicBezTo>
                  <a:cubicBezTo>
                    <a:pt x="14221" y="12934"/>
                    <a:pt x="13538" y="13300"/>
                    <a:pt x="12988" y="13649"/>
                  </a:cubicBezTo>
                  <a:cubicBezTo>
                    <a:pt x="12163" y="14176"/>
                    <a:pt x="11299" y="14640"/>
                    <a:pt x="10408" y="15047"/>
                  </a:cubicBezTo>
                  <a:cubicBezTo>
                    <a:pt x="8636" y="15862"/>
                    <a:pt x="6774" y="16456"/>
                    <a:pt x="4872" y="16883"/>
                  </a:cubicBezTo>
                  <a:cubicBezTo>
                    <a:pt x="4393" y="16989"/>
                    <a:pt x="3909" y="17087"/>
                    <a:pt x="3422" y="17174"/>
                  </a:cubicBezTo>
                  <a:cubicBezTo>
                    <a:pt x="3013" y="17249"/>
                    <a:pt x="2595" y="17344"/>
                    <a:pt x="2177" y="17344"/>
                  </a:cubicBezTo>
                  <a:cubicBezTo>
                    <a:pt x="2172" y="17344"/>
                    <a:pt x="2167" y="17344"/>
                    <a:pt x="2163" y="17344"/>
                  </a:cubicBezTo>
                  <a:cubicBezTo>
                    <a:pt x="1596" y="17344"/>
                    <a:pt x="1013" y="17172"/>
                    <a:pt x="693" y="16675"/>
                  </a:cubicBezTo>
                  <a:cubicBezTo>
                    <a:pt x="295" y="16061"/>
                    <a:pt x="393" y="15257"/>
                    <a:pt x="450" y="14565"/>
                  </a:cubicBezTo>
                  <a:cubicBezTo>
                    <a:pt x="520" y="13756"/>
                    <a:pt x="658" y="12954"/>
                    <a:pt x="880" y="12173"/>
                  </a:cubicBezTo>
                  <a:cubicBezTo>
                    <a:pt x="1108" y="11366"/>
                    <a:pt x="1396" y="10559"/>
                    <a:pt x="1776" y="9807"/>
                  </a:cubicBezTo>
                  <a:cubicBezTo>
                    <a:pt x="2087" y="9193"/>
                    <a:pt x="2347" y="8556"/>
                    <a:pt x="2485" y="7882"/>
                  </a:cubicBezTo>
                  <a:cubicBezTo>
                    <a:pt x="2736" y="6666"/>
                    <a:pt x="2482" y="5469"/>
                    <a:pt x="2090" y="4308"/>
                  </a:cubicBezTo>
                  <a:cubicBezTo>
                    <a:pt x="1975" y="3962"/>
                    <a:pt x="1848" y="3619"/>
                    <a:pt x="1719" y="3282"/>
                  </a:cubicBezTo>
                  <a:cubicBezTo>
                    <a:pt x="1691" y="3204"/>
                    <a:pt x="1633" y="3172"/>
                    <a:pt x="1573" y="3172"/>
                  </a:cubicBezTo>
                  <a:cubicBezTo>
                    <a:pt x="1557" y="3172"/>
                    <a:pt x="1541" y="3174"/>
                    <a:pt x="1525" y="3178"/>
                  </a:cubicBezTo>
                  <a:lnTo>
                    <a:pt x="1505" y="3178"/>
                  </a:lnTo>
                  <a:cubicBezTo>
                    <a:pt x="1496" y="3179"/>
                    <a:pt x="1487" y="3179"/>
                    <a:pt x="1478" y="3179"/>
                  </a:cubicBezTo>
                  <a:cubicBezTo>
                    <a:pt x="1196" y="3179"/>
                    <a:pt x="920" y="2884"/>
                    <a:pt x="900" y="2607"/>
                  </a:cubicBezTo>
                  <a:cubicBezTo>
                    <a:pt x="877" y="2241"/>
                    <a:pt x="1289" y="1959"/>
                    <a:pt x="1557" y="1780"/>
                  </a:cubicBezTo>
                  <a:cubicBezTo>
                    <a:pt x="1649" y="1717"/>
                    <a:pt x="1851" y="1599"/>
                    <a:pt x="1992" y="1524"/>
                  </a:cubicBezTo>
                  <a:cubicBezTo>
                    <a:pt x="2209" y="1409"/>
                    <a:pt x="2425" y="1299"/>
                    <a:pt x="2644" y="1198"/>
                  </a:cubicBezTo>
                  <a:cubicBezTo>
                    <a:pt x="3168" y="959"/>
                    <a:pt x="3704" y="746"/>
                    <a:pt x="4255" y="590"/>
                  </a:cubicBezTo>
                  <a:cubicBezTo>
                    <a:pt x="4617" y="488"/>
                    <a:pt x="5014" y="390"/>
                    <a:pt x="5400" y="390"/>
                  </a:cubicBezTo>
                  <a:close/>
                  <a:moveTo>
                    <a:pt x="5429" y="1"/>
                  </a:moveTo>
                  <a:cubicBezTo>
                    <a:pt x="5116" y="1"/>
                    <a:pt x="4796" y="61"/>
                    <a:pt x="4511" y="126"/>
                  </a:cubicBezTo>
                  <a:cubicBezTo>
                    <a:pt x="3823" y="285"/>
                    <a:pt x="3154" y="544"/>
                    <a:pt x="2508" y="835"/>
                  </a:cubicBezTo>
                  <a:cubicBezTo>
                    <a:pt x="2001" y="1066"/>
                    <a:pt x="1482" y="1316"/>
                    <a:pt x="1044" y="1671"/>
                  </a:cubicBezTo>
                  <a:cubicBezTo>
                    <a:pt x="678" y="1965"/>
                    <a:pt x="390" y="2394"/>
                    <a:pt x="566" y="2878"/>
                  </a:cubicBezTo>
                  <a:cubicBezTo>
                    <a:pt x="698" y="3239"/>
                    <a:pt x="1027" y="3507"/>
                    <a:pt x="1402" y="3547"/>
                  </a:cubicBezTo>
                  <a:cubicBezTo>
                    <a:pt x="1851" y="4737"/>
                    <a:pt x="2295" y="5991"/>
                    <a:pt x="2177" y="7277"/>
                  </a:cubicBezTo>
                  <a:cubicBezTo>
                    <a:pt x="2116" y="7931"/>
                    <a:pt x="1915" y="8565"/>
                    <a:pt x="1647" y="9167"/>
                  </a:cubicBezTo>
                  <a:cubicBezTo>
                    <a:pt x="1482" y="9539"/>
                    <a:pt x="1286" y="9891"/>
                    <a:pt x="1131" y="10265"/>
                  </a:cubicBezTo>
                  <a:cubicBezTo>
                    <a:pt x="963" y="10675"/>
                    <a:pt x="805" y="11087"/>
                    <a:pt x="667" y="11510"/>
                  </a:cubicBezTo>
                  <a:cubicBezTo>
                    <a:pt x="410" y="12294"/>
                    <a:pt x="229" y="13104"/>
                    <a:pt x="122" y="13926"/>
                  </a:cubicBezTo>
                  <a:cubicBezTo>
                    <a:pt x="64" y="14364"/>
                    <a:pt x="41" y="14799"/>
                    <a:pt x="18" y="15237"/>
                  </a:cubicBezTo>
                  <a:cubicBezTo>
                    <a:pt x="1" y="15591"/>
                    <a:pt x="15" y="15955"/>
                    <a:pt x="113" y="16300"/>
                  </a:cubicBezTo>
                  <a:cubicBezTo>
                    <a:pt x="278" y="16885"/>
                    <a:pt x="664" y="17352"/>
                    <a:pt x="1237" y="17569"/>
                  </a:cubicBezTo>
                  <a:cubicBezTo>
                    <a:pt x="1523" y="17678"/>
                    <a:pt x="1817" y="17718"/>
                    <a:pt x="2113" y="17718"/>
                  </a:cubicBezTo>
                  <a:cubicBezTo>
                    <a:pt x="2550" y="17718"/>
                    <a:pt x="2993" y="17631"/>
                    <a:pt x="3422" y="17554"/>
                  </a:cubicBezTo>
                  <a:cubicBezTo>
                    <a:pt x="5402" y="17203"/>
                    <a:pt x="7350" y="16687"/>
                    <a:pt x="9224" y="15957"/>
                  </a:cubicBezTo>
                  <a:cubicBezTo>
                    <a:pt x="10146" y="15597"/>
                    <a:pt x="11051" y="15185"/>
                    <a:pt x="11921" y="14712"/>
                  </a:cubicBezTo>
                  <a:cubicBezTo>
                    <a:pt x="12365" y="14473"/>
                    <a:pt x="12797" y="14220"/>
                    <a:pt x="13218" y="13949"/>
                  </a:cubicBezTo>
                  <a:cubicBezTo>
                    <a:pt x="13558" y="13732"/>
                    <a:pt x="13907" y="13519"/>
                    <a:pt x="14213" y="13263"/>
                  </a:cubicBezTo>
                  <a:cubicBezTo>
                    <a:pt x="14639" y="12902"/>
                    <a:pt x="14979" y="12418"/>
                    <a:pt x="15002" y="11842"/>
                  </a:cubicBezTo>
                  <a:cubicBezTo>
                    <a:pt x="15028" y="11237"/>
                    <a:pt x="14714" y="10672"/>
                    <a:pt x="14342" y="10199"/>
                  </a:cubicBezTo>
                  <a:cubicBezTo>
                    <a:pt x="13535" y="9179"/>
                    <a:pt x="12454" y="8366"/>
                    <a:pt x="11359" y="7683"/>
                  </a:cubicBezTo>
                  <a:cubicBezTo>
                    <a:pt x="10460" y="7121"/>
                    <a:pt x="9509" y="6628"/>
                    <a:pt x="8693" y="5939"/>
                  </a:cubicBezTo>
                  <a:cubicBezTo>
                    <a:pt x="7725" y="5118"/>
                    <a:pt x="7068" y="4028"/>
                    <a:pt x="6627" y="2850"/>
                  </a:cubicBezTo>
                  <a:cubicBezTo>
                    <a:pt x="6486" y="2478"/>
                    <a:pt x="6370" y="2100"/>
                    <a:pt x="6261" y="1720"/>
                  </a:cubicBezTo>
                  <a:cubicBezTo>
                    <a:pt x="6460" y="1515"/>
                    <a:pt x="6644" y="1273"/>
                    <a:pt x="6679" y="991"/>
                  </a:cubicBezTo>
                  <a:cubicBezTo>
                    <a:pt x="6719" y="651"/>
                    <a:pt x="6512" y="345"/>
                    <a:pt x="6223" y="184"/>
                  </a:cubicBezTo>
                  <a:cubicBezTo>
                    <a:pt x="5985" y="49"/>
                    <a:pt x="5710" y="1"/>
                    <a:pt x="5429"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99" name="Google Shape;1489;p43"/>
            <p:cNvSpPr/>
            <p:nvPr/>
          </p:nvSpPr>
          <p:spPr>
            <a:xfrm>
              <a:off x="3054400" y="3425900"/>
              <a:ext cx="99475" cy="51100"/>
            </a:xfrm>
            <a:custGeom>
              <a:avLst/>
              <a:gdLst/>
              <a:ahLst/>
              <a:cxnLst/>
              <a:rect l="l" t="t" r="r" b="b"/>
              <a:pathLst>
                <a:path w="3979" h="2044" extrusionOk="0">
                  <a:moveTo>
                    <a:pt x="3398" y="389"/>
                  </a:moveTo>
                  <a:cubicBezTo>
                    <a:pt x="3423" y="389"/>
                    <a:pt x="3447" y="392"/>
                    <a:pt x="3465" y="400"/>
                  </a:cubicBezTo>
                  <a:cubicBezTo>
                    <a:pt x="3673" y="484"/>
                    <a:pt x="3162" y="760"/>
                    <a:pt x="3111" y="789"/>
                  </a:cubicBezTo>
                  <a:cubicBezTo>
                    <a:pt x="2549" y="1121"/>
                    <a:pt x="1926" y="1331"/>
                    <a:pt x="1298" y="1495"/>
                  </a:cubicBezTo>
                  <a:cubicBezTo>
                    <a:pt x="1125" y="1544"/>
                    <a:pt x="949" y="1591"/>
                    <a:pt x="773" y="1625"/>
                  </a:cubicBezTo>
                  <a:cubicBezTo>
                    <a:pt x="708" y="1640"/>
                    <a:pt x="631" y="1658"/>
                    <a:pt x="557" y="1658"/>
                  </a:cubicBezTo>
                  <a:cubicBezTo>
                    <a:pt x="518" y="1658"/>
                    <a:pt x="480" y="1653"/>
                    <a:pt x="445" y="1640"/>
                  </a:cubicBezTo>
                  <a:cubicBezTo>
                    <a:pt x="401" y="1622"/>
                    <a:pt x="413" y="1625"/>
                    <a:pt x="410" y="1593"/>
                  </a:cubicBezTo>
                  <a:cubicBezTo>
                    <a:pt x="410" y="1591"/>
                    <a:pt x="415" y="1576"/>
                    <a:pt x="413" y="1576"/>
                  </a:cubicBezTo>
                  <a:lnTo>
                    <a:pt x="413" y="1576"/>
                  </a:lnTo>
                  <a:cubicBezTo>
                    <a:pt x="413" y="1576"/>
                    <a:pt x="413" y="1576"/>
                    <a:pt x="413" y="1576"/>
                  </a:cubicBezTo>
                  <a:lnTo>
                    <a:pt x="413" y="1576"/>
                  </a:lnTo>
                  <a:cubicBezTo>
                    <a:pt x="719" y="1299"/>
                    <a:pt x="1105" y="1106"/>
                    <a:pt x="1482" y="945"/>
                  </a:cubicBezTo>
                  <a:cubicBezTo>
                    <a:pt x="1929" y="752"/>
                    <a:pt x="2390" y="596"/>
                    <a:pt x="2866" y="487"/>
                  </a:cubicBezTo>
                  <a:cubicBezTo>
                    <a:pt x="2966" y="466"/>
                    <a:pt x="3070" y="443"/>
                    <a:pt x="3177" y="426"/>
                  </a:cubicBezTo>
                  <a:cubicBezTo>
                    <a:pt x="3233" y="415"/>
                    <a:pt x="3325" y="389"/>
                    <a:pt x="3398" y="389"/>
                  </a:cubicBezTo>
                  <a:close/>
                  <a:moveTo>
                    <a:pt x="3381" y="0"/>
                  </a:moveTo>
                  <a:cubicBezTo>
                    <a:pt x="3197" y="0"/>
                    <a:pt x="2998" y="59"/>
                    <a:pt x="2837" y="95"/>
                  </a:cubicBezTo>
                  <a:cubicBezTo>
                    <a:pt x="2523" y="164"/>
                    <a:pt x="2220" y="253"/>
                    <a:pt x="1917" y="363"/>
                  </a:cubicBezTo>
                  <a:cubicBezTo>
                    <a:pt x="1298" y="579"/>
                    <a:pt x="629" y="847"/>
                    <a:pt x="136" y="1299"/>
                  </a:cubicBezTo>
                  <a:cubicBezTo>
                    <a:pt x="113" y="1317"/>
                    <a:pt x="99" y="1343"/>
                    <a:pt x="87" y="1360"/>
                  </a:cubicBezTo>
                  <a:cubicBezTo>
                    <a:pt x="21" y="1464"/>
                    <a:pt x="1" y="1591"/>
                    <a:pt x="35" y="1712"/>
                  </a:cubicBezTo>
                  <a:cubicBezTo>
                    <a:pt x="93" y="1928"/>
                    <a:pt x="303" y="2037"/>
                    <a:pt x="517" y="2043"/>
                  </a:cubicBezTo>
                  <a:cubicBezTo>
                    <a:pt x="533" y="2044"/>
                    <a:pt x="549" y="2044"/>
                    <a:pt x="565" y="2044"/>
                  </a:cubicBezTo>
                  <a:cubicBezTo>
                    <a:pt x="930" y="2044"/>
                    <a:pt x="1322" y="1895"/>
                    <a:pt x="1664" y="1798"/>
                  </a:cubicBezTo>
                  <a:cubicBezTo>
                    <a:pt x="2070" y="1680"/>
                    <a:pt x="2474" y="1544"/>
                    <a:pt x="2860" y="1360"/>
                  </a:cubicBezTo>
                  <a:cubicBezTo>
                    <a:pt x="3041" y="1273"/>
                    <a:pt x="3223" y="1175"/>
                    <a:pt x="3393" y="1069"/>
                  </a:cubicBezTo>
                  <a:cubicBezTo>
                    <a:pt x="3531" y="977"/>
                    <a:pt x="3684" y="890"/>
                    <a:pt x="3788" y="758"/>
                  </a:cubicBezTo>
                  <a:cubicBezTo>
                    <a:pt x="3978" y="521"/>
                    <a:pt x="3926" y="204"/>
                    <a:pt x="3652" y="60"/>
                  </a:cubicBezTo>
                  <a:cubicBezTo>
                    <a:pt x="3571" y="16"/>
                    <a:pt x="3478" y="0"/>
                    <a:pt x="3381"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0" name="Google Shape;1490;p43"/>
            <p:cNvSpPr/>
            <p:nvPr/>
          </p:nvSpPr>
          <p:spPr>
            <a:xfrm>
              <a:off x="3064425" y="3435600"/>
              <a:ext cx="81800" cy="31750"/>
            </a:xfrm>
            <a:custGeom>
              <a:avLst/>
              <a:gdLst/>
              <a:ahLst/>
              <a:cxnLst/>
              <a:rect l="l" t="t" r="r" b="b"/>
              <a:pathLst>
                <a:path w="3272" h="1270" extrusionOk="0">
                  <a:moveTo>
                    <a:pt x="12" y="1188"/>
                  </a:moveTo>
                  <a:cubicBezTo>
                    <a:pt x="12" y="1188"/>
                    <a:pt x="12" y="1188"/>
                    <a:pt x="12" y="1188"/>
                  </a:cubicBezTo>
                  <a:cubicBezTo>
                    <a:pt x="12" y="1188"/>
                    <a:pt x="12" y="1188"/>
                    <a:pt x="12" y="1188"/>
                  </a:cubicBezTo>
                  <a:close/>
                  <a:moveTo>
                    <a:pt x="2997" y="1"/>
                  </a:moveTo>
                  <a:cubicBezTo>
                    <a:pt x="2924" y="1"/>
                    <a:pt x="2832" y="27"/>
                    <a:pt x="2776" y="38"/>
                  </a:cubicBezTo>
                  <a:cubicBezTo>
                    <a:pt x="2669" y="55"/>
                    <a:pt x="2565" y="78"/>
                    <a:pt x="2465" y="99"/>
                  </a:cubicBezTo>
                  <a:cubicBezTo>
                    <a:pt x="1989" y="208"/>
                    <a:pt x="1528" y="364"/>
                    <a:pt x="1081" y="557"/>
                  </a:cubicBezTo>
                  <a:cubicBezTo>
                    <a:pt x="704" y="718"/>
                    <a:pt x="318" y="911"/>
                    <a:pt x="12" y="1188"/>
                  </a:cubicBezTo>
                  <a:lnTo>
                    <a:pt x="12" y="1188"/>
                  </a:lnTo>
                  <a:cubicBezTo>
                    <a:pt x="12" y="1188"/>
                    <a:pt x="12" y="1188"/>
                    <a:pt x="12" y="1188"/>
                  </a:cubicBezTo>
                  <a:lnTo>
                    <a:pt x="12" y="1188"/>
                  </a:lnTo>
                  <a:cubicBezTo>
                    <a:pt x="14" y="1188"/>
                    <a:pt x="9" y="1203"/>
                    <a:pt x="9" y="1205"/>
                  </a:cubicBezTo>
                  <a:cubicBezTo>
                    <a:pt x="12" y="1237"/>
                    <a:pt x="0" y="1234"/>
                    <a:pt x="44" y="1252"/>
                  </a:cubicBezTo>
                  <a:cubicBezTo>
                    <a:pt x="79" y="1265"/>
                    <a:pt x="117" y="1270"/>
                    <a:pt x="156" y="1270"/>
                  </a:cubicBezTo>
                  <a:cubicBezTo>
                    <a:pt x="230" y="1270"/>
                    <a:pt x="307" y="1252"/>
                    <a:pt x="372" y="1237"/>
                  </a:cubicBezTo>
                  <a:cubicBezTo>
                    <a:pt x="548" y="1203"/>
                    <a:pt x="724" y="1156"/>
                    <a:pt x="897" y="1107"/>
                  </a:cubicBezTo>
                  <a:cubicBezTo>
                    <a:pt x="1525" y="943"/>
                    <a:pt x="2148" y="733"/>
                    <a:pt x="2710" y="401"/>
                  </a:cubicBezTo>
                  <a:cubicBezTo>
                    <a:pt x="2761" y="372"/>
                    <a:pt x="3272" y="96"/>
                    <a:pt x="3064" y="12"/>
                  </a:cubicBezTo>
                  <a:cubicBezTo>
                    <a:pt x="3046" y="4"/>
                    <a:pt x="3022" y="1"/>
                    <a:pt x="2997"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01" name="Google Shape;1491;p43"/>
            <p:cNvSpPr/>
            <p:nvPr/>
          </p:nvSpPr>
          <p:spPr>
            <a:xfrm>
              <a:off x="3092800" y="3280150"/>
              <a:ext cx="47525" cy="48350"/>
            </a:xfrm>
            <a:custGeom>
              <a:avLst/>
              <a:gdLst/>
              <a:ahLst/>
              <a:cxnLst/>
              <a:rect l="l" t="t" r="r" b="b"/>
              <a:pathLst>
                <a:path w="1901" h="1934" extrusionOk="0">
                  <a:moveTo>
                    <a:pt x="1001" y="362"/>
                  </a:moveTo>
                  <a:cubicBezTo>
                    <a:pt x="1015" y="362"/>
                    <a:pt x="1030" y="362"/>
                    <a:pt x="1047" y="365"/>
                  </a:cubicBezTo>
                  <a:cubicBezTo>
                    <a:pt x="1059" y="365"/>
                    <a:pt x="1073" y="368"/>
                    <a:pt x="1085" y="368"/>
                  </a:cubicBezTo>
                  <a:cubicBezTo>
                    <a:pt x="1087" y="368"/>
                    <a:pt x="1087" y="371"/>
                    <a:pt x="1087" y="371"/>
                  </a:cubicBezTo>
                  <a:cubicBezTo>
                    <a:pt x="1088" y="371"/>
                    <a:pt x="1088" y="370"/>
                    <a:pt x="1088" y="368"/>
                  </a:cubicBezTo>
                  <a:lnTo>
                    <a:pt x="1090" y="368"/>
                  </a:lnTo>
                  <a:cubicBezTo>
                    <a:pt x="1096" y="368"/>
                    <a:pt x="1099" y="368"/>
                    <a:pt x="1099" y="374"/>
                  </a:cubicBezTo>
                  <a:lnTo>
                    <a:pt x="1105" y="374"/>
                  </a:lnTo>
                  <a:cubicBezTo>
                    <a:pt x="1131" y="379"/>
                    <a:pt x="1160" y="391"/>
                    <a:pt x="1186" y="397"/>
                  </a:cubicBezTo>
                  <a:cubicBezTo>
                    <a:pt x="1188" y="397"/>
                    <a:pt x="1188" y="403"/>
                    <a:pt x="1191" y="403"/>
                  </a:cubicBezTo>
                  <a:cubicBezTo>
                    <a:pt x="1206" y="411"/>
                    <a:pt x="1220" y="417"/>
                    <a:pt x="1235" y="426"/>
                  </a:cubicBezTo>
                  <a:cubicBezTo>
                    <a:pt x="1246" y="434"/>
                    <a:pt x="1255" y="440"/>
                    <a:pt x="1263" y="446"/>
                  </a:cubicBezTo>
                  <a:cubicBezTo>
                    <a:pt x="1263" y="449"/>
                    <a:pt x="1272" y="452"/>
                    <a:pt x="1275" y="454"/>
                  </a:cubicBezTo>
                  <a:cubicBezTo>
                    <a:pt x="1298" y="469"/>
                    <a:pt x="1318" y="495"/>
                    <a:pt x="1333" y="518"/>
                  </a:cubicBezTo>
                  <a:cubicBezTo>
                    <a:pt x="1341" y="526"/>
                    <a:pt x="1350" y="538"/>
                    <a:pt x="1358" y="550"/>
                  </a:cubicBezTo>
                  <a:cubicBezTo>
                    <a:pt x="1358" y="550"/>
                    <a:pt x="1358" y="552"/>
                    <a:pt x="1361" y="552"/>
                  </a:cubicBezTo>
                  <a:lnTo>
                    <a:pt x="1364" y="555"/>
                  </a:lnTo>
                  <a:cubicBezTo>
                    <a:pt x="1376" y="581"/>
                    <a:pt x="1393" y="604"/>
                    <a:pt x="1405" y="627"/>
                  </a:cubicBezTo>
                  <a:cubicBezTo>
                    <a:pt x="1413" y="642"/>
                    <a:pt x="1416" y="656"/>
                    <a:pt x="1422" y="668"/>
                  </a:cubicBezTo>
                  <a:lnTo>
                    <a:pt x="1428" y="671"/>
                  </a:lnTo>
                  <a:cubicBezTo>
                    <a:pt x="1454" y="720"/>
                    <a:pt x="1454" y="769"/>
                    <a:pt x="1456" y="795"/>
                  </a:cubicBezTo>
                  <a:lnTo>
                    <a:pt x="1468" y="869"/>
                  </a:lnTo>
                  <a:cubicBezTo>
                    <a:pt x="1468" y="875"/>
                    <a:pt x="1468" y="884"/>
                    <a:pt x="1471" y="893"/>
                  </a:cubicBezTo>
                  <a:lnTo>
                    <a:pt x="1471" y="947"/>
                  </a:lnTo>
                  <a:cubicBezTo>
                    <a:pt x="1468" y="979"/>
                    <a:pt x="1462" y="1011"/>
                    <a:pt x="1456" y="1040"/>
                  </a:cubicBezTo>
                  <a:lnTo>
                    <a:pt x="1456" y="1045"/>
                  </a:lnTo>
                  <a:cubicBezTo>
                    <a:pt x="1456" y="1048"/>
                    <a:pt x="1456" y="1048"/>
                    <a:pt x="1456" y="1048"/>
                  </a:cubicBezTo>
                  <a:cubicBezTo>
                    <a:pt x="1455" y="1048"/>
                    <a:pt x="1454" y="1048"/>
                    <a:pt x="1451" y="1051"/>
                  </a:cubicBezTo>
                  <a:cubicBezTo>
                    <a:pt x="1448" y="1068"/>
                    <a:pt x="1442" y="1088"/>
                    <a:pt x="1436" y="1103"/>
                  </a:cubicBezTo>
                  <a:cubicBezTo>
                    <a:pt x="1428" y="1137"/>
                    <a:pt x="1416" y="1172"/>
                    <a:pt x="1402" y="1201"/>
                  </a:cubicBezTo>
                  <a:cubicBezTo>
                    <a:pt x="1393" y="1218"/>
                    <a:pt x="1387" y="1233"/>
                    <a:pt x="1379" y="1253"/>
                  </a:cubicBezTo>
                  <a:cubicBezTo>
                    <a:pt x="1376" y="1261"/>
                    <a:pt x="1370" y="1270"/>
                    <a:pt x="1364" y="1282"/>
                  </a:cubicBezTo>
                  <a:lnTo>
                    <a:pt x="1364" y="1284"/>
                  </a:lnTo>
                  <a:cubicBezTo>
                    <a:pt x="1347" y="1310"/>
                    <a:pt x="1330" y="1339"/>
                    <a:pt x="1312" y="1359"/>
                  </a:cubicBezTo>
                  <a:cubicBezTo>
                    <a:pt x="1307" y="1362"/>
                    <a:pt x="1301" y="1377"/>
                    <a:pt x="1289" y="1385"/>
                  </a:cubicBezTo>
                  <a:cubicBezTo>
                    <a:pt x="1275" y="1397"/>
                    <a:pt x="1260" y="1414"/>
                    <a:pt x="1243" y="1426"/>
                  </a:cubicBezTo>
                  <a:cubicBezTo>
                    <a:pt x="1232" y="1431"/>
                    <a:pt x="1226" y="1440"/>
                    <a:pt x="1214" y="1449"/>
                  </a:cubicBezTo>
                  <a:cubicBezTo>
                    <a:pt x="1211" y="1449"/>
                    <a:pt x="1197" y="1460"/>
                    <a:pt x="1188" y="1463"/>
                  </a:cubicBezTo>
                  <a:cubicBezTo>
                    <a:pt x="1157" y="1483"/>
                    <a:pt x="1128" y="1492"/>
                    <a:pt x="1096" y="1506"/>
                  </a:cubicBezTo>
                  <a:cubicBezTo>
                    <a:pt x="1088" y="1512"/>
                    <a:pt x="1079" y="1515"/>
                    <a:pt x="1070" y="1515"/>
                  </a:cubicBezTo>
                  <a:lnTo>
                    <a:pt x="1015" y="1527"/>
                  </a:lnTo>
                  <a:cubicBezTo>
                    <a:pt x="998" y="1529"/>
                    <a:pt x="981" y="1529"/>
                    <a:pt x="964" y="1532"/>
                  </a:cubicBezTo>
                  <a:lnTo>
                    <a:pt x="929" y="1532"/>
                  </a:lnTo>
                  <a:cubicBezTo>
                    <a:pt x="897" y="1532"/>
                    <a:pt x="868" y="1529"/>
                    <a:pt x="837" y="1521"/>
                  </a:cubicBezTo>
                  <a:cubicBezTo>
                    <a:pt x="828" y="1518"/>
                    <a:pt x="814" y="1518"/>
                    <a:pt x="808" y="1515"/>
                  </a:cubicBezTo>
                  <a:cubicBezTo>
                    <a:pt x="791" y="1512"/>
                    <a:pt x="768" y="1501"/>
                    <a:pt x="750" y="1492"/>
                  </a:cubicBezTo>
                  <a:cubicBezTo>
                    <a:pt x="747" y="1489"/>
                    <a:pt x="742" y="1489"/>
                    <a:pt x="739" y="1486"/>
                  </a:cubicBezTo>
                  <a:cubicBezTo>
                    <a:pt x="736" y="1486"/>
                    <a:pt x="736" y="1486"/>
                    <a:pt x="733" y="1483"/>
                  </a:cubicBezTo>
                  <a:cubicBezTo>
                    <a:pt x="713" y="1472"/>
                    <a:pt x="698" y="1463"/>
                    <a:pt x="684" y="1455"/>
                  </a:cubicBezTo>
                  <a:cubicBezTo>
                    <a:pt x="670" y="1446"/>
                    <a:pt x="661" y="1434"/>
                    <a:pt x="649" y="1426"/>
                  </a:cubicBezTo>
                  <a:cubicBezTo>
                    <a:pt x="647" y="1420"/>
                    <a:pt x="624" y="1403"/>
                    <a:pt x="621" y="1397"/>
                  </a:cubicBezTo>
                  <a:cubicBezTo>
                    <a:pt x="595" y="1371"/>
                    <a:pt x="575" y="1345"/>
                    <a:pt x="551" y="1316"/>
                  </a:cubicBezTo>
                  <a:lnTo>
                    <a:pt x="520" y="1273"/>
                  </a:lnTo>
                  <a:cubicBezTo>
                    <a:pt x="517" y="1267"/>
                    <a:pt x="508" y="1256"/>
                    <a:pt x="505" y="1247"/>
                  </a:cubicBezTo>
                  <a:cubicBezTo>
                    <a:pt x="482" y="1212"/>
                    <a:pt x="465" y="1181"/>
                    <a:pt x="451" y="1140"/>
                  </a:cubicBezTo>
                  <a:cubicBezTo>
                    <a:pt x="448" y="1126"/>
                    <a:pt x="439" y="1114"/>
                    <a:pt x="436" y="1100"/>
                  </a:cubicBezTo>
                  <a:cubicBezTo>
                    <a:pt x="436" y="1100"/>
                    <a:pt x="428" y="1074"/>
                    <a:pt x="425" y="1065"/>
                  </a:cubicBezTo>
                  <a:cubicBezTo>
                    <a:pt x="413" y="1025"/>
                    <a:pt x="410" y="982"/>
                    <a:pt x="404" y="942"/>
                  </a:cubicBezTo>
                  <a:lnTo>
                    <a:pt x="404" y="916"/>
                  </a:lnTo>
                  <a:cubicBezTo>
                    <a:pt x="404" y="898"/>
                    <a:pt x="404" y="878"/>
                    <a:pt x="407" y="858"/>
                  </a:cubicBezTo>
                  <a:cubicBezTo>
                    <a:pt x="407" y="841"/>
                    <a:pt x="410" y="823"/>
                    <a:pt x="413" y="809"/>
                  </a:cubicBezTo>
                  <a:cubicBezTo>
                    <a:pt x="413" y="806"/>
                    <a:pt x="422" y="780"/>
                    <a:pt x="425" y="769"/>
                  </a:cubicBezTo>
                  <a:cubicBezTo>
                    <a:pt x="428" y="748"/>
                    <a:pt x="436" y="728"/>
                    <a:pt x="448" y="711"/>
                  </a:cubicBezTo>
                  <a:cubicBezTo>
                    <a:pt x="451" y="705"/>
                    <a:pt x="453" y="694"/>
                    <a:pt x="456" y="685"/>
                  </a:cubicBezTo>
                  <a:lnTo>
                    <a:pt x="456" y="682"/>
                  </a:lnTo>
                  <a:cubicBezTo>
                    <a:pt x="514" y="587"/>
                    <a:pt x="540" y="552"/>
                    <a:pt x="615" y="489"/>
                  </a:cubicBezTo>
                  <a:cubicBezTo>
                    <a:pt x="678" y="452"/>
                    <a:pt x="742" y="420"/>
                    <a:pt x="811" y="394"/>
                  </a:cubicBezTo>
                  <a:cubicBezTo>
                    <a:pt x="814" y="391"/>
                    <a:pt x="822" y="391"/>
                    <a:pt x="828" y="391"/>
                  </a:cubicBezTo>
                  <a:cubicBezTo>
                    <a:pt x="845" y="385"/>
                    <a:pt x="868" y="379"/>
                    <a:pt x="886" y="377"/>
                  </a:cubicBezTo>
                  <a:cubicBezTo>
                    <a:pt x="903" y="374"/>
                    <a:pt x="917" y="371"/>
                    <a:pt x="938" y="365"/>
                  </a:cubicBezTo>
                  <a:cubicBezTo>
                    <a:pt x="941" y="365"/>
                    <a:pt x="966" y="362"/>
                    <a:pt x="975" y="362"/>
                  </a:cubicBezTo>
                  <a:close/>
                  <a:moveTo>
                    <a:pt x="1005" y="1"/>
                  </a:moveTo>
                  <a:cubicBezTo>
                    <a:pt x="805" y="1"/>
                    <a:pt x="602" y="65"/>
                    <a:pt x="422" y="175"/>
                  </a:cubicBezTo>
                  <a:cubicBezTo>
                    <a:pt x="413" y="178"/>
                    <a:pt x="410" y="186"/>
                    <a:pt x="404" y="189"/>
                  </a:cubicBezTo>
                  <a:cubicBezTo>
                    <a:pt x="396" y="192"/>
                    <a:pt x="387" y="198"/>
                    <a:pt x="379" y="204"/>
                  </a:cubicBezTo>
                  <a:cubicBezTo>
                    <a:pt x="203" y="351"/>
                    <a:pt x="79" y="544"/>
                    <a:pt x="36" y="769"/>
                  </a:cubicBezTo>
                  <a:cubicBezTo>
                    <a:pt x="1" y="962"/>
                    <a:pt x="33" y="1155"/>
                    <a:pt x="108" y="1331"/>
                  </a:cubicBezTo>
                  <a:cubicBezTo>
                    <a:pt x="183" y="1509"/>
                    <a:pt x="309" y="1671"/>
                    <a:pt x="465" y="1786"/>
                  </a:cubicBezTo>
                  <a:cubicBezTo>
                    <a:pt x="604" y="1890"/>
                    <a:pt x="774" y="1934"/>
                    <a:pt x="943" y="1934"/>
                  </a:cubicBezTo>
                  <a:cubicBezTo>
                    <a:pt x="981" y="1934"/>
                    <a:pt x="1018" y="1931"/>
                    <a:pt x="1056" y="1927"/>
                  </a:cubicBezTo>
                  <a:cubicBezTo>
                    <a:pt x="1243" y="1904"/>
                    <a:pt x="1439" y="1812"/>
                    <a:pt x="1569" y="1674"/>
                  </a:cubicBezTo>
                  <a:cubicBezTo>
                    <a:pt x="1701" y="1532"/>
                    <a:pt x="1788" y="1345"/>
                    <a:pt x="1828" y="1158"/>
                  </a:cubicBezTo>
                  <a:cubicBezTo>
                    <a:pt x="1900" y="826"/>
                    <a:pt x="1831" y="457"/>
                    <a:pt x="1572" y="218"/>
                  </a:cubicBezTo>
                  <a:cubicBezTo>
                    <a:pt x="1406" y="67"/>
                    <a:pt x="1207" y="1"/>
                    <a:pt x="1005"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2" name="Google Shape;1492;p43"/>
            <p:cNvSpPr/>
            <p:nvPr/>
          </p:nvSpPr>
          <p:spPr>
            <a:xfrm>
              <a:off x="3102975" y="3289200"/>
              <a:ext cx="26675" cy="29275"/>
            </a:xfrm>
            <a:custGeom>
              <a:avLst/>
              <a:gdLst/>
              <a:ahLst/>
              <a:cxnLst/>
              <a:rect l="l" t="t" r="r" b="b"/>
              <a:pathLst>
                <a:path w="1067" h="1171" extrusionOk="0">
                  <a:moveTo>
                    <a:pt x="574" y="0"/>
                  </a:moveTo>
                  <a:cubicBezTo>
                    <a:pt x="562" y="0"/>
                    <a:pt x="536" y="3"/>
                    <a:pt x="534" y="3"/>
                  </a:cubicBezTo>
                  <a:cubicBezTo>
                    <a:pt x="516" y="9"/>
                    <a:pt x="502" y="12"/>
                    <a:pt x="485" y="15"/>
                  </a:cubicBezTo>
                  <a:cubicBezTo>
                    <a:pt x="464" y="17"/>
                    <a:pt x="444" y="23"/>
                    <a:pt x="427" y="29"/>
                  </a:cubicBezTo>
                  <a:cubicBezTo>
                    <a:pt x="418" y="29"/>
                    <a:pt x="412" y="29"/>
                    <a:pt x="407" y="32"/>
                  </a:cubicBezTo>
                  <a:cubicBezTo>
                    <a:pt x="340" y="58"/>
                    <a:pt x="274" y="90"/>
                    <a:pt x="214" y="127"/>
                  </a:cubicBezTo>
                  <a:cubicBezTo>
                    <a:pt x="136" y="190"/>
                    <a:pt x="113" y="225"/>
                    <a:pt x="55" y="320"/>
                  </a:cubicBezTo>
                  <a:lnTo>
                    <a:pt x="55" y="323"/>
                  </a:lnTo>
                  <a:cubicBezTo>
                    <a:pt x="52" y="332"/>
                    <a:pt x="46" y="343"/>
                    <a:pt x="44" y="349"/>
                  </a:cubicBezTo>
                  <a:cubicBezTo>
                    <a:pt x="32" y="366"/>
                    <a:pt x="26" y="386"/>
                    <a:pt x="23" y="407"/>
                  </a:cubicBezTo>
                  <a:cubicBezTo>
                    <a:pt x="18" y="418"/>
                    <a:pt x="12" y="444"/>
                    <a:pt x="12" y="447"/>
                  </a:cubicBezTo>
                  <a:cubicBezTo>
                    <a:pt x="6" y="461"/>
                    <a:pt x="3" y="479"/>
                    <a:pt x="3" y="496"/>
                  </a:cubicBezTo>
                  <a:cubicBezTo>
                    <a:pt x="0" y="516"/>
                    <a:pt x="0" y="536"/>
                    <a:pt x="0" y="554"/>
                  </a:cubicBezTo>
                  <a:lnTo>
                    <a:pt x="0" y="580"/>
                  </a:lnTo>
                  <a:cubicBezTo>
                    <a:pt x="6" y="620"/>
                    <a:pt x="12" y="663"/>
                    <a:pt x="23" y="703"/>
                  </a:cubicBezTo>
                  <a:cubicBezTo>
                    <a:pt x="26" y="712"/>
                    <a:pt x="32" y="738"/>
                    <a:pt x="32" y="738"/>
                  </a:cubicBezTo>
                  <a:cubicBezTo>
                    <a:pt x="38" y="752"/>
                    <a:pt x="44" y="764"/>
                    <a:pt x="46" y="778"/>
                  </a:cubicBezTo>
                  <a:cubicBezTo>
                    <a:pt x="61" y="819"/>
                    <a:pt x="81" y="850"/>
                    <a:pt x="101" y="885"/>
                  </a:cubicBezTo>
                  <a:cubicBezTo>
                    <a:pt x="104" y="894"/>
                    <a:pt x="113" y="905"/>
                    <a:pt x="116" y="911"/>
                  </a:cubicBezTo>
                  <a:lnTo>
                    <a:pt x="147" y="954"/>
                  </a:lnTo>
                  <a:cubicBezTo>
                    <a:pt x="170" y="983"/>
                    <a:pt x="191" y="1009"/>
                    <a:pt x="217" y="1035"/>
                  </a:cubicBezTo>
                  <a:cubicBezTo>
                    <a:pt x="219" y="1041"/>
                    <a:pt x="242" y="1058"/>
                    <a:pt x="245" y="1064"/>
                  </a:cubicBezTo>
                  <a:cubicBezTo>
                    <a:pt x="257" y="1072"/>
                    <a:pt x="268" y="1084"/>
                    <a:pt x="283" y="1093"/>
                  </a:cubicBezTo>
                  <a:cubicBezTo>
                    <a:pt x="297" y="1101"/>
                    <a:pt x="312" y="1110"/>
                    <a:pt x="329" y="1121"/>
                  </a:cubicBezTo>
                  <a:cubicBezTo>
                    <a:pt x="332" y="1124"/>
                    <a:pt x="332" y="1124"/>
                    <a:pt x="335" y="1124"/>
                  </a:cubicBezTo>
                  <a:cubicBezTo>
                    <a:pt x="340" y="1127"/>
                    <a:pt x="343" y="1127"/>
                    <a:pt x="346" y="1130"/>
                  </a:cubicBezTo>
                  <a:cubicBezTo>
                    <a:pt x="363" y="1139"/>
                    <a:pt x="387" y="1150"/>
                    <a:pt x="404" y="1153"/>
                  </a:cubicBezTo>
                  <a:cubicBezTo>
                    <a:pt x="412" y="1156"/>
                    <a:pt x="427" y="1156"/>
                    <a:pt x="433" y="1159"/>
                  </a:cubicBezTo>
                  <a:cubicBezTo>
                    <a:pt x="464" y="1167"/>
                    <a:pt x="493" y="1170"/>
                    <a:pt x="528" y="1170"/>
                  </a:cubicBezTo>
                  <a:lnTo>
                    <a:pt x="559" y="1170"/>
                  </a:lnTo>
                  <a:cubicBezTo>
                    <a:pt x="577" y="1167"/>
                    <a:pt x="594" y="1167"/>
                    <a:pt x="614" y="1165"/>
                  </a:cubicBezTo>
                  <a:lnTo>
                    <a:pt x="666" y="1153"/>
                  </a:lnTo>
                  <a:cubicBezTo>
                    <a:pt x="675" y="1153"/>
                    <a:pt x="686" y="1150"/>
                    <a:pt x="692" y="1144"/>
                  </a:cubicBezTo>
                  <a:cubicBezTo>
                    <a:pt x="724" y="1130"/>
                    <a:pt x="753" y="1121"/>
                    <a:pt x="787" y="1101"/>
                  </a:cubicBezTo>
                  <a:cubicBezTo>
                    <a:pt x="793" y="1098"/>
                    <a:pt x="807" y="1087"/>
                    <a:pt x="810" y="1087"/>
                  </a:cubicBezTo>
                  <a:cubicBezTo>
                    <a:pt x="822" y="1078"/>
                    <a:pt x="830" y="1069"/>
                    <a:pt x="839" y="1064"/>
                  </a:cubicBezTo>
                  <a:cubicBezTo>
                    <a:pt x="859" y="1052"/>
                    <a:pt x="871" y="1035"/>
                    <a:pt x="888" y="1023"/>
                  </a:cubicBezTo>
                  <a:cubicBezTo>
                    <a:pt x="897" y="1015"/>
                    <a:pt x="905" y="1000"/>
                    <a:pt x="908" y="997"/>
                  </a:cubicBezTo>
                  <a:cubicBezTo>
                    <a:pt x="926" y="977"/>
                    <a:pt x="943" y="948"/>
                    <a:pt x="963" y="922"/>
                  </a:cubicBezTo>
                  <a:lnTo>
                    <a:pt x="963" y="920"/>
                  </a:lnTo>
                  <a:cubicBezTo>
                    <a:pt x="966" y="908"/>
                    <a:pt x="975" y="899"/>
                    <a:pt x="977" y="891"/>
                  </a:cubicBezTo>
                  <a:cubicBezTo>
                    <a:pt x="983" y="871"/>
                    <a:pt x="992" y="856"/>
                    <a:pt x="998" y="839"/>
                  </a:cubicBezTo>
                  <a:cubicBezTo>
                    <a:pt x="1012" y="810"/>
                    <a:pt x="1023" y="775"/>
                    <a:pt x="1035" y="741"/>
                  </a:cubicBezTo>
                  <a:cubicBezTo>
                    <a:pt x="1038" y="726"/>
                    <a:pt x="1047" y="706"/>
                    <a:pt x="1049" y="689"/>
                  </a:cubicBezTo>
                  <a:cubicBezTo>
                    <a:pt x="1051" y="686"/>
                    <a:pt x="1052" y="686"/>
                    <a:pt x="1052" y="686"/>
                  </a:cubicBezTo>
                  <a:cubicBezTo>
                    <a:pt x="1052" y="686"/>
                    <a:pt x="1052" y="686"/>
                    <a:pt x="1052" y="683"/>
                  </a:cubicBezTo>
                  <a:lnTo>
                    <a:pt x="1052" y="678"/>
                  </a:lnTo>
                  <a:cubicBezTo>
                    <a:pt x="1061" y="649"/>
                    <a:pt x="1064" y="617"/>
                    <a:pt x="1067" y="585"/>
                  </a:cubicBezTo>
                  <a:lnTo>
                    <a:pt x="1067" y="531"/>
                  </a:lnTo>
                  <a:cubicBezTo>
                    <a:pt x="1064" y="522"/>
                    <a:pt x="1064" y="513"/>
                    <a:pt x="1064" y="507"/>
                  </a:cubicBezTo>
                  <a:lnTo>
                    <a:pt x="1052" y="433"/>
                  </a:lnTo>
                  <a:cubicBezTo>
                    <a:pt x="1049" y="407"/>
                    <a:pt x="1047" y="355"/>
                    <a:pt x="1026" y="335"/>
                  </a:cubicBezTo>
                  <a:lnTo>
                    <a:pt x="1021" y="306"/>
                  </a:lnTo>
                  <a:cubicBezTo>
                    <a:pt x="1012" y="294"/>
                    <a:pt x="1009" y="280"/>
                    <a:pt x="1000" y="265"/>
                  </a:cubicBezTo>
                  <a:cubicBezTo>
                    <a:pt x="992" y="242"/>
                    <a:pt x="972" y="219"/>
                    <a:pt x="963" y="193"/>
                  </a:cubicBezTo>
                  <a:lnTo>
                    <a:pt x="957" y="190"/>
                  </a:lnTo>
                  <a:cubicBezTo>
                    <a:pt x="954" y="190"/>
                    <a:pt x="954" y="188"/>
                    <a:pt x="954" y="188"/>
                  </a:cubicBezTo>
                  <a:cubicBezTo>
                    <a:pt x="949" y="176"/>
                    <a:pt x="937" y="164"/>
                    <a:pt x="928" y="156"/>
                  </a:cubicBezTo>
                  <a:cubicBezTo>
                    <a:pt x="914" y="133"/>
                    <a:pt x="894" y="107"/>
                    <a:pt x="871" y="92"/>
                  </a:cubicBezTo>
                  <a:cubicBezTo>
                    <a:pt x="868" y="90"/>
                    <a:pt x="862" y="87"/>
                    <a:pt x="862" y="84"/>
                  </a:cubicBezTo>
                  <a:cubicBezTo>
                    <a:pt x="851" y="78"/>
                    <a:pt x="842" y="72"/>
                    <a:pt x="833" y="64"/>
                  </a:cubicBezTo>
                  <a:cubicBezTo>
                    <a:pt x="819" y="55"/>
                    <a:pt x="804" y="49"/>
                    <a:pt x="790" y="41"/>
                  </a:cubicBezTo>
                  <a:cubicBezTo>
                    <a:pt x="784" y="41"/>
                    <a:pt x="784" y="35"/>
                    <a:pt x="781" y="35"/>
                  </a:cubicBezTo>
                  <a:cubicBezTo>
                    <a:pt x="755" y="29"/>
                    <a:pt x="727" y="17"/>
                    <a:pt x="704" y="12"/>
                  </a:cubicBezTo>
                  <a:lnTo>
                    <a:pt x="695" y="12"/>
                  </a:lnTo>
                  <a:cubicBezTo>
                    <a:pt x="695" y="12"/>
                    <a:pt x="692" y="6"/>
                    <a:pt x="689" y="6"/>
                  </a:cubicBezTo>
                  <a:lnTo>
                    <a:pt x="683" y="6"/>
                  </a:lnTo>
                  <a:cubicBezTo>
                    <a:pt x="683" y="8"/>
                    <a:pt x="683" y="9"/>
                    <a:pt x="683" y="9"/>
                  </a:cubicBezTo>
                  <a:cubicBezTo>
                    <a:pt x="683" y="9"/>
                    <a:pt x="682" y="6"/>
                    <a:pt x="681" y="6"/>
                  </a:cubicBezTo>
                  <a:cubicBezTo>
                    <a:pt x="672" y="6"/>
                    <a:pt x="655" y="3"/>
                    <a:pt x="646" y="3"/>
                  </a:cubicBezTo>
                  <a:cubicBezTo>
                    <a:pt x="629" y="0"/>
                    <a:pt x="614" y="0"/>
                    <a:pt x="600"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103" name="Google Shape;1493;p43"/>
            <p:cNvSpPr/>
            <p:nvPr/>
          </p:nvSpPr>
          <p:spPr>
            <a:xfrm>
              <a:off x="2961675" y="3366275"/>
              <a:ext cx="37000" cy="36800"/>
            </a:xfrm>
            <a:custGeom>
              <a:avLst/>
              <a:gdLst/>
              <a:ahLst/>
              <a:cxnLst/>
              <a:rect l="l" t="t" r="r" b="b"/>
              <a:pathLst>
                <a:path w="1480" h="1472" extrusionOk="0">
                  <a:moveTo>
                    <a:pt x="885" y="390"/>
                  </a:moveTo>
                  <a:cubicBezTo>
                    <a:pt x="894" y="393"/>
                    <a:pt x="903" y="393"/>
                    <a:pt x="914" y="399"/>
                  </a:cubicBezTo>
                  <a:cubicBezTo>
                    <a:pt x="923" y="402"/>
                    <a:pt x="929" y="405"/>
                    <a:pt x="937" y="405"/>
                  </a:cubicBezTo>
                  <a:cubicBezTo>
                    <a:pt x="955" y="416"/>
                    <a:pt x="969" y="425"/>
                    <a:pt x="986" y="436"/>
                  </a:cubicBezTo>
                  <a:cubicBezTo>
                    <a:pt x="995" y="448"/>
                    <a:pt x="1001" y="456"/>
                    <a:pt x="1012" y="462"/>
                  </a:cubicBezTo>
                  <a:cubicBezTo>
                    <a:pt x="1018" y="468"/>
                    <a:pt x="1024" y="477"/>
                    <a:pt x="1029" y="482"/>
                  </a:cubicBezTo>
                  <a:cubicBezTo>
                    <a:pt x="1041" y="503"/>
                    <a:pt x="1053" y="523"/>
                    <a:pt x="1061" y="540"/>
                  </a:cubicBezTo>
                  <a:cubicBezTo>
                    <a:pt x="1064" y="557"/>
                    <a:pt x="1067" y="563"/>
                    <a:pt x="1070" y="572"/>
                  </a:cubicBezTo>
                  <a:cubicBezTo>
                    <a:pt x="1070" y="575"/>
                    <a:pt x="1070" y="577"/>
                    <a:pt x="1073" y="580"/>
                  </a:cubicBezTo>
                  <a:cubicBezTo>
                    <a:pt x="1081" y="606"/>
                    <a:pt x="1084" y="632"/>
                    <a:pt x="1087" y="658"/>
                  </a:cubicBezTo>
                  <a:lnTo>
                    <a:pt x="1087" y="661"/>
                  </a:lnTo>
                  <a:cubicBezTo>
                    <a:pt x="1084" y="675"/>
                    <a:pt x="1087" y="693"/>
                    <a:pt x="1087" y="704"/>
                  </a:cubicBezTo>
                  <a:lnTo>
                    <a:pt x="1087" y="773"/>
                  </a:lnTo>
                  <a:cubicBezTo>
                    <a:pt x="1087" y="782"/>
                    <a:pt x="1084" y="794"/>
                    <a:pt x="1084" y="805"/>
                  </a:cubicBezTo>
                  <a:lnTo>
                    <a:pt x="1084" y="817"/>
                  </a:lnTo>
                  <a:cubicBezTo>
                    <a:pt x="1081" y="820"/>
                    <a:pt x="1081" y="822"/>
                    <a:pt x="1081" y="831"/>
                  </a:cubicBezTo>
                  <a:cubicBezTo>
                    <a:pt x="1078" y="840"/>
                    <a:pt x="1073" y="860"/>
                    <a:pt x="1067" y="874"/>
                  </a:cubicBezTo>
                  <a:cubicBezTo>
                    <a:pt x="1064" y="883"/>
                    <a:pt x="1055" y="895"/>
                    <a:pt x="1053" y="906"/>
                  </a:cubicBezTo>
                  <a:cubicBezTo>
                    <a:pt x="1041" y="923"/>
                    <a:pt x="1035" y="941"/>
                    <a:pt x="1021" y="961"/>
                  </a:cubicBezTo>
                  <a:cubicBezTo>
                    <a:pt x="1015" y="967"/>
                    <a:pt x="1009" y="969"/>
                    <a:pt x="1001" y="978"/>
                  </a:cubicBezTo>
                  <a:cubicBezTo>
                    <a:pt x="986" y="993"/>
                    <a:pt x="972" y="1007"/>
                    <a:pt x="957" y="1018"/>
                  </a:cubicBezTo>
                  <a:cubicBezTo>
                    <a:pt x="952" y="1021"/>
                    <a:pt x="943" y="1027"/>
                    <a:pt x="937" y="1033"/>
                  </a:cubicBezTo>
                  <a:cubicBezTo>
                    <a:pt x="923" y="1042"/>
                    <a:pt x="903" y="1050"/>
                    <a:pt x="885" y="1056"/>
                  </a:cubicBezTo>
                  <a:lnTo>
                    <a:pt x="859" y="1067"/>
                  </a:lnTo>
                  <a:cubicBezTo>
                    <a:pt x="842" y="1070"/>
                    <a:pt x="828" y="1076"/>
                    <a:pt x="813" y="1079"/>
                  </a:cubicBezTo>
                  <a:cubicBezTo>
                    <a:pt x="805" y="1079"/>
                    <a:pt x="793" y="1082"/>
                    <a:pt x="782" y="1082"/>
                  </a:cubicBezTo>
                  <a:cubicBezTo>
                    <a:pt x="764" y="1082"/>
                    <a:pt x="750" y="1082"/>
                    <a:pt x="730" y="1079"/>
                  </a:cubicBezTo>
                  <a:cubicBezTo>
                    <a:pt x="724" y="1079"/>
                    <a:pt x="712" y="1076"/>
                    <a:pt x="701" y="1076"/>
                  </a:cubicBezTo>
                  <a:cubicBezTo>
                    <a:pt x="684" y="1070"/>
                    <a:pt x="663" y="1065"/>
                    <a:pt x="643" y="1053"/>
                  </a:cubicBezTo>
                  <a:cubicBezTo>
                    <a:pt x="640" y="1050"/>
                    <a:pt x="640" y="1050"/>
                    <a:pt x="637" y="1050"/>
                  </a:cubicBezTo>
                  <a:cubicBezTo>
                    <a:pt x="635" y="1047"/>
                    <a:pt x="626" y="1047"/>
                    <a:pt x="623" y="1042"/>
                  </a:cubicBezTo>
                  <a:cubicBezTo>
                    <a:pt x="606" y="1033"/>
                    <a:pt x="586" y="1018"/>
                    <a:pt x="568" y="1007"/>
                  </a:cubicBezTo>
                  <a:cubicBezTo>
                    <a:pt x="563" y="995"/>
                    <a:pt x="551" y="990"/>
                    <a:pt x="539" y="978"/>
                  </a:cubicBezTo>
                  <a:cubicBezTo>
                    <a:pt x="528" y="967"/>
                    <a:pt x="522" y="955"/>
                    <a:pt x="514" y="946"/>
                  </a:cubicBezTo>
                  <a:cubicBezTo>
                    <a:pt x="514" y="946"/>
                    <a:pt x="514" y="941"/>
                    <a:pt x="511" y="941"/>
                  </a:cubicBezTo>
                  <a:cubicBezTo>
                    <a:pt x="511" y="935"/>
                    <a:pt x="499" y="912"/>
                    <a:pt x="493" y="906"/>
                  </a:cubicBezTo>
                  <a:cubicBezTo>
                    <a:pt x="493" y="906"/>
                    <a:pt x="491" y="897"/>
                    <a:pt x="485" y="889"/>
                  </a:cubicBezTo>
                  <a:cubicBezTo>
                    <a:pt x="479" y="866"/>
                    <a:pt x="470" y="834"/>
                    <a:pt x="470" y="805"/>
                  </a:cubicBezTo>
                  <a:lnTo>
                    <a:pt x="470" y="802"/>
                  </a:lnTo>
                  <a:lnTo>
                    <a:pt x="470" y="776"/>
                  </a:lnTo>
                  <a:cubicBezTo>
                    <a:pt x="470" y="759"/>
                    <a:pt x="476" y="745"/>
                    <a:pt x="476" y="730"/>
                  </a:cubicBezTo>
                  <a:cubicBezTo>
                    <a:pt x="476" y="722"/>
                    <a:pt x="476" y="719"/>
                    <a:pt x="479" y="710"/>
                  </a:cubicBezTo>
                  <a:cubicBezTo>
                    <a:pt x="482" y="696"/>
                    <a:pt x="485" y="678"/>
                    <a:pt x="493" y="664"/>
                  </a:cubicBezTo>
                  <a:cubicBezTo>
                    <a:pt x="496" y="650"/>
                    <a:pt x="505" y="635"/>
                    <a:pt x="511" y="618"/>
                  </a:cubicBezTo>
                  <a:cubicBezTo>
                    <a:pt x="514" y="615"/>
                    <a:pt x="519" y="603"/>
                    <a:pt x="522" y="603"/>
                  </a:cubicBezTo>
                  <a:cubicBezTo>
                    <a:pt x="528" y="589"/>
                    <a:pt x="539" y="577"/>
                    <a:pt x="548" y="563"/>
                  </a:cubicBezTo>
                  <a:cubicBezTo>
                    <a:pt x="551" y="560"/>
                    <a:pt x="554" y="557"/>
                    <a:pt x="557" y="549"/>
                  </a:cubicBezTo>
                  <a:cubicBezTo>
                    <a:pt x="557" y="549"/>
                    <a:pt x="563" y="549"/>
                    <a:pt x="563" y="546"/>
                  </a:cubicBezTo>
                  <a:cubicBezTo>
                    <a:pt x="571" y="537"/>
                    <a:pt x="583" y="520"/>
                    <a:pt x="591" y="517"/>
                  </a:cubicBezTo>
                  <a:cubicBezTo>
                    <a:pt x="606" y="505"/>
                    <a:pt x="620" y="491"/>
                    <a:pt x="635" y="485"/>
                  </a:cubicBezTo>
                  <a:cubicBezTo>
                    <a:pt x="643" y="474"/>
                    <a:pt x="655" y="462"/>
                    <a:pt x="669" y="456"/>
                  </a:cubicBezTo>
                  <a:cubicBezTo>
                    <a:pt x="672" y="451"/>
                    <a:pt x="681" y="448"/>
                    <a:pt x="684" y="445"/>
                  </a:cubicBezTo>
                  <a:cubicBezTo>
                    <a:pt x="707" y="433"/>
                    <a:pt x="727" y="419"/>
                    <a:pt x="753" y="407"/>
                  </a:cubicBezTo>
                  <a:cubicBezTo>
                    <a:pt x="756" y="407"/>
                    <a:pt x="764" y="405"/>
                    <a:pt x="770" y="402"/>
                  </a:cubicBezTo>
                  <a:cubicBezTo>
                    <a:pt x="779" y="399"/>
                    <a:pt x="784" y="399"/>
                    <a:pt x="784" y="393"/>
                  </a:cubicBezTo>
                  <a:cubicBezTo>
                    <a:pt x="796" y="393"/>
                    <a:pt x="808" y="390"/>
                    <a:pt x="816" y="390"/>
                  </a:cubicBezTo>
                  <a:close/>
                  <a:moveTo>
                    <a:pt x="860" y="1"/>
                  </a:moveTo>
                  <a:cubicBezTo>
                    <a:pt x="680" y="1"/>
                    <a:pt x="517" y="77"/>
                    <a:pt x="378" y="191"/>
                  </a:cubicBezTo>
                  <a:cubicBezTo>
                    <a:pt x="101" y="393"/>
                    <a:pt x="1" y="817"/>
                    <a:pt x="165" y="1119"/>
                  </a:cubicBezTo>
                  <a:cubicBezTo>
                    <a:pt x="290" y="1340"/>
                    <a:pt x="530" y="1471"/>
                    <a:pt x="778" y="1471"/>
                  </a:cubicBezTo>
                  <a:cubicBezTo>
                    <a:pt x="809" y="1471"/>
                    <a:pt x="840" y="1469"/>
                    <a:pt x="871" y="1465"/>
                  </a:cubicBezTo>
                  <a:cubicBezTo>
                    <a:pt x="1125" y="1428"/>
                    <a:pt x="1341" y="1240"/>
                    <a:pt x="1427" y="1004"/>
                  </a:cubicBezTo>
                  <a:cubicBezTo>
                    <a:pt x="1476" y="869"/>
                    <a:pt x="1479" y="719"/>
                    <a:pt x="1462" y="577"/>
                  </a:cubicBezTo>
                  <a:cubicBezTo>
                    <a:pt x="1447" y="442"/>
                    <a:pt x="1387" y="304"/>
                    <a:pt x="1297" y="203"/>
                  </a:cubicBezTo>
                  <a:cubicBezTo>
                    <a:pt x="1191" y="85"/>
                    <a:pt x="1041" y="10"/>
                    <a:pt x="880" y="1"/>
                  </a:cubicBezTo>
                  <a:cubicBezTo>
                    <a:pt x="873" y="1"/>
                    <a:pt x="867" y="1"/>
                    <a:pt x="860"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4" name="Google Shape;1494;p43"/>
            <p:cNvSpPr/>
            <p:nvPr/>
          </p:nvSpPr>
          <p:spPr>
            <a:xfrm>
              <a:off x="2973425" y="3375950"/>
              <a:ext cx="15450" cy="17300"/>
            </a:xfrm>
            <a:custGeom>
              <a:avLst/>
              <a:gdLst/>
              <a:ahLst/>
              <a:cxnLst/>
              <a:rect l="l" t="t" r="r" b="b"/>
              <a:pathLst>
                <a:path w="618" h="692" extrusionOk="0">
                  <a:moveTo>
                    <a:pt x="346" y="0"/>
                  </a:moveTo>
                  <a:cubicBezTo>
                    <a:pt x="338" y="0"/>
                    <a:pt x="326" y="3"/>
                    <a:pt x="314" y="3"/>
                  </a:cubicBezTo>
                  <a:cubicBezTo>
                    <a:pt x="314" y="6"/>
                    <a:pt x="309" y="6"/>
                    <a:pt x="300" y="12"/>
                  </a:cubicBezTo>
                  <a:cubicBezTo>
                    <a:pt x="294" y="15"/>
                    <a:pt x="286" y="18"/>
                    <a:pt x="283" y="18"/>
                  </a:cubicBezTo>
                  <a:cubicBezTo>
                    <a:pt x="257" y="29"/>
                    <a:pt x="237" y="44"/>
                    <a:pt x="214" y="52"/>
                  </a:cubicBezTo>
                  <a:cubicBezTo>
                    <a:pt x="211" y="58"/>
                    <a:pt x="202" y="61"/>
                    <a:pt x="199" y="64"/>
                  </a:cubicBezTo>
                  <a:cubicBezTo>
                    <a:pt x="185" y="72"/>
                    <a:pt x="173" y="84"/>
                    <a:pt x="165" y="93"/>
                  </a:cubicBezTo>
                  <a:cubicBezTo>
                    <a:pt x="150" y="101"/>
                    <a:pt x="136" y="116"/>
                    <a:pt x="121" y="127"/>
                  </a:cubicBezTo>
                  <a:cubicBezTo>
                    <a:pt x="113" y="130"/>
                    <a:pt x="101" y="147"/>
                    <a:pt x="93" y="156"/>
                  </a:cubicBezTo>
                  <a:cubicBezTo>
                    <a:pt x="93" y="159"/>
                    <a:pt x="87" y="159"/>
                    <a:pt x="87" y="159"/>
                  </a:cubicBezTo>
                  <a:cubicBezTo>
                    <a:pt x="84" y="165"/>
                    <a:pt x="81" y="170"/>
                    <a:pt x="78" y="173"/>
                  </a:cubicBezTo>
                  <a:cubicBezTo>
                    <a:pt x="69" y="188"/>
                    <a:pt x="58" y="199"/>
                    <a:pt x="52" y="214"/>
                  </a:cubicBezTo>
                  <a:cubicBezTo>
                    <a:pt x="49" y="214"/>
                    <a:pt x="44" y="222"/>
                    <a:pt x="41" y="228"/>
                  </a:cubicBezTo>
                  <a:cubicBezTo>
                    <a:pt x="35" y="245"/>
                    <a:pt x="26" y="260"/>
                    <a:pt x="23" y="274"/>
                  </a:cubicBezTo>
                  <a:cubicBezTo>
                    <a:pt x="15" y="288"/>
                    <a:pt x="12" y="306"/>
                    <a:pt x="9" y="320"/>
                  </a:cubicBezTo>
                  <a:cubicBezTo>
                    <a:pt x="6" y="329"/>
                    <a:pt x="6" y="332"/>
                    <a:pt x="6" y="337"/>
                  </a:cubicBezTo>
                  <a:cubicBezTo>
                    <a:pt x="6" y="352"/>
                    <a:pt x="0" y="366"/>
                    <a:pt x="0" y="386"/>
                  </a:cubicBezTo>
                  <a:lnTo>
                    <a:pt x="0" y="410"/>
                  </a:lnTo>
                  <a:lnTo>
                    <a:pt x="0" y="415"/>
                  </a:lnTo>
                  <a:cubicBezTo>
                    <a:pt x="0" y="444"/>
                    <a:pt x="9" y="476"/>
                    <a:pt x="15" y="496"/>
                  </a:cubicBezTo>
                  <a:cubicBezTo>
                    <a:pt x="21" y="508"/>
                    <a:pt x="23" y="516"/>
                    <a:pt x="23" y="516"/>
                  </a:cubicBezTo>
                  <a:cubicBezTo>
                    <a:pt x="29" y="522"/>
                    <a:pt x="41" y="545"/>
                    <a:pt x="41" y="551"/>
                  </a:cubicBezTo>
                  <a:cubicBezTo>
                    <a:pt x="44" y="551"/>
                    <a:pt x="44" y="554"/>
                    <a:pt x="44" y="554"/>
                  </a:cubicBezTo>
                  <a:cubicBezTo>
                    <a:pt x="52" y="565"/>
                    <a:pt x="58" y="577"/>
                    <a:pt x="69" y="588"/>
                  </a:cubicBezTo>
                  <a:cubicBezTo>
                    <a:pt x="81" y="597"/>
                    <a:pt x="93" y="606"/>
                    <a:pt x="98" y="617"/>
                  </a:cubicBezTo>
                  <a:cubicBezTo>
                    <a:pt x="116" y="626"/>
                    <a:pt x="136" y="640"/>
                    <a:pt x="153" y="652"/>
                  </a:cubicBezTo>
                  <a:cubicBezTo>
                    <a:pt x="156" y="655"/>
                    <a:pt x="165" y="655"/>
                    <a:pt x="167" y="660"/>
                  </a:cubicBezTo>
                  <a:cubicBezTo>
                    <a:pt x="170" y="660"/>
                    <a:pt x="170" y="660"/>
                    <a:pt x="173" y="663"/>
                  </a:cubicBezTo>
                  <a:cubicBezTo>
                    <a:pt x="193" y="675"/>
                    <a:pt x="214" y="680"/>
                    <a:pt x="231" y="683"/>
                  </a:cubicBezTo>
                  <a:cubicBezTo>
                    <a:pt x="242" y="683"/>
                    <a:pt x="254" y="689"/>
                    <a:pt x="260" y="689"/>
                  </a:cubicBezTo>
                  <a:cubicBezTo>
                    <a:pt x="280" y="692"/>
                    <a:pt x="294" y="692"/>
                    <a:pt x="312" y="692"/>
                  </a:cubicBezTo>
                  <a:cubicBezTo>
                    <a:pt x="323" y="692"/>
                    <a:pt x="335" y="689"/>
                    <a:pt x="343" y="689"/>
                  </a:cubicBezTo>
                  <a:cubicBezTo>
                    <a:pt x="358" y="683"/>
                    <a:pt x="372" y="680"/>
                    <a:pt x="389" y="678"/>
                  </a:cubicBezTo>
                  <a:lnTo>
                    <a:pt x="415" y="666"/>
                  </a:lnTo>
                  <a:cubicBezTo>
                    <a:pt x="433" y="660"/>
                    <a:pt x="453" y="652"/>
                    <a:pt x="467" y="640"/>
                  </a:cubicBezTo>
                  <a:cubicBezTo>
                    <a:pt x="473" y="637"/>
                    <a:pt x="482" y="631"/>
                    <a:pt x="487" y="626"/>
                  </a:cubicBezTo>
                  <a:cubicBezTo>
                    <a:pt x="502" y="617"/>
                    <a:pt x="516" y="603"/>
                    <a:pt x="531" y="588"/>
                  </a:cubicBezTo>
                  <a:cubicBezTo>
                    <a:pt x="539" y="580"/>
                    <a:pt x="545" y="577"/>
                    <a:pt x="551" y="568"/>
                  </a:cubicBezTo>
                  <a:cubicBezTo>
                    <a:pt x="565" y="551"/>
                    <a:pt x="571" y="533"/>
                    <a:pt x="583" y="516"/>
                  </a:cubicBezTo>
                  <a:cubicBezTo>
                    <a:pt x="585" y="505"/>
                    <a:pt x="594" y="493"/>
                    <a:pt x="597" y="482"/>
                  </a:cubicBezTo>
                  <a:cubicBezTo>
                    <a:pt x="603" y="467"/>
                    <a:pt x="608" y="450"/>
                    <a:pt x="611" y="438"/>
                  </a:cubicBezTo>
                  <a:cubicBezTo>
                    <a:pt x="611" y="433"/>
                    <a:pt x="611" y="430"/>
                    <a:pt x="614" y="424"/>
                  </a:cubicBezTo>
                  <a:lnTo>
                    <a:pt x="614" y="415"/>
                  </a:lnTo>
                  <a:cubicBezTo>
                    <a:pt x="614" y="404"/>
                    <a:pt x="617" y="392"/>
                    <a:pt x="617" y="381"/>
                  </a:cubicBezTo>
                  <a:lnTo>
                    <a:pt x="617" y="314"/>
                  </a:lnTo>
                  <a:cubicBezTo>
                    <a:pt x="617" y="303"/>
                    <a:pt x="614" y="286"/>
                    <a:pt x="617" y="271"/>
                  </a:cubicBezTo>
                  <a:lnTo>
                    <a:pt x="617" y="265"/>
                  </a:lnTo>
                  <a:cubicBezTo>
                    <a:pt x="614" y="242"/>
                    <a:pt x="611" y="216"/>
                    <a:pt x="603" y="190"/>
                  </a:cubicBezTo>
                  <a:cubicBezTo>
                    <a:pt x="600" y="188"/>
                    <a:pt x="600" y="185"/>
                    <a:pt x="600" y="179"/>
                  </a:cubicBezTo>
                  <a:cubicBezTo>
                    <a:pt x="597" y="176"/>
                    <a:pt x="597" y="170"/>
                    <a:pt x="594" y="162"/>
                  </a:cubicBezTo>
                  <a:cubicBezTo>
                    <a:pt x="583" y="144"/>
                    <a:pt x="571" y="121"/>
                    <a:pt x="559" y="93"/>
                  </a:cubicBezTo>
                  <a:cubicBezTo>
                    <a:pt x="554" y="87"/>
                    <a:pt x="548" y="78"/>
                    <a:pt x="542" y="72"/>
                  </a:cubicBezTo>
                  <a:cubicBezTo>
                    <a:pt x="531" y="64"/>
                    <a:pt x="525" y="58"/>
                    <a:pt x="516" y="46"/>
                  </a:cubicBezTo>
                  <a:cubicBezTo>
                    <a:pt x="499" y="35"/>
                    <a:pt x="485" y="26"/>
                    <a:pt x="467" y="15"/>
                  </a:cubicBezTo>
                  <a:cubicBezTo>
                    <a:pt x="459" y="15"/>
                    <a:pt x="453" y="12"/>
                    <a:pt x="444" y="6"/>
                  </a:cubicBezTo>
                  <a:cubicBezTo>
                    <a:pt x="433" y="3"/>
                    <a:pt x="424" y="3"/>
                    <a:pt x="415"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105" name="Google Shape;1495;p43"/>
            <p:cNvSpPr/>
            <p:nvPr/>
          </p:nvSpPr>
          <p:spPr>
            <a:xfrm>
              <a:off x="3038775" y="3343350"/>
              <a:ext cx="64375" cy="60725"/>
            </a:xfrm>
            <a:custGeom>
              <a:avLst/>
              <a:gdLst/>
              <a:ahLst/>
              <a:cxnLst/>
              <a:rect l="l" t="t" r="r" b="b"/>
              <a:pathLst>
                <a:path w="2575" h="2429" extrusionOk="0">
                  <a:moveTo>
                    <a:pt x="1411" y="388"/>
                  </a:moveTo>
                  <a:cubicBezTo>
                    <a:pt x="1414" y="388"/>
                    <a:pt x="1416" y="388"/>
                    <a:pt x="1418" y="388"/>
                  </a:cubicBezTo>
                  <a:cubicBezTo>
                    <a:pt x="1583" y="394"/>
                    <a:pt x="1764" y="468"/>
                    <a:pt x="1900" y="587"/>
                  </a:cubicBezTo>
                  <a:cubicBezTo>
                    <a:pt x="2067" y="734"/>
                    <a:pt x="2096" y="961"/>
                    <a:pt x="2093" y="1175"/>
                  </a:cubicBezTo>
                  <a:cubicBezTo>
                    <a:pt x="2090" y="1324"/>
                    <a:pt x="2050" y="1489"/>
                    <a:pt x="1989" y="1598"/>
                  </a:cubicBezTo>
                  <a:cubicBezTo>
                    <a:pt x="1954" y="1662"/>
                    <a:pt x="1894" y="1748"/>
                    <a:pt x="1871" y="1768"/>
                  </a:cubicBezTo>
                  <a:cubicBezTo>
                    <a:pt x="1848" y="1794"/>
                    <a:pt x="1819" y="1820"/>
                    <a:pt x="1793" y="1843"/>
                  </a:cubicBezTo>
                  <a:cubicBezTo>
                    <a:pt x="1784" y="1855"/>
                    <a:pt x="1770" y="1866"/>
                    <a:pt x="1758" y="1878"/>
                  </a:cubicBezTo>
                  <a:cubicBezTo>
                    <a:pt x="1756" y="1881"/>
                    <a:pt x="1721" y="1901"/>
                    <a:pt x="1715" y="1910"/>
                  </a:cubicBezTo>
                  <a:cubicBezTo>
                    <a:pt x="1658" y="1944"/>
                    <a:pt x="1597" y="1973"/>
                    <a:pt x="1531" y="2002"/>
                  </a:cubicBezTo>
                  <a:cubicBezTo>
                    <a:pt x="1528" y="2002"/>
                    <a:pt x="1516" y="2008"/>
                    <a:pt x="1514" y="2010"/>
                  </a:cubicBezTo>
                  <a:cubicBezTo>
                    <a:pt x="1496" y="2013"/>
                    <a:pt x="1482" y="2016"/>
                    <a:pt x="1467" y="2022"/>
                  </a:cubicBezTo>
                  <a:cubicBezTo>
                    <a:pt x="1424" y="2031"/>
                    <a:pt x="1384" y="2039"/>
                    <a:pt x="1338" y="2042"/>
                  </a:cubicBezTo>
                  <a:lnTo>
                    <a:pt x="1254" y="2042"/>
                  </a:lnTo>
                  <a:cubicBezTo>
                    <a:pt x="1222" y="2042"/>
                    <a:pt x="1194" y="2039"/>
                    <a:pt x="1159" y="2036"/>
                  </a:cubicBezTo>
                  <a:cubicBezTo>
                    <a:pt x="1159" y="2036"/>
                    <a:pt x="1130" y="2028"/>
                    <a:pt x="1124" y="2028"/>
                  </a:cubicBezTo>
                  <a:cubicBezTo>
                    <a:pt x="1107" y="2025"/>
                    <a:pt x="1093" y="2022"/>
                    <a:pt x="1078" y="2016"/>
                  </a:cubicBezTo>
                  <a:cubicBezTo>
                    <a:pt x="1035" y="2002"/>
                    <a:pt x="986" y="1987"/>
                    <a:pt x="949" y="1970"/>
                  </a:cubicBezTo>
                  <a:cubicBezTo>
                    <a:pt x="836" y="1921"/>
                    <a:pt x="704" y="1812"/>
                    <a:pt x="617" y="1685"/>
                  </a:cubicBezTo>
                  <a:cubicBezTo>
                    <a:pt x="361" y="1316"/>
                    <a:pt x="632" y="860"/>
                    <a:pt x="914" y="584"/>
                  </a:cubicBezTo>
                  <a:cubicBezTo>
                    <a:pt x="1065" y="482"/>
                    <a:pt x="1251" y="388"/>
                    <a:pt x="1411" y="388"/>
                  </a:cubicBezTo>
                  <a:close/>
                  <a:moveTo>
                    <a:pt x="1416" y="0"/>
                  </a:moveTo>
                  <a:cubicBezTo>
                    <a:pt x="1162" y="0"/>
                    <a:pt x="931" y="112"/>
                    <a:pt x="721" y="249"/>
                  </a:cubicBezTo>
                  <a:cubicBezTo>
                    <a:pt x="701" y="258"/>
                    <a:pt x="681" y="270"/>
                    <a:pt x="658" y="287"/>
                  </a:cubicBezTo>
                  <a:lnTo>
                    <a:pt x="626" y="321"/>
                  </a:lnTo>
                  <a:cubicBezTo>
                    <a:pt x="263" y="687"/>
                    <a:pt x="0" y="1195"/>
                    <a:pt x="196" y="1714"/>
                  </a:cubicBezTo>
                  <a:cubicBezTo>
                    <a:pt x="355" y="2126"/>
                    <a:pt x="807" y="2420"/>
                    <a:pt x="1243" y="2428"/>
                  </a:cubicBezTo>
                  <a:cubicBezTo>
                    <a:pt x="1248" y="2428"/>
                    <a:pt x="1254" y="2428"/>
                    <a:pt x="1259" y="2428"/>
                  </a:cubicBezTo>
                  <a:cubicBezTo>
                    <a:pt x="1662" y="2428"/>
                    <a:pt x="2044" y="2222"/>
                    <a:pt x="2269" y="1881"/>
                  </a:cubicBezTo>
                  <a:cubicBezTo>
                    <a:pt x="2542" y="1469"/>
                    <a:pt x="2574" y="820"/>
                    <a:pt x="2269" y="417"/>
                  </a:cubicBezTo>
                  <a:cubicBezTo>
                    <a:pt x="2096" y="186"/>
                    <a:pt x="1787" y="33"/>
                    <a:pt x="1502" y="4"/>
                  </a:cubicBezTo>
                  <a:cubicBezTo>
                    <a:pt x="1473" y="2"/>
                    <a:pt x="1445" y="0"/>
                    <a:pt x="1416"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6" name="Google Shape;1496;p43"/>
            <p:cNvSpPr/>
            <p:nvPr/>
          </p:nvSpPr>
          <p:spPr>
            <a:xfrm>
              <a:off x="3047775" y="3353025"/>
              <a:ext cx="43400" cy="41400"/>
            </a:xfrm>
            <a:custGeom>
              <a:avLst/>
              <a:gdLst/>
              <a:ahLst/>
              <a:cxnLst/>
              <a:rect l="l" t="t" r="r" b="b"/>
              <a:pathLst>
                <a:path w="1736" h="1656" extrusionOk="0">
                  <a:moveTo>
                    <a:pt x="1051" y="1"/>
                  </a:moveTo>
                  <a:cubicBezTo>
                    <a:pt x="891" y="1"/>
                    <a:pt x="705" y="95"/>
                    <a:pt x="554" y="197"/>
                  </a:cubicBezTo>
                  <a:cubicBezTo>
                    <a:pt x="272" y="473"/>
                    <a:pt x="1" y="929"/>
                    <a:pt x="257" y="1298"/>
                  </a:cubicBezTo>
                  <a:cubicBezTo>
                    <a:pt x="344" y="1425"/>
                    <a:pt x="476" y="1534"/>
                    <a:pt x="589" y="1583"/>
                  </a:cubicBezTo>
                  <a:cubicBezTo>
                    <a:pt x="626" y="1600"/>
                    <a:pt x="675" y="1615"/>
                    <a:pt x="718" y="1629"/>
                  </a:cubicBezTo>
                  <a:cubicBezTo>
                    <a:pt x="733" y="1635"/>
                    <a:pt x="747" y="1638"/>
                    <a:pt x="764" y="1641"/>
                  </a:cubicBezTo>
                  <a:cubicBezTo>
                    <a:pt x="770" y="1641"/>
                    <a:pt x="799" y="1649"/>
                    <a:pt x="799" y="1649"/>
                  </a:cubicBezTo>
                  <a:cubicBezTo>
                    <a:pt x="834" y="1652"/>
                    <a:pt x="862" y="1655"/>
                    <a:pt x="894" y="1655"/>
                  </a:cubicBezTo>
                  <a:lnTo>
                    <a:pt x="978" y="1655"/>
                  </a:lnTo>
                  <a:cubicBezTo>
                    <a:pt x="1024" y="1652"/>
                    <a:pt x="1064" y="1644"/>
                    <a:pt x="1107" y="1635"/>
                  </a:cubicBezTo>
                  <a:cubicBezTo>
                    <a:pt x="1122" y="1629"/>
                    <a:pt x="1136" y="1626"/>
                    <a:pt x="1154" y="1623"/>
                  </a:cubicBezTo>
                  <a:cubicBezTo>
                    <a:pt x="1156" y="1621"/>
                    <a:pt x="1168" y="1615"/>
                    <a:pt x="1171" y="1615"/>
                  </a:cubicBezTo>
                  <a:cubicBezTo>
                    <a:pt x="1237" y="1586"/>
                    <a:pt x="1298" y="1557"/>
                    <a:pt x="1355" y="1523"/>
                  </a:cubicBezTo>
                  <a:cubicBezTo>
                    <a:pt x="1361" y="1514"/>
                    <a:pt x="1396" y="1494"/>
                    <a:pt x="1398" y="1491"/>
                  </a:cubicBezTo>
                  <a:cubicBezTo>
                    <a:pt x="1410" y="1479"/>
                    <a:pt x="1424" y="1468"/>
                    <a:pt x="1433" y="1456"/>
                  </a:cubicBezTo>
                  <a:cubicBezTo>
                    <a:pt x="1459" y="1433"/>
                    <a:pt x="1488" y="1407"/>
                    <a:pt x="1511" y="1381"/>
                  </a:cubicBezTo>
                  <a:cubicBezTo>
                    <a:pt x="1534" y="1361"/>
                    <a:pt x="1594" y="1275"/>
                    <a:pt x="1629" y="1211"/>
                  </a:cubicBezTo>
                  <a:cubicBezTo>
                    <a:pt x="1690" y="1102"/>
                    <a:pt x="1730" y="937"/>
                    <a:pt x="1733" y="788"/>
                  </a:cubicBezTo>
                  <a:cubicBezTo>
                    <a:pt x="1736" y="574"/>
                    <a:pt x="1707" y="347"/>
                    <a:pt x="1540" y="200"/>
                  </a:cubicBezTo>
                  <a:cubicBezTo>
                    <a:pt x="1404" y="81"/>
                    <a:pt x="1223" y="7"/>
                    <a:pt x="1058" y="1"/>
                  </a:cubicBezTo>
                  <a:cubicBezTo>
                    <a:pt x="1056" y="1"/>
                    <a:pt x="1054" y="1"/>
                    <a:pt x="1051" y="1"/>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107" name="Google Shape;1497;p43"/>
            <p:cNvSpPr/>
            <p:nvPr/>
          </p:nvSpPr>
          <p:spPr>
            <a:xfrm>
              <a:off x="3027675" y="3285450"/>
              <a:ext cx="600" cy="100"/>
            </a:xfrm>
            <a:custGeom>
              <a:avLst/>
              <a:gdLst/>
              <a:ahLst/>
              <a:cxnLst/>
              <a:rect l="l" t="t" r="r" b="b"/>
              <a:pathLst>
                <a:path w="24" h="4" extrusionOk="0">
                  <a:moveTo>
                    <a:pt x="1" y="0"/>
                  </a:moveTo>
                  <a:cubicBezTo>
                    <a:pt x="3" y="3"/>
                    <a:pt x="8" y="3"/>
                    <a:pt x="18" y="3"/>
                  </a:cubicBezTo>
                  <a:lnTo>
                    <a:pt x="18" y="3"/>
                  </a:lnTo>
                  <a:cubicBezTo>
                    <a:pt x="12" y="0"/>
                    <a:pt x="9" y="0"/>
                    <a:pt x="3" y="0"/>
                  </a:cubicBezTo>
                  <a:close/>
                  <a:moveTo>
                    <a:pt x="18" y="2"/>
                  </a:moveTo>
                  <a:cubicBezTo>
                    <a:pt x="18" y="2"/>
                    <a:pt x="18" y="2"/>
                    <a:pt x="18" y="3"/>
                  </a:cubicBezTo>
                  <a:lnTo>
                    <a:pt x="18" y="3"/>
                  </a:lnTo>
                  <a:cubicBezTo>
                    <a:pt x="18" y="3"/>
                    <a:pt x="18" y="3"/>
                    <a:pt x="18" y="3"/>
                  </a:cubicBezTo>
                  <a:lnTo>
                    <a:pt x="18" y="3"/>
                  </a:lnTo>
                  <a:cubicBezTo>
                    <a:pt x="18" y="3"/>
                    <a:pt x="18" y="3"/>
                    <a:pt x="18" y="3"/>
                  </a:cubicBezTo>
                  <a:cubicBezTo>
                    <a:pt x="18" y="3"/>
                    <a:pt x="18" y="3"/>
                    <a:pt x="18" y="3"/>
                  </a:cubicBezTo>
                  <a:lnTo>
                    <a:pt x="18" y="3"/>
                  </a:lnTo>
                  <a:cubicBezTo>
                    <a:pt x="20" y="3"/>
                    <a:pt x="22" y="3"/>
                    <a:pt x="24" y="3"/>
                  </a:cubicBezTo>
                  <a:cubicBezTo>
                    <a:pt x="20" y="3"/>
                    <a:pt x="18" y="2"/>
                    <a:pt x="18" y="2"/>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8" name="Google Shape;1498;p43"/>
            <p:cNvSpPr/>
            <p:nvPr/>
          </p:nvSpPr>
          <p:spPr>
            <a:xfrm>
              <a:off x="3032875" y="3290200"/>
              <a:ext cx="225" cy="375"/>
            </a:xfrm>
            <a:custGeom>
              <a:avLst/>
              <a:gdLst/>
              <a:ahLst/>
              <a:cxnLst/>
              <a:rect l="l" t="t" r="r" b="b"/>
              <a:pathLst>
                <a:path w="9" h="15" extrusionOk="0">
                  <a:moveTo>
                    <a:pt x="0" y="1"/>
                  </a:moveTo>
                  <a:lnTo>
                    <a:pt x="0" y="1"/>
                  </a:lnTo>
                  <a:cubicBezTo>
                    <a:pt x="6" y="12"/>
                    <a:pt x="6" y="15"/>
                    <a:pt x="9" y="15"/>
                  </a:cubicBezTo>
                  <a:cubicBezTo>
                    <a:pt x="6" y="15"/>
                    <a:pt x="6" y="9"/>
                    <a:pt x="6" y="6"/>
                  </a:cubicBezTo>
                  <a:lnTo>
                    <a:pt x="0" y="1"/>
                  </a:ln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9" name="Google Shape;1499;p43"/>
            <p:cNvSpPr/>
            <p:nvPr/>
          </p:nvSpPr>
          <p:spPr>
            <a:xfrm>
              <a:off x="3008300" y="3275575"/>
              <a:ext cx="36700" cy="34250"/>
            </a:xfrm>
            <a:custGeom>
              <a:avLst/>
              <a:gdLst/>
              <a:ahLst/>
              <a:cxnLst/>
              <a:rect l="l" t="t" r="r" b="b"/>
              <a:pathLst>
                <a:path w="1468" h="1370" extrusionOk="0">
                  <a:moveTo>
                    <a:pt x="752" y="395"/>
                  </a:moveTo>
                  <a:cubicBezTo>
                    <a:pt x="767" y="395"/>
                    <a:pt x="778" y="395"/>
                    <a:pt x="793" y="398"/>
                  </a:cubicBezTo>
                  <a:lnTo>
                    <a:pt x="796" y="398"/>
                  </a:lnTo>
                  <a:cubicBezTo>
                    <a:pt x="796" y="398"/>
                    <a:pt x="796" y="397"/>
                    <a:pt x="798" y="397"/>
                  </a:cubicBezTo>
                  <a:cubicBezTo>
                    <a:pt x="800" y="397"/>
                    <a:pt x="801" y="397"/>
                    <a:pt x="804" y="398"/>
                  </a:cubicBezTo>
                  <a:cubicBezTo>
                    <a:pt x="807" y="398"/>
                    <a:pt x="810" y="398"/>
                    <a:pt x="819" y="401"/>
                  </a:cubicBezTo>
                  <a:lnTo>
                    <a:pt x="830" y="401"/>
                  </a:lnTo>
                  <a:cubicBezTo>
                    <a:pt x="839" y="404"/>
                    <a:pt x="850" y="410"/>
                    <a:pt x="862" y="416"/>
                  </a:cubicBezTo>
                  <a:cubicBezTo>
                    <a:pt x="879" y="427"/>
                    <a:pt x="902" y="441"/>
                    <a:pt x="920" y="453"/>
                  </a:cubicBezTo>
                  <a:cubicBezTo>
                    <a:pt x="925" y="459"/>
                    <a:pt x="934" y="467"/>
                    <a:pt x="937" y="473"/>
                  </a:cubicBezTo>
                  <a:cubicBezTo>
                    <a:pt x="948" y="485"/>
                    <a:pt x="954" y="490"/>
                    <a:pt x="963" y="502"/>
                  </a:cubicBezTo>
                  <a:cubicBezTo>
                    <a:pt x="963" y="502"/>
                    <a:pt x="963" y="505"/>
                    <a:pt x="966" y="505"/>
                  </a:cubicBezTo>
                  <a:lnTo>
                    <a:pt x="966" y="511"/>
                  </a:lnTo>
                  <a:cubicBezTo>
                    <a:pt x="966" y="511"/>
                    <a:pt x="969" y="514"/>
                    <a:pt x="969" y="516"/>
                  </a:cubicBezTo>
                  <a:cubicBezTo>
                    <a:pt x="976" y="526"/>
                    <a:pt x="977" y="532"/>
                    <a:pt x="976" y="532"/>
                  </a:cubicBezTo>
                  <a:cubicBezTo>
                    <a:pt x="975" y="532"/>
                    <a:pt x="975" y="531"/>
                    <a:pt x="974" y="531"/>
                  </a:cubicBezTo>
                  <a:lnTo>
                    <a:pt x="974" y="531"/>
                  </a:lnTo>
                  <a:cubicBezTo>
                    <a:pt x="980" y="542"/>
                    <a:pt x="989" y="554"/>
                    <a:pt x="992" y="562"/>
                  </a:cubicBezTo>
                  <a:cubicBezTo>
                    <a:pt x="977" y="562"/>
                    <a:pt x="980" y="571"/>
                    <a:pt x="983" y="577"/>
                  </a:cubicBezTo>
                  <a:cubicBezTo>
                    <a:pt x="983" y="583"/>
                    <a:pt x="989" y="586"/>
                    <a:pt x="989" y="588"/>
                  </a:cubicBezTo>
                  <a:lnTo>
                    <a:pt x="992" y="597"/>
                  </a:lnTo>
                  <a:cubicBezTo>
                    <a:pt x="992" y="600"/>
                    <a:pt x="992" y="603"/>
                    <a:pt x="995" y="603"/>
                  </a:cubicBezTo>
                  <a:lnTo>
                    <a:pt x="995" y="606"/>
                  </a:lnTo>
                  <a:cubicBezTo>
                    <a:pt x="997" y="626"/>
                    <a:pt x="1003" y="646"/>
                    <a:pt x="1006" y="663"/>
                  </a:cubicBezTo>
                  <a:lnTo>
                    <a:pt x="1006" y="666"/>
                  </a:lnTo>
                  <a:lnTo>
                    <a:pt x="1006" y="704"/>
                  </a:lnTo>
                  <a:cubicBezTo>
                    <a:pt x="1003" y="715"/>
                    <a:pt x="1003" y="724"/>
                    <a:pt x="1003" y="735"/>
                  </a:cubicBezTo>
                  <a:cubicBezTo>
                    <a:pt x="995" y="758"/>
                    <a:pt x="980" y="787"/>
                    <a:pt x="977" y="807"/>
                  </a:cubicBezTo>
                  <a:lnTo>
                    <a:pt x="977" y="810"/>
                  </a:lnTo>
                  <a:cubicBezTo>
                    <a:pt x="969" y="825"/>
                    <a:pt x="963" y="836"/>
                    <a:pt x="951" y="848"/>
                  </a:cubicBezTo>
                  <a:cubicBezTo>
                    <a:pt x="946" y="854"/>
                    <a:pt x="940" y="859"/>
                    <a:pt x="937" y="865"/>
                  </a:cubicBezTo>
                  <a:lnTo>
                    <a:pt x="917" y="888"/>
                  </a:lnTo>
                  <a:cubicBezTo>
                    <a:pt x="897" y="905"/>
                    <a:pt x="876" y="920"/>
                    <a:pt x="859" y="934"/>
                  </a:cubicBezTo>
                  <a:cubicBezTo>
                    <a:pt x="848" y="940"/>
                    <a:pt x="836" y="946"/>
                    <a:pt x="830" y="952"/>
                  </a:cubicBezTo>
                  <a:lnTo>
                    <a:pt x="776" y="975"/>
                  </a:lnTo>
                  <a:cubicBezTo>
                    <a:pt x="764" y="978"/>
                    <a:pt x="752" y="978"/>
                    <a:pt x="744" y="980"/>
                  </a:cubicBezTo>
                  <a:cubicBezTo>
                    <a:pt x="735" y="980"/>
                    <a:pt x="724" y="980"/>
                    <a:pt x="718" y="983"/>
                  </a:cubicBezTo>
                  <a:cubicBezTo>
                    <a:pt x="701" y="983"/>
                    <a:pt x="680" y="983"/>
                    <a:pt x="663" y="980"/>
                  </a:cubicBezTo>
                  <a:cubicBezTo>
                    <a:pt x="660" y="980"/>
                    <a:pt x="652" y="980"/>
                    <a:pt x="649" y="978"/>
                  </a:cubicBezTo>
                  <a:cubicBezTo>
                    <a:pt x="629" y="969"/>
                    <a:pt x="606" y="963"/>
                    <a:pt x="588" y="954"/>
                  </a:cubicBezTo>
                  <a:cubicBezTo>
                    <a:pt x="585" y="952"/>
                    <a:pt x="580" y="952"/>
                    <a:pt x="574" y="949"/>
                  </a:cubicBezTo>
                  <a:cubicBezTo>
                    <a:pt x="557" y="937"/>
                    <a:pt x="542" y="929"/>
                    <a:pt x="528" y="917"/>
                  </a:cubicBezTo>
                  <a:lnTo>
                    <a:pt x="528" y="917"/>
                  </a:lnTo>
                  <a:cubicBezTo>
                    <a:pt x="528" y="917"/>
                    <a:pt x="531" y="920"/>
                    <a:pt x="531" y="923"/>
                  </a:cubicBezTo>
                  <a:cubicBezTo>
                    <a:pt x="528" y="920"/>
                    <a:pt x="522" y="920"/>
                    <a:pt x="522" y="917"/>
                  </a:cubicBezTo>
                  <a:cubicBezTo>
                    <a:pt x="519" y="914"/>
                    <a:pt x="516" y="914"/>
                    <a:pt x="513" y="905"/>
                  </a:cubicBezTo>
                  <a:lnTo>
                    <a:pt x="508" y="905"/>
                  </a:lnTo>
                  <a:lnTo>
                    <a:pt x="508" y="903"/>
                  </a:lnTo>
                  <a:lnTo>
                    <a:pt x="505" y="897"/>
                  </a:lnTo>
                  <a:lnTo>
                    <a:pt x="502" y="897"/>
                  </a:lnTo>
                  <a:cubicBezTo>
                    <a:pt x="490" y="888"/>
                    <a:pt x="479" y="877"/>
                    <a:pt x="470" y="862"/>
                  </a:cubicBezTo>
                  <a:cubicBezTo>
                    <a:pt x="464" y="856"/>
                    <a:pt x="461" y="848"/>
                    <a:pt x="459" y="845"/>
                  </a:cubicBezTo>
                  <a:cubicBezTo>
                    <a:pt x="447" y="831"/>
                    <a:pt x="441" y="816"/>
                    <a:pt x="433" y="796"/>
                  </a:cubicBezTo>
                  <a:cubicBezTo>
                    <a:pt x="430" y="790"/>
                    <a:pt x="427" y="776"/>
                    <a:pt x="421" y="764"/>
                  </a:cubicBezTo>
                  <a:lnTo>
                    <a:pt x="421" y="761"/>
                  </a:lnTo>
                  <a:cubicBezTo>
                    <a:pt x="421" y="761"/>
                    <a:pt x="418" y="761"/>
                    <a:pt x="421" y="758"/>
                  </a:cubicBezTo>
                  <a:lnTo>
                    <a:pt x="421" y="750"/>
                  </a:lnTo>
                  <a:cubicBezTo>
                    <a:pt x="418" y="744"/>
                    <a:pt x="418" y="735"/>
                    <a:pt x="418" y="730"/>
                  </a:cubicBezTo>
                  <a:cubicBezTo>
                    <a:pt x="415" y="718"/>
                    <a:pt x="415" y="712"/>
                    <a:pt x="415" y="701"/>
                  </a:cubicBezTo>
                  <a:cubicBezTo>
                    <a:pt x="415" y="681"/>
                    <a:pt x="415" y="660"/>
                    <a:pt x="418" y="643"/>
                  </a:cubicBezTo>
                  <a:cubicBezTo>
                    <a:pt x="421" y="635"/>
                    <a:pt x="421" y="629"/>
                    <a:pt x="427" y="620"/>
                  </a:cubicBezTo>
                  <a:cubicBezTo>
                    <a:pt x="430" y="609"/>
                    <a:pt x="433" y="600"/>
                    <a:pt x="435" y="591"/>
                  </a:cubicBezTo>
                  <a:cubicBezTo>
                    <a:pt x="447" y="571"/>
                    <a:pt x="461" y="554"/>
                    <a:pt x="476" y="534"/>
                  </a:cubicBezTo>
                  <a:cubicBezTo>
                    <a:pt x="484" y="522"/>
                    <a:pt x="493" y="516"/>
                    <a:pt x="505" y="511"/>
                  </a:cubicBezTo>
                  <a:cubicBezTo>
                    <a:pt x="516" y="502"/>
                    <a:pt x="528" y="490"/>
                    <a:pt x="536" y="485"/>
                  </a:cubicBezTo>
                  <a:cubicBezTo>
                    <a:pt x="542" y="485"/>
                    <a:pt x="542" y="482"/>
                    <a:pt x="545" y="476"/>
                  </a:cubicBezTo>
                  <a:cubicBezTo>
                    <a:pt x="571" y="462"/>
                    <a:pt x="600" y="444"/>
                    <a:pt x="629" y="433"/>
                  </a:cubicBezTo>
                  <a:lnTo>
                    <a:pt x="672" y="413"/>
                  </a:lnTo>
                  <a:lnTo>
                    <a:pt x="678" y="410"/>
                  </a:lnTo>
                  <a:cubicBezTo>
                    <a:pt x="704" y="404"/>
                    <a:pt x="724" y="398"/>
                    <a:pt x="752" y="395"/>
                  </a:cubicBezTo>
                  <a:close/>
                  <a:moveTo>
                    <a:pt x="753" y="1"/>
                  </a:moveTo>
                  <a:cubicBezTo>
                    <a:pt x="644" y="1"/>
                    <a:pt x="536" y="30"/>
                    <a:pt x="438" y="78"/>
                  </a:cubicBezTo>
                  <a:cubicBezTo>
                    <a:pt x="199" y="188"/>
                    <a:pt x="0" y="413"/>
                    <a:pt x="12" y="689"/>
                  </a:cubicBezTo>
                  <a:cubicBezTo>
                    <a:pt x="23" y="929"/>
                    <a:pt x="153" y="1162"/>
                    <a:pt x="369" y="1280"/>
                  </a:cubicBezTo>
                  <a:cubicBezTo>
                    <a:pt x="473" y="1339"/>
                    <a:pt x="581" y="1369"/>
                    <a:pt x="699" y="1369"/>
                  </a:cubicBezTo>
                  <a:cubicBezTo>
                    <a:pt x="718" y="1369"/>
                    <a:pt x="738" y="1368"/>
                    <a:pt x="758" y="1367"/>
                  </a:cubicBezTo>
                  <a:cubicBezTo>
                    <a:pt x="894" y="1355"/>
                    <a:pt x="1021" y="1292"/>
                    <a:pt x="1130" y="1211"/>
                  </a:cubicBezTo>
                  <a:cubicBezTo>
                    <a:pt x="1384" y="1015"/>
                    <a:pt x="1467" y="663"/>
                    <a:pt x="1326" y="372"/>
                  </a:cubicBezTo>
                  <a:cubicBezTo>
                    <a:pt x="1248" y="225"/>
                    <a:pt x="1119" y="107"/>
                    <a:pt x="963" y="41"/>
                  </a:cubicBezTo>
                  <a:cubicBezTo>
                    <a:pt x="895" y="13"/>
                    <a:pt x="824" y="1"/>
                    <a:pt x="753"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0" name="Google Shape;1500;p43"/>
            <p:cNvSpPr/>
            <p:nvPr/>
          </p:nvSpPr>
          <p:spPr>
            <a:xfrm>
              <a:off x="3018600" y="3285450"/>
              <a:ext cx="14800" cy="14650"/>
            </a:xfrm>
            <a:custGeom>
              <a:avLst/>
              <a:gdLst/>
              <a:ahLst/>
              <a:cxnLst/>
              <a:rect l="l" t="t" r="r" b="b"/>
              <a:pathLst>
                <a:path w="592" h="586" extrusionOk="0">
                  <a:moveTo>
                    <a:pt x="338" y="0"/>
                  </a:moveTo>
                  <a:cubicBezTo>
                    <a:pt x="309" y="3"/>
                    <a:pt x="289" y="9"/>
                    <a:pt x="263" y="15"/>
                  </a:cubicBezTo>
                  <a:lnTo>
                    <a:pt x="257" y="18"/>
                  </a:lnTo>
                  <a:lnTo>
                    <a:pt x="214" y="38"/>
                  </a:lnTo>
                  <a:cubicBezTo>
                    <a:pt x="185" y="49"/>
                    <a:pt x="156" y="67"/>
                    <a:pt x="130" y="81"/>
                  </a:cubicBezTo>
                  <a:cubicBezTo>
                    <a:pt x="127" y="87"/>
                    <a:pt x="127" y="90"/>
                    <a:pt x="121" y="90"/>
                  </a:cubicBezTo>
                  <a:cubicBezTo>
                    <a:pt x="113" y="95"/>
                    <a:pt x="101" y="107"/>
                    <a:pt x="90" y="116"/>
                  </a:cubicBezTo>
                  <a:cubicBezTo>
                    <a:pt x="78" y="121"/>
                    <a:pt x="70" y="130"/>
                    <a:pt x="61" y="139"/>
                  </a:cubicBezTo>
                  <a:cubicBezTo>
                    <a:pt x="47" y="159"/>
                    <a:pt x="32" y="176"/>
                    <a:pt x="21" y="196"/>
                  </a:cubicBezTo>
                  <a:cubicBezTo>
                    <a:pt x="18" y="205"/>
                    <a:pt x="15" y="216"/>
                    <a:pt x="12" y="225"/>
                  </a:cubicBezTo>
                  <a:cubicBezTo>
                    <a:pt x="6" y="234"/>
                    <a:pt x="6" y="240"/>
                    <a:pt x="3" y="248"/>
                  </a:cubicBezTo>
                  <a:cubicBezTo>
                    <a:pt x="0" y="265"/>
                    <a:pt x="0" y="289"/>
                    <a:pt x="0" y="306"/>
                  </a:cubicBezTo>
                  <a:cubicBezTo>
                    <a:pt x="0" y="317"/>
                    <a:pt x="0" y="323"/>
                    <a:pt x="3" y="335"/>
                  </a:cubicBezTo>
                  <a:cubicBezTo>
                    <a:pt x="3" y="340"/>
                    <a:pt x="3" y="349"/>
                    <a:pt x="6" y="355"/>
                  </a:cubicBezTo>
                  <a:lnTo>
                    <a:pt x="6" y="363"/>
                  </a:lnTo>
                  <a:cubicBezTo>
                    <a:pt x="3" y="366"/>
                    <a:pt x="6" y="366"/>
                    <a:pt x="6" y="366"/>
                  </a:cubicBezTo>
                  <a:lnTo>
                    <a:pt x="6" y="369"/>
                  </a:lnTo>
                  <a:cubicBezTo>
                    <a:pt x="12" y="381"/>
                    <a:pt x="15" y="395"/>
                    <a:pt x="18" y="404"/>
                  </a:cubicBezTo>
                  <a:cubicBezTo>
                    <a:pt x="26" y="421"/>
                    <a:pt x="32" y="436"/>
                    <a:pt x="44" y="450"/>
                  </a:cubicBezTo>
                  <a:cubicBezTo>
                    <a:pt x="47" y="453"/>
                    <a:pt x="49" y="461"/>
                    <a:pt x="55" y="467"/>
                  </a:cubicBezTo>
                  <a:cubicBezTo>
                    <a:pt x="64" y="482"/>
                    <a:pt x="75" y="493"/>
                    <a:pt x="87" y="505"/>
                  </a:cubicBezTo>
                  <a:lnTo>
                    <a:pt x="90" y="505"/>
                  </a:lnTo>
                  <a:lnTo>
                    <a:pt x="93" y="508"/>
                  </a:lnTo>
                  <a:lnTo>
                    <a:pt x="96" y="510"/>
                  </a:lnTo>
                  <a:cubicBezTo>
                    <a:pt x="101" y="510"/>
                    <a:pt x="104" y="513"/>
                    <a:pt x="107" y="519"/>
                  </a:cubicBezTo>
                  <a:lnTo>
                    <a:pt x="110" y="519"/>
                  </a:lnTo>
                  <a:cubicBezTo>
                    <a:pt x="124" y="528"/>
                    <a:pt x="139" y="539"/>
                    <a:pt x="159" y="551"/>
                  </a:cubicBezTo>
                  <a:cubicBezTo>
                    <a:pt x="165" y="554"/>
                    <a:pt x="168" y="554"/>
                    <a:pt x="173" y="557"/>
                  </a:cubicBezTo>
                  <a:cubicBezTo>
                    <a:pt x="191" y="565"/>
                    <a:pt x="211" y="571"/>
                    <a:pt x="234" y="580"/>
                  </a:cubicBezTo>
                  <a:cubicBezTo>
                    <a:pt x="237" y="583"/>
                    <a:pt x="245" y="583"/>
                    <a:pt x="248" y="583"/>
                  </a:cubicBezTo>
                  <a:cubicBezTo>
                    <a:pt x="266" y="585"/>
                    <a:pt x="283" y="585"/>
                    <a:pt x="303" y="585"/>
                  </a:cubicBezTo>
                  <a:cubicBezTo>
                    <a:pt x="309" y="583"/>
                    <a:pt x="320" y="583"/>
                    <a:pt x="329" y="583"/>
                  </a:cubicBezTo>
                  <a:cubicBezTo>
                    <a:pt x="338" y="580"/>
                    <a:pt x="349" y="580"/>
                    <a:pt x="361" y="577"/>
                  </a:cubicBezTo>
                  <a:lnTo>
                    <a:pt x="415" y="554"/>
                  </a:lnTo>
                  <a:cubicBezTo>
                    <a:pt x="421" y="548"/>
                    <a:pt x="433" y="542"/>
                    <a:pt x="444" y="536"/>
                  </a:cubicBezTo>
                  <a:cubicBezTo>
                    <a:pt x="462" y="522"/>
                    <a:pt x="482" y="508"/>
                    <a:pt x="499" y="490"/>
                  </a:cubicBezTo>
                  <a:lnTo>
                    <a:pt x="522" y="467"/>
                  </a:lnTo>
                  <a:cubicBezTo>
                    <a:pt x="525" y="461"/>
                    <a:pt x="528" y="456"/>
                    <a:pt x="536" y="450"/>
                  </a:cubicBezTo>
                  <a:cubicBezTo>
                    <a:pt x="548" y="438"/>
                    <a:pt x="554" y="427"/>
                    <a:pt x="562" y="412"/>
                  </a:cubicBezTo>
                  <a:lnTo>
                    <a:pt x="562" y="410"/>
                  </a:lnTo>
                  <a:cubicBezTo>
                    <a:pt x="565" y="389"/>
                    <a:pt x="580" y="361"/>
                    <a:pt x="588" y="338"/>
                  </a:cubicBezTo>
                  <a:cubicBezTo>
                    <a:pt x="588" y="326"/>
                    <a:pt x="588" y="317"/>
                    <a:pt x="591" y="306"/>
                  </a:cubicBezTo>
                  <a:lnTo>
                    <a:pt x="591" y="268"/>
                  </a:lnTo>
                  <a:lnTo>
                    <a:pt x="591" y="265"/>
                  </a:lnTo>
                  <a:cubicBezTo>
                    <a:pt x="588" y="248"/>
                    <a:pt x="583" y="225"/>
                    <a:pt x="580" y="208"/>
                  </a:cubicBezTo>
                  <a:lnTo>
                    <a:pt x="580" y="205"/>
                  </a:lnTo>
                  <a:cubicBezTo>
                    <a:pt x="580" y="202"/>
                    <a:pt x="580" y="196"/>
                    <a:pt x="577" y="191"/>
                  </a:cubicBezTo>
                  <a:cubicBezTo>
                    <a:pt x="577" y="188"/>
                    <a:pt x="574" y="182"/>
                    <a:pt x="574" y="179"/>
                  </a:cubicBezTo>
                  <a:cubicBezTo>
                    <a:pt x="568" y="176"/>
                    <a:pt x="565" y="167"/>
                    <a:pt x="565" y="162"/>
                  </a:cubicBezTo>
                  <a:cubicBezTo>
                    <a:pt x="560" y="150"/>
                    <a:pt x="551" y="139"/>
                    <a:pt x="562" y="136"/>
                  </a:cubicBezTo>
                  <a:lnTo>
                    <a:pt x="551" y="116"/>
                  </a:lnTo>
                  <a:lnTo>
                    <a:pt x="551" y="110"/>
                  </a:lnTo>
                  <a:cubicBezTo>
                    <a:pt x="548" y="110"/>
                    <a:pt x="548" y="107"/>
                    <a:pt x="548" y="107"/>
                  </a:cubicBezTo>
                  <a:cubicBezTo>
                    <a:pt x="539" y="95"/>
                    <a:pt x="534" y="90"/>
                    <a:pt x="522" y="78"/>
                  </a:cubicBezTo>
                  <a:cubicBezTo>
                    <a:pt x="519" y="72"/>
                    <a:pt x="511" y="64"/>
                    <a:pt x="505" y="58"/>
                  </a:cubicBezTo>
                  <a:cubicBezTo>
                    <a:pt x="485" y="46"/>
                    <a:pt x="464" y="32"/>
                    <a:pt x="447" y="21"/>
                  </a:cubicBezTo>
                  <a:cubicBezTo>
                    <a:pt x="436" y="15"/>
                    <a:pt x="424" y="9"/>
                    <a:pt x="413" y="6"/>
                  </a:cubicBezTo>
                  <a:lnTo>
                    <a:pt x="407" y="6"/>
                  </a:lnTo>
                  <a:cubicBezTo>
                    <a:pt x="395" y="6"/>
                    <a:pt x="389" y="6"/>
                    <a:pt x="384" y="3"/>
                  </a:cubicBezTo>
                  <a:lnTo>
                    <a:pt x="378" y="3"/>
                  </a:lnTo>
                  <a:cubicBezTo>
                    <a:pt x="364" y="0"/>
                    <a:pt x="352" y="0"/>
                    <a:pt x="338"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111" name="Google Shape;1501;p43"/>
            <p:cNvSpPr/>
            <p:nvPr/>
          </p:nvSpPr>
          <p:spPr>
            <a:xfrm>
              <a:off x="3090725" y="3703000"/>
              <a:ext cx="300" cy="525"/>
            </a:xfrm>
            <a:custGeom>
              <a:avLst/>
              <a:gdLst/>
              <a:ahLst/>
              <a:cxnLst/>
              <a:rect l="l" t="t" r="r" b="b"/>
              <a:pathLst>
                <a:path w="12" h="21" extrusionOk="0">
                  <a:moveTo>
                    <a:pt x="9" y="0"/>
                  </a:moveTo>
                  <a:lnTo>
                    <a:pt x="9" y="0"/>
                  </a:lnTo>
                  <a:cubicBezTo>
                    <a:pt x="3" y="6"/>
                    <a:pt x="3" y="9"/>
                    <a:pt x="0" y="15"/>
                  </a:cubicBezTo>
                  <a:lnTo>
                    <a:pt x="0" y="20"/>
                  </a:lnTo>
                  <a:cubicBezTo>
                    <a:pt x="9" y="6"/>
                    <a:pt x="12" y="0"/>
                    <a:pt x="9"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2" name="Google Shape;1502;p43"/>
            <p:cNvSpPr/>
            <p:nvPr/>
          </p:nvSpPr>
          <p:spPr>
            <a:xfrm>
              <a:off x="3090650" y="3707525"/>
              <a:ext cx="25" cy="175"/>
            </a:xfrm>
            <a:custGeom>
              <a:avLst/>
              <a:gdLst/>
              <a:ahLst/>
              <a:cxnLst/>
              <a:rect l="l" t="t" r="r" b="b"/>
              <a:pathLst>
                <a:path w="1" h="7" extrusionOk="0">
                  <a:moveTo>
                    <a:pt x="1" y="1"/>
                  </a:moveTo>
                  <a:cubicBezTo>
                    <a:pt x="1" y="7"/>
                    <a:pt x="1" y="7"/>
                    <a:pt x="1"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3" name="Google Shape;1503;p43"/>
            <p:cNvSpPr/>
            <p:nvPr/>
          </p:nvSpPr>
          <p:spPr>
            <a:xfrm>
              <a:off x="3079975" y="3687300"/>
              <a:ext cx="40525" cy="36800"/>
            </a:xfrm>
            <a:custGeom>
              <a:avLst/>
              <a:gdLst/>
              <a:ahLst/>
              <a:cxnLst/>
              <a:rect l="l" t="t" r="r" b="b"/>
              <a:pathLst>
                <a:path w="1621" h="1472" extrusionOk="0">
                  <a:moveTo>
                    <a:pt x="692" y="0"/>
                  </a:moveTo>
                  <a:cubicBezTo>
                    <a:pt x="554" y="0"/>
                    <a:pt x="421" y="48"/>
                    <a:pt x="309" y="132"/>
                  </a:cubicBezTo>
                  <a:cubicBezTo>
                    <a:pt x="159" y="245"/>
                    <a:pt x="82" y="421"/>
                    <a:pt x="50" y="599"/>
                  </a:cubicBezTo>
                  <a:cubicBezTo>
                    <a:pt x="1" y="859"/>
                    <a:pt x="73" y="1127"/>
                    <a:pt x="174" y="1363"/>
                  </a:cubicBezTo>
                  <a:cubicBezTo>
                    <a:pt x="203" y="1430"/>
                    <a:pt x="279" y="1471"/>
                    <a:pt x="353" y="1471"/>
                  </a:cubicBezTo>
                  <a:cubicBezTo>
                    <a:pt x="381" y="1471"/>
                    <a:pt x="409" y="1465"/>
                    <a:pt x="433" y="1452"/>
                  </a:cubicBezTo>
                  <a:cubicBezTo>
                    <a:pt x="528" y="1401"/>
                    <a:pt x="563" y="1294"/>
                    <a:pt x="520" y="1193"/>
                  </a:cubicBezTo>
                  <a:cubicBezTo>
                    <a:pt x="511" y="1164"/>
                    <a:pt x="500" y="1138"/>
                    <a:pt x="488" y="1110"/>
                  </a:cubicBezTo>
                  <a:cubicBezTo>
                    <a:pt x="485" y="1095"/>
                    <a:pt x="477" y="1084"/>
                    <a:pt x="474" y="1069"/>
                  </a:cubicBezTo>
                  <a:lnTo>
                    <a:pt x="474" y="1066"/>
                  </a:lnTo>
                  <a:cubicBezTo>
                    <a:pt x="459" y="1020"/>
                    <a:pt x="448" y="968"/>
                    <a:pt x="439" y="919"/>
                  </a:cubicBezTo>
                  <a:cubicBezTo>
                    <a:pt x="433" y="888"/>
                    <a:pt x="430" y="850"/>
                    <a:pt x="428" y="818"/>
                  </a:cubicBezTo>
                  <a:lnTo>
                    <a:pt x="428" y="807"/>
                  </a:lnTo>
                  <a:cubicBezTo>
                    <a:pt x="425" y="804"/>
                    <a:pt x="425" y="804"/>
                    <a:pt x="425" y="801"/>
                  </a:cubicBezTo>
                  <a:lnTo>
                    <a:pt x="425" y="795"/>
                  </a:lnTo>
                  <a:lnTo>
                    <a:pt x="425" y="792"/>
                  </a:lnTo>
                  <a:lnTo>
                    <a:pt x="425" y="767"/>
                  </a:lnTo>
                  <a:cubicBezTo>
                    <a:pt x="425" y="746"/>
                    <a:pt x="425" y="723"/>
                    <a:pt x="428" y="703"/>
                  </a:cubicBezTo>
                  <a:cubicBezTo>
                    <a:pt x="428" y="689"/>
                    <a:pt x="430" y="671"/>
                    <a:pt x="430" y="657"/>
                  </a:cubicBezTo>
                  <a:lnTo>
                    <a:pt x="430" y="657"/>
                  </a:lnTo>
                  <a:lnTo>
                    <a:pt x="428" y="660"/>
                  </a:lnTo>
                  <a:cubicBezTo>
                    <a:pt x="430" y="657"/>
                    <a:pt x="430" y="651"/>
                    <a:pt x="430" y="648"/>
                  </a:cubicBezTo>
                  <a:cubicBezTo>
                    <a:pt x="430" y="643"/>
                    <a:pt x="433" y="637"/>
                    <a:pt x="433" y="634"/>
                  </a:cubicBezTo>
                  <a:lnTo>
                    <a:pt x="433" y="631"/>
                  </a:lnTo>
                  <a:cubicBezTo>
                    <a:pt x="442" y="599"/>
                    <a:pt x="453" y="571"/>
                    <a:pt x="468" y="542"/>
                  </a:cubicBezTo>
                  <a:cubicBezTo>
                    <a:pt x="468" y="533"/>
                    <a:pt x="471" y="533"/>
                    <a:pt x="471" y="530"/>
                  </a:cubicBezTo>
                  <a:lnTo>
                    <a:pt x="491" y="499"/>
                  </a:lnTo>
                  <a:lnTo>
                    <a:pt x="502" y="487"/>
                  </a:lnTo>
                  <a:cubicBezTo>
                    <a:pt x="502" y="487"/>
                    <a:pt x="502" y="484"/>
                    <a:pt x="505" y="484"/>
                  </a:cubicBezTo>
                  <a:cubicBezTo>
                    <a:pt x="511" y="484"/>
                    <a:pt x="511" y="478"/>
                    <a:pt x="514" y="475"/>
                  </a:cubicBezTo>
                  <a:cubicBezTo>
                    <a:pt x="520" y="470"/>
                    <a:pt x="526" y="458"/>
                    <a:pt x="531" y="455"/>
                  </a:cubicBezTo>
                  <a:cubicBezTo>
                    <a:pt x="543" y="447"/>
                    <a:pt x="549" y="441"/>
                    <a:pt x="560" y="432"/>
                  </a:cubicBezTo>
                  <a:lnTo>
                    <a:pt x="560" y="429"/>
                  </a:lnTo>
                  <a:cubicBezTo>
                    <a:pt x="573" y="421"/>
                    <a:pt x="589" y="416"/>
                    <a:pt x="603" y="408"/>
                  </a:cubicBezTo>
                  <a:lnTo>
                    <a:pt x="603" y="408"/>
                  </a:lnTo>
                  <a:cubicBezTo>
                    <a:pt x="603" y="408"/>
                    <a:pt x="603" y="408"/>
                    <a:pt x="603" y="408"/>
                  </a:cubicBezTo>
                  <a:cubicBezTo>
                    <a:pt x="604" y="408"/>
                    <a:pt x="605" y="408"/>
                    <a:pt x="606" y="406"/>
                  </a:cubicBezTo>
                  <a:lnTo>
                    <a:pt x="606" y="406"/>
                  </a:lnTo>
                  <a:cubicBezTo>
                    <a:pt x="605" y="407"/>
                    <a:pt x="604" y="408"/>
                    <a:pt x="603" y="408"/>
                  </a:cubicBezTo>
                  <a:lnTo>
                    <a:pt x="603" y="408"/>
                  </a:lnTo>
                  <a:cubicBezTo>
                    <a:pt x="602" y="408"/>
                    <a:pt x="604" y="403"/>
                    <a:pt x="615" y="401"/>
                  </a:cubicBezTo>
                  <a:cubicBezTo>
                    <a:pt x="621" y="401"/>
                    <a:pt x="626" y="398"/>
                    <a:pt x="629" y="398"/>
                  </a:cubicBezTo>
                  <a:cubicBezTo>
                    <a:pt x="630" y="399"/>
                    <a:pt x="631" y="399"/>
                    <a:pt x="631" y="399"/>
                  </a:cubicBezTo>
                  <a:cubicBezTo>
                    <a:pt x="632" y="399"/>
                    <a:pt x="633" y="398"/>
                    <a:pt x="635" y="398"/>
                  </a:cubicBezTo>
                  <a:cubicBezTo>
                    <a:pt x="649" y="392"/>
                    <a:pt x="661" y="392"/>
                    <a:pt x="672" y="389"/>
                  </a:cubicBezTo>
                  <a:lnTo>
                    <a:pt x="721" y="389"/>
                  </a:lnTo>
                  <a:cubicBezTo>
                    <a:pt x="733" y="389"/>
                    <a:pt x="747" y="392"/>
                    <a:pt x="759" y="392"/>
                  </a:cubicBezTo>
                  <a:lnTo>
                    <a:pt x="765" y="392"/>
                  </a:lnTo>
                  <a:cubicBezTo>
                    <a:pt x="785" y="401"/>
                    <a:pt x="802" y="406"/>
                    <a:pt x="822" y="415"/>
                  </a:cubicBezTo>
                  <a:cubicBezTo>
                    <a:pt x="828" y="415"/>
                    <a:pt x="834" y="418"/>
                    <a:pt x="843" y="421"/>
                  </a:cubicBezTo>
                  <a:cubicBezTo>
                    <a:pt x="843" y="421"/>
                    <a:pt x="845" y="426"/>
                    <a:pt x="848" y="426"/>
                  </a:cubicBezTo>
                  <a:lnTo>
                    <a:pt x="851" y="426"/>
                  </a:lnTo>
                  <a:cubicBezTo>
                    <a:pt x="857" y="429"/>
                    <a:pt x="860" y="432"/>
                    <a:pt x="863" y="432"/>
                  </a:cubicBezTo>
                  <a:cubicBezTo>
                    <a:pt x="877" y="441"/>
                    <a:pt x="889" y="450"/>
                    <a:pt x="903" y="458"/>
                  </a:cubicBezTo>
                  <a:cubicBezTo>
                    <a:pt x="915" y="470"/>
                    <a:pt x="929" y="475"/>
                    <a:pt x="938" y="487"/>
                  </a:cubicBezTo>
                  <a:lnTo>
                    <a:pt x="961" y="507"/>
                  </a:lnTo>
                  <a:cubicBezTo>
                    <a:pt x="992" y="542"/>
                    <a:pt x="1021" y="573"/>
                    <a:pt x="1047" y="608"/>
                  </a:cubicBezTo>
                  <a:cubicBezTo>
                    <a:pt x="1050" y="614"/>
                    <a:pt x="1053" y="620"/>
                    <a:pt x="1059" y="622"/>
                  </a:cubicBezTo>
                  <a:cubicBezTo>
                    <a:pt x="1062" y="628"/>
                    <a:pt x="1062" y="631"/>
                    <a:pt x="1064" y="634"/>
                  </a:cubicBezTo>
                  <a:lnTo>
                    <a:pt x="1067" y="637"/>
                  </a:lnTo>
                  <a:cubicBezTo>
                    <a:pt x="1082" y="660"/>
                    <a:pt x="1093" y="677"/>
                    <a:pt x="1105" y="700"/>
                  </a:cubicBezTo>
                  <a:cubicBezTo>
                    <a:pt x="1131" y="749"/>
                    <a:pt x="1154" y="801"/>
                    <a:pt x="1174" y="850"/>
                  </a:cubicBezTo>
                  <a:cubicBezTo>
                    <a:pt x="1174" y="853"/>
                    <a:pt x="1177" y="859"/>
                    <a:pt x="1177" y="865"/>
                  </a:cubicBezTo>
                  <a:lnTo>
                    <a:pt x="1177" y="867"/>
                  </a:lnTo>
                  <a:cubicBezTo>
                    <a:pt x="1180" y="873"/>
                    <a:pt x="1180" y="873"/>
                    <a:pt x="1180" y="876"/>
                  </a:cubicBezTo>
                  <a:lnTo>
                    <a:pt x="1180" y="879"/>
                  </a:lnTo>
                  <a:cubicBezTo>
                    <a:pt x="1183" y="882"/>
                    <a:pt x="1183" y="882"/>
                    <a:pt x="1183" y="888"/>
                  </a:cubicBezTo>
                  <a:cubicBezTo>
                    <a:pt x="1183" y="893"/>
                    <a:pt x="1188" y="902"/>
                    <a:pt x="1188" y="905"/>
                  </a:cubicBezTo>
                  <a:cubicBezTo>
                    <a:pt x="1194" y="937"/>
                    <a:pt x="1206" y="974"/>
                    <a:pt x="1211" y="1006"/>
                  </a:cubicBezTo>
                  <a:cubicBezTo>
                    <a:pt x="1232" y="1092"/>
                    <a:pt x="1311" y="1165"/>
                    <a:pt x="1402" y="1165"/>
                  </a:cubicBezTo>
                  <a:cubicBezTo>
                    <a:pt x="1414" y="1165"/>
                    <a:pt x="1427" y="1164"/>
                    <a:pt x="1439" y="1161"/>
                  </a:cubicBezTo>
                  <a:cubicBezTo>
                    <a:pt x="1537" y="1138"/>
                    <a:pt x="1621" y="1037"/>
                    <a:pt x="1595" y="934"/>
                  </a:cubicBezTo>
                  <a:cubicBezTo>
                    <a:pt x="1494" y="519"/>
                    <a:pt x="1246" y="81"/>
                    <a:pt x="791" y="9"/>
                  </a:cubicBezTo>
                  <a:cubicBezTo>
                    <a:pt x="758" y="3"/>
                    <a:pt x="725" y="0"/>
                    <a:pt x="692"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4" name="Google Shape;1504;p43"/>
            <p:cNvSpPr/>
            <p:nvPr/>
          </p:nvSpPr>
          <p:spPr>
            <a:xfrm>
              <a:off x="3100525" y="3697600"/>
              <a:ext cx="600" cy="225"/>
            </a:xfrm>
            <a:custGeom>
              <a:avLst/>
              <a:gdLst/>
              <a:ahLst/>
              <a:cxnLst/>
              <a:rect l="l" t="t" r="r" b="b"/>
              <a:pathLst>
                <a:path w="24" h="9" extrusionOk="0">
                  <a:moveTo>
                    <a:pt x="0" y="0"/>
                  </a:moveTo>
                  <a:cubicBezTo>
                    <a:pt x="0" y="2"/>
                    <a:pt x="6" y="5"/>
                    <a:pt x="17" y="7"/>
                  </a:cubicBezTo>
                  <a:lnTo>
                    <a:pt x="17" y="7"/>
                  </a:lnTo>
                  <a:cubicBezTo>
                    <a:pt x="16" y="6"/>
                    <a:pt x="15" y="5"/>
                    <a:pt x="15" y="3"/>
                  </a:cubicBezTo>
                  <a:cubicBezTo>
                    <a:pt x="12" y="3"/>
                    <a:pt x="6" y="3"/>
                    <a:pt x="0" y="0"/>
                  </a:cubicBezTo>
                  <a:close/>
                  <a:moveTo>
                    <a:pt x="17" y="7"/>
                  </a:moveTo>
                  <a:cubicBezTo>
                    <a:pt x="19" y="9"/>
                    <a:pt x="22" y="9"/>
                    <a:pt x="23" y="9"/>
                  </a:cubicBezTo>
                  <a:cubicBezTo>
                    <a:pt x="21" y="8"/>
                    <a:pt x="19" y="8"/>
                    <a:pt x="17" y="7"/>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15" name="Google Shape;1505;p43"/>
            <p:cNvSpPr/>
            <p:nvPr/>
          </p:nvSpPr>
          <p:spPr>
            <a:xfrm>
              <a:off x="3234325" y="3629625"/>
              <a:ext cx="39375" cy="39200"/>
            </a:xfrm>
            <a:custGeom>
              <a:avLst/>
              <a:gdLst/>
              <a:ahLst/>
              <a:cxnLst/>
              <a:rect l="l" t="t" r="r" b="b"/>
              <a:pathLst>
                <a:path w="1575" h="1568" extrusionOk="0">
                  <a:moveTo>
                    <a:pt x="671" y="0"/>
                  </a:moveTo>
                  <a:cubicBezTo>
                    <a:pt x="516" y="0"/>
                    <a:pt x="357" y="63"/>
                    <a:pt x="248" y="177"/>
                  </a:cubicBezTo>
                  <a:cubicBezTo>
                    <a:pt x="116" y="318"/>
                    <a:pt x="44" y="494"/>
                    <a:pt x="23" y="684"/>
                  </a:cubicBezTo>
                  <a:cubicBezTo>
                    <a:pt x="0" y="952"/>
                    <a:pt x="78" y="1223"/>
                    <a:pt x="196" y="1457"/>
                  </a:cubicBezTo>
                  <a:cubicBezTo>
                    <a:pt x="232" y="1523"/>
                    <a:pt x="303" y="1567"/>
                    <a:pt x="374" y="1567"/>
                  </a:cubicBezTo>
                  <a:cubicBezTo>
                    <a:pt x="402" y="1567"/>
                    <a:pt x="430" y="1561"/>
                    <a:pt x="456" y="1546"/>
                  </a:cubicBezTo>
                  <a:cubicBezTo>
                    <a:pt x="551" y="1497"/>
                    <a:pt x="594" y="1385"/>
                    <a:pt x="548" y="1287"/>
                  </a:cubicBezTo>
                  <a:cubicBezTo>
                    <a:pt x="519" y="1238"/>
                    <a:pt x="496" y="1186"/>
                    <a:pt x="476" y="1131"/>
                  </a:cubicBezTo>
                  <a:cubicBezTo>
                    <a:pt x="470" y="1122"/>
                    <a:pt x="467" y="1108"/>
                    <a:pt x="462" y="1096"/>
                  </a:cubicBezTo>
                  <a:cubicBezTo>
                    <a:pt x="464" y="1085"/>
                    <a:pt x="441" y="1036"/>
                    <a:pt x="439" y="1024"/>
                  </a:cubicBezTo>
                  <a:cubicBezTo>
                    <a:pt x="427" y="981"/>
                    <a:pt x="421" y="935"/>
                    <a:pt x="413" y="886"/>
                  </a:cubicBezTo>
                  <a:cubicBezTo>
                    <a:pt x="410" y="866"/>
                    <a:pt x="410" y="843"/>
                    <a:pt x="407" y="825"/>
                  </a:cubicBezTo>
                  <a:lnTo>
                    <a:pt x="407" y="797"/>
                  </a:lnTo>
                  <a:cubicBezTo>
                    <a:pt x="407" y="756"/>
                    <a:pt x="407" y="722"/>
                    <a:pt x="413" y="681"/>
                  </a:cubicBezTo>
                  <a:cubicBezTo>
                    <a:pt x="413" y="676"/>
                    <a:pt x="413" y="667"/>
                    <a:pt x="418" y="661"/>
                  </a:cubicBezTo>
                  <a:lnTo>
                    <a:pt x="427" y="618"/>
                  </a:lnTo>
                  <a:cubicBezTo>
                    <a:pt x="433" y="604"/>
                    <a:pt x="439" y="586"/>
                    <a:pt x="441" y="569"/>
                  </a:cubicBezTo>
                  <a:cubicBezTo>
                    <a:pt x="441" y="566"/>
                    <a:pt x="447" y="560"/>
                    <a:pt x="450" y="555"/>
                  </a:cubicBezTo>
                  <a:lnTo>
                    <a:pt x="450" y="555"/>
                  </a:lnTo>
                  <a:cubicBezTo>
                    <a:pt x="447" y="555"/>
                    <a:pt x="447" y="560"/>
                    <a:pt x="441" y="563"/>
                  </a:cubicBezTo>
                  <a:lnTo>
                    <a:pt x="441" y="563"/>
                  </a:lnTo>
                  <a:cubicBezTo>
                    <a:pt x="447" y="560"/>
                    <a:pt x="447" y="555"/>
                    <a:pt x="450" y="552"/>
                  </a:cubicBezTo>
                  <a:cubicBezTo>
                    <a:pt x="450" y="549"/>
                    <a:pt x="453" y="549"/>
                    <a:pt x="453" y="546"/>
                  </a:cubicBezTo>
                  <a:cubicBezTo>
                    <a:pt x="464" y="523"/>
                    <a:pt x="476" y="506"/>
                    <a:pt x="490" y="483"/>
                  </a:cubicBezTo>
                  <a:cubicBezTo>
                    <a:pt x="493" y="483"/>
                    <a:pt x="493" y="480"/>
                    <a:pt x="496" y="477"/>
                  </a:cubicBezTo>
                  <a:cubicBezTo>
                    <a:pt x="505" y="471"/>
                    <a:pt x="511" y="459"/>
                    <a:pt x="522" y="451"/>
                  </a:cubicBezTo>
                  <a:cubicBezTo>
                    <a:pt x="534" y="445"/>
                    <a:pt x="539" y="436"/>
                    <a:pt x="551" y="431"/>
                  </a:cubicBezTo>
                  <a:lnTo>
                    <a:pt x="554" y="431"/>
                  </a:lnTo>
                  <a:lnTo>
                    <a:pt x="597" y="408"/>
                  </a:lnTo>
                  <a:cubicBezTo>
                    <a:pt x="620" y="402"/>
                    <a:pt x="640" y="399"/>
                    <a:pt x="663" y="393"/>
                  </a:cubicBezTo>
                  <a:lnTo>
                    <a:pt x="669" y="393"/>
                  </a:lnTo>
                  <a:cubicBezTo>
                    <a:pt x="683" y="393"/>
                    <a:pt x="698" y="399"/>
                    <a:pt x="712" y="399"/>
                  </a:cubicBezTo>
                  <a:lnTo>
                    <a:pt x="715" y="399"/>
                  </a:lnTo>
                  <a:lnTo>
                    <a:pt x="758" y="408"/>
                  </a:lnTo>
                  <a:cubicBezTo>
                    <a:pt x="773" y="413"/>
                    <a:pt x="784" y="419"/>
                    <a:pt x="796" y="422"/>
                  </a:cubicBezTo>
                  <a:lnTo>
                    <a:pt x="802" y="422"/>
                  </a:lnTo>
                  <a:cubicBezTo>
                    <a:pt x="825" y="436"/>
                    <a:pt x="851" y="457"/>
                    <a:pt x="871" y="474"/>
                  </a:cubicBezTo>
                  <a:cubicBezTo>
                    <a:pt x="874" y="474"/>
                    <a:pt x="879" y="477"/>
                    <a:pt x="885" y="485"/>
                  </a:cubicBezTo>
                  <a:cubicBezTo>
                    <a:pt x="885" y="485"/>
                    <a:pt x="885" y="488"/>
                    <a:pt x="888" y="488"/>
                  </a:cubicBezTo>
                  <a:cubicBezTo>
                    <a:pt x="900" y="494"/>
                    <a:pt x="908" y="503"/>
                    <a:pt x="914" y="508"/>
                  </a:cubicBezTo>
                  <a:cubicBezTo>
                    <a:pt x="926" y="523"/>
                    <a:pt x="940" y="543"/>
                    <a:pt x="954" y="557"/>
                  </a:cubicBezTo>
                  <a:lnTo>
                    <a:pt x="998" y="609"/>
                  </a:lnTo>
                  <a:lnTo>
                    <a:pt x="1001" y="615"/>
                  </a:lnTo>
                  <a:lnTo>
                    <a:pt x="1003" y="615"/>
                  </a:lnTo>
                  <a:lnTo>
                    <a:pt x="1009" y="618"/>
                  </a:lnTo>
                  <a:cubicBezTo>
                    <a:pt x="1012" y="630"/>
                    <a:pt x="1024" y="635"/>
                    <a:pt x="1026" y="647"/>
                  </a:cubicBezTo>
                  <a:cubicBezTo>
                    <a:pt x="1055" y="693"/>
                    <a:pt x="1081" y="745"/>
                    <a:pt x="1101" y="794"/>
                  </a:cubicBezTo>
                  <a:cubicBezTo>
                    <a:pt x="1116" y="823"/>
                    <a:pt x="1127" y="854"/>
                    <a:pt x="1139" y="883"/>
                  </a:cubicBezTo>
                  <a:cubicBezTo>
                    <a:pt x="1142" y="898"/>
                    <a:pt x="1148" y="909"/>
                    <a:pt x="1153" y="923"/>
                  </a:cubicBezTo>
                  <a:lnTo>
                    <a:pt x="1153" y="926"/>
                  </a:lnTo>
                  <a:cubicBezTo>
                    <a:pt x="1156" y="935"/>
                    <a:pt x="1156" y="941"/>
                    <a:pt x="1159" y="949"/>
                  </a:cubicBezTo>
                  <a:cubicBezTo>
                    <a:pt x="1184" y="1036"/>
                    <a:pt x="1255" y="1109"/>
                    <a:pt x="1348" y="1109"/>
                  </a:cubicBezTo>
                  <a:cubicBezTo>
                    <a:pt x="1361" y="1109"/>
                    <a:pt x="1374" y="1108"/>
                    <a:pt x="1387" y="1105"/>
                  </a:cubicBezTo>
                  <a:cubicBezTo>
                    <a:pt x="1479" y="1082"/>
                    <a:pt x="1574" y="981"/>
                    <a:pt x="1542" y="877"/>
                  </a:cubicBezTo>
                  <a:cubicBezTo>
                    <a:pt x="1465" y="647"/>
                    <a:pt x="1369" y="408"/>
                    <a:pt x="1197" y="238"/>
                  </a:cubicBezTo>
                  <a:cubicBezTo>
                    <a:pt x="1061" y="108"/>
                    <a:pt x="894" y="7"/>
                    <a:pt x="701" y="1"/>
                  </a:cubicBezTo>
                  <a:cubicBezTo>
                    <a:pt x="691" y="1"/>
                    <a:pt x="681" y="0"/>
                    <a:pt x="671"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6" name="Google Shape;1506;p43"/>
            <p:cNvSpPr/>
            <p:nvPr/>
          </p:nvSpPr>
          <p:spPr>
            <a:xfrm>
              <a:off x="3256075" y="3641450"/>
              <a:ext cx="475" cy="325"/>
            </a:xfrm>
            <a:custGeom>
              <a:avLst/>
              <a:gdLst/>
              <a:ahLst/>
              <a:cxnLst/>
              <a:rect l="l" t="t" r="r" b="b"/>
              <a:pathLst>
                <a:path w="19" h="13" extrusionOk="0">
                  <a:moveTo>
                    <a:pt x="1" y="1"/>
                  </a:moveTo>
                  <a:cubicBezTo>
                    <a:pt x="1" y="4"/>
                    <a:pt x="9" y="7"/>
                    <a:pt x="18" y="12"/>
                  </a:cubicBezTo>
                  <a:lnTo>
                    <a:pt x="15" y="7"/>
                  </a:lnTo>
                  <a:cubicBezTo>
                    <a:pt x="9" y="4"/>
                    <a:pt x="4" y="4"/>
                    <a:pt x="1"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7" name="Google Shape;1507;p43"/>
            <p:cNvSpPr/>
            <p:nvPr/>
          </p:nvSpPr>
          <p:spPr>
            <a:xfrm>
              <a:off x="3245850" y="3642825"/>
              <a:ext cx="100" cy="175"/>
            </a:xfrm>
            <a:custGeom>
              <a:avLst/>
              <a:gdLst/>
              <a:ahLst/>
              <a:cxnLst/>
              <a:rect l="l" t="t" r="r" b="b"/>
              <a:pathLst>
                <a:path w="4" h="7" extrusionOk="0">
                  <a:moveTo>
                    <a:pt x="1" y="6"/>
                  </a:moveTo>
                  <a:cubicBezTo>
                    <a:pt x="3" y="1"/>
                    <a:pt x="3" y="1"/>
                    <a:pt x="1" y="6"/>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8" name="Google Shape;1508;p43"/>
            <p:cNvSpPr/>
            <p:nvPr/>
          </p:nvSpPr>
          <p:spPr>
            <a:xfrm>
              <a:off x="3259325" y="3645000"/>
              <a:ext cx="250" cy="375"/>
            </a:xfrm>
            <a:custGeom>
              <a:avLst/>
              <a:gdLst/>
              <a:ahLst/>
              <a:cxnLst/>
              <a:rect l="l" t="t" r="r" b="b"/>
              <a:pathLst>
                <a:path w="10" h="15" extrusionOk="0">
                  <a:moveTo>
                    <a:pt x="1" y="0"/>
                  </a:moveTo>
                  <a:cubicBezTo>
                    <a:pt x="1" y="3"/>
                    <a:pt x="3" y="6"/>
                    <a:pt x="9" y="15"/>
                  </a:cubicBezTo>
                  <a:lnTo>
                    <a:pt x="1" y="0"/>
                  </a:ln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9" name="Google Shape;1509;p43"/>
            <p:cNvSpPr/>
            <p:nvPr/>
          </p:nvSpPr>
          <p:spPr>
            <a:xfrm>
              <a:off x="3253625" y="3639850"/>
              <a:ext cx="600" cy="200"/>
            </a:xfrm>
            <a:custGeom>
              <a:avLst/>
              <a:gdLst/>
              <a:ahLst/>
              <a:cxnLst/>
              <a:rect l="l" t="t" r="r" b="b"/>
              <a:pathLst>
                <a:path w="24" h="8" extrusionOk="0">
                  <a:moveTo>
                    <a:pt x="3" y="1"/>
                  </a:moveTo>
                  <a:cubicBezTo>
                    <a:pt x="1" y="1"/>
                    <a:pt x="5" y="3"/>
                    <a:pt x="24" y="7"/>
                  </a:cubicBezTo>
                  <a:cubicBezTo>
                    <a:pt x="15" y="3"/>
                    <a:pt x="6" y="1"/>
                    <a:pt x="3"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20" name="Google Shape;1510;p43"/>
            <p:cNvSpPr/>
            <p:nvPr/>
          </p:nvSpPr>
          <p:spPr>
            <a:xfrm>
              <a:off x="3144700" y="3680250"/>
              <a:ext cx="82875" cy="61450"/>
            </a:xfrm>
            <a:custGeom>
              <a:avLst/>
              <a:gdLst/>
              <a:ahLst/>
              <a:cxnLst/>
              <a:rect l="l" t="t" r="r" b="b"/>
              <a:pathLst>
                <a:path w="3315" h="2458" extrusionOk="0">
                  <a:moveTo>
                    <a:pt x="2499" y="0"/>
                  </a:moveTo>
                  <a:cubicBezTo>
                    <a:pt x="2343" y="0"/>
                    <a:pt x="2185" y="62"/>
                    <a:pt x="2052" y="190"/>
                  </a:cubicBezTo>
                  <a:cubicBezTo>
                    <a:pt x="1888" y="348"/>
                    <a:pt x="1807" y="564"/>
                    <a:pt x="1680" y="755"/>
                  </a:cubicBezTo>
                  <a:cubicBezTo>
                    <a:pt x="1595" y="814"/>
                    <a:pt x="1494" y="843"/>
                    <a:pt x="1389" y="843"/>
                  </a:cubicBezTo>
                  <a:cubicBezTo>
                    <a:pt x="1317" y="843"/>
                    <a:pt x="1243" y="829"/>
                    <a:pt x="1173" y="801"/>
                  </a:cubicBezTo>
                  <a:cubicBezTo>
                    <a:pt x="1021" y="742"/>
                    <a:pt x="860" y="679"/>
                    <a:pt x="707" y="679"/>
                  </a:cubicBezTo>
                  <a:cubicBezTo>
                    <a:pt x="582" y="679"/>
                    <a:pt x="463" y="722"/>
                    <a:pt x="360" y="844"/>
                  </a:cubicBezTo>
                  <a:cubicBezTo>
                    <a:pt x="0" y="1343"/>
                    <a:pt x="476" y="1922"/>
                    <a:pt x="940" y="2213"/>
                  </a:cubicBezTo>
                  <a:cubicBezTo>
                    <a:pt x="1012" y="2259"/>
                    <a:pt x="1081" y="2296"/>
                    <a:pt x="1144" y="2325"/>
                  </a:cubicBezTo>
                  <a:cubicBezTo>
                    <a:pt x="1342" y="2414"/>
                    <a:pt x="1556" y="2458"/>
                    <a:pt x="1770" y="2458"/>
                  </a:cubicBezTo>
                  <a:cubicBezTo>
                    <a:pt x="2205" y="2458"/>
                    <a:pt x="2638" y="2278"/>
                    <a:pt x="2928" y="1939"/>
                  </a:cubicBezTo>
                  <a:cubicBezTo>
                    <a:pt x="3070" y="1775"/>
                    <a:pt x="3170" y="1567"/>
                    <a:pt x="3219" y="1351"/>
                  </a:cubicBezTo>
                  <a:cubicBezTo>
                    <a:pt x="3315" y="968"/>
                    <a:pt x="3248" y="544"/>
                    <a:pt x="2989" y="239"/>
                  </a:cubicBezTo>
                  <a:cubicBezTo>
                    <a:pt x="2855" y="82"/>
                    <a:pt x="2678" y="0"/>
                    <a:pt x="2499"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21" name="Google Shape;1511;p43"/>
            <p:cNvSpPr/>
            <p:nvPr/>
          </p:nvSpPr>
          <p:spPr>
            <a:xfrm>
              <a:off x="3168175" y="3707475"/>
              <a:ext cx="57025" cy="34225"/>
            </a:xfrm>
            <a:custGeom>
              <a:avLst/>
              <a:gdLst/>
              <a:ahLst/>
              <a:cxnLst/>
              <a:rect l="l" t="t" r="r" b="b"/>
              <a:pathLst>
                <a:path w="2281" h="1369" extrusionOk="0">
                  <a:moveTo>
                    <a:pt x="1333" y="1"/>
                  </a:moveTo>
                  <a:cubicBezTo>
                    <a:pt x="1140" y="1"/>
                    <a:pt x="939" y="36"/>
                    <a:pt x="736" y="124"/>
                  </a:cubicBezTo>
                  <a:cubicBezTo>
                    <a:pt x="234" y="343"/>
                    <a:pt x="55" y="775"/>
                    <a:pt x="1" y="1124"/>
                  </a:cubicBezTo>
                  <a:cubicBezTo>
                    <a:pt x="73" y="1170"/>
                    <a:pt x="142" y="1207"/>
                    <a:pt x="205" y="1236"/>
                  </a:cubicBezTo>
                  <a:cubicBezTo>
                    <a:pt x="403" y="1325"/>
                    <a:pt x="617" y="1369"/>
                    <a:pt x="831" y="1369"/>
                  </a:cubicBezTo>
                  <a:cubicBezTo>
                    <a:pt x="1266" y="1369"/>
                    <a:pt x="1699" y="1189"/>
                    <a:pt x="1989" y="850"/>
                  </a:cubicBezTo>
                  <a:cubicBezTo>
                    <a:pt x="2131" y="686"/>
                    <a:pt x="2231" y="478"/>
                    <a:pt x="2280" y="262"/>
                  </a:cubicBezTo>
                  <a:cubicBezTo>
                    <a:pt x="2026" y="127"/>
                    <a:pt x="1695" y="1"/>
                    <a:pt x="1333" y="1"/>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grpSp>
    </p:spTree>
    <p:extLst>
      <p:ext uri="{BB962C8B-B14F-4D97-AF65-F5344CB8AC3E}">
        <p14:creationId xmlns:p14="http://schemas.microsoft.com/office/powerpoint/2010/main" val="3787141871"/>
      </p:ext>
    </p:extLst>
  </p:cSld>
  <p:clrMapOvr>
    <a:masterClrMapping/>
  </p:clrMapOvr>
  <p:transition spd="med">
    <p:wheel spokes="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p48"/>
          <p:cNvGrpSpPr/>
          <p:nvPr/>
        </p:nvGrpSpPr>
        <p:grpSpPr>
          <a:xfrm rot="6049306">
            <a:off x="13897063" y="5924267"/>
            <a:ext cx="4175070" cy="4894574"/>
            <a:chOff x="4285725" y="4802375"/>
            <a:chExt cx="514700" cy="603400"/>
          </a:xfrm>
        </p:grpSpPr>
        <p:sp>
          <p:nvSpPr>
            <p:cNvPr id="1697" name="Google Shape;1697;p48"/>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sp>
          <p:nvSpPr>
            <p:cNvPr id="1698" name="Google Shape;1698;p48"/>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grpSp>
      <p:sp>
        <p:nvSpPr>
          <p:cNvPr id="1702" name="Google Shape;1702;p48"/>
          <p:cNvSpPr/>
          <p:nvPr/>
        </p:nvSpPr>
        <p:spPr>
          <a:xfrm rot="-1748533">
            <a:off x="11145943" y="-1176140"/>
            <a:ext cx="6352846" cy="463826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03" name="Google Shape;1703;p48"/>
          <p:cNvSpPr/>
          <p:nvPr/>
        </p:nvSpPr>
        <p:spPr>
          <a:xfrm rot="3330734">
            <a:off x="15268129" y="77398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828800"/>
            <a:endParaRPr sz="2800"/>
          </a:p>
        </p:txBody>
      </p:sp>
      <p:grpSp>
        <p:nvGrpSpPr>
          <p:cNvPr id="1704" name="Google Shape;1704;p48"/>
          <p:cNvGrpSpPr/>
          <p:nvPr/>
        </p:nvGrpSpPr>
        <p:grpSpPr>
          <a:xfrm>
            <a:off x="12849890" y="9184440"/>
            <a:ext cx="1013488" cy="823564"/>
            <a:chOff x="2258225" y="829375"/>
            <a:chExt cx="178500" cy="145050"/>
          </a:xfrm>
        </p:grpSpPr>
        <p:sp>
          <p:nvSpPr>
            <p:cNvPr id="1705" name="Google Shape;1705;p4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06" name="Google Shape;1706;p4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grpSp>
        <p:nvGrpSpPr>
          <p:cNvPr id="1707" name="Google Shape;1707;p48"/>
          <p:cNvGrpSpPr/>
          <p:nvPr/>
        </p:nvGrpSpPr>
        <p:grpSpPr>
          <a:xfrm>
            <a:off x="16402675" y="5643971"/>
            <a:ext cx="1556606" cy="1443550"/>
            <a:chOff x="7257133" y="4349290"/>
            <a:chExt cx="856407" cy="794206"/>
          </a:xfrm>
        </p:grpSpPr>
        <p:sp>
          <p:nvSpPr>
            <p:cNvPr id="1708" name="Google Shape;1708;p4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09" name="Google Shape;1709;p4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sp>
        <p:nvSpPr>
          <p:cNvPr id="1710" name="Google Shape;1710;p48"/>
          <p:cNvSpPr/>
          <p:nvPr/>
        </p:nvSpPr>
        <p:spPr>
          <a:xfrm>
            <a:off x="11606372" y="7379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nvGrpSpPr>
          <p:cNvPr id="1734" name="Google Shape;1734;p48"/>
          <p:cNvGrpSpPr/>
          <p:nvPr/>
        </p:nvGrpSpPr>
        <p:grpSpPr>
          <a:xfrm rot="1556501">
            <a:off x="-230737" y="8204600"/>
            <a:ext cx="3314390" cy="1429452"/>
            <a:chOff x="4117475" y="575350"/>
            <a:chExt cx="721200" cy="311050"/>
          </a:xfrm>
        </p:grpSpPr>
        <p:sp>
          <p:nvSpPr>
            <p:cNvPr id="1735" name="Google Shape;1735;p48"/>
            <p:cNvSpPr/>
            <p:nvPr/>
          </p:nvSpPr>
          <p:spPr>
            <a:xfrm>
              <a:off x="4117475" y="591775"/>
              <a:ext cx="669400" cy="294625"/>
            </a:xfrm>
            <a:custGeom>
              <a:avLst/>
              <a:gdLst/>
              <a:ahLst/>
              <a:cxnLst/>
              <a:rect l="l" t="t" r="r" b="b"/>
              <a:pathLst>
                <a:path w="26776" h="11785" extrusionOk="0">
                  <a:moveTo>
                    <a:pt x="2107" y="552"/>
                  </a:moveTo>
                  <a:cubicBezTo>
                    <a:pt x="2302" y="552"/>
                    <a:pt x="2495" y="563"/>
                    <a:pt x="2672" y="576"/>
                  </a:cubicBezTo>
                  <a:cubicBezTo>
                    <a:pt x="3695" y="648"/>
                    <a:pt x="4684" y="994"/>
                    <a:pt x="5520" y="1585"/>
                  </a:cubicBezTo>
                  <a:cubicBezTo>
                    <a:pt x="6289" y="2124"/>
                    <a:pt x="6923" y="2844"/>
                    <a:pt x="7410" y="3645"/>
                  </a:cubicBezTo>
                  <a:cubicBezTo>
                    <a:pt x="7249" y="3922"/>
                    <a:pt x="7105" y="4210"/>
                    <a:pt x="6961" y="4504"/>
                  </a:cubicBezTo>
                  <a:cubicBezTo>
                    <a:pt x="6935" y="4458"/>
                    <a:pt x="6909" y="4412"/>
                    <a:pt x="6880" y="4366"/>
                  </a:cubicBezTo>
                  <a:cubicBezTo>
                    <a:pt x="6381" y="3478"/>
                    <a:pt x="5739" y="2711"/>
                    <a:pt x="4854" y="2184"/>
                  </a:cubicBezTo>
                  <a:cubicBezTo>
                    <a:pt x="4349" y="1893"/>
                    <a:pt x="3796" y="1677"/>
                    <a:pt x="3220" y="1544"/>
                  </a:cubicBezTo>
                  <a:cubicBezTo>
                    <a:pt x="2845" y="1459"/>
                    <a:pt x="2475" y="1431"/>
                    <a:pt x="2101" y="1431"/>
                  </a:cubicBezTo>
                  <a:cubicBezTo>
                    <a:pt x="1866" y="1431"/>
                    <a:pt x="1628" y="1442"/>
                    <a:pt x="1387" y="1458"/>
                  </a:cubicBezTo>
                  <a:cubicBezTo>
                    <a:pt x="1338" y="1461"/>
                    <a:pt x="1281" y="1463"/>
                    <a:pt x="1221" y="1463"/>
                  </a:cubicBezTo>
                  <a:cubicBezTo>
                    <a:pt x="967" y="1463"/>
                    <a:pt x="653" y="1416"/>
                    <a:pt x="623" y="1126"/>
                  </a:cubicBezTo>
                  <a:cubicBezTo>
                    <a:pt x="594" y="887"/>
                    <a:pt x="894" y="755"/>
                    <a:pt x="1081" y="691"/>
                  </a:cubicBezTo>
                  <a:cubicBezTo>
                    <a:pt x="1389" y="585"/>
                    <a:pt x="1754" y="552"/>
                    <a:pt x="2107" y="552"/>
                  </a:cubicBezTo>
                  <a:close/>
                  <a:moveTo>
                    <a:pt x="5658" y="3576"/>
                  </a:moveTo>
                  <a:lnTo>
                    <a:pt x="5658" y="3576"/>
                  </a:lnTo>
                  <a:cubicBezTo>
                    <a:pt x="5782" y="3712"/>
                    <a:pt x="5897" y="3859"/>
                    <a:pt x="6007" y="4011"/>
                  </a:cubicBezTo>
                  <a:cubicBezTo>
                    <a:pt x="6255" y="4360"/>
                    <a:pt x="6462" y="4729"/>
                    <a:pt x="6655" y="5109"/>
                  </a:cubicBezTo>
                  <a:cubicBezTo>
                    <a:pt x="6482" y="5444"/>
                    <a:pt x="6292" y="5772"/>
                    <a:pt x="6056" y="6072"/>
                  </a:cubicBezTo>
                  <a:cubicBezTo>
                    <a:pt x="5975" y="6176"/>
                    <a:pt x="5889" y="6274"/>
                    <a:pt x="5793" y="6363"/>
                  </a:cubicBezTo>
                  <a:cubicBezTo>
                    <a:pt x="5834" y="5432"/>
                    <a:pt x="5788" y="4498"/>
                    <a:pt x="5658" y="3576"/>
                  </a:cubicBezTo>
                  <a:close/>
                  <a:moveTo>
                    <a:pt x="19630" y="4314"/>
                  </a:moveTo>
                  <a:cubicBezTo>
                    <a:pt x="19501" y="5196"/>
                    <a:pt x="19449" y="6092"/>
                    <a:pt x="19492" y="6983"/>
                  </a:cubicBezTo>
                  <a:lnTo>
                    <a:pt x="19486" y="6980"/>
                  </a:lnTo>
                  <a:cubicBezTo>
                    <a:pt x="19227" y="6648"/>
                    <a:pt x="18991" y="6314"/>
                    <a:pt x="18766" y="5988"/>
                  </a:cubicBezTo>
                  <a:cubicBezTo>
                    <a:pt x="18723" y="5925"/>
                    <a:pt x="18676" y="5856"/>
                    <a:pt x="18636" y="5792"/>
                  </a:cubicBezTo>
                  <a:cubicBezTo>
                    <a:pt x="18939" y="5279"/>
                    <a:pt x="19250" y="4775"/>
                    <a:pt x="19625" y="4323"/>
                  </a:cubicBezTo>
                  <a:cubicBezTo>
                    <a:pt x="19628" y="4323"/>
                    <a:pt x="19628" y="4323"/>
                    <a:pt x="19628" y="4317"/>
                  </a:cubicBezTo>
                  <a:cubicBezTo>
                    <a:pt x="19628" y="4314"/>
                    <a:pt x="19630" y="4314"/>
                    <a:pt x="19630" y="4314"/>
                  </a:cubicBezTo>
                  <a:close/>
                  <a:moveTo>
                    <a:pt x="4649" y="2720"/>
                  </a:moveTo>
                  <a:lnTo>
                    <a:pt x="4649" y="2720"/>
                  </a:lnTo>
                  <a:cubicBezTo>
                    <a:pt x="4773" y="2801"/>
                    <a:pt x="4897" y="2884"/>
                    <a:pt x="5015" y="2977"/>
                  </a:cubicBezTo>
                  <a:cubicBezTo>
                    <a:pt x="5009" y="3005"/>
                    <a:pt x="5009" y="3043"/>
                    <a:pt x="5015" y="3075"/>
                  </a:cubicBezTo>
                  <a:cubicBezTo>
                    <a:pt x="5231" y="4282"/>
                    <a:pt x="5306" y="5504"/>
                    <a:pt x="5220" y="6723"/>
                  </a:cubicBezTo>
                  <a:cubicBezTo>
                    <a:pt x="5217" y="6764"/>
                    <a:pt x="5223" y="6801"/>
                    <a:pt x="5234" y="6827"/>
                  </a:cubicBezTo>
                  <a:cubicBezTo>
                    <a:pt x="5234" y="6827"/>
                    <a:pt x="5234" y="6833"/>
                    <a:pt x="5231" y="6833"/>
                  </a:cubicBezTo>
                  <a:cubicBezTo>
                    <a:pt x="5128" y="6905"/>
                    <a:pt x="5018" y="6968"/>
                    <a:pt x="4903" y="7029"/>
                  </a:cubicBezTo>
                  <a:cubicBezTo>
                    <a:pt x="4857" y="5588"/>
                    <a:pt x="4770" y="4155"/>
                    <a:pt x="4649" y="2720"/>
                  </a:cubicBezTo>
                  <a:close/>
                  <a:moveTo>
                    <a:pt x="15301" y="4530"/>
                  </a:moveTo>
                  <a:cubicBezTo>
                    <a:pt x="15734" y="5023"/>
                    <a:pt x="16091" y="5588"/>
                    <a:pt x="16437" y="6153"/>
                  </a:cubicBezTo>
                  <a:cubicBezTo>
                    <a:pt x="16123" y="6579"/>
                    <a:pt x="15777" y="6983"/>
                    <a:pt x="15374" y="7332"/>
                  </a:cubicBezTo>
                  <a:cubicBezTo>
                    <a:pt x="15374" y="7332"/>
                    <a:pt x="15371" y="7332"/>
                    <a:pt x="15371" y="7336"/>
                  </a:cubicBezTo>
                  <a:lnTo>
                    <a:pt x="15371" y="7336"/>
                  </a:lnTo>
                  <a:cubicBezTo>
                    <a:pt x="15394" y="6403"/>
                    <a:pt x="15290" y="5467"/>
                    <a:pt x="15301" y="4530"/>
                  </a:cubicBezTo>
                  <a:close/>
                  <a:moveTo>
                    <a:pt x="2819" y="2034"/>
                  </a:moveTo>
                  <a:lnTo>
                    <a:pt x="2819" y="2034"/>
                  </a:lnTo>
                  <a:cubicBezTo>
                    <a:pt x="2929" y="2051"/>
                    <a:pt x="3038" y="2069"/>
                    <a:pt x="3148" y="2095"/>
                  </a:cubicBezTo>
                  <a:cubicBezTo>
                    <a:pt x="3470" y="2164"/>
                    <a:pt x="3779" y="2271"/>
                    <a:pt x="4076" y="2409"/>
                  </a:cubicBezTo>
                  <a:lnTo>
                    <a:pt x="4076" y="2412"/>
                  </a:lnTo>
                  <a:lnTo>
                    <a:pt x="4076" y="2458"/>
                  </a:lnTo>
                  <a:cubicBezTo>
                    <a:pt x="4220" y="4063"/>
                    <a:pt x="4312" y="5671"/>
                    <a:pt x="4367" y="7280"/>
                  </a:cubicBezTo>
                  <a:lnTo>
                    <a:pt x="4364" y="7280"/>
                  </a:lnTo>
                  <a:cubicBezTo>
                    <a:pt x="3923" y="7453"/>
                    <a:pt x="3462" y="7565"/>
                    <a:pt x="2998" y="7640"/>
                  </a:cubicBezTo>
                  <a:lnTo>
                    <a:pt x="2859" y="7657"/>
                  </a:lnTo>
                  <a:cubicBezTo>
                    <a:pt x="2799" y="5784"/>
                    <a:pt x="2785" y="3910"/>
                    <a:pt x="2819" y="2034"/>
                  </a:cubicBezTo>
                  <a:close/>
                  <a:moveTo>
                    <a:pt x="2197" y="1974"/>
                  </a:moveTo>
                  <a:cubicBezTo>
                    <a:pt x="2222" y="1974"/>
                    <a:pt x="2246" y="1974"/>
                    <a:pt x="2269" y="1979"/>
                  </a:cubicBezTo>
                  <a:cubicBezTo>
                    <a:pt x="2237" y="3890"/>
                    <a:pt x="2248" y="5801"/>
                    <a:pt x="2312" y="7715"/>
                  </a:cubicBezTo>
                  <a:cubicBezTo>
                    <a:pt x="2191" y="7723"/>
                    <a:pt x="2073" y="7729"/>
                    <a:pt x="1954" y="7741"/>
                  </a:cubicBezTo>
                  <a:cubicBezTo>
                    <a:pt x="1946" y="5821"/>
                    <a:pt x="1891" y="3905"/>
                    <a:pt x="1790" y="1988"/>
                  </a:cubicBezTo>
                  <a:lnTo>
                    <a:pt x="1796" y="1988"/>
                  </a:lnTo>
                  <a:cubicBezTo>
                    <a:pt x="1931" y="1977"/>
                    <a:pt x="2064" y="1974"/>
                    <a:pt x="2197" y="1974"/>
                  </a:cubicBezTo>
                  <a:close/>
                  <a:moveTo>
                    <a:pt x="10517" y="3432"/>
                  </a:moveTo>
                  <a:lnTo>
                    <a:pt x="10517" y="3432"/>
                  </a:lnTo>
                  <a:cubicBezTo>
                    <a:pt x="10402" y="4962"/>
                    <a:pt x="10413" y="6504"/>
                    <a:pt x="10552" y="8035"/>
                  </a:cubicBezTo>
                  <a:cubicBezTo>
                    <a:pt x="10125" y="7755"/>
                    <a:pt x="9759" y="7369"/>
                    <a:pt x="9488" y="6908"/>
                  </a:cubicBezTo>
                  <a:cubicBezTo>
                    <a:pt x="9160" y="6340"/>
                    <a:pt x="8929" y="5726"/>
                    <a:pt x="8693" y="5118"/>
                  </a:cubicBezTo>
                  <a:cubicBezTo>
                    <a:pt x="8840" y="4862"/>
                    <a:pt x="9007" y="4619"/>
                    <a:pt x="9200" y="4395"/>
                  </a:cubicBezTo>
                  <a:cubicBezTo>
                    <a:pt x="9566" y="3977"/>
                    <a:pt x="10016" y="3654"/>
                    <a:pt x="10517" y="3432"/>
                  </a:cubicBezTo>
                  <a:close/>
                  <a:moveTo>
                    <a:pt x="14169" y="3588"/>
                  </a:moveTo>
                  <a:lnTo>
                    <a:pt x="14169" y="3588"/>
                  </a:lnTo>
                  <a:cubicBezTo>
                    <a:pt x="14333" y="3677"/>
                    <a:pt x="14492" y="3784"/>
                    <a:pt x="14639" y="3905"/>
                  </a:cubicBezTo>
                  <a:cubicBezTo>
                    <a:pt x="14682" y="3936"/>
                    <a:pt x="14725" y="3971"/>
                    <a:pt x="14765" y="4008"/>
                  </a:cubicBezTo>
                  <a:lnTo>
                    <a:pt x="14765" y="4020"/>
                  </a:lnTo>
                  <a:cubicBezTo>
                    <a:pt x="14693" y="5268"/>
                    <a:pt x="14904" y="6530"/>
                    <a:pt x="14786" y="7775"/>
                  </a:cubicBezTo>
                  <a:cubicBezTo>
                    <a:pt x="14627" y="7882"/>
                    <a:pt x="14463" y="7974"/>
                    <a:pt x="14293" y="8061"/>
                  </a:cubicBezTo>
                  <a:cubicBezTo>
                    <a:pt x="14163" y="6574"/>
                    <a:pt x="14120" y="5078"/>
                    <a:pt x="14169" y="3588"/>
                  </a:cubicBezTo>
                  <a:close/>
                  <a:moveTo>
                    <a:pt x="20979" y="3139"/>
                  </a:moveTo>
                  <a:cubicBezTo>
                    <a:pt x="20694" y="4844"/>
                    <a:pt x="20682" y="6589"/>
                    <a:pt x="20734" y="8314"/>
                  </a:cubicBezTo>
                  <a:cubicBezTo>
                    <a:pt x="20515" y="8124"/>
                    <a:pt x="20313" y="7928"/>
                    <a:pt x="20115" y="7718"/>
                  </a:cubicBezTo>
                  <a:cubicBezTo>
                    <a:pt x="19942" y="6360"/>
                    <a:pt x="20054" y="4962"/>
                    <a:pt x="20305" y="3622"/>
                  </a:cubicBezTo>
                  <a:cubicBezTo>
                    <a:pt x="20515" y="3446"/>
                    <a:pt x="20740" y="3279"/>
                    <a:pt x="20976" y="3141"/>
                  </a:cubicBezTo>
                  <a:cubicBezTo>
                    <a:pt x="20976" y="3141"/>
                    <a:pt x="20978" y="3141"/>
                    <a:pt x="20979" y="3139"/>
                  </a:cubicBezTo>
                  <a:close/>
                  <a:moveTo>
                    <a:pt x="11638" y="3112"/>
                  </a:moveTo>
                  <a:cubicBezTo>
                    <a:pt x="11526" y="4899"/>
                    <a:pt x="11509" y="6692"/>
                    <a:pt x="11575" y="8481"/>
                  </a:cubicBezTo>
                  <a:cubicBezTo>
                    <a:pt x="11425" y="8447"/>
                    <a:pt x="11278" y="8401"/>
                    <a:pt x="11137" y="8343"/>
                  </a:cubicBezTo>
                  <a:lnTo>
                    <a:pt x="11137" y="8306"/>
                  </a:lnTo>
                  <a:cubicBezTo>
                    <a:pt x="10961" y="6617"/>
                    <a:pt x="10941" y="4922"/>
                    <a:pt x="11085" y="3236"/>
                  </a:cubicBezTo>
                  <a:lnTo>
                    <a:pt x="11085" y="3222"/>
                  </a:lnTo>
                  <a:cubicBezTo>
                    <a:pt x="11269" y="3173"/>
                    <a:pt x="11454" y="3132"/>
                    <a:pt x="11638" y="3112"/>
                  </a:cubicBezTo>
                  <a:close/>
                  <a:moveTo>
                    <a:pt x="12247" y="3069"/>
                  </a:moveTo>
                  <a:cubicBezTo>
                    <a:pt x="12724" y="3069"/>
                    <a:pt x="13194" y="3155"/>
                    <a:pt x="13633" y="3328"/>
                  </a:cubicBezTo>
                  <a:cubicBezTo>
                    <a:pt x="13630" y="3337"/>
                    <a:pt x="13627" y="3351"/>
                    <a:pt x="13627" y="3366"/>
                  </a:cubicBezTo>
                  <a:cubicBezTo>
                    <a:pt x="13561" y="5009"/>
                    <a:pt x="13607" y="6660"/>
                    <a:pt x="13760" y="8294"/>
                  </a:cubicBezTo>
                  <a:lnTo>
                    <a:pt x="13757" y="8300"/>
                  </a:lnTo>
                  <a:cubicBezTo>
                    <a:pt x="13294" y="8470"/>
                    <a:pt x="12809" y="8565"/>
                    <a:pt x="12317" y="8565"/>
                  </a:cubicBezTo>
                  <a:cubicBezTo>
                    <a:pt x="12310" y="8565"/>
                    <a:pt x="12303" y="8565"/>
                    <a:pt x="12295" y="8565"/>
                  </a:cubicBezTo>
                  <a:cubicBezTo>
                    <a:pt x="12244" y="8565"/>
                    <a:pt x="12189" y="8565"/>
                    <a:pt x="12131" y="8559"/>
                  </a:cubicBezTo>
                  <a:cubicBezTo>
                    <a:pt x="12131" y="8551"/>
                    <a:pt x="12134" y="8545"/>
                    <a:pt x="12131" y="8533"/>
                  </a:cubicBezTo>
                  <a:cubicBezTo>
                    <a:pt x="12059" y="6715"/>
                    <a:pt x="12076" y="4887"/>
                    <a:pt x="12200" y="3069"/>
                  </a:cubicBezTo>
                  <a:cubicBezTo>
                    <a:pt x="12216" y="3069"/>
                    <a:pt x="12231" y="3069"/>
                    <a:pt x="12247" y="3069"/>
                  </a:cubicBezTo>
                  <a:close/>
                  <a:moveTo>
                    <a:pt x="12226" y="1348"/>
                  </a:moveTo>
                  <a:cubicBezTo>
                    <a:pt x="12829" y="1348"/>
                    <a:pt x="13430" y="1458"/>
                    <a:pt x="13990" y="1685"/>
                  </a:cubicBezTo>
                  <a:cubicBezTo>
                    <a:pt x="15448" y="2279"/>
                    <a:pt x="16440" y="3501"/>
                    <a:pt x="17307" y="4775"/>
                  </a:cubicBezTo>
                  <a:cubicBezTo>
                    <a:pt x="17135" y="5075"/>
                    <a:pt x="16959" y="5369"/>
                    <a:pt x="16771" y="5654"/>
                  </a:cubicBezTo>
                  <a:cubicBezTo>
                    <a:pt x="16290" y="4885"/>
                    <a:pt x="15786" y="4127"/>
                    <a:pt x="15080" y="3544"/>
                  </a:cubicBezTo>
                  <a:cubicBezTo>
                    <a:pt x="14342" y="2931"/>
                    <a:pt x="13428" y="2565"/>
                    <a:pt x="12465" y="2516"/>
                  </a:cubicBezTo>
                  <a:cubicBezTo>
                    <a:pt x="12391" y="2512"/>
                    <a:pt x="12316" y="2510"/>
                    <a:pt x="12241" y="2510"/>
                  </a:cubicBezTo>
                  <a:cubicBezTo>
                    <a:pt x="11380" y="2510"/>
                    <a:pt x="10528" y="2739"/>
                    <a:pt x="9785" y="3190"/>
                  </a:cubicBezTo>
                  <a:cubicBezTo>
                    <a:pt x="9226" y="3530"/>
                    <a:pt x="8797" y="3977"/>
                    <a:pt x="8445" y="4490"/>
                  </a:cubicBezTo>
                  <a:cubicBezTo>
                    <a:pt x="8321" y="4674"/>
                    <a:pt x="8203" y="4864"/>
                    <a:pt x="8090" y="5060"/>
                  </a:cubicBezTo>
                  <a:cubicBezTo>
                    <a:pt x="8010" y="5210"/>
                    <a:pt x="7929" y="5363"/>
                    <a:pt x="7851" y="5516"/>
                  </a:cubicBezTo>
                  <a:cubicBezTo>
                    <a:pt x="7779" y="5657"/>
                    <a:pt x="7713" y="5801"/>
                    <a:pt x="7641" y="5945"/>
                  </a:cubicBezTo>
                  <a:cubicBezTo>
                    <a:pt x="7543" y="6153"/>
                    <a:pt x="7439" y="6352"/>
                    <a:pt x="7324" y="6550"/>
                  </a:cubicBezTo>
                  <a:cubicBezTo>
                    <a:pt x="7234" y="6712"/>
                    <a:pt x="7134" y="6870"/>
                    <a:pt x="7021" y="7023"/>
                  </a:cubicBezTo>
                  <a:cubicBezTo>
                    <a:pt x="6710" y="7455"/>
                    <a:pt x="6309" y="7810"/>
                    <a:pt x="5863" y="8098"/>
                  </a:cubicBezTo>
                  <a:cubicBezTo>
                    <a:pt x="4975" y="8669"/>
                    <a:pt x="3929" y="8963"/>
                    <a:pt x="2891" y="9095"/>
                  </a:cubicBezTo>
                  <a:cubicBezTo>
                    <a:pt x="2615" y="9129"/>
                    <a:pt x="2335" y="9158"/>
                    <a:pt x="2056" y="9158"/>
                  </a:cubicBezTo>
                  <a:cubicBezTo>
                    <a:pt x="1817" y="9158"/>
                    <a:pt x="1578" y="9137"/>
                    <a:pt x="1343" y="9081"/>
                  </a:cubicBezTo>
                  <a:cubicBezTo>
                    <a:pt x="1153" y="9035"/>
                    <a:pt x="839" y="8951"/>
                    <a:pt x="848" y="8703"/>
                  </a:cubicBezTo>
                  <a:cubicBezTo>
                    <a:pt x="853" y="8360"/>
                    <a:pt x="1283" y="8349"/>
                    <a:pt x="1531" y="8335"/>
                  </a:cubicBezTo>
                  <a:cubicBezTo>
                    <a:pt x="2626" y="8280"/>
                    <a:pt x="3747" y="8159"/>
                    <a:pt x="4762" y="7718"/>
                  </a:cubicBezTo>
                  <a:cubicBezTo>
                    <a:pt x="5724" y="7297"/>
                    <a:pt x="6427" y="6611"/>
                    <a:pt x="6949" y="5726"/>
                  </a:cubicBezTo>
                  <a:cubicBezTo>
                    <a:pt x="6981" y="5669"/>
                    <a:pt x="7015" y="5611"/>
                    <a:pt x="7047" y="5556"/>
                  </a:cubicBezTo>
                  <a:cubicBezTo>
                    <a:pt x="7122" y="5418"/>
                    <a:pt x="7194" y="5277"/>
                    <a:pt x="7266" y="5132"/>
                  </a:cubicBezTo>
                  <a:cubicBezTo>
                    <a:pt x="7422" y="4830"/>
                    <a:pt x="7569" y="4524"/>
                    <a:pt x="7724" y="4225"/>
                  </a:cubicBezTo>
                  <a:cubicBezTo>
                    <a:pt x="7825" y="4029"/>
                    <a:pt x="7929" y="3838"/>
                    <a:pt x="8044" y="3651"/>
                  </a:cubicBezTo>
                  <a:cubicBezTo>
                    <a:pt x="8226" y="3357"/>
                    <a:pt x="8428" y="3078"/>
                    <a:pt x="8673" y="2827"/>
                  </a:cubicBezTo>
                  <a:cubicBezTo>
                    <a:pt x="9584" y="1872"/>
                    <a:pt x="10908" y="1348"/>
                    <a:pt x="12226" y="1348"/>
                  </a:cubicBezTo>
                  <a:close/>
                  <a:moveTo>
                    <a:pt x="22864" y="2406"/>
                  </a:moveTo>
                  <a:lnTo>
                    <a:pt x="22625" y="9375"/>
                  </a:lnTo>
                  <a:lnTo>
                    <a:pt x="22625" y="9381"/>
                  </a:lnTo>
                  <a:cubicBezTo>
                    <a:pt x="22149" y="9254"/>
                    <a:pt x="21706" y="9035"/>
                    <a:pt x="21296" y="8750"/>
                  </a:cubicBezTo>
                  <a:cubicBezTo>
                    <a:pt x="21236" y="6795"/>
                    <a:pt x="21221" y="4807"/>
                    <a:pt x="21584" y="2884"/>
                  </a:cubicBezTo>
                  <a:cubicBezTo>
                    <a:pt x="21587" y="2858"/>
                    <a:pt x="21590" y="2833"/>
                    <a:pt x="21587" y="2812"/>
                  </a:cubicBezTo>
                  <a:cubicBezTo>
                    <a:pt x="21994" y="2625"/>
                    <a:pt x="22420" y="2492"/>
                    <a:pt x="22864" y="2406"/>
                  </a:cubicBezTo>
                  <a:close/>
                  <a:moveTo>
                    <a:pt x="23839" y="2298"/>
                  </a:moveTo>
                  <a:cubicBezTo>
                    <a:pt x="23929" y="2298"/>
                    <a:pt x="24018" y="2301"/>
                    <a:pt x="24106" y="2305"/>
                  </a:cubicBezTo>
                  <a:lnTo>
                    <a:pt x="24109" y="2305"/>
                  </a:lnTo>
                  <a:cubicBezTo>
                    <a:pt x="23922" y="4692"/>
                    <a:pt x="23838" y="7092"/>
                    <a:pt x="23850" y="9490"/>
                  </a:cubicBezTo>
                  <a:lnTo>
                    <a:pt x="23847" y="9490"/>
                  </a:lnTo>
                  <a:cubicBezTo>
                    <a:pt x="23748" y="9498"/>
                    <a:pt x="23650" y="9501"/>
                    <a:pt x="23554" y="9501"/>
                  </a:cubicBezTo>
                  <a:cubicBezTo>
                    <a:pt x="23425" y="9501"/>
                    <a:pt x="23299" y="9495"/>
                    <a:pt x="23175" y="9482"/>
                  </a:cubicBezTo>
                  <a:cubicBezTo>
                    <a:pt x="23175" y="9470"/>
                    <a:pt x="23181" y="9461"/>
                    <a:pt x="23181" y="9453"/>
                  </a:cubicBezTo>
                  <a:cubicBezTo>
                    <a:pt x="23259" y="7075"/>
                    <a:pt x="23340" y="4697"/>
                    <a:pt x="23420" y="2320"/>
                  </a:cubicBezTo>
                  <a:cubicBezTo>
                    <a:pt x="23469" y="2320"/>
                    <a:pt x="23521" y="2311"/>
                    <a:pt x="23570" y="2308"/>
                  </a:cubicBezTo>
                  <a:cubicBezTo>
                    <a:pt x="23660" y="2301"/>
                    <a:pt x="23750" y="2298"/>
                    <a:pt x="23839" y="2298"/>
                  </a:cubicBezTo>
                  <a:close/>
                  <a:moveTo>
                    <a:pt x="23641" y="748"/>
                  </a:moveTo>
                  <a:cubicBezTo>
                    <a:pt x="23981" y="748"/>
                    <a:pt x="24319" y="776"/>
                    <a:pt x="24651" y="832"/>
                  </a:cubicBezTo>
                  <a:cubicBezTo>
                    <a:pt x="25092" y="910"/>
                    <a:pt x="25519" y="1046"/>
                    <a:pt x="25908" y="1265"/>
                  </a:cubicBezTo>
                  <a:cubicBezTo>
                    <a:pt x="26037" y="1368"/>
                    <a:pt x="26130" y="1504"/>
                    <a:pt x="26150" y="1668"/>
                  </a:cubicBezTo>
                  <a:cubicBezTo>
                    <a:pt x="26175" y="1923"/>
                    <a:pt x="26017" y="1989"/>
                    <a:pt x="25832" y="1989"/>
                  </a:cubicBezTo>
                  <a:cubicBezTo>
                    <a:pt x="25741" y="1989"/>
                    <a:pt x="25644" y="1973"/>
                    <a:pt x="25559" y="1956"/>
                  </a:cubicBezTo>
                  <a:cubicBezTo>
                    <a:pt x="24991" y="1850"/>
                    <a:pt x="24461" y="1737"/>
                    <a:pt x="23881" y="1737"/>
                  </a:cubicBezTo>
                  <a:cubicBezTo>
                    <a:pt x="23867" y="1737"/>
                    <a:pt x="23853" y="1737"/>
                    <a:pt x="23838" y="1737"/>
                  </a:cubicBezTo>
                  <a:cubicBezTo>
                    <a:pt x="22665" y="1749"/>
                    <a:pt x="21504" y="2121"/>
                    <a:pt x="20524" y="2760"/>
                  </a:cubicBezTo>
                  <a:cubicBezTo>
                    <a:pt x="20302" y="2905"/>
                    <a:pt x="20097" y="3066"/>
                    <a:pt x="19904" y="3239"/>
                  </a:cubicBezTo>
                  <a:cubicBezTo>
                    <a:pt x="19873" y="3259"/>
                    <a:pt x="19847" y="3282"/>
                    <a:pt x="19824" y="3311"/>
                  </a:cubicBezTo>
                  <a:cubicBezTo>
                    <a:pt x="19212" y="3879"/>
                    <a:pt x="18743" y="4562"/>
                    <a:pt x="18305" y="5279"/>
                  </a:cubicBezTo>
                  <a:cubicBezTo>
                    <a:pt x="18233" y="5398"/>
                    <a:pt x="18166" y="5513"/>
                    <a:pt x="18094" y="5631"/>
                  </a:cubicBezTo>
                  <a:cubicBezTo>
                    <a:pt x="18060" y="5689"/>
                    <a:pt x="18025" y="5746"/>
                    <a:pt x="17988" y="5804"/>
                  </a:cubicBezTo>
                  <a:cubicBezTo>
                    <a:pt x="17812" y="6104"/>
                    <a:pt x="17627" y="6401"/>
                    <a:pt x="17434" y="6683"/>
                  </a:cubicBezTo>
                  <a:cubicBezTo>
                    <a:pt x="17325" y="6850"/>
                    <a:pt x="17207" y="7012"/>
                    <a:pt x="17088" y="7170"/>
                  </a:cubicBezTo>
                  <a:cubicBezTo>
                    <a:pt x="16696" y="7698"/>
                    <a:pt x="16253" y="8179"/>
                    <a:pt x="15731" y="8597"/>
                  </a:cubicBezTo>
                  <a:cubicBezTo>
                    <a:pt x="14725" y="9401"/>
                    <a:pt x="13453" y="9926"/>
                    <a:pt x="12200" y="9926"/>
                  </a:cubicBezTo>
                  <a:cubicBezTo>
                    <a:pt x="11334" y="9926"/>
                    <a:pt x="10478" y="9676"/>
                    <a:pt x="9725" y="9095"/>
                  </a:cubicBezTo>
                  <a:cubicBezTo>
                    <a:pt x="8889" y="8450"/>
                    <a:pt x="8376" y="7542"/>
                    <a:pt x="7938" y="6594"/>
                  </a:cubicBezTo>
                  <a:cubicBezTo>
                    <a:pt x="8085" y="6317"/>
                    <a:pt x="8217" y="6035"/>
                    <a:pt x="8358" y="5752"/>
                  </a:cubicBezTo>
                  <a:cubicBezTo>
                    <a:pt x="8540" y="6216"/>
                    <a:pt x="8727" y="6674"/>
                    <a:pt x="8972" y="7110"/>
                  </a:cubicBezTo>
                  <a:cubicBezTo>
                    <a:pt x="9526" y="8087"/>
                    <a:pt x="10402" y="8793"/>
                    <a:pt x="11509" y="9035"/>
                  </a:cubicBezTo>
                  <a:cubicBezTo>
                    <a:pt x="11778" y="9093"/>
                    <a:pt x="12052" y="9121"/>
                    <a:pt x="12327" y="9121"/>
                  </a:cubicBezTo>
                  <a:cubicBezTo>
                    <a:pt x="13069" y="9121"/>
                    <a:pt x="13815" y="8921"/>
                    <a:pt x="14471" y="8591"/>
                  </a:cubicBezTo>
                  <a:cubicBezTo>
                    <a:pt x="14714" y="8473"/>
                    <a:pt x="14941" y="8335"/>
                    <a:pt x="15160" y="8188"/>
                  </a:cubicBezTo>
                  <a:cubicBezTo>
                    <a:pt x="15160" y="8188"/>
                    <a:pt x="15163" y="8188"/>
                    <a:pt x="15163" y="8182"/>
                  </a:cubicBezTo>
                  <a:cubicBezTo>
                    <a:pt x="15163" y="8179"/>
                    <a:pt x="15169" y="8179"/>
                    <a:pt x="15169" y="8179"/>
                  </a:cubicBezTo>
                  <a:cubicBezTo>
                    <a:pt x="15212" y="8164"/>
                    <a:pt x="15250" y="8136"/>
                    <a:pt x="15278" y="8101"/>
                  </a:cubicBezTo>
                  <a:lnTo>
                    <a:pt x="15284" y="8095"/>
                  </a:lnTo>
                  <a:cubicBezTo>
                    <a:pt x="15838" y="7692"/>
                    <a:pt x="16316" y="7193"/>
                    <a:pt x="16740" y="6634"/>
                  </a:cubicBezTo>
                  <a:cubicBezTo>
                    <a:pt x="16774" y="6582"/>
                    <a:pt x="16812" y="6533"/>
                    <a:pt x="16849" y="6478"/>
                  </a:cubicBezTo>
                  <a:cubicBezTo>
                    <a:pt x="16930" y="6366"/>
                    <a:pt x="17005" y="6256"/>
                    <a:pt x="17080" y="6141"/>
                  </a:cubicBezTo>
                  <a:cubicBezTo>
                    <a:pt x="17276" y="5853"/>
                    <a:pt x="17460" y="5556"/>
                    <a:pt x="17636" y="5256"/>
                  </a:cubicBezTo>
                  <a:cubicBezTo>
                    <a:pt x="17740" y="5083"/>
                    <a:pt x="17843" y="4911"/>
                    <a:pt x="17944" y="4738"/>
                  </a:cubicBezTo>
                  <a:cubicBezTo>
                    <a:pt x="18238" y="4248"/>
                    <a:pt x="18532" y="3755"/>
                    <a:pt x="18867" y="3288"/>
                  </a:cubicBezTo>
                  <a:cubicBezTo>
                    <a:pt x="19553" y="2322"/>
                    <a:pt x="20371" y="1538"/>
                    <a:pt x="21498" y="1129"/>
                  </a:cubicBezTo>
                  <a:cubicBezTo>
                    <a:pt x="22177" y="877"/>
                    <a:pt x="22911" y="748"/>
                    <a:pt x="23641" y="748"/>
                  </a:cubicBezTo>
                  <a:close/>
                  <a:moveTo>
                    <a:pt x="18328" y="6314"/>
                  </a:moveTo>
                  <a:cubicBezTo>
                    <a:pt x="18717" y="6891"/>
                    <a:pt x="19126" y="7455"/>
                    <a:pt x="19596" y="7971"/>
                  </a:cubicBezTo>
                  <a:lnTo>
                    <a:pt x="19596" y="7974"/>
                  </a:lnTo>
                  <a:cubicBezTo>
                    <a:pt x="19596" y="7977"/>
                    <a:pt x="19599" y="7977"/>
                    <a:pt x="19602" y="7983"/>
                  </a:cubicBezTo>
                  <a:cubicBezTo>
                    <a:pt x="19625" y="8032"/>
                    <a:pt x="19659" y="8069"/>
                    <a:pt x="19702" y="8090"/>
                  </a:cubicBezTo>
                  <a:lnTo>
                    <a:pt x="19708" y="8092"/>
                  </a:lnTo>
                  <a:cubicBezTo>
                    <a:pt x="20507" y="8948"/>
                    <a:pt x="21446" y="9643"/>
                    <a:pt x="22636" y="9937"/>
                  </a:cubicBezTo>
                  <a:cubicBezTo>
                    <a:pt x="22954" y="10016"/>
                    <a:pt x="23279" y="10055"/>
                    <a:pt x="23603" y="10055"/>
                  </a:cubicBezTo>
                  <a:cubicBezTo>
                    <a:pt x="23690" y="10055"/>
                    <a:pt x="23777" y="10052"/>
                    <a:pt x="23864" y="10046"/>
                  </a:cubicBezTo>
                  <a:lnTo>
                    <a:pt x="23867" y="10046"/>
                  </a:lnTo>
                  <a:cubicBezTo>
                    <a:pt x="23877" y="10048"/>
                    <a:pt x="23887" y="10049"/>
                    <a:pt x="23897" y="10049"/>
                  </a:cubicBezTo>
                  <a:cubicBezTo>
                    <a:pt x="23907" y="10049"/>
                    <a:pt x="23918" y="10048"/>
                    <a:pt x="23928" y="10046"/>
                  </a:cubicBezTo>
                  <a:lnTo>
                    <a:pt x="23979" y="10038"/>
                  </a:lnTo>
                  <a:cubicBezTo>
                    <a:pt x="24077" y="10029"/>
                    <a:pt x="24170" y="10018"/>
                    <a:pt x="24262" y="10003"/>
                  </a:cubicBezTo>
                  <a:cubicBezTo>
                    <a:pt x="24279" y="10000"/>
                    <a:pt x="24299" y="9992"/>
                    <a:pt x="24314" y="9986"/>
                  </a:cubicBezTo>
                  <a:lnTo>
                    <a:pt x="24320" y="9986"/>
                  </a:lnTo>
                  <a:cubicBezTo>
                    <a:pt x="24492" y="9960"/>
                    <a:pt x="24677" y="9937"/>
                    <a:pt x="24856" y="9937"/>
                  </a:cubicBezTo>
                  <a:cubicBezTo>
                    <a:pt x="25155" y="9937"/>
                    <a:pt x="25438" y="10001"/>
                    <a:pt x="25617" y="10219"/>
                  </a:cubicBezTo>
                  <a:cubicBezTo>
                    <a:pt x="25922" y="10591"/>
                    <a:pt x="25490" y="10937"/>
                    <a:pt x="25161" y="11058"/>
                  </a:cubicBezTo>
                  <a:cubicBezTo>
                    <a:pt x="24829" y="11182"/>
                    <a:pt x="24476" y="11234"/>
                    <a:pt x="24118" y="11234"/>
                  </a:cubicBezTo>
                  <a:cubicBezTo>
                    <a:pt x="23432" y="11234"/>
                    <a:pt x="22727" y="11041"/>
                    <a:pt x="22121" y="10787"/>
                  </a:cubicBezTo>
                  <a:cubicBezTo>
                    <a:pt x="20365" y="10049"/>
                    <a:pt x="18916" y="8709"/>
                    <a:pt x="17783" y="7179"/>
                  </a:cubicBezTo>
                  <a:cubicBezTo>
                    <a:pt x="17783" y="7173"/>
                    <a:pt x="17792" y="7167"/>
                    <a:pt x="17792" y="7164"/>
                  </a:cubicBezTo>
                  <a:cubicBezTo>
                    <a:pt x="17982" y="6891"/>
                    <a:pt x="18155" y="6605"/>
                    <a:pt x="18328" y="6314"/>
                  </a:cubicBezTo>
                  <a:close/>
                  <a:moveTo>
                    <a:pt x="2098" y="1"/>
                  </a:moveTo>
                  <a:cubicBezTo>
                    <a:pt x="1234" y="1"/>
                    <a:pt x="147" y="163"/>
                    <a:pt x="67" y="1017"/>
                  </a:cubicBezTo>
                  <a:cubicBezTo>
                    <a:pt x="0" y="1671"/>
                    <a:pt x="623" y="2011"/>
                    <a:pt x="1185" y="2020"/>
                  </a:cubicBezTo>
                  <a:lnTo>
                    <a:pt x="1234" y="2020"/>
                  </a:lnTo>
                  <a:cubicBezTo>
                    <a:pt x="1335" y="3939"/>
                    <a:pt x="1387" y="5859"/>
                    <a:pt x="1395" y="7781"/>
                  </a:cubicBezTo>
                  <a:lnTo>
                    <a:pt x="1196" y="7804"/>
                  </a:lnTo>
                  <a:cubicBezTo>
                    <a:pt x="678" y="7870"/>
                    <a:pt x="214" y="8277"/>
                    <a:pt x="297" y="8839"/>
                  </a:cubicBezTo>
                  <a:cubicBezTo>
                    <a:pt x="378" y="9384"/>
                    <a:pt x="951" y="9588"/>
                    <a:pt x="1427" y="9669"/>
                  </a:cubicBezTo>
                  <a:cubicBezTo>
                    <a:pt x="1666" y="9708"/>
                    <a:pt x="1913" y="9726"/>
                    <a:pt x="2162" y="9726"/>
                  </a:cubicBezTo>
                  <a:cubicBezTo>
                    <a:pt x="3010" y="9726"/>
                    <a:pt x="3896" y="9522"/>
                    <a:pt x="4667" y="9265"/>
                  </a:cubicBezTo>
                  <a:cubicBezTo>
                    <a:pt x="5704" y="8922"/>
                    <a:pt x="6690" y="8343"/>
                    <a:pt x="7376" y="7479"/>
                  </a:cubicBezTo>
                  <a:cubicBezTo>
                    <a:pt x="7454" y="7369"/>
                    <a:pt x="7537" y="7265"/>
                    <a:pt x="7603" y="7156"/>
                  </a:cubicBezTo>
                  <a:cubicBezTo>
                    <a:pt x="7952" y="7876"/>
                    <a:pt x="8356" y="8562"/>
                    <a:pt x="8935" y="9141"/>
                  </a:cubicBezTo>
                  <a:cubicBezTo>
                    <a:pt x="9852" y="10058"/>
                    <a:pt x="11039" y="10477"/>
                    <a:pt x="12249" y="10477"/>
                  </a:cubicBezTo>
                  <a:cubicBezTo>
                    <a:pt x="13207" y="10477"/>
                    <a:pt x="14179" y="10215"/>
                    <a:pt x="15042" y="9729"/>
                  </a:cubicBezTo>
                  <a:cubicBezTo>
                    <a:pt x="15970" y="9208"/>
                    <a:pt x="16777" y="8493"/>
                    <a:pt x="17431" y="7654"/>
                  </a:cubicBezTo>
                  <a:cubicBezTo>
                    <a:pt x="18662" y="9286"/>
                    <a:pt x="20305" y="10738"/>
                    <a:pt x="22221" y="11430"/>
                  </a:cubicBezTo>
                  <a:cubicBezTo>
                    <a:pt x="22814" y="11640"/>
                    <a:pt x="23472" y="11784"/>
                    <a:pt x="24122" y="11784"/>
                  </a:cubicBezTo>
                  <a:cubicBezTo>
                    <a:pt x="24550" y="11784"/>
                    <a:pt x="24975" y="11722"/>
                    <a:pt x="25374" y="11574"/>
                  </a:cubicBezTo>
                  <a:cubicBezTo>
                    <a:pt x="25764" y="11430"/>
                    <a:pt x="26112" y="11153"/>
                    <a:pt x="26236" y="10738"/>
                  </a:cubicBezTo>
                  <a:cubicBezTo>
                    <a:pt x="26372" y="10260"/>
                    <a:pt x="26092" y="9787"/>
                    <a:pt x="25663" y="9571"/>
                  </a:cubicBezTo>
                  <a:cubicBezTo>
                    <a:pt x="25410" y="9442"/>
                    <a:pt x="25135" y="9400"/>
                    <a:pt x="24855" y="9400"/>
                  </a:cubicBezTo>
                  <a:cubicBezTo>
                    <a:pt x="24703" y="9400"/>
                    <a:pt x="24549" y="9412"/>
                    <a:pt x="24397" y="9430"/>
                  </a:cubicBezTo>
                  <a:cubicBezTo>
                    <a:pt x="24386" y="7069"/>
                    <a:pt x="24478" y="4715"/>
                    <a:pt x="24660" y="2366"/>
                  </a:cubicBezTo>
                  <a:cubicBezTo>
                    <a:pt x="24902" y="2397"/>
                    <a:pt x="25147" y="2449"/>
                    <a:pt x="25395" y="2501"/>
                  </a:cubicBezTo>
                  <a:cubicBezTo>
                    <a:pt x="25525" y="2531"/>
                    <a:pt x="25663" y="2548"/>
                    <a:pt x="25798" y="2548"/>
                  </a:cubicBezTo>
                  <a:cubicBezTo>
                    <a:pt x="26212" y="2548"/>
                    <a:pt x="26600" y="2382"/>
                    <a:pt x="26683" y="1893"/>
                  </a:cubicBezTo>
                  <a:cubicBezTo>
                    <a:pt x="26775" y="1354"/>
                    <a:pt x="26400" y="844"/>
                    <a:pt x="25911" y="639"/>
                  </a:cubicBezTo>
                  <a:cubicBezTo>
                    <a:pt x="25882" y="625"/>
                    <a:pt x="25856" y="622"/>
                    <a:pt x="25833" y="616"/>
                  </a:cubicBezTo>
                  <a:cubicBezTo>
                    <a:pt x="25164" y="317"/>
                    <a:pt x="24410" y="203"/>
                    <a:pt x="23675" y="203"/>
                  </a:cubicBezTo>
                  <a:cubicBezTo>
                    <a:pt x="23474" y="203"/>
                    <a:pt x="23276" y="212"/>
                    <a:pt x="23080" y="227"/>
                  </a:cubicBezTo>
                  <a:cubicBezTo>
                    <a:pt x="21945" y="319"/>
                    <a:pt x="20792" y="682"/>
                    <a:pt x="19881" y="1374"/>
                  </a:cubicBezTo>
                  <a:cubicBezTo>
                    <a:pt x="18881" y="2135"/>
                    <a:pt x="18230" y="3181"/>
                    <a:pt x="17610" y="4251"/>
                  </a:cubicBezTo>
                  <a:cubicBezTo>
                    <a:pt x="16792" y="3078"/>
                    <a:pt x="15869" y="1994"/>
                    <a:pt x="14558" y="1331"/>
                  </a:cubicBezTo>
                  <a:cubicBezTo>
                    <a:pt x="13836" y="966"/>
                    <a:pt x="13038" y="792"/>
                    <a:pt x="12238" y="792"/>
                  </a:cubicBezTo>
                  <a:cubicBezTo>
                    <a:pt x="11015" y="792"/>
                    <a:pt x="9788" y="1198"/>
                    <a:pt x="8820" y="1951"/>
                  </a:cubicBezTo>
                  <a:cubicBezTo>
                    <a:pt x="8382" y="2285"/>
                    <a:pt x="8033" y="2694"/>
                    <a:pt x="7733" y="3129"/>
                  </a:cubicBezTo>
                  <a:cubicBezTo>
                    <a:pt x="7234" y="2360"/>
                    <a:pt x="6603" y="1677"/>
                    <a:pt x="5854" y="1147"/>
                  </a:cubicBezTo>
                  <a:cubicBezTo>
                    <a:pt x="4960" y="515"/>
                    <a:pt x="3917" y="123"/>
                    <a:pt x="2825" y="34"/>
                  </a:cubicBezTo>
                  <a:cubicBezTo>
                    <a:pt x="2634" y="18"/>
                    <a:pt x="2377" y="1"/>
                    <a:pt x="2098"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36" name="Google Shape;1736;p48"/>
            <p:cNvSpPr/>
            <p:nvPr/>
          </p:nvSpPr>
          <p:spPr>
            <a:xfrm>
              <a:off x="4162225" y="640950"/>
              <a:ext cx="12975" cy="144275"/>
            </a:xfrm>
            <a:custGeom>
              <a:avLst/>
              <a:gdLst/>
              <a:ahLst/>
              <a:cxnLst/>
              <a:rect l="l" t="t" r="r" b="b"/>
              <a:pathLst>
                <a:path w="519" h="5771" extrusionOk="0">
                  <a:moveTo>
                    <a:pt x="407" y="1"/>
                  </a:moveTo>
                  <a:cubicBezTo>
                    <a:pt x="274" y="1"/>
                    <a:pt x="141" y="7"/>
                    <a:pt x="6" y="15"/>
                  </a:cubicBezTo>
                  <a:lnTo>
                    <a:pt x="0" y="15"/>
                  </a:lnTo>
                  <a:cubicBezTo>
                    <a:pt x="101" y="1932"/>
                    <a:pt x="156" y="3849"/>
                    <a:pt x="164" y="5771"/>
                  </a:cubicBezTo>
                  <a:cubicBezTo>
                    <a:pt x="286" y="5759"/>
                    <a:pt x="401" y="5756"/>
                    <a:pt x="519" y="5745"/>
                  </a:cubicBezTo>
                  <a:cubicBezTo>
                    <a:pt x="456" y="3834"/>
                    <a:pt x="441" y="1923"/>
                    <a:pt x="479" y="10"/>
                  </a:cubicBezTo>
                  <a:cubicBezTo>
                    <a:pt x="456" y="1"/>
                    <a:pt x="432" y="1"/>
                    <a:pt x="407"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37" name="Google Shape;1737;p48"/>
            <p:cNvSpPr/>
            <p:nvPr/>
          </p:nvSpPr>
          <p:spPr>
            <a:xfrm>
              <a:off x="4233700" y="659775"/>
              <a:ext cx="16375" cy="107725"/>
            </a:xfrm>
            <a:custGeom>
              <a:avLst/>
              <a:gdLst/>
              <a:ahLst/>
              <a:cxnLst/>
              <a:rect l="l" t="t" r="r" b="b"/>
              <a:pathLst>
                <a:path w="655" h="4309" extrusionOk="0">
                  <a:moveTo>
                    <a:pt x="0" y="0"/>
                  </a:moveTo>
                  <a:lnTo>
                    <a:pt x="0" y="0"/>
                  </a:lnTo>
                  <a:cubicBezTo>
                    <a:pt x="121" y="1435"/>
                    <a:pt x="208" y="2868"/>
                    <a:pt x="254" y="4309"/>
                  </a:cubicBezTo>
                  <a:cubicBezTo>
                    <a:pt x="369" y="4245"/>
                    <a:pt x="479" y="4185"/>
                    <a:pt x="582" y="4113"/>
                  </a:cubicBezTo>
                  <a:cubicBezTo>
                    <a:pt x="585" y="4113"/>
                    <a:pt x="585" y="4107"/>
                    <a:pt x="585" y="4107"/>
                  </a:cubicBezTo>
                  <a:cubicBezTo>
                    <a:pt x="574" y="4081"/>
                    <a:pt x="568" y="4044"/>
                    <a:pt x="571" y="4003"/>
                  </a:cubicBezTo>
                  <a:cubicBezTo>
                    <a:pt x="654" y="2784"/>
                    <a:pt x="582" y="1562"/>
                    <a:pt x="366" y="355"/>
                  </a:cubicBezTo>
                  <a:cubicBezTo>
                    <a:pt x="360" y="323"/>
                    <a:pt x="360" y="285"/>
                    <a:pt x="366" y="257"/>
                  </a:cubicBezTo>
                  <a:cubicBezTo>
                    <a:pt x="248" y="164"/>
                    <a:pt x="124" y="81"/>
                    <a:pt x="0" y="0"/>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38" name="Google Shape;1738;p48"/>
            <p:cNvSpPr/>
            <p:nvPr/>
          </p:nvSpPr>
          <p:spPr>
            <a:xfrm>
              <a:off x="4132325" y="605475"/>
              <a:ext cx="170425" cy="99000"/>
            </a:xfrm>
            <a:custGeom>
              <a:avLst/>
              <a:gdLst/>
              <a:ahLst/>
              <a:cxnLst/>
              <a:rect l="l" t="t" r="r" b="b"/>
              <a:pathLst>
                <a:path w="6817" h="3960" extrusionOk="0">
                  <a:moveTo>
                    <a:pt x="1522" y="1"/>
                  </a:moveTo>
                  <a:cubicBezTo>
                    <a:pt x="1166" y="1"/>
                    <a:pt x="798" y="33"/>
                    <a:pt x="487" y="137"/>
                  </a:cubicBezTo>
                  <a:cubicBezTo>
                    <a:pt x="300" y="204"/>
                    <a:pt x="0" y="336"/>
                    <a:pt x="29" y="575"/>
                  </a:cubicBezTo>
                  <a:cubicBezTo>
                    <a:pt x="59" y="864"/>
                    <a:pt x="377" y="912"/>
                    <a:pt x="632" y="912"/>
                  </a:cubicBezTo>
                  <a:cubicBezTo>
                    <a:pt x="690" y="912"/>
                    <a:pt x="745" y="910"/>
                    <a:pt x="793" y="907"/>
                  </a:cubicBezTo>
                  <a:cubicBezTo>
                    <a:pt x="1034" y="891"/>
                    <a:pt x="1272" y="880"/>
                    <a:pt x="1507" y="880"/>
                  </a:cubicBezTo>
                  <a:cubicBezTo>
                    <a:pt x="1881" y="880"/>
                    <a:pt x="2251" y="908"/>
                    <a:pt x="2626" y="993"/>
                  </a:cubicBezTo>
                  <a:cubicBezTo>
                    <a:pt x="3202" y="1123"/>
                    <a:pt x="3753" y="1342"/>
                    <a:pt x="4260" y="1642"/>
                  </a:cubicBezTo>
                  <a:cubicBezTo>
                    <a:pt x="5145" y="2166"/>
                    <a:pt x="5787" y="2933"/>
                    <a:pt x="6289" y="3821"/>
                  </a:cubicBezTo>
                  <a:cubicBezTo>
                    <a:pt x="6318" y="3867"/>
                    <a:pt x="6341" y="3913"/>
                    <a:pt x="6367" y="3959"/>
                  </a:cubicBezTo>
                  <a:cubicBezTo>
                    <a:pt x="6508" y="3668"/>
                    <a:pt x="6655" y="3380"/>
                    <a:pt x="6816" y="3092"/>
                  </a:cubicBezTo>
                  <a:cubicBezTo>
                    <a:pt x="6329" y="2293"/>
                    <a:pt x="5695" y="1573"/>
                    <a:pt x="4926" y="1031"/>
                  </a:cubicBezTo>
                  <a:cubicBezTo>
                    <a:pt x="4090" y="440"/>
                    <a:pt x="3101" y="94"/>
                    <a:pt x="2078" y="22"/>
                  </a:cubicBezTo>
                  <a:cubicBezTo>
                    <a:pt x="1903" y="10"/>
                    <a:pt x="1714" y="1"/>
                    <a:pt x="1522" y="1"/>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39" name="Google Shape;1739;p48"/>
            <p:cNvSpPr/>
            <p:nvPr/>
          </p:nvSpPr>
          <p:spPr>
            <a:xfrm>
              <a:off x="4391125" y="669575"/>
              <a:ext cx="17400" cy="134175"/>
            </a:xfrm>
            <a:custGeom>
              <a:avLst/>
              <a:gdLst/>
              <a:ahLst/>
              <a:cxnLst/>
              <a:rect l="l" t="t" r="r" b="b"/>
              <a:pathLst>
                <a:path w="696" h="5367" extrusionOk="0">
                  <a:moveTo>
                    <a:pt x="695" y="0"/>
                  </a:moveTo>
                  <a:lnTo>
                    <a:pt x="695" y="0"/>
                  </a:lnTo>
                  <a:cubicBezTo>
                    <a:pt x="511" y="20"/>
                    <a:pt x="326" y="61"/>
                    <a:pt x="145" y="110"/>
                  </a:cubicBezTo>
                  <a:lnTo>
                    <a:pt x="145" y="124"/>
                  </a:lnTo>
                  <a:cubicBezTo>
                    <a:pt x="1" y="1810"/>
                    <a:pt x="18" y="3505"/>
                    <a:pt x="194" y="5191"/>
                  </a:cubicBezTo>
                  <a:lnTo>
                    <a:pt x="194" y="5225"/>
                  </a:lnTo>
                  <a:cubicBezTo>
                    <a:pt x="335" y="5283"/>
                    <a:pt x="482" y="5332"/>
                    <a:pt x="635" y="5367"/>
                  </a:cubicBezTo>
                  <a:cubicBezTo>
                    <a:pt x="563" y="3577"/>
                    <a:pt x="583" y="1781"/>
                    <a:pt x="695" y="0"/>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0" name="Google Shape;1740;p48"/>
            <p:cNvSpPr/>
            <p:nvPr/>
          </p:nvSpPr>
          <p:spPr>
            <a:xfrm>
              <a:off x="4470450" y="681525"/>
              <a:ext cx="19775" cy="111775"/>
            </a:xfrm>
            <a:custGeom>
              <a:avLst/>
              <a:gdLst/>
              <a:ahLst/>
              <a:cxnLst/>
              <a:rect l="l" t="t" r="r" b="b"/>
              <a:pathLst>
                <a:path w="791" h="4471" extrusionOk="0">
                  <a:moveTo>
                    <a:pt x="56" y="1"/>
                  </a:moveTo>
                  <a:lnTo>
                    <a:pt x="56" y="1"/>
                  </a:lnTo>
                  <a:cubicBezTo>
                    <a:pt x="1" y="1491"/>
                    <a:pt x="44" y="2984"/>
                    <a:pt x="177" y="4471"/>
                  </a:cubicBezTo>
                  <a:cubicBezTo>
                    <a:pt x="347" y="4384"/>
                    <a:pt x="511" y="4286"/>
                    <a:pt x="669" y="4188"/>
                  </a:cubicBezTo>
                  <a:cubicBezTo>
                    <a:pt x="791" y="2943"/>
                    <a:pt x="577" y="1684"/>
                    <a:pt x="649" y="433"/>
                  </a:cubicBezTo>
                  <a:lnTo>
                    <a:pt x="649" y="421"/>
                  </a:lnTo>
                  <a:cubicBezTo>
                    <a:pt x="609" y="384"/>
                    <a:pt x="566" y="349"/>
                    <a:pt x="522" y="318"/>
                  </a:cubicBezTo>
                  <a:cubicBezTo>
                    <a:pt x="375" y="197"/>
                    <a:pt x="217" y="90"/>
                    <a:pt x="56"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1" name="Google Shape;1741;p48"/>
            <p:cNvSpPr/>
            <p:nvPr/>
          </p:nvSpPr>
          <p:spPr>
            <a:xfrm>
              <a:off x="4138450" y="625375"/>
              <a:ext cx="411725" cy="195275"/>
            </a:xfrm>
            <a:custGeom>
              <a:avLst/>
              <a:gdLst/>
              <a:ahLst/>
              <a:cxnLst/>
              <a:rect l="l" t="t" r="r" b="b"/>
              <a:pathLst>
                <a:path w="16469" h="7811" extrusionOk="0">
                  <a:moveTo>
                    <a:pt x="11391" y="0"/>
                  </a:moveTo>
                  <a:cubicBezTo>
                    <a:pt x="10072" y="0"/>
                    <a:pt x="8746" y="524"/>
                    <a:pt x="7834" y="1480"/>
                  </a:cubicBezTo>
                  <a:cubicBezTo>
                    <a:pt x="7589" y="1731"/>
                    <a:pt x="7387" y="2007"/>
                    <a:pt x="7205" y="2304"/>
                  </a:cubicBezTo>
                  <a:cubicBezTo>
                    <a:pt x="7090" y="2492"/>
                    <a:pt x="6986" y="2682"/>
                    <a:pt x="6885" y="2878"/>
                  </a:cubicBezTo>
                  <a:cubicBezTo>
                    <a:pt x="6730" y="3175"/>
                    <a:pt x="6583" y="3483"/>
                    <a:pt x="6427" y="3786"/>
                  </a:cubicBezTo>
                  <a:cubicBezTo>
                    <a:pt x="6355" y="3930"/>
                    <a:pt x="6283" y="4068"/>
                    <a:pt x="6208" y="4209"/>
                  </a:cubicBezTo>
                  <a:cubicBezTo>
                    <a:pt x="6176" y="4264"/>
                    <a:pt x="6142" y="4322"/>
                    <a:pt x="6110" y="4379"/>
                  </a:cubicBezTo>
                  <a:cubicBezTo>
                    <a:pt x="5588" y="5264"/>
                    <a:pt x="4885" y="5950"/>
                    <a:pt x="3923" y="6371"/>
                  </a:cubicBezTo>
                  <a:cubicBezTo>
                    <a:pt x="2908" y="6812"/>
                    <a:pt x="1787" y="6933"/>
                    <a:pt x="692" y="6988"/>
                  </a:cubicBezTo>
                  <a:cubicBezTo>
                    <a:pt x="444" y="7002"/>
                    <a:pt x="14" y="7014"/>
                    <a:pt x="9" y="7354"/>
                  </a:cubicBezTo>
                  <a:cubicBezTo>
                    <a:pt x="0" y="7604"/>
                    <a:pt x="314" y="7685"/>
                    <a:pt x="504" y="7734"/>
                  </a:cubicBezTo>
                  <a:cubicBezTo>
                    <a:pt x="739" y="7790"/>
                    <a:pt x="978" y="7811"/>
                    <a:pt x="1217" y="7811"/>
                  </a:cubicBezTo>
                  <a:cubicBezTo>
                    <a:pt x="1496" y="7811"/>
                    <a:pt x="1776" y="7783"/>
                    <a:pt x="2052" y="7749"/>
                  </a:cubicBezTo>
                  <a:cubicBezTo>
                    <a:pt x="3090" y="7619"/>
                    <a:pt x="4136" y="7322"/>
                    <a:pt x="5024" y="6746"/>
                  </a:cubicBezTo>
                  <a:cubicBezTo>
                    <a:pt x="5470" y="6457"/>
                    <a:pt x="5865" y="6103"/>
                    <a:pt x="6182" y="5676"/>
                  </a:cubicBezTo>
                  <a:cubicBezTo>
                    <a:pt x="6295" y="5524"/>
                    <a:pt x="6395" y="5365"/>
                    <a:pt x="6485" y="5204"/>
                  </a:cubicBezTo>
                  <a:cubicBezTo>
                    <a:pt x="6600" y="5005"/>
                    <a:pt x="6704" y="4803"/>
                    <a:pt x="6802" y="4598"/>
                  </a:cubicBezTo>
                  <a:cubicBezTo>
                    <a:pt x="6874" y="4454"/>
                    <a:pt x="6940" y="4310"/>
                    <a:pt x="7012" y="4169"/>
                  </a:cubicBezTo>
                  <a:cubicBezTo>
                    <a:pt x="7090" y="4013"/>
                    <a:pt x="7171" y="3863"/>
                    <a:pt x="7251" y="3711"/>
                  </a:cubicBezTo>
                  <a:cubicBezTo>
                    <a:pt x="7364" y="3518"/>
                    <a:pt x="7482" y="3327"/>
                    <a:pt x="7606" y="3143"/>
                  </a:cubicBezTo>
                  <a:cubicBezTo>
                    <a:pt x="7958" y="2627"/>
                    <a:pt x="8387" y="2180"/>
                    <a:pt x="8946" y="1843"/>
                  </a:cubicBezTo>
                  <a:cubicBezTo>
                    <a:pt x="9689" y="1392"/>
                    <a:pt x="10541" y="1163"/>
                    <a:pt x="11402" y="1163"/>
                  </a:cubicBezTo>
                  <a:cubicBezTo>
                    <a:pt x="11477" y="1163"/>
                    <a:pt x="11552" y="1165"/>
                    <a:pt x="11626" y="1169"/>
                  </a:cubicBezTo>
                  <a:cubicBezTo>
                    <a:pt x="12589" y="1215"/>
                    <a:pt x="13503" y="1584"/>
                    <a:pt x="14241" y="2195"/>
                  </a:cubicBezTo>
                  <a:cubicBezTo>
                    <a:pt x="14947" y="2780"/>
                    <a:pt x="15451" y="3535"/>
                    <a:pt x="15932" y="4307"/>
                  </a:cubicBezTo>
                  <a:cubicBezTo>
                    <a:pt x="16120" y="4022"/>
                    <a:pt x="16296" y="3728"/>
                    <a:pt x="16468" y="3428"/>
                  </a:cubicBezTo>
                  <a:cubicBezTo>
                    <a:pt x="15601" y="2151"/>
                    <a:pt x="14609" y="932"/>
                    <a:pt x="13151" y="336"/>
                  </a:cubicBezTo>
                  <a:cubicBezTo>
                    <a:pt x="12592" y="109"/>
                    <a:pt x="11992" y="0"/>
                    <a:pt x="11391"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42" name="Google Shape;1742;p48"/>
            <p:cNvSpPr/>
            <p:nvPr/>
          </p:nvSpPr>
          <p:spPr>
            <a:xfrm>
              <a:off x="4697000" y="649275"/>
              <a:ext cx="23300" cy="180175"/>
            </a:xfrm>
            <a:custGeom>
              <a:avLst/>
              <a:gdLst/>
              <a:ahLst/>
              <a:cxnLst/>
              <a:rect l="l" t="t" r="r" b="b"/>
              <a:pathLst>
                <a:path w="932" h="7207" extrusionOk="0">
                  <a:moveTo>
                    <a:pt x="661" y="1"/>
                  </a:moveTo>
                  <a:cubicBezTo>
                    <a:pt x="572" y="1"/>
                    <a:pt x="481" y="4"/>
                    <a:pt x="392" y="11"/>
                  </a:cubicBezTo>
                  <a:cubicBezTo>
                    <a:pt x="346" y="14"/>
                    <a:pt x="291" y="20"/>
                    <a:pt x="245" y="22"/>
                  </a:cubicBezTo>
                  <a:cubicBezTo>
                    <a:pt x="162" y="2400"/>
                    <a:pt x="81" y="4778"/>
                    <a:pt x="3" y="7156"/>
                  </a:cubicBezTo>
                  <a:cubicBezTo>
                    <a:pt x="3" y="7167"/>
                    <a:pt x="0" y="7173"/>
                    <a:pt x="0" y="7184"/>
                  </a:cubicBezTo>
                  <a:cubicBezTo>
                    <a:pt x="126" y="7200"/>
                    <a:pt x="254" y="7207"/>
                    <a:pt x="384" y="7207"/>
                  </a:cubicBezTo>
                  <a:cubicBezTo>
                    <a:pt x="477" y="7207"/>
                    <a:pt x="572" y="7203"/>
                    <a:pt x="669" y="7196"/>
                  </a:cubicBezTo>
                  <a:cubicBezTo>
                    <a:pt x="657" y="4795"/>
                    <a:pt x="741" y="2397"/>
                    <a:pt x="931" y="8"/>
                  </a:cubicBezTo>
                  <a:lnTo>
                    <a:pt x="928" y="8"/>
                  </a:lnTo>
                  <a:cubicBezTo>
                    <a:pt x="840" y="4"/>
                    <a:pt x="751" y="1"/>
                    <a:pt x="661"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3" name="Google Shape;1743;p48"/>
            <p:cNvSpPr/>
            <p:nvPr/>
          </p:nvSpPr>
          <p:spPr>
            <a:xfrm>
              <a:off x="4616000" y="670150"/>
              <a:ext cx="25975" cy="129350"/>
            </a:xfrm>
            <a:custGeom>
              <a:avLst/>
              <a:gdLst/>
              <a:ahLst/>
              <a:cxnLst/>
              <a:rect l="l" t="t" r="r" b="b"/>
              <a:pathLst>
                <a:path w="1039" h="5174" extrusionOk="0">
                  <a:moveTo>
                    <a:pt x="1038" y="0"/>
                  </a:moveTo>
                  <a:cubicBezTo>
                    <a:pt x="1038" y="1"/>
                    <a:pt x="1038" y="1"/>
                    <a:pt x="1038" y="1"/>
                  </a:cubicBezTo>
                  <a:lnTo>
                    <a:pt x="1038" y="1"/>
                  </a:lnTo>
                  <a:cubicBezTo>
                    <a:pt x="1038" y="1"/>
                    <a:pt x="1038" y="1"/>
                    <a:pt x="1038" y="0"/>
                  </a:cubicBezTo>
                  <a:close/>
                  <a:moveTo>
                    <a:pt x="1038" y="1"/>
                  </a:moveTo>
                  <a:cubicBezTo>
                    <a:pt x="1037" y="3"/>
                    <a:pt x="1035" y="3"/>
                    <a:pt x="1035" y="3"/>
                  </a:cubicBezTo>
                  <a:cubicBezTo>
                    <a:pt x="799" y="144"/>
                    <a:pt x="574" y="311"/>
                    <a:pt x="364" y="487"/>
                  </a:cubicBezTo>
                  <a:cubicBezTo>
                    <a:pt x="116" y="1827"/>
                    <a:pt x="1" y="3225"/>
                    <a:pt x="174" y="4580"/>
                  </a:cubicBezTo>
                  <a:cubicBezTo>
                    <a:pt x="372" y="4787"/>
                    <a:pt x="574" y="4986"/>
                    <a:pt x="793" y="5174"/>
                  </a:cubicBezTo>
                  <a:cubicBezTo>
                    <a:pt x="747" y="3453"/>
                    <a:pt x="753" y="1707"/>
                    <a:pt x="1038"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4" name="Google Shape;1744;p48"/>
            <p:cNvSpPr/>
            <p:nvPr/>
          </p:nvSpPr>
          <p:spPr>
            <a:xfrm>
              <a:off x="4562025" y="749625"/>
              <a:ext cx="203525" cy="123000"/>
            </a:xfrm>
            <a:custGeom>
              <a:avLst/>
              <a:gdLst/>
              <a:ahLst/>
              <a:cxnLst/>
              <a:rect l="l" t="t" r="r" b="b"/>
              <a:pathLst>
                <a:path w="8141" h="4920" extrusionOk="0">
                  <a:moveTo>
                    <a:pt x="546" y="0"/>
                  </a:moveTo>
                  <a:cubicBezTo>
                    <a:pt x="373" y="291"/>
                    <a:pt x="200" y="577"/>
                    <a:pt x="10" y="850"/>
                  </a:cubicBezTo>
                  <a:cubicBezTo>
                    <a:pt x="10" y="853"/>
                    <a:pt x="1" y="859"/>
                    <a:pt x="1" y="865"/>
                  </a:cubicBezTo>
                  <a:cubicBezTo>
                    <a:pt x="1134" y="2395"/>
                    <a:pt x="2583" y="3735"/>
                    <a:pt x="4339" y="4473"/>
                  </a:cubicBezTo>
                  <a:cubicBezTo>
                    <a:pt x="4945" y="4727"/>
                    <a:pt x="5650" y="4920"/>
                    <a:pt x="6336" y="4920"/>
                  </a:cubicBezTo>
                  <a:cubicBezTo>
                    <a:pt x="6694" y="4920"/>
                    <a:pt x="7047" y="4868"/>
                    <a:pt x="7379" y="4744"/>
                  </a:cubicBezTo>
                  <a:cubicBezTo>
                    <a:pt x="7708" y="4623"/>
                    <a:pt x="8140" y="4277"/>
                    <a:pt x="7835" y="3905"/>
                  </a:cubicBezTo>
                  <a:cubicBezTo>
                    <a:pt x="7656" y="3687"/>
                    <a:pt x="7373" y="3623"/>
                    <a:pt x="7074" y="3623"/>
                  </a:cubicBezTo>
                  <a:cubicBezTo>
                    <a:pt x="6895" y="3623"/>
                    <a:pt x="6710" y="3646"/>
                    <a:pt x="6538" y="3672"/>
                  </a:cubicBezTo>
                  <a:lnTo>
                    <a:pt x="6532" y="3672"/>
                  </a:lnTo>
                  <a:cubicBezTo>
                    <a:pt x="6517" y="3678"/>
                    <a:pt x="6497" y="3686"/>
                    <a:pt x="6480" y="3689"/>
                  </a:cubicBezTo>
                  <a:cubicBezTo>
                    <a:pt x="6388" y="3704"/>
                    <a:pt x="6295" y="3715"/>
                    <a:pt x="6197" y="3724"/>
                  </a:cubicBezTo>
                  <a:lnTo>
                    <a:pt x="6146" y="3732"/>
                  </a:lnTo>
                  <a:cubicBezTo>
                    <a:pt x="6136" y="3734"/>
                    <a:pt x="6125" y="3735"/>
                    <a:pt x="6115" y="3735"/>
                  </a:cubicBezTo>
                  <a:cubicBezTo>
                    <a:pt x="6105" y="3735"/>
                    <a:pt x="6095" y="3734"/>
                    <a:pt x="6085" y="3732"/>
                  </a:cubicBezTo>
                  <a:lnTo>
                    <a:pt x="6082" y="3732"/>
                  </a:lnTo>
                  <a:cubicBezTo>
                    <a:pt x="5995" y="3738"/>
                    <a:pt x="5908" y="3741"/>
                    <a:pt x="5821" y="3741"/>
                  </a:cubicBezTo>
                  <a:cubicBezTo>
                    <a:pt x="5497" y="3741"/>
                    <a:pt x="5172" y="3702"/>
                    <a:pt x="4854" y="3623"/>
                  </a:cubicBezTo>
                  <a:cubicBezTo>
                    <a:pt x="3664" y="3329"/>
                    <a:pt x="2725" y="2634"/>
                    <a:pt x="1926" y="1778"/>
                  </a:cubicBezTo>
                  <a:lnTo>
                    <a:pt x="1920" y="1776"/>
                  </a:lnTo>
                  <a:cubicBezTo>
                    <a:pt x="1877" y="1755"/>
                    <a:pt x="1843" y="1718"/>
                    <a:pt x="1820" y="1669"/>
                  </a:cubicBezTo>
                  <a:cubicBezTo>
                    <a:pt x="1817" y="1663"/>
                    <a:pt x="1814" y="1663"/>
                    <a:pt x="1814" y="1660"/>
                  </a:cubicBezTo>
                  <a:lnTo>
                    <a:pt x="1814" y="1657"/>
                  </a:lnTo>
                  <a:cubicBezTo>
                    <a:pt x="1344" y="1141"/>
                    <a:pt x="935" y="577"/>
                    <a:pt x="546"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45" name="Google Shape;1745;p48"/>
            <p:cNvSpPr/>
            <p:nvPr/>
          </p:nvSpPr>
          <p:spPr>
            <a:xfrm>
              <a:off x="4315900" y="610500"/>
              <a:ext cx="455950" cy="229450"/>
            </a:xfrm>
            <a:custGeom>
              <a:avLst/>
              <a:gdLst/>
              <a:ahLst/>
              <a:cxnLst/>
              <a:rect l="l" t="t" r="r" b="b"/>
              <a:pathLst>
                <a:path w="18238" h="9178" extrusionOk="0">
                  <a:moveTo>
                    <a:pt x="15701" y="0"/>
                  </a:moveTo>
                  <a:cubicBezTo>
                    <a:pt x="14972" y="0"/>
                    <a:pt x="14239" y="131"/>
                    <a:pt x="13561" y="380"/>
                  </a:cubicBezTo>
                  <a:cubicBezTo>
                    <a:pt x="12431" y="792"/>
                    <a:pt x="11616" y="1573"/>
                    <a:pt x="10930" y="2539"/>
                  </a:cubicBezTo>
                  <a:cubicBezTo>
                    <a:pt x="10595" y="3006"/>
                    <a:pt x="10298" y="3502"/>
                    <a:pt x="10007" y="3992"/>
                  </a:cubicBezTo>
                  <a:cubicBezTo>
                    <a:pt x="9906" y="4164"/>
                    <a:pt x="9803" y="4337"/>
                    <a:pt x="9699" y="4510"/>
                  </a:cubicBezTo>
                  <a:cubicBezTo>
                    <a:pt x="9520" y="4807"/>
                    <a:pt x="9339" y="5104"/>
                    <a:pt x="9143" y="5392"/>
                  </a:cubicBezTo>
                  <a:cubicBezTo>
                    <a:pt x="9068" y="5507"/>
                    <a:pt x="8993" y="5620"/>
                    <a:pt x="8912" y="5729"/>
                  </a:cubicBezTo>
                  <a:cubicBezTo>
                    <a:pt x="8872" y="5784"/>
                    <a:pt x="8837" y="5836"/>
                    <a:pt x="8800" y="5885"/>
                  </a:cubicBezTo>
                  <a:cubicBezTo>
                    <a:pt x="8379" y="6444"/>
                    <a:pt x="7901" y="6943"/>
                    <a:pt x="7344" y="7349"/>
                  </a:cubicBezTo>
                  <a:lnTo>
                    <a:pt x="7341" y="7352"/>
                  </a:lnTo>
                  <a:cubicBezTo>
                    <a:pt x="7313" y="7387"/>
                    <a:pt x="7272" y="7415"/>
                    <a:pt x="7232" y="7430"/>
                  </a:cubicBezTo>
                  <a:cubicBezTo>
                    <a:pt x="7232" y="7430"/>
                    <a:pt x="7226" y="7430"/>
                    <a:pt x="7226" y="7436"/>
                  </a:cubicBezTo>
                  <a:cubicBezTo>
                    <a:pt x="7226" y="7439"/>
                    <a:pt x="7223" y="7439"/>
                    <a:pt x="7223" y="7439"/>
                  </a:cubicBezTo>
                  <a:cubicBezTo>
                    <a:pt x="7004" y="7586"/>
                    <a:pt x="6777" y="7724"/>
                    <a:pt x="6534" y="7842"/>
                  </a:cubicBezTo>
                  <a:cubicBezTo>
                    <a:pt x="5878" y="8172"/>
                    <a:pt x="5132" y="8372"/>
                    <a:pt x="4390" y="8372"/>
                  </a:cubicBezTo>
                  <a:cubicBezTo>
                    <a:pt x="4115" y="8372"/>
                    <a:pt x="3841" y="8344"/>
                    <a:pt x="3572" y="8286"/>
                  </a:cubicBezTo>
                  <a:cubicBezTo>
                    <a:pt x="2465" y="8044"/>
                    <a:pt x="1589" y="7338"/>
                    <a:pt x="1032" y="6361"/>
                  </a:cubicBezTo>
                  <a:cubicBezTo>
                    <a:pt x="788" y="5925"/>
                    <a:pt x="600" y="5467"/>
                    <a:pt x="421" y="5003"/>
                  </a:cubicBezTo>
                  <a:cubicBezTo>
                    <a:pt x="280" y="5288"/>
                    <a:pt x="148" y="5568"/>
                    <a:pt x="1" y="5845"/>
                  </a:cubicBezTo>
                  <a:cubicBezTo>
                    <a:pt x="439" y="6793"/>
                    <a:pt x="952" y="7701"/>
                    <a:pt x="1788" y="8346"/>
                  </a:cubicBezTo>
                  <a:cubicBezTo>
                    <a:pt x="2541" y="8928"/>
                    <a:pt x="3397" y="9178"/>
                    <a:pt x="4262" y="9178"/>
                  </a:cubicBezTo>
                  <a:cubicBezTo>
                    <a:pt x="5516" y="9178"/>
                    <a:pt x="6788" y="8652"/>
                    <a:pt x="7791" y="7845"/>
                  </a:cubicBezTo>
                  <a:cubicBezTo>
                    <a:pt x="8318" y="7427"/>
                    <a:pt x="8757" y="6943"/>
                    <a:pt x="9151" y="6421"/>
                  </a:cubicBezTo>
                  <a:cubicBezTo>
                    <a:pt x="9270" y="6263"/>
                    <a:pt x="9388" y="6101"/>
                    <a:pt x="9497" y="5934"/>
                  </a:cubicBezTo>
                  <a:cubicBezTo>
                    <a:pt x="9690" y="5652"/>
                    <a:pt x="9875" y="5355"/>
                    <a:pt x="10051" y="5055"/>
                  </a:cubicBezTo>
                  <a:cubicBezTo>
                    <a:pt x="10088" y="5000"/>
                    <a:pt x="10123" y="4943"/>
                    <a:pt x="10154" y="4885"/>
                  </a:cubicBezTo>
                  <a:cubicBezTo>
                    <a:pt x="10226" y="4764"/>
                    <a:pt x="10296" y="4649"/>
                    <a:pt x="10368" y="4530"/>
                  </a:cubicBezTo>
                  <a:cubicBezTo>
                    <a:pt x="10803" y="3813"/>
                    <a:pt x="11275" y="3130"/>
                    <a:pt x="11884" y="2565"/>
                  </a:cubicBezTo>
                  <a:cubicBezTo>
                    <a:pt x="11910" y="2536"/>
                    <a:pt x="11936" y="2510"/>
                    <a:pt x="11967" y="2493"/>
                  </a:cubicBezTo>
                  <a:cubicBezTo>
                    <a:pt x="12157" y="2320"/>
                    <a:pt x="12365" y="2156"/>
                    <a:pt x="12587" y="2011"/>
                  </a:cubicBezTo>
                  <a:cubicBezTo>
                    <a:pt x="13567" y="1372"/>
                    <a:pt x="14728" y="1000"/>
                    <a:pt x="15901" y="988"/>
                  </a:cubicBezTo>
                  <a:cubicBezTo>
                    <a:pt x="15916" y="988"/>
                    <a:pt x="15930" y="988"/>
                    <a:pt x="15944" y="988"/>
                  </a:cubicBezTo>
                  <a:cubicBezTo>
                    <a:pt x="16521" y="988"/>
                    <a:pt x="17054" y="1101"/>
                    <a:pt x="17619" y="1210"/>
                  </a:cubicBezTo>
                  <a:cubicBezTo>
                    <a:pt x="17703" y="1226"/>
                    <a:pt x="17800" y="1241"/>
                    <a:pt x="17890" y="1241"/>
                  </a:cubicBezTo>
                  <a:cubicBezTo>
                    <a:pt x="18077" y="1241"/>
                    <a:pt x="18237" y="1177"/>
                    <a:pt x="18210" y="922"/>
                  </a:cubicBezTo>
                  <a:cubicBezTo>
                    <a:pt x="18193" y="755"/>
                    <a:pt x="18100" y="619"/>
                    <a:pt x="17971" y="519"/>
                  </a:cubicBezTo>
                  <a:cubicBezTo>
                    <a:pt x="17582" y="297"/>
                    <a:pt x="17155" y="161"/>
                    <a:pt x="16711" y="86"/>
                  </a:cubicBezTo>
                  <a:cubicBezTo>
                    <a:pt x="16379" y="29"/>
                    <a:pt x="16041" y="0"/>
                    <a:pt x="15701" y="0"/>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46" name="Google Shape;1746;p48"/>
            <p:cNvSpPr/>
            <p:nvPr/>
          </p:nvSpPr>
          <p:spPr>
            <a:xfrm>
              <a:off x="4514925" y="830075"/>
              <a:ext cx="47500" cy="47025"/>
            </a:xfrm>
            <a:custGeom>
              <a:avLst/>
              <a:gdLst/>
              <a:ahLst/>
              <a:cxnLst/>
              <a:rect l="l" t="t" r="r" b="b"/>
              <a:pathLst>
                <a:path w="1900" h="1881" extrusionOk="0">
                  <a:moveTo>
                    <a:pt x="963" y="563"/>
                  </a:moveTo>
                  <a:cubicBezTo>
                    <a:pt x="992" y="563"/>
                    <a:pt x="1020" y="569"/>
                    <a:pt x="1049" y="572"/>
                  </a:cubicBezTo>
                  <a:cubicBezTo>
                    <a:pt x="1052" y="572"/>
                    <a:pt x="1058" y="572"/>
                    <a:pt x="1061" y="575"/>
                  </a:cubicBezTo>
                  <a:cubicBezTo>
                    <a:pt x="1066" y="575"/>
                    <a:pt x="1072" y="578"/>
                    <a:pt x="1078" y="578"/>
                  </a:cubicBezTo>
                  <a:cubicBezTo>
                    <a:pt x="1078" y="581"/>
                    <a:pt x="1079" y="582"/>
                    <a:pt x="1079" y="582"/>
                  </a:cubicBezTo>
                  <a:cubicBezTo>
                    <a:pt x="1080" y="582"/>
                    <a:pt x="1081" y="581"/>
                    <a:pt x="1081" y="578"/>
                  </a:cubicBezTo>
                  <a:cubicBezTo>
                    <a:pt x="1110" y="589"/>
                    <a:pt x="1136" y="601"/>
                    <a:pt x="1162" y="615"/>
                  </a:cubicBezTo>
                  <a:cubicBezTo>
                    <a:pt x="1176" y="627"/>
                    <a:pt x="1188" y="633"/>
                    <a:pt x="1202" y="644"/>
                  </a:cubicBezTo>
                  <a:cubicBezTo>
                    <a:pt x="1211" y="650"/>
                    <a:pt x="1222" y="661"/>
                    <a:pt x="1231" y="673"/>
                  </a:cubicBezTo>
                  <a:cubicBezTo>
                    <a:pt x="1251" y="699"/>
                    <a:pt x="1268" y="728"/>
                    <a:pt x="1291" y="751"/>
                  </a:cubicBezTo>
                  <a:cubicBezTo>
                    <a:pt x="1303" y="771"/>
                    <a:pt x="1309" y="788"/>
                    <a:pt x="1317" y="808"/>
                  </a:cubicBezTo>
                  <a:lnTo>
                    <a:pt x="1337" y="863"/>
                  </a:lnTo>
                  <a:cubicBezTo>
                    <a:pt x="1337" y="872"/>
                    <a:pt x="1340" y="881"/>
                    <a:pt x="1340" y="886"/>
                  </a:cubicBezTo>
                  <a:cubicBezTo>
                    <a:pt x="1346" y="892"/>
                    <a:pt x="1346" y="895"/>
                    <a:pt x="1349" y="895"/>
                  </a:cubicBezTo>
                  <a:cubicBezTo>
                    <a:pt x="1349" y="901"/>
                    <a:pt x="1349" y="904"/>
                    <a:pt x="1352" y="906"/>
                  </a:cubicBezTo>
                  <a:cubicBezTo>
                    <a:pt x="1349" y="909"/>
                    <a:pt x="1352" y="909"/>
                    <a:pt x="1349" y="918"/>
                  </a:cubicBezTo>
                  <a:cubicBezTo>
                    <a:pt x="1346" y="950"/>
                    <a:pt x="1340" y="990"/>
                    <a:pt x="1334" y="1022"/>
                  </a:cubicBezTo>
                  <a:cubicBezTo>
                    <a:pt x="1334" y="1025"/>
                    <a:pt x="1332" y="1045"/>
                    <a:pt x="1326" y="1051"/>
                  </a:cubicBezTo>
                  <a:cubicBezTo>
                    <a:pt x="1323" y="1059"/>
                    <a:pt x="1320" y="1065"/>
                    <a:pt x="1320" y="1068"/>
                  </a:cubicBezTo>
                  <a:cubicBezTo>
                    <a:pt x="1311" y="1097"/>
                    <a:pt x="1297" y="1123"/>
                    <a:pt x="1283" y="1151"/>
                  </a:cubicBezTo>
                  <a:cubicBezTo>
                    <a:pt x="1274" y="1166"/>
                    <a:pt x="1265" y="1177"/>
                    <a:pt x="1260" y="1189"/>
                  </a:cubicBezTo>
                  <a:cubicBezTo>
                    <a:pt x="1251" y="1198"/>
                    <a:pt x="1239" y="1209"/>
                    <a:pt x="1234" y="1215"/>
                  </a:cubicBezTo>
                  <a:cubicBezTo>
                    <a:pt x="1216" y="1235"/>
                    <a:pt x="1193" y="1249"/>
                    <a:pt x="1173" y="1267"/>
                  </a:cubicBezTo>
                  <a:lnTo>
                    <a:pt x="1150" y="1278"/>
                  </a:lnTo>
                  <a:cubicBezTo>
                    <a:pt x="1124" y="1293"/>
                    <a:pt x="1095" y="1301"/>
                    <a:pt x="1072" y="1310"/>
                  </a:cubicBezTo>
                  <a:cubicBezTo>
                    <a:pt x="1066" y="1310"/>
                    <a:pt x="1061" y="1313"/>
                    <a:pt x="1052" y="1313"/>
                  </a:cubicBezTo>
                  <a:cubicBezTo>
                    <a:pt x="1023" y="1321"/>
                    <a:pt x="994" y="1324"/>
                    <a:pt x="966" y="1327"/>
                  </a:cubicBezTo>
                  <a:lnTo>
                    <a:pt x="945" y="1327"/>
                  </a:lnTo>
                  <a:cubicBezTo>
                    <a:pt x="917" y="1324"/>
                    <a:pt x="885" y="1324"/>
                    <a:pt x="856" y="1319"/>
                  </a:cubicBezTo>
                  <a:cubicBezTo>
                    <a:pt x="847" y="1319"/>
                    <a:pt x="845" y="1313"/>
                    <a:pt x="833" y="1313"/>
                  </a:cubicBezTo>
                  <a:lnTo>
                    <a:pt x="833" y="1310"/>
                  </a:lnTo>
                  <a:cubicBezTo>
                    <a:pt x="804" y="1304"/>
                    <a:pt x="778" y="1293"/>
                    <a:pt x="749" y="1278"/>
                  </a:cubicBezTo>
                  <a:cubicBezTo>
                    <a:pt x="748" y="1278"/>
                    <a:pt x="747" y="1277"/>
                    <a:pt x="747" y="1277"/>
                  </a:cubicBezTo>
                  <a:cubicBezTo>
                    <a:pt x="747" y="1277"/>
                    <a:pt x="747" y="1277"/>
                    <a:pt x="747" y="1278"/>
                  </a:cubicBezTo>
                  <a:cubicBezTo>
                    <a:pt x="744" y="1275"/>
                    <a:pt x="735" y="1270"/>
                    <a:pt x="732" y="1267"/>
                  </a:cubicBezTo>
                  <a:cubicBezTo>
                    <a:pt x="712" y="1249"/>
                    <a:pt x="692" y="1235"/>
                    <a:pt x="672" y="1218"/>
                  </a:cubicBezTo>
                  <a:cubicBezTo>
                    <a:pt x="663" y="1206"/>
                    <a:pt x="654" y="1195"/>
                    <a:pt x="646" y="1189"/>
                  </a:cubicBezTo>
                  <a:cubicBezTo>
                    <a:pt x="640" y="1174"/>
                    <a:pt x="628" y="1163"/>
                    <a:pt x="620" y="1151"/>
                  </a:cubicBezTo>
                  <a:lnTo>
                    <a:pt x="620" y="1149"/>
                  </a:lnTo>
                  <a:cubicBezTo>
                    <a:pt x="611" y="1123"/>
                    <a:pt x="597" y="1097"/>
                    <a:pt x="585" y="1074"/>
                  </a:cubicBezTo>
                  <a:lnTo>
                    <a:pt x="574" y="1030"/>
                  </a:lnTo>
                  <a:cubicBezTo>
                    <a:pt x="574" y="1025"/>
                    <a:pt x="571" y="1025"/>
                    <a:pt x="571" y="1022"/>
                  </a:cubicBezTo>
                  <a:cubicBezTo>
                    <a:pt x="568" y="1004"/>
                    <a:pt x="568" y="987"/>
                    <a:pt x="559" y="967"/>
                  </a:cubicBezTo>
                  <a:cubicBezTo>
                    <a:pt x="562" y="932"/>
                    <a:pt x="568" y="895"/>
                    <a:pt x="574" y="860"/>
                  </a:cubicBezTo>
                  <a:cubicBezTo>
                    <a:pt x="574" y="857"/>
                    <a:pt x="576" y="843"/>
                    <a:pt x="582" y="832"/>
                  </a:cubicBezTo>
                  <a:cubicBezTo>
                    <a:pt x="585" y="829"/>
                    <a:pt x="585" y="829"/>
                    <a:pt x="585" y="823"/>
                  </a:cubicBezTo>
                  <a:cubicBezTo>
                    <a:pt x="597" y="794"/>
                    <a:pt x="611" y="765"/>
                    <a:pt x="620" y="742"/>
                  </a:cubicBezTo>
                  <a:cubicBezTo>
                    <a:pt x="628" y="734"/>
                    <a:pt x="631" y="722"/>
                    <a:pt x="640" y="716"/>
                  </a:cubicBezTo>
                  <a:cubicBezTo>
                    <a:pt x="646" y="705"/>
                    <a:pt x="657" y="690"/>
                    <a:pt x="669" y="685"/>
                  </a:cubicBezTo>
                  <a:cubicBezTo>
                    <a:pt x="672" y="679"/>
                    <a:pt x="669" y="679"/>
                    <a:pt x="672" y="679"/>
                  </a:cubicBezTo>
                  <a:cubicBezTo>
                    <a:pt x="689" y="664"/>
                    <a:pt x="703" y="650"/>
                    <a:pt x="721" y="636"/>
                  </a:cubicBezTo>
                  <a:cubicBezTo>
                    <a:pt x="729" y="630"/>
                    <a:pt x="741" y="621"/>
                    <a:pt x="755" y="615"/>
                  </a:cubicBezTo>
                  <a:cubicBezTo>
                    <a:pt x="775" y="604"/>
                    <a:pt x="801" y="592"/>
                    <a:pt x="827" y="587"/>
                  </a:cubicBezTo>
                  <a:cubicBezTo>
                    <a:pt x="836" y="584"/>
                    <a:pt x="845" y="578"/>
                    <a:pt x="856" y="575"/>
                  </a:cubicBezTo>
                  <a:cubicBezTo>
                    <a:pt x="876" y="572"/>
                    <a:pt x="905" y="569"/>
                    <a:pt x="931" y="563"/>
                  </a:cubicBezTo>
                  <a:close/>
                  <a:moveTo>
                    <a:pt x="961" y="1"/>
                  </a:moveTo>
                  <a:cubicBezTo>
                    <a:pt x="672" y="1"/>
                    <a:pt x="381" y="137"/>
                    <a:pt x="202" y="367"/>
                  </a:cubicBezTo>
                  <a:cubicBezTo>
                    <a:pt x="92" y="514"/>
                    <a:pt x="20" y="705"/>
                    <a:pt x="12" y="892"/>
                  </a:cubicBezTo>
                  <a:cubicBezTo>
                    <a:pt x="0" y="1111"/>
                    <a:pt x="69" y="1327"/>
                    <a:pt x="199" y="1506"/>
                  </a:cubicBezTo>
                  <a:cubicBezTo>
                    <a:pt x="371" y="1742"/>
                    <a:pt x="667" y="1881"/>
                    <a:pt x="959" y="1881"/>
                  </a:cubicBezTo>
                  <a:cubicBezTo>
                    <a:pt x="1013" y="1881"/>
                    <a:pt x="1068" y="1876"/>
                    <a:pt x="1121" y="1866"/>
                  </a:cubicBezTo>
                  <a:cubicBezTo>
                    <a:pt x="1554" y="1783"/>
                    <a:pt x="1859" y="1434"/>
                    <a:pt x="1897" y="990"/>
                  </a:cubicBezTo>
                  <a:cubicBezTo>
                    <a:pt x="1899" y="958"/>
                    <a:pt x="1897" y="921"/>
                    <a:pt x="1885" y="889"/>
                  </a:cubicBezTo>
                  <a:cubicBezTo>
                    <a:pt x="1891" y="860"/>
                    <a:pt x="1897" y="829"/>
                    <a:pt x="1888" y="794"/>
                  </a:cubicBezTo>
                  <a:cubicBezTo>
                    <a:pt x="1839" y="578"/>
                    <a:pt x="1744" y="396"/>
                    <a:pt x="1582" y="244"/>
                  </a:cubicBezTo>
                  <a:cubicBezTo>
                    <a:pt x="1456" y="125"/>
                    <a:pt x="1291" y="53"/>
                    <a:pt x="1124" y="16"/>
                  </a:cubicBezTo>
                  <a:cubicBezTo>
                    <a:pt x="1070" y="6"/>
                    <a:pt x="1016" y="1"/>
                    <a:pt x="961"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47" name="Google Shape;1747;p48"/>
            <p:cNvSpPr/>
            <p:nvPr/>
          </p:nvSpPr>
          <p:spPr>
            <a:xfrm>
              <a:off x="4528900" y="844150"/>
              <a:ext cx="19825" cy="19125"/>
            </a:xfrm>
            <a:custGeom>
              <a:avLst/>
              <a:gdLst/>
              <a:ahLst/>
              <a:cxnLst/>
              <a:rect l="l" t="t" r="r" b="b"/>
              <a:pathLst>
                <a:path w="793" h="765" extrusionOk="0">
                  <a:moveTo>
                    <a:pt x="372" y="0"/>
                  </a:moveTo>
                  <a:cubicBezTo>
                    <a:pt x="346" y="6"/>
                    <a:pt x="317" y="9"/>
                    <a:pt x="297" y="12"/>
                  </a:cubicBezTo>
                  <a:cubicBezTo>
                    <a:pt x="286" y="15"/>
                    <a:pt x="277" y="21"/>
                    <a:pt x="268" y="24"/>
                  </a:cubicBezTo>
                  <a:cubicBezTo>
                    <a:pt x="242" y="29"/>
                    <a:pt x="216" y="41"/>
                    <a:pt x="196" y="52"/>
                  </a:cubicBezTo>
                  <a:cubicBezTo>
                    <a:pt x="182" y="58"/>
                    <a:pt x="170" y="67"/>
                    <a:pt x="162" y="73"/>
                  </a:cubicBezTo>
                  <a:cubicBezTo>
                    <a:pt x="144" y="87"/>
                    <a:pt x="130" y="101"/>
                    <a:pt x="113" y="116"/>
                  </a:cubicBezTo>
                  <a:cubicBezTo>
                    <a:pt x="110" y="116"/>
                    <a:pt x="113" y="116"/>
                    <a:pt x="110" y="122"/>
                  </a:cubicBezTo>
                  <a:cubicBezTo>
                    <a:pt x="98" y="127"/>
                    <a:pt x="87" y="142"/>
                    <a:pt x="81" y="153"/>
                  </a:cubicBezTo>
                  <a:cubicBezTo>
                    <a:pt x="72" y="159"/>
                    <a:pt x="69" y="171"/>
                    <a:pt x="61" y="179"/>
                  </a:cubicBezTo>
                  <a:cubicBezTo>
                    <a:pt x="52" y="202"/>
                    <a:pt x="38" y="231"/>
                    <a:pt x="26" y="260"/>
                  </a:cubicBezTo>
                  <a:cubicBezTo>
                    <a:pt x="26" y="266"/>
                    <a:pt x="26" y="266"/>
                    <a:pt x="23" y="269"/>
                  </a:cubicBezTo>
                  <a:cubicBezTo>
                    <a:pt x="17" y="280"/>
                    <a:pt x="15" y="294"/>
                    <a:pt x="15" y="297"/>
                  </a:cubicBezTo>
                  <a:cubicBezTo>
                    <a:pt x="9" y="332"/>
                    <a:pt x="3" y="369"/>
                    <a:pt x="0" y="404"/>
                  </a:cubicBezTo>
                  <a:cubicBezTo>
                    <a:pt x="9" y="424"/>
                    <a:pt x="9" y="441"/>
                    <a:pt x="12" y="459"/>
                  </a:cubicBezTo>
                  <a:cubicBezTo>
                    <a:pt x="12" y="462"/>
                    <a:pt x="15" y="462"/>
                    <a:pt x="15" y="467"/>
                  </a:cubicBezTo>
                  <a:lnTo>
                    <a:pt x="26" y="511"/>
                  </a:lnTo>
                  <a:cubicBezTo>
                    <a:pt x="38" y="534"/>
                    <a:pt x="52" y="560"/>
                    <a:pt x="61" y="586"/>
                  </a:cubicBezTo>
                  <a:lnTo>
                    <a:pt x="61" y="588"/>
                  </a:lnTo>
                  <a:cubicBezTo>
                    <a:pt x="69" y="600"/>
                    <a:pt x="81" y="611"/>
                    <a:pt x="87" y="626"/>
                  </a:cubicBezTo>
                  <a:cubicBezTo>
                    <a:pt x="95" y="632"/>
                    <a:pt x="104" y="643"/>
                    <a:pt x="113" y="655"/>
                  </a:cubicBezTo>
                  <a:cubicBezTo>
                    <a:pt x="133" y="672"/>
                    <a:pt x="153" y="686"/>
                    <a:pt x="173" y="704"/>
                  </a:cubicBezTo>
                  <a:cubicBezTo>
                    <a:pt x="176" y="707"/>
                    <a:pt x="185" y="712"/>
                    <a:pt x="188" y="715"/>
                  </a:cubicBezTo>
                  <a:cubicBezTo>
                    <a:pt x="188" y="714"/>
                    <a:pt x="188" y="714"/>
                    <a:pt x="188" y="714"/>
                  </a:cubicBezTo>
                  <a:cubicBezTo>
                    <a:pt x="188" y="714"/>
                    <a:pt x="189" y="715"/>
                    <a:pt x="190" y="715"/>
                  </a:cubicBezTo>
                  <a:cubicBezTo>
                    <a:pt x="219" y="730"/>
                    <a:pt x="245" y="741"/>
                    <a:pt x="274" y="747"/>
                  </a:cubicBezTo>
                  <a:lnTo>
                    <a:pt x="274" y="750"/>
                  </a:lnTo>
                  <a:cubicBezTo>
                    <a:pt x="286" y="750"/>
                    <a:pt x="288" y="756"/>
                    <a:pt x="297" y="756"/>
                  </a:cubicBezTo>
                  <a:cubicBezTo>
                    <a:pt x="326" y="761"/>
                    <a:pt x="358" y="761"/>
                    <a:pt x="386" y="764"/>
                  </a:cubicBezTo>
                  <a:lnTo>
                    <a:pt x="407" y="764"/>
                  </a:lnTo>
                  <a:cubicBezTo>
                    <a:pt x="435" y="761"/>
                    <a:pt x="464" y="758"/>
                    <a:pt x="493" y="750"/>
                  </a:cubicBezTo>
                  <a:cubicBezTo>
                    <a:pt x="502" y="750"/>
                    <a:pt x="507" y="747"/>
                    <a:pt x="513" y="747"/>
                  </a:cubicBezTo>
                  <a:cubicBezTo>
                    <a:pt x="536" y="738"/>
                    <a:pt x="565" y="730"/>
                    <a:pt x="591" y="715"/>
                  </a:cubicBezTo>
                  <a:lnTo>
                    <a:pt x="614" y="704"/>
                  </a:lnTo>
                  <a:cubicBezTo>
                    <a:pt x="634" y="686"/>
                    <a:pt x="657" y="672"/>
                    <a:pt x="675" y="652"/>
                  </a:cubicBezTo>
                  <a:cubicBezTo>
                    <a:pt x="680" y="646"/>
                    <a:pt x="692" y="635"/>
                    <a:pt x="701" y="626"/>
                  </a:cubicBezTo>
                  <a:cubicBezTo>
                    <a:pt x="706" y="614"/>
                    <a:pt x="715" y="603"/>
                    <a:pt x="724" y="588"/>
                  </a:cubicBezTo>
                  <a:cubicBezTo>
                    <a:pt x="738" y="560"/>
                    <a:pt x="752" y="534"/>
                    <a:pt x="761" y="505"/>
                  </a:cubicBezTo>
                  <a:cubicBezTo>
                    <a:pt x="761" y="502"/>
                    <a:pt x="764" y="496"/>
                    <a:pt x="767" y="488"/>
                  </a:cubicBezTo>
                  <a:cubicBezTo>
                    <a:pt x="773" y="482"/>
                    <a:pt x="775" y="462"/>
                    <a:pt x="775" y="459"/>
                  </a:cubicBezTo>
                  <a:cubicBezTo>
                    <a:pt x="781" y="427"/>
                    <a:pt x="787" y="387"/>
                    <a:pt x="790" y="355"/>
                  </a:cubicBezTo>
                  <a:cubicBezTo>
                    <a:pt x="793" y="346"/>
                    <a:pt x="790" y="346"/>
                    <a:pt x="793" y="343"/>
                  </a:cubicBezTo>
                  <a:cubicBezTo>
                    <a:pt x="790" y="341"/>
                    <a:pt x="790" y="338"/>
                    <a:pt x="790" y="332"/>
                  </a:cubicBezTo>
                  <a:cubicBezTo>
                    <a:pt x="787" y="332"/>
                    <a:pt x="787" y="329"/>
                    <a:pt x="781" y="323"/>
                  </a:cubicBezTo>
                  <a:cubicBezTo>
                    <a:pt x="781" y="318"/>
                    <a:pt x="778" y="309"/>
                    <a:pt x="778" y="300"/>
                  </a:cubicBezTo>
                  <a:lnTo>
                    <a:pt x="758" y="245"/>
                  </a:lnTo>
                  <a:cubicBezTo>
                    <a:pt x="750" y="225"/>
                    <a:pt x="744" y="208"/>
                    <a:pt x="732" y="188"/>
                  </a:cubicBezTo>
                  <a:cubicBezTo>
                    <a:pt x="709" y="165"/>
                    <a:pt x="692" y="136"/>
                    <a:pt x="672" y="110"/>
                  </a:cubicBezTo>
                  <a:cubicBezTo>
                    <a:pt x="663" y="98"/>
                    <a:pt x="652" y="87"/>
                    <a:pt x="643" y="81"/>
                  </a:cubicBezTo>
                  <a:cubicBezTo>
                    <a:pt x="629" y="70"/>
                    <a:pt x="617" y="64"/>
                    <a:pt x="603" y="52"/>
                  </a:cubicBezTo>
                  <a:cubicBezTo>
                    <a:pt x="577" y="38"/>
                    <a:pt x="551" y="26"/>
                    <a:pt x="522" y="15"/>
                  </a:cubicBezTo>
                  <a:cubicBezTo>
                    <a:pt x="522" y="18"/>
                    <a:pt x="521" y="19"/>
                    <a:pt x="520" y="19"/>
                  </a:cubicBezTo>
                  <a:cubicBezTo>
                    <a:pt x="520" y="19"/>
                    <a:pt x="519" y="18"/>
                    <a:pt x="519" y="15"/>
                  </a:cubicBezTo>
                  <a:cubicBezTo>
                    <a:pt x="513" y="15"/>
                    <a:pt x="507" y="12"/>
                    <a:pt x="502" y="12"/>
                  </a:cubicBezTo>
                  <a:cubicBezTo>
                    <a:pt x="499" y="9"/>
                    <a:pt x="493" y="9"/>
                    <a:pt x="490" y="9"/>
                  </a:cubicBezTo>
                  <a:cubicBezTo>
                    <a:pt x="461" y="6"/>
                    <a:pt x="433" y="0"/>
                    <a:pt x="404" y="0"/>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48" name="Google Shape;1748;p48"/>
            <p:cNvSpPr/>
            <p:nvPr/>
          </p:nvSpPr>
          <p:spPr>
            <a:xfrm>
              <a:off x="4783175" y="782075"/>
              <a:ext cx="55500" cy="50700"/>
            </a:xfrm>
            <a:custGeom>
              <a:avLst/>
              <a:gdLst/>
              <a:ahLst/>
              <a:cxnLst/>
              <a:rect l="l" t="t" r="r" b="b"/>
              <a:pathLst>
                <a:path w="2220" h="2028" extrusionOk="0">
                  <a:moveTo>
                    <a:pt x="1041" y="550"/>
                  </a:moveTo>
                  <a:cubicBezTo>
                    <a:pt x="1052" y="550"/>
                    <a:pt x="1067" y="550"/>
                    <a:pt x="1078" y="552"/>
                  </a:cubicBezTo>
                  <a:cubicBezTo>
                    <a:pt x="1087" y="552"/>
                    <a:pt x="1101" y="558"/>
                    <a:pt x="1116" y="561"/>
                  </a:cubicBezTo>
                  <a:lnTo>
                    <a:pt x="1121" y="561"/>
                  </a:lnTo>
                  <a:cubicBezTo>
                    <a:pt x="1144" y="570"/>
                    <a:pt x="1173" y="578"/>
                    <a:pt x="1199" y="593"/>
                  </a:cubicBezTo>
                  <a:cubicBezTo>
                    <a:pt x="1214" y="601"/>
                    <a:pt x="1222" y="607"/>
                    <a:pt x="1237" y="610"/>
                  </a:cubicBezTo>
                  <a:lnTo>
                    <a:pt x="1239" y="610"/>
                  </a:lnTo>
                  <a:lnTo>
                    <a:pt x="1239" y="616"/>
                  </a:lnTo>
                  <a:cubicBezTo>
                    <a:pt x="1265" y="633"/>
                    <a:pt x="1286" y="642"/>
                    <a:pt x="1309" y="665"/>
                  </a:cubicBezTo>
                  <a:lnTo>
                    <a:pt x="1309" y="668"/>
                  </a:lnTo>
                  <a:cubicBezTo>
                    <a:pt x="1317" y="697"/>
                    <a:pt x="1332" y="723"/>
                    <a:pt x="1352" y="746"/>
                  </a:cubicBezTo>
                  <a:cubicBezTo>
                    <a:pt x="1381" y="777"/>
                    <a:pt x="1410" y="806"/>
                    <a:pt x="1430" y="841"/>
                  </a:cubicBezTo>
                  <a:cubicBezTo>
                    <a:pt x="1438" y="861"/>
                    <a:pt x="1447" y="878"/>
                    <a:pt x="1453" y="895"/>
                  </a:cubicBezTo>
                  <a:cubicBezTo>
                    <a:pt x="1461" y="933"/>
                    <a:pt x="1484" y="962"/>
                    <a:pt x="1513" y="991"/>
                  </a:cubicBezTo>
                  <a:cubicBezTo>
                    <a:pt x="1516" y="996"/>
                    <a:pt x="1525" y="1005"/>
                    <a:pt x="1528" y="1014"/>
                  </a:cubicBezTo>
                  <a:cubicBezTo>
                    <a:pt x="1533" y="1034"/>
                    <a:pt x="1539" y="1051"/>
                    <a:pt x="1545" y="1068"/>
                  </a:cubicBezTo>
                  <a:cubicBezTo>
                    <a:pt x="1545" y="1071"/>
                    <a:pt x="1548" y="1080"/>
                    <a:pt x="1548" y="1086"/>
                  </a:cubicBezTo>
                  <a:cubicBezTo>
                    <a:pt x="1556" y="1120"/>
                    <a:pt x="1562" y="1152"/>
                    <a:pt x="1568" y="1184"/>
                  </a:cubicBezTo>
                  <a:lnTo>
                    <a:pt x="1568" y="1230"/>
                  </a:lnTo>
                  <a:lnTo>
                    <a:pt x="1568" y="1250"/>
                  </a:lnTo>
                  <a:cubicBezTo>
                    <a:pt x="1562" y="1264"/>
                    <a:pt x="1559" y="1282"/>
                    <a:pt x="1559" y="1299"/>
                  </a:cubicBezTo>
                  <a:cubicBezTo>
                    <a:pt x="1559" y="1302"/>
                    <a:pt x="1559" y="1308"/>
                    <a:pt x="1556" y="1310"/>
                  </a:cubicBezTo>
                  <a:cubicBezTo>
                    <a:pt x="1554" y="1322"/>
                    <a:pt x="1548" y="1328"/>
                    <a:pt x="1545" y="1339"/>
                  </a:cubicBezTo>
                  <a:cubicBezTo>
                    <a:pt x="1545" y="1342"/>
                    <a:pt x="1545" y="1342"/>
                    <a:pt x="1542" y="1345"/>
                  </a:cubicBezTo>
                  <a:cubicBezTo>
                    <a:pt x="1539" y="1345"/>
                    <a:pt x="1539" y="1351"/>
                    <a:pt x="1542" y="1351"/>
                  </a:cubicBezTo>
                  <a:cubicBezTo>
                    <a:pt x="1542" y="1351"/>
                    <a:pt x="1539" y="1354"/>
                    <a:pt x="1542" y="1354"/>
                  </a:cubicBezTo>
                  <a:cubicBezTo>
                    <a:pt x="1539" y="1359"/>
                    <a:pt x="1539" y="1368"/>
                    <a:pt x="1531" y="1371"/>
                  </a:cubicBezTo>
                  <a:lnTo>
                    <a:pt x="1531" y="1365"/>
                  </a:lnTo>
                  <a:lnTo>
                    <a:pt x="1525" y="1380"/>
                  </a:lnTo>
                  <a:lnTo>
                    <a:pt x="1519" y="1383"/>
                  </a:lnTo>
                  <a:cubicBezTo>
                    <a:pt x="1510" y="1388"/>
                    <a:pt x="1496" y="1403"/>
                    <a:pt x="1487" y="1411"/>
                  </a:cubicBezTo>
                  <a:cubicBezTo>
                    <a:pt x="1484" y="1414"/>
                    <a:pt x="1482" y="1417"/>
                    <a:pt x="1476" y="1417"/>
                  </a:cubicBezTo>
                  <a:cubicBezTo>
                    <a:pt x="1461" y="1429"/>
                    <a:pt x="1444" y="1432"/>
                    <a:pt x="1430" y="1440"/>
                  </a:cubicBezTo>
                  <a:cubicBezTo>
                    <a:pt x="1418" y="1443"/>
                    <a:pt x="1373" y="1453"/>
                    <a:pt x="1386" y="1453"/>
                  </a:cubicBezTo>
                  <a:cubicBezTo>
                    <a:pt x="1389" y="1453"/>
                    <a:pt x="1393" y="1453"/>
                    <a:pt x="1401" y="1452"/>
                  </a:cubicBezTo>
                  <a:lnTo>
                    <a:pt x="1401" y="1452"/>
                  </a:lnTo>
                  <a:cubicBezTo>
                    <a:pt x="1386" y="1455"/>
                    <a:pt x="1372" y="1457"/>
                    <a:pt x="1366" y="1457"/>
                  </a:cubicBezTo>
                  <a:cubicBezTo>
                    <a:pt x="1329" y="1460"/>
                    <a:pt x="1300" y="1460"/>
                    <a:pt x="1271" y="1466"/>
                  </a:cubicBezTo>
                  <a:cubicBezTo>
                    <a:pt x="1228" y="1469"/>
                    <a:pt x="1185" y="1475"/>
                    <a:pt x="1141" y="1475"/>
                  </a:cubicBezTo>
                  <a:lnTo>
                    <a:pt x="1124" y="1481"/>
                  </a:lnTo>
                  <a:cubicBezTo>
                    <a:pt x="1110" y="1481"/>
                    <a:pt x="1081" y="1481"/>
                    <a:pt x="1072" y="1475"/>
                  </a:cubicBezTo>
                  <a:cubicBezTo>
                    <a:pt x="1041" y="1472"/>
                    <a:pt x="1006" y="1469"/>
                    <a:pt x="971" y="1460"/>
                  </a:cubicBezTo>
                  <a:cubicBezTo>
                    <a:pt x="960" y="1457"/>
                    <a:pt x="951" y="1455"/>
                    <a:pt x="937" y="1455"/>
                  </a:cubicBezTo>
                  <a:cubicBezTo>
                    <a:pt x="928" y="1449"/>
                    <a:pt x="922" y="1446"/>
                    <a:pt x="911" y="1446"/>
                  </a:cubicBezTo>
                  <a:cubicBezTo>
                    <a:pt x="882" y="1432"/>
                    <a:pt x="850" y="1420"/>
                    <a:pt x="822" y="1406"/>
                  </a:cubicBezTo>
                  <a:lnTo>
                    <a:pt x="819" y="1403"/>
                  </a:lnTo>
                  <a:lnTo>
                    <a:pt x="784" y="1383"/>
                  </a:lnTo>
                  <a:cubicBezTo>
                    <a:pt x="761" y="1362"/>
                    <a:pt x="738" y="1345"/>
                    <a:pt x="718" y="1325"/>
                  </a:cubicBezTo>
                  <a:cubicBezTo>
                    <a:pt x="709" y="1316"/>
                    <a:pt x="698" y="1305"/>
                    <a:pt x="692" y="1296"/>
                  </a:cubicBezTo>
                  <a:cubicBezTo>
                    <a:pt x="675" y="1276"/>
                    <a:pt x="654" y="1253"/>
                    <a:pt x="640" y="1230"/>
                  </a:cubicBezTo>
                  <a:cubicBezTo>
                    <a:pt x="640" y="1230"/>
                    <a:pt x="640" y="1227"/>
                    <a:pt x="637" y="1227"/>
                  </a:cubicBezTo>
                  <a:cubicBezTo>
                    <a:pt x="637" y="1224"/>
                    <a:pt x="637" y="1224"/>
                    <a:pt x="634" y="1224"/>
                  </a:cubicBezTo>
                  <a:cubicBezTo>
                    <a:pt x="631" y="1215"/>
                    <a:pt x="626" y="1212"/>
                    <a:pt x="626" y="1210"/>
                  </a:cubicBezTo>
                  <a:cubicBezTo>
                    <a:pt x="623" y="1204"/>
                    <a:pt x="623" y="1204"/>
                    <a:pt x="623" y="1201"/>
                  </a:cubicBezTo>
                  <a:cubicBezTo>
                    <a:pt x="620" y="1198"/>
                    <a:pt x="617" y="1195"/>
                    <a:pt x="617" y="1189"/>
                  </a:cubicBezTo>
                  <a:cubicBezTo>
                    <a:pt x="605" y="1161"/>
                    <a:pt x="594" y="1138"/>
                    <a:pt x="582" y="1109"/>
                  </a:cubicBezTo>
                  <a:cubicBezTo>
                    <a:pt x="582" y="1103"/>
                    <a:pt x="582" y="1103"/>
                    <a:pt x="579" y="1097"/>
                  </a:cubicBezTo>
                  <a:lnTo>
                    <a:pt x="577" y="1074"/>
                  </a:lnTo>
                  <a:cubicBezTo>
                    <a:pt x="568" y="1051"/>
                    <a:pt x="568" y="1025"/>
                    <a:pt x="565" y="996"/>
                  </a:cubicBezTo>
                  <a:lnTo>
                    <a:pt x="565" y="970"/>
                  </a:lnTo>
                  <a:cubicBezTo>
                    <a:pt x="568" y="967"/>
                    <a:pt x="565" y="967"/>
                    <a:pt x="565" y="959"/>
                  </a:cubicBezTo>
                  <a:cubicBezTo>
                    <a:pt x="565" y="936"/>
                    <a:pt x="568" y="901"/>
                    <a:pt x="577" y="872"/>
                  </a:cubicBezTo>
                  <a:cubicBezTo>
                    <a:pt x="577" y="869"/>
                    <a:pt x="579" y="864"/>
                    <a:pt x="579" y="858"/>
                  </a:cubicBezTo>
                  <a:cubicBezTo>
                    <a:pt x="579" y="855"/>
                    <a:pt x="582" y="849"/>
                    <a:pt x="582" y="846"/>
                  </a:cubicBezTo>
                  <a:cubicBezTo>
                    <a:pt x="591" y="820"/>
                    <a:pt x="605" y="797"/>
                    <a:pt x="617" y="769"/>
                  </a:cubicBezTo>
                  <a:cubicBezTo>
                    <a:pt x="623" y="763"/>
                    <a:pt x="626" y="751"/>
                    <a:pt x="637" y="740"/>
                  </a:cubicBezTo>
                  <a:cubicBezTo>
                    <a:pt x="646" y="725"/>
                    <a:pt x="654" y="714"/>
                    <a:pt x="666" y="705"/>
                  </a:cubicBezTo>
                  <a:lnTo>
                    <a:pt x="675" y="697"/>
                  </a:lnTo>
                  <a:lnTo>
                    <a:pt x="683" y="688"/>
                  </a:lnTo>
                  <a:cubicBezTo>
                    <a:pt x="698" y="676"/>
                    <a:pt x="718" y="665"/>
                    <a:pt x="732" y="650"/>
                  </a:cubicBezTo>
                  <a:cubicBezTo>
                    <a:pt x="741" y="642"/>
                    <a:pt x="755" y="633"/>
                    <a:pt x="767" y="625"/>
                  </a:cubicBezTo>
                  <a:cubicBezTo>
                    <a:pt x="770" y="625"/>
                    <a:pt x="775" y="622"/>
                    <a:pt x="778" y="622"/>
                  </a:cubicBezTo>
                  <a:cubicBezTo>
                    <a:pt x="819" y="604"/>
                    <a:pt x="856" y="590"/>
                    <a:pt x="896" y="570"/>
                  </a:cubicBezTo>
                  <a:lnTo>
                    <a:pt x="905" y="570"/>
                  </a:lnTo>
                  <a:cubicBezTo>
                    <a:pt x="925" y="567"/>
                    <a:pt x="948" y="561"/>
                    <a:pt x="971" y="558"/>
                  </a:cubicBezTo>
                  <a:lnTo>
                    <a:pt x="1041" y="550"/>
                  </a:lnTo>
                  <a:close/>
                  <a:moveTo>
                    <a:pt x="1026" y="0"/>
                  </a:moveTo>
                  <a:cubicBezTo>
                    <a:pt x="876" y="0"/>
                    <a:pt x="725" y="34"/>
                    <a:pt x="582" y="100"/>
                  </a:cubicBezTo>
                  <a:cubicBezTo>
                    <a:pt x="213" y="270"/>
                    <a:pt x="0" y="625"/>
                    <a:pt x="15" y="1031"/>
                  </a:cubicBezTo>
                  <a:cubicBezTo>
                    <a:pt x="29" y="1406"/>
                    <a:pt x="262" y="1734"/>
                    <a:pt x="591" y="1907"/>
                  </a:cubicBezTo>
                  <a:cubicBezTo>
                    <a:pt x="755" y="1994"/>
                    <a:pt x="939" y="2028"/>
                    <a:pt x="1124" y="2028"/>
                  </a:cubicBezTo>
                  <a:cubicBezTo>
                    <a:pt x="1153" y="2028"/>
                    <a:pt x="1182" y="2027"/>
                    <a:pt x="1211" y="2025"/>
                  </a:cubicBezTo>
                  <a:cubicBezTo>
                    <a:pt x="1444" y="2017"/>
                    <a:pt x="1692" y="1970"/>
                    <a:pt x="1871" y="1803"/>
                  </a:cubicBezTo>
                  <a:cubicBezTo>
                    <a:pt x="2219" y="1483"/>
                    <a:pt x="2162" y="976"/>
                    <a:pt x="1931" y="593"/>
                  </a:cubicBezTo>
                  <a:cubicBezTo>
                    <a:pt x="1822" y="348"/>
                    <a:pt x="1603" y="137"/>
                    <a:pt x="1346" y="54"/>
                  </a:cubicBezTo>
                  <a:cubicBezTo>
                    <a:pt x="1241" y="18"/>
                    <a:pt x="1134" y="0"/>
                    <a:pt x="1026"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49" name="Google Shape;1749;p48"/>
            <p:cNvSpPr/>
            <p:nvPr/>
          </p:nvSpPr>
          <p:spPr>
            <a:xfrm>
              <a:off x="4797300" y="795800"/>
              <a:ext cx="25100" cy="23225"/>
            </a:xfrm>
            <a:custGeom>
              <a:avLst/>
              <a:gdLst/>
              <a:ahLst/>
              <a:cxnLst/>
              <a:rect l="l" t="t" r="r" b="b"/>
              <a:pathLst>
                <a:path w="1004" h="929" extrusionOk="0">
                  <a:moveTo>
                    <a:pt x="476" y="1"/>
                  </a:moveTo>
                  <a:lnTo>
                    <a:pt x="406" y="6"/>
                  </a:lnTo>
                  <a:cubicBezTo>
                    <a:pt x="383" y="12"/>
                    <a:pt x="360" y="18"/>
                    <a:pt x="340" y="21"/>
                  </a:cubicBezTo>
                  <a:lnTo>
                    <a:pt x="331" y="21"/>
                  </a:lnTo>
                  <a:cubicBezTo>
                    <a:pt x="291" y="41"/>
                    <a:pt x="254" y="55"/>
                    <a:pt x="213" y="73"/>
                  </a:cubicBezTo>
                  <a:cubicBezTo>
                    <a:pt x="210" y="73"/>
                    <a:pt x="205" y="76"/>
                    <a:pt x="202" y="76"/>
                  </a:cubicBezTo>
                  <a:cubicBezTo>
                    <a:pt x="190" y="84"/>
                    <a:pt x="176" y="93"/>
                    <a:pt x="167" y="101"/>
                  </a:cubicBezTo>
                  <a:cubicBezTo>
                    <a:pt x="153" y="116"/>
                    <a:pt x="133" y="127"/>
                    <a:pt x="118" y="136"/>
                  </a:cubicBezTo>
                  <a:lnTo>
                    <a:pt x="110" y="148"/>
                  </a:lnTo>
                  <a:lnTo>
                    <a:pt x="101" y="156"/>
                  </a:lnTo>
                  <a:cubicBezTo>
                    <a:pt x="89" y="165"/>
                    <a:pt x="81" y="176"/>
                    <a:pt x="72" y="191"/>
                  </a:cubicBezTo>
                  <a:cubicBezTo>
                    <a:pt x="61" y="202"/>
                    <a:pt x="58" y="214"/>
                    <a:pt x="52" y="220"/>
                  </a:cubicBezTo>
                  <a:cubicBezTo>
                    <a:pt x="40" y="248"/>
                    <a:pt x="26" y="271"/>
                    <a:pt x="17" y="295"/>
                  </a:cubicBezTo>
                  <a:cubicBezTo>
                    <a:pt x="17" y="300"/>
                    <a:pt x="14" y="306"/>
                    <a:pt x="14" y="309"/>
                  </a:cubicBezTo>
                  <a:cubicBezTo>
                    <a:pt x="14" y="315"/>
                    <a:pt x="12" y="320"/>
                    <a:pt x="12" y="323"/>
                  </a:cubicBezTo>
                  <a:cubicBezTo>
                    <a:pt x="3" y="352"/>
                    <a:pt x="0" y="387"/>
                    <a:pt x="0" y="410"/>
                  </a:cubicBezTo>
                  <a:cubicBezTo>
                    <a:pt x="0" y="418"/>
                    <a:pt x="3" y="418"/>
                    <a:pt x="0" y="421"/>
                  </a:cubicBezTo>
                  <a:lnTo>
                    <a:pt x="0" y="447"/>
                  </a:lnTo>
                  <a:cubicBezTo>
                    <a:pt x="3" y="476"/>
                    <a:pt x="3" y="502"/>
                    <a:pt x="12" y="525"/>
                  </a:cubicBezTo>
                  <a:lnTo>
                    <a:pt x="14" y="548"/>
                  </a:lnTo>
                  <a:cubicBezTo>
                    <a:pt x="17" y="554"/>
                    <a:pt x="17" y="554"/>
                    <a:pt x="17" y="560"/>
                  </a:cubicBezTo>
                  <a:cubicBezTo>
                    <a:pt x="29" y="589"/>
                    <a:pt x="40" y="612"/>
                    <a:pt x="52" y="640"/>
                  </a:cubicBezTo>
                  <a:cubicBezTo>
                    <a:pt x="52" y="646"/>
                    <a:pt x="55" y="649"/>
                    <a:pt x="58" y="652"/>
                  </a:cubicBezTo>
                  <a:cubicBezTo>
                    <a:pt x="58" y="655"/>
                    <a:pt x="58" y="655"/>
                    <a:pt x="61" y="661"/>
                  </a:cubicBezTo>
                  <a:cubicBezTo>
                    <a:pt x="66" y="663"/>
                    <a:pt x="69" y="663"/>
                    <a:pt x="69" y="666"/>
                  </a:cubicBezTo>
                  <a:cubicBezTo>
                    <a:pt x="72" y="669"/>
                    <a:pt x="72" y="669"/>
                    <a:pt x="72" y="675"/>
                  </a:cubicBezTo>
                  <a:lnTo>
                    <a:pt x="72" y="678"/>
                  </a:lnTo>
                  <a:cubicBezTo>
                    <a:pt x="75" y="678"/>
                    <a:pt x="75" y="681"/>
                    <a:pt x="75" y="681"/>
                  </a:cubicBezTo>
                  <a:cubicBezTo>
                    <a:pt x="89" y="704"/>
                    <a:pt x="110" y="727"/>
                    <a:pt x="127" y="747"/>
                  </a:cubicBezTo>
                  <a:cubicBezTo>
                    <a:pt x="133" y="756"/>
                    <a:pt x="144" y="767"/>
                    <a:pt x="153" y="776"/>
                  </a:cubicBezTo>
                  <a:cubicBezTo>
                    <a:pt x="173" y="796"/>
                    <a:pt x="196" y="813"/>
                    <a:pt x="219" y="834"/>
                  </a:cubicBezTo>
                  <a:lnTo>
                    <a:pt x="254" y="854"/>
                  </a:lnTo>
                  <a:lnTo>
                    <a:pt x="257" y="857"/>
                  </a:lnTo>
                  <a:cubicBezTo>
                    <a:pt x="285" y="871"/>
                    <a:pt x="317" y="883"/>
                    <a:pt x="346" y="897"/>
                  </a:cubicBezTo>
                  <a:cubicBezTo>
                    <a:pt x="357" y="897"/>
                    <a:pt x="363" y="900"/>
                    <a:pt x="372" y="906"/>
                  </a:cubicBezTo>
                  <a:cubicBezTo>
                    <a:pt x="386" y="906"/>
                    <a:pt x="395" y="908"/>
                    <a:pt x="406" y="911"/>
                  </a:cubicBezTo>
                  <a:cubicBezTo>
                    <a:pt x="441" y="920"/>
                    <a:pt x="476" y="923"/>
                    <a:pt x="507" y="926"/>
                  </a:cubicBezTo>
                  <a:cubicBezTo>
                    <a:pt x="516" y="929"/>
                    <a:pt x="545" y="929"/>
                    <a:pt x="559" y="929"/>
                  </a:cubicBezTo>
                  <a:lnTo>
                    <a:pt x="576" y="926"/>
                  </a:lnTo>
                  <a:cubicBezTo>
                    <a:pt x="620" y="926"/>
                    <a:pt x="663" y="920"/>
                    <a:pt x="706" y="914"/>
                  </a:cubicBezTo>
                  <a:cubicBezTo>
                    <a:pt x="735" y="911"/>
                    <a:pt x="764" y="911"/>
                    <a:pt x="793" y="906"/>
                  </a:cubicBezTo>
                  <a:cubicBezTo>
                    <a:pt x="795" y="906"/>
                    <a:pt x="806" y="904"/>
                    <a:pt x="819" y="902"/>
                  </a:cubicBezTo>
                  <a:lnTo>
                    <a:pt x="819" y="902"/>
                  </a:lnTo>
                  <a:cubicBezTo>
                    <a:pt x="819" y="902"/>
                    <a:pt x="819" y="903"/>
                    <a:pt x="819" y="903"/>
                  </a:cubicBezTo>
                  <a:cubicBezTo>
                    <a:pt x="820" y="903"/>
                    <a:pt x="825" y="902"/>
                    <a:pt x="836" y="900"/>
                  </a:cubicBezTo>
                  <a:lnTo>
                    <a:pt x="836" y="900"/>
                  </a:lnTo>
                  <a:cubicBezTo>
                    <a:pt x="830" y="901"/>
                    <a:pt x="825" y="901"/>
                    <a:pt x="819" y="902"/>
                  </a:cubicBezTo>
                  <a:lnTo>
                    <a:pt x="819" y="902"/>
                  </a:lnTo>
                  <a:cubicBezTo>
                    <a:pt x="824" y="900"/>
                    <a:pt x="855" y="893"/>
                    <a:pt x="865" y="891"/>
                  </a:cubicBezTo>
                  <a:cubicBezTo>
                    <a:pt x="879" y="883"/>
                    <a:pt x="896" y="880"/>
                    <a:pt x="911" y="868"/>
                  </a:cubicBezTo>
                  <a:cubicBezTo>
                    <a:pt x="917" y="868"/>
                    <a:pt x="919" y="865"/>
                    <a:pt x="922" y="862"/>
                  </a:cubicBezTo>
                  <a:cubicBezTo>
                    <a:pt x="931" y="854"/>
                    <a:pt x="945" y="839"/>
                    <a:pt x="954" y="834"/>
                  </a:cubicBezTo>
                  <a:lnTo>
                    <a:pt x="960" y="828"/>
                  </a:lnTo>
                  <a:lnTo>
                    <a:pt x="966" y="813"/>
                  </a:lnTo>
                  <a:cubicBezTo>
                    <a:pt x="966" y="810"/>
                    <a:pt x="968" y="808"/>
                    <a:pt x="977" y="799"/>
                  </a:cubicBezTo>
                  <a:cubicBezTo>
                    <a:pt x="974" y="799"/>
                    <a:pt x="974" y="796"/>
                    <a:pt x="977" y="796"/>
                  </a:cubicBezTo>
                  <a:cubicBezTo>
                    <a:pt x="980" y="793"/>
                    <a:pt x="980" y="793"/>
                    <a:pt x="980" y="790"/>
                  </a:cubicBezTo>
                  <a:cubicBezTo>
                    <a:pt x="983" y="779"/>
                    <a:pt x="989" y="770"/>
                    <a:pt x="991" y="761"/>
                  </a:cubicBezTo>
                  <a:cubicBezTo>
                    <a:pt x="994" y="756"/>
                    <a:pt x="994" y="753"/>
                    <a:pt x="994" y="750"/>
                  </a:cubicBezTo>
                  <a:cubicBezTo>
                    <a:pt x="994" y="733"/>
                    <a:pt x="997" y="712"/>
                    <a:pt x="1003" y="698"/>
                  </a:cubicBezTo>
                  <a:lnTo>
                    <a:pt x="1003" y="681"/>
                  </a:lnTo>
                  <a:lnTo>
                    <a:pt x="1003" y="635"/>
                  </a:lnTo>
                  <a:cubicBezTo>
                    <a:pt x="997" y="603"/>
                    <a:pt x="991" y="568"/>
                    <a:pt x="983" y="537"/>
                  </a:cubicBezTo>
                  <a:cubicBezTo>
                    <a:pt x="983" y="531"/>
                    <a:pt x="980" y="522"/>
                    <a:pt x="980" y="519"/>
                  </a:cubicBezTo>
                  <a:cubicBezTo>
                    <a:pt x="974" y="502"/>
                    <a:pt x="968" y="482"/>
                    <a:pt x="963" y="465"/>
                  </a:cubicBezTo>
                  <a:cubicBezTo>
                    <a:pt x="960" y="453"/>
                    <a:pt x="951" y="447"/>
                    <a:pt x="948" y="439"/>
                  </a:cubicBezTo>
                  <a:cubicBezTo>
                    <a:pt x="919" y="410"/>
                    <a:pt x="896" y="381"/>
                    <a:pt x="888" y="346"/>
                  </a:cubicBezTo>
                  <a:cubicBezTo>
                    <a:pt x="882" y="329"/>
                    <a:pt x="873" y="309"/>
                    <a:pt x="865" y="292"/>
                  </a:cubicBezTo>
                  <a:cubicBezTo>
                    <a:pt x="845" y="257"/>
                    <a:pt x="816" y="228"/>
                    <a:pt x="787" y="194"/>
                  </a:cubicBezTo>
                  <a:cubicBezTo>
                    <a:pt x="767" y="174"/>
                    <a:pt x="752" y="148"/>
                    <a:pt x="744" y="119"/>
                  </a:cubicBezTo>
                  <a:lnTo>
                    <a:pt x="744" y="116"/>
                  </a:lnTo>
                  <a:cubicBezTo>
                    <a:pt x="721" y="93"/>
                    <a:pt x="700" y="84"/>
                    <a:pt x="674" y="64"/>
                  </a:cubicBezTo>
                  <a:lnTo>
                    <a:pt x="674" y="61"/>
                  </a:lnTo>
                  <a:lnTo>
                    <a:pt x="672" y="61"/>
                  </a:lnTo>
                  <a:cubicBezTo>
                    <a:pt x="657" y="58"/>
                    <a:pt x="649" y="50"/>
                    <a:pt x="634" y="44"/>
                  </a:cubicBezTo>
                  <a:cubicBezTo>
                    <a:pt x="608" y="29"/>
                    <a:pt x="579" y="21"/>
                    <a:pt x="556" y="12"/>
                  </a:cubicBezTo>
                  <a:lnTo>
                    <a:pt x="551" y="12"/>
                  </a:lnTo>
                  <a:cubicBezTo>
                    <a:pt x="536" y="6"/>
                    <a:pt x="522" y="3"/>
                    <a:pt x="513" y="3"/>
                  </a:cubicBezTo>
                  <a:cubicBezTo>
                    <a:pt x="502" y="1"/>
                    <a:pt x="487" y="1"/>
                    <a:pt x="476"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50" name="Google Shape;1750;p48"/>
            <p:cNvSpPr/>
            <p:nvPr/>
          </p:nvSpPr>
          <p:spPr>
            <a:xfrm>
              <a:off x="4799025" y="812375"/>
              <a:ext cx="100" cy="175"/>
            </a:xfrm>
            <a:custGeom>
              <a:avLst/>
              <a:gdLst/>
              <a:ahLst/>
              <a:cxnLst/>
              <a:rect l="l" t="t" r="r" b="b"/>
              <a:pathLst>
                <a:path w="4" h="7" extrusionOk="0">
                  <a:moveTo>
                    <a:pt x="0" y="0"/>
                  </a:moveTo>
                  <a:cubicBezTo>
                    <a:pt x="3" y="3"/>
                    <a:pt x="3" y="6"/>
                    <a:pt x="3" y="6"/>
                  </a:cubicBezTo>
                  <a:cubicBezTo>
                    <a:pt x="3" y="3"/>
                    <a:pt x="3" y="3"/>
                    <a:pt x="0"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51" name="Google Shape;1751;p48"/>
            <p:cNvSpPr/>
            <p:nvPr/>
          </p:nvSpPr>
          <p:spPr>
            <a:xfrm>
              <a:off x="4291125" y="575350"/>
              <a:ext cx="58100" cy="53850"/>
            </a:xfrm>
            <a:custGeom>
              <a:avLst/>
              <a:gdLst/>
              <a:ahLst/>
              <a:cxnLst/>
              <a:rect l="l" t="t" r="r" b="b"/>
              <a:pathLst>
                <a:path w="2324" h="2154" extrusionOk="0">
                  <a:moveTo>
                    <a:pt x="1093" y="547"/>
                  </a:moveTo>
                  <a:cubicBezTo>
                    <a:pt x="1110" y="550"/>
                    <a:pt x="1133" y="550"/>
                    <a:pt x="1150" y="550"/>
                  </a:cubicBezTo>
                  <a:cubicBezTo>
                    <a:pt x="1191" y="553"/>
                    <a:pt x="1225" y="561"/>
                    <a:pt x="1266" y="567"/>
                  </a:cubicBezTo>
                  <a:cubicBezTo>
                    <a:pt x="1266" y="573"/>
                    <a:pt x="1266" y="573"/>
                    <a:pt x="1268" y="573"/>
                  </a:cubicBezTo>
                  <a:lnTo>
                    <a:pt x="1271" y="573"/>
                  </a:lnTo>
                  <a:cubicBezTo>
                    <a:pt x="1294" y="579"/>
                    <a:pt x="1315" y="587"/>
                    <a:pt x="1332" y="593"/>
                  </a:cubicBezTo>
                  <a:cubicBezTo>
                    <a:pt x="1372" y="607"/>
                    <a:pt x="1404" y="625"/>
                    <a:pt x="1441" y="645"/>
                  </a:cubicBezTo>
                  <a:lnTo>
                    <a:pt x="1444" y="645"/>
                  </a:lnTo>
                  <a:lnTo>
                    <a:pt x="1447" y="648"/>
                  </a:lnTo>
                  <a:cubicBezTo>
                    <a:pt x="1461" y="659"/>
                    <a:pt x="1482" y="671"/>
                    <a:pt x="1499" y="685"/>
                  </a:cubicBezTo>
                  <a:cubicBezTo>
                    <a:pt x="1534" y="708"/>
                    <a:pt x="1571" y="737"/>
                    <a:pt x="1603" y="769"/>
                  </a:cubicBezTo>
                  <a:lnTo>
                    <a:pt x="1603" y="775"/>
                  </a:lnTo>
                  <a:lnTo>
                    <a:pt x="1611" y="780"/>
                  </a:lnTo>
                  <a:cubicBezTo>
                    <a:pt x="1626" y="801"/>
                    <a:pt x="1640" y="812"/>
                    <a:pt x="1655" y="832"/>
                  </a:cubicBezTo>
                  <a:cubicBezTo>
                    <a:pt x="1655" y="835"/>
                    <a:pt x="1655" y="835"/>
                    <a:pt x="1657" y="835"/>
                  </a:cubicBezTo>
                  <a:cubicBezTo>
                    <a:pt x="1669" y="874"/>
                    <a:pt x="1677" y="911"/>
                    <a:pt x="1691" y="950"/>
                  </a:cubicBezTo>
                  <a:lnTo>
                    <a:pt x="1691" y="950"/>
                  </a:lnTo>
                  <a:cubicBezTo>
                    <a:pt x="1692" y="955"/>
                    <a:pt x="1701" y="994"/>
                    <a:pt x="1704" y="1005"/>
                  </a:cubicBezTo>
                  <a:cubicBezTo>
                    <a:pt x="1712" y="1034"/>
                    <a:pt x="1715" y="1063"/>
                    <a:pt x="1721" y="1092"/>
                  </a:cubicBezTo>
                  <a:cubicBezTo>
                    <a:pt x="1730" y="1141"/>
                    <a:pt x="1732" y="1187"/>
                    <a:pt x="1741" y="1239"/>
                  </a:cubicBezTo>
                  <a:lnTo>
                    <a:pt x="1741" y="1250"/>
                  </a:lnTo>
                  <a:cubicBezTo>
                    <a:pt x="1735" y="1253"/>
                    <a:pt x="1741" y="1256"/>
                    <a:pt x="1735" y="1262"/>
                  </a:cubicBezTo>
                  <a:cubicBezTo>
                    <a:pt x="1732" y="1293"/>
                    <a:pt x="1730" y="1325"/>
                    <a:pt x="1727" y="1354"/>
                  </a:cubicBezTo>
                  <a:lnTo>
                    <a:pt x="1727" y="1365"/>
                  </a:lnTo>
                  <a:cubicBezTo>
                    <a:pt x="1721" y="1365"/>
                    <a:pt x="1721" y="1368"/>
                    <a:pt x="1718" y="1377"/>
                  </a:cubicBezTo>
                  <a:cubicBezTo>
                    <a:pt x="1712" y="1394"/>
                    <a:pt x="1704" y="1409"/>
                    <a:pt x="1698" y="1423"/>
                  </a:cubicBezTo>
                  <a:cubicBezTo>
                    <a:pt x="1692" y="1423"/>
                    <a:pt x="1678" y="1449"/>
                    <a:pt x="1672" y="1458"/>
                  </a:cubicBezTo>
                  <a:cubicBezTo>
                    <a:pt x="1669" y="1463"/>
                    <a:pt x="1660" y="1469"/>
                    <a:pt x="1655" y="1472"/>
                  </a:cubicBezTo>
                  <a:cubicBezTo>
                    <a:pt x="1640" y="1484"/>
                    <a:pt x="1620" y="1495"/>
                    <a:pt x="1606" y="1510"/>
                  </a:cubicBezTo>
                  <a:lnTo>
                    <a:pt x="1600" y="1515"/>
                  </a:lnTo>
                  <a:lnTo>
                    <a:pt x="1597" y="1515"/>
                  </a:lnTo>
                  <a:cubicBezTo>
                    <a:pt x="1559" y="1535"/>
                    <a:pt x="1525" y="1553"/>
                    <a:pt x="1485" y="1564"/>
                  </a:cubicBezTo>
                  <a:cubicBezTo>
                    <a:pt x="1473" y="1567"/>
                    <a:pt x="1467" y="1567"/>
                    <a:pt x="1459" y="1570"/>
                  </a:cubicBezTo>
                  <a:lnTo>
                    <a:pt x="1453" y="1570"/>
                  </a:lnTo>
                  <a:cubicBezTo>
                    <a:pt x="1444" y="1573"/>
                    <a:pt x="1438" y="1573"/>
                    <a:pt x="1430" y="1573"/>
                  </a:cubicBezTo>
                  <a:cubicBezTo>
                    <a:pt x="1395" y="1587"/>
                    <a:pt x="1352" y="1593"/>
                    <a:pt x="1306" y="1596"/>
                  </a:cubicBezTo>
                  <a:lnTo>
                    <a:pt x="1294" y="1596"/>
                  </a:lnTo>
                  <a:cubicBezTo>
                    <a:pt x="1277" y="1596"/>
                    <a:pt x="1263" y="1596"/>
                    <a:pt x="1242" y="1593"/>
                  </a:cubicBezTo>
                  <a:cubicBezTo>
                    <a:pt x="1205" y="1587"/>
                    <a:pt x="1159" y="1584"/>
                    <a:pt x="1119" y="1579"/>
                  </a:cubicBezTo>
                  <a:cubicBezTo>
                    <a:pt x="1095" y="1573"/>
                    <a:pt x="1078" y="1567"/>
                    <a:pt x="1061" y="1564"/>
                  </a:cubicBezTo>
                  <a:cubicBezTo>
                    <a:pt x="1055" y="1564"/>
                    <a:pt x="1049" y="1559"/>
                    <a:pt x="1046" y="1559"/>
                  </a:cubicBezTo>
                  <a:cubicBezTo>
                    <a:pt x="1006" y="1550"/>
                    <a:pt x="966" y="1530"/>
                    <a:pt x="931" y="1512"/>
                  </a:cubicBezTo>
                  <a:cubicBezTo>
                    <a:pt x="911" y="1507"/>
                    <a:pt x="894" y="1495"/>
                    <a:pt x="876" y="1486"/>
                  </a:cubicBezTo>
                  <a:cubicBezTo>
                    <a:pt x="874" y="1484"/>
                    <a:pt x="865" y="1481"/>
                    <a:pt x="862" y="1481"/>
                  </a:cubicBezTo>
                  <a:cubicBezTo>
                    <a:pt x="825" y="1455"/>
                    <a:pt x="793" y="1435"/>
                    <a:pt x="761" y="1409"/>
                  </a:cubicBezTo>
                  <a:cubicBezTo>
                    <a:pt x="747" y="1397"/>
                    <a:pt x="732" y="1383"/>
                    <a:pt x="718" y="1371"/>
                  </a:cubicBezTo>
                  <a:lnTo>
                    <a:pt x="715" y="1368"/>
                  </a:lnTo>
                  <a:cubicBezTo>
                    <a:pt x="686" y="1334"/>
                    <a:pt x="660" y="1299"/>
                    <a:pt x="634" y="1265"/>
                  </a:cubicBezTo>
                  <a:lnTo>
                    <a:pt x="631" y="1262"/>
                  </a:lnTo>
                  <a:cubicBezTo>
                    <a:pt x="620" y="1247"/>
                    <a:pt x="617" y="1227"/>
                    <a:pt x="608" y="1213"/>
                  </a:cubicBezTo>
                  <a:lnTo>
                    <a:pt x="588" y="1161"/>
                  </a:lnTo>
                  <a:cubicBezTo>
                    <a:pt x="588" y="1155"/>
                    <a:pt x="585" y="1149"/>
                    <a:pt x="585" y="1146"/>
                  </a:cubicBezTo>
                  <a:cubicBezTo>
                    <a:pt x="580" y="1106"/>
                    <a:pt x="574" y="1066"/>
                    <a:pt x="571" y="1025"/>
                  </a:cubicBezTo>
                  <a:lnTo>
                    <a:pt x="571" y="1020"/>
                  </a:lnTo>
                  <a:cubicBezTo>
                    <a:pt x="577" y="994"/>
                    <a:pt x="577" y="968"/>
                    <a:pt x="585" y="948"/>
                  </a:cubicBezTo>
                  <a:cubicBezTo>
                    <a:pt x="585" y="945"/>
                    <a:pt x="585" y="936"/>
                    <a:pt x="588" y="933"/>
                  </a:cubicBezTo>
                  <a:cubicBezTo>
                    <a:pt x="591" y="919"/>
                    <a:pt x="600" y="901"/>
                    <a:pt x="603" y="881"/>
                  </a:cubicBezTo>
                  <a:cubicBezTo>
                    <a:pt x="614" y="861"/>
                    <a:pt x="620" y="844"/>
                    <a:pt x="629" y="824"/>
                  </a:cubicBezTo>
                  <a:lnTo>
                    <a:pt x="637" y="803"/>
                  </a:lnTo>
                  <a:lnTo>
                    <a:pt x="637" y="801"/>
                  </a:lnTo>
                  <a:cubicBezTo>
                    <a:pt x="637" y="795"/>
                    <a:pt x="643" y="792"/>
                    <a:pt x="643" y="789"/>
                  </a:cubicBezTo>
                  <a:lnTo>
                    <a:pt x="643" y="792"/>
                  </a:lnTo>
                  <a:cubicBezTo>
                    <a:pt x="646" y="786"/>
                    <a:pt x="652" y="777"/>
                    <a:pt x="657" y="769"/>
                  </a:cubicBezTo>
                  <a:lnTo>
                    <a:pt x="689" y="728"/>
                  </a:lnTo>
                  <a:cubicBezTo>
                    <a:pt x="701" y="714"/>
                    <a:pt x="709" y="703"/>
                    <a:pt x="721" y="688"/>
                  </a:cubicBezTo>
                  <a:lnTo>
                    <a:pt x="721" y="682"/>
                  </a:lnTo>
                  <a:cubicBezTo>
                    <a:pt x="724" y="682"/>
                    <a:pt x="729" y="679"/>
                    <a:pt x="729" y="677"/>
                  </a:cubicBezTo>
                  <a:cubicBezTo>
                    <a:pt x="752" y="654"/>
                    <a:pt x="778" y="636"/>
                    <a:pt x="804" y="619"/>
                  </a:cubicBezTo>
                  <a:lnTo>
                    <a:pt x="807" y="619"/>
                  </a:lnTo>
                  <a:cubicBezTo>
                    <a:pt x="822" y="610"/>
                    <a:pt x="833" y="605"/>
                    <a:pt x="850" y="596"/>
                  </a:cubicBezTo>
                  <a:cubicBezTo>
                    <a:pt x="879" y="581"/>
                    <a:pt x="911" y="576"/>
                    <a:pt x="937" y="564"/>
                  </a:cubicBezTo>
                  <a:cubicBezTo>
                    <a:pt x="954" y="561"/>
                    <a:pt x="974" y="558"/>
                    <a:pt x="995" y="553"/>
                  </a:cubicBezTo>
                  <a:cubicBezTo>
                    <a:pt x="1026" y="550"/>
                    <a:pt x="1061" y="547"/>
                    <a:pt x="1090" y="547"/>
                  </a:cubicBezTo>
                  <a:close/>
                  <a:moveTo>
                    <a:pt x="1093" y="0"/>
                  </a:moveTo>
                  <a:cubicBezTo>
                    <a:pt x="758" y="0"/>
                    <a:pt x="424" y="148"/>
                    <a:pt x="228" y="426"/>
                  </a:cubicBezTo>
                  <a:cubicBezTo>
                    <a:pt x="84" y="622"/>
                    <a:pt x="0" y="875"/>
                    <a:pt x="18" y="1120"/>
                  </a:cubicBezTo>
                  <a:cubicBezTo>
                    <a:pt x="35" y="1348"/>
                    <a:pt x="141" y="1567"/>
                    <a:pt x="294" y="1731"/>
                  </a:cubicBezTo>
                  <a:cubicBezTo>
                    <a:pt x="549" y="1991"/>
                    <a:pt x="917" y="2153"/>
                    <a:pt x="1285" y="2153"/>
                  </a:cubicBezTo>
                  <a:cubicBezTo>
                    <a:pt x="1379" y="2153"/>
                    <a:pt x="1473" y="2143"/>
                    <a:pt x="1565" y="2121"/>
                  </a:cubicBezTo>
                  <a:cubicBezTo>
                    <a:pt x="1859" y="2048"/>
                    <a:pt x="2136" y="1884"/>
                    <a:pt x="2245" y="1584"/>
                  </a:cubicBezTo>
                  <a:cubicBezTo>
                    <a:pt x="2306" y="1406"/>
                    <a:pt x="2309" y="1227"/>
                    <a:pt x="2286" y="1051"/>
                  </a:cubicBezTo>
                  <a:cubicBezTo>
                    <a:pt x="2317" y="982"/>
                    <a:pt x="2323" y="904"/>
                    <a:pt x="2292" y="829"/>
                  </a:cubicBezTo>
                  <a:cubicBezTo>
                    <a:pt x="2254" y="737"/>
                    <a:pt x="2208" y="656"/>
                    <a:pt x="2153" y="576"/>
                  </a:cubicBezTo>
                  <a:cubicBezTo>
                    <a:pt x="2150" y="573"/>
                    <a:pt x="2147" y="564"/>
                    <a:pt x="2145" y="561"/>
                  </a:cubicBezTo>
                  <a:cubicBezTo>
                    <a:pt x="1949" y="288"/>
                    <a:pt x="1657" y="89"/>
                    <a:pt x="1315" y="22"/>
                  </a:cubicBezTo>
                  <a:cubicBezTo>
                    <a:pt x="1242" y="8"/>
                    <a:pt x="1167" y="0"/>
                    <a:pt x="1093"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52" name="Google Shape;1752;p48"/>
            <p:cNvSpPr/>
            <p:nvPr/>
          </p:nvSpPr>
          <p:spPr>
            <a:xfrm>
              <a:off x="4305375" y="589075"/>
              <a:ext cx="29300" cy="26175"/>
            </a:xfrm>
            <a:custGeom>
              <a:avLst/>
              <a:gdLst/>
              <a:ahLst/>
              <a:cxnLst/>
              <a:rect l="l" t="t" r="r" b="b"/>
              <a:pathLst>
                <a:path w="1172" h="1047" extrusionOk="0">
                  <a:moveTo>
                    <a:pt x="520" y="1"/>
                  </a:moveTo>
                  <a:cubicBezTo>
                    <a:pt x="491" y="1"/>
                    <a:pt x="456" y="4"/>
                    <a:pt x="425" y="9"/>
                  </a:cubicBezTo>
                  <a:cubicBezTo>
                    <a:pt x="404" y="12"/>
                    <a:pt x="384" y="15"/>
                    <a:pt x="367" y="18"/>
                  </a:cubicBezTo>
                  <a:cubicBezTo>
                    <a:pt x="341" y="30"/>
                    <a:pt x="309" y="38"/>
                    <a:pt x="280" y="53"/>
                  </a:cubicBezTo>
                  <a:cubicBezTo>
                    <a:pt x="263" y="58"/>
                    <a:pt x="252" y="67"/>
                    <a:pt x="237" y="73"/>
                  </a:cubicBezTo>
                  <a:lnTo>
                    <a:pt x="234" y="73"/>
                  </a:lnTo>
                  <a:cubicBezTo>
                    <a:pt x="208" y="90"/>
                    <a:pt x="182" y="110"/>
                    <a:pt x="159" y="130"/>
                  </a:cubicBezTo>
                  <a:cubicBezTo>
                    <a:pt x="159" y="133"/>
                    <a:pt x="154" y="139"/>
                    <a:pt x="151" y="139"/>
                  </a:cubicBezTo>
                  <a:lnTo>
                    <a:pt x="151" y="142"/>
                  </a:lnTo>
                  <a:cubicBezTo>
                    <a:pt x="139" y="156"/>
                    <a:pt x="131" y="168"/>
                    <a:pt x="119" y="182"/>
                  </a:cubicBezTo>
                  <a:lnTo>
                    <a:pt x="87" y="226"/>
                  </a:lnTo>
                  <a:cubicBezTo>
                    <a:pt x="82" y="231"/>
                    <a:pt x="76" y="240"/>
                    <a:pt x="73" y="246"/>
                  </a:cubicBezTo>
                  <a:lnTo>
                    <a:pt x="67" y="252"/>
                  </a:lnTo>
                  <a:lnTo>
                    <a:pt x="67" y="254"/>
                  </a:lnTo>
                  <a:lnTo>
                    <a:pt x="59" y="275"/>
                  </a:lnTo>
                  <a:cubicBezTo>
                    <a:pt x="50" y="295"/>
                    <a:pt x="44" y="312"/>
                    <a:pt x="33" y="332"/>
                  </a:cubicBezTo>
                  <a:cubicBezTo>
                    <a:pt x="30" y="352"/>
                    <a:pt x="21" y="370"/>
                    <a:pt x="18" y="384"/>
                  </a:cubicBezTo>
                  <a:cubicBezTo>
                    <a:pt x="15" y="387"/>
                    <a:pt x="15" y="396"/>
                    <a:pt x="15" y="399"/>
                  </a:cubicBezTo>
                  <a:cubicBezTo>
                    <a:pt x="7" y="419"/>
                    <a:pt x="7" y="445"/>
                    <a:pt x="1" y="471"/>
                  </a:cubicBezTo>
                  <a:lnTo>
                    <a:pt x="1" y="476"/>
                  </a:lnTo>
                  <a:cubicBezTo>
                    <a:pt x="4" y="517"/>
                    <a:pt x="10" y="557"/>
                    <a:pt x="15" y="597"/>
                  </a:cubicBezTo>
                  <a:cubicBezTo>
                    <a:pt x="15" y="600"/>
                    <a:pt x="18" y="606"/>
                    <a:pt x="18" y="612"/>
                  </a:cubicBezTo>
                  <a:lnTo>
                    <a:pt x="38" y="664"/>
                  </a:lnTo>
                  <a:cubicBezTo>
                    <a:pt x="47" y="678"/>
                    <a:pt x="50" y="698"/>
                    <a:pt x="61" y="713"/>
                  </a:cubicBezTo>
                  <a:lnTo>
                    <a:pt x="64" y="716"/>
                  </a:lnTo>
                  <a:cubicBezTo>
                    <a:pt x="90" y="750"/>
                    <a:pt x="116" y="785"/>
                    <a:pt x="145" y="819"/>
                  </a:cubicBezTo>
                  <a:lnTo>
                    <a:pt x="148" y="822"/>
                  </a:lnTo>
                  <a:cubicBezTo>
                    <a:pt x="162" y="834"/>
                    <a:pt x="177" y="848"/>
                    <a:pt x="191" y="860"/>
                  </a:cubicBezTo>
                  <a:cubicBezTo>
                    <a:pt x="223" y="886"/>
                    <a:pt x="255" y="906"/>
                    <a:pt x="292" y="932"/>
                  </a:cubicBezTo>
                  <a:cubicBezTo>
                    <a:pt x="295" y="932"/>
                    <a:pt x="304" y="935"/>
                    <a:pt x="306" y="937"/>
                  </a:cubicBezTo>
                  <a:cubicBezTo>
                    <a:pt x="324" y="946"/>
                    <a:pt x="341" y="958"/>
                    <a:pt x="361" y="963"/>
                  </a:cubicBezTo>
                  <a:cubicBezTo>
                    <a:pt x="396" y="981"/>
                    <a:pt x="436" y="1001"/>
                    <a:pt x="476" y="1010"/>
                  </a:cubicBezTo>
                  <a:cubicBezTo>
                    <a:pt x="479" y="1010"/>
                    <a:pt x="485" y="1015"/>
                    <a:pt x="491" y="1015"/>
                  </a:cubicBezTo>
                  <a:cubicBezTo>
                    <a:pt x="508" y="1018"/>
                    <a:pt x="525" y="1024"/>
                    <a:pt x="549" y="1030"/>
                  </a:cubicBezTo>
                  <a:cubicBezTo>
                    <a:pt x="589" y="1035"/>
                    <a:pt x="635" y="1038"/>
                    <a:pt x="672" y="1044"/>
                  </a:cubicBezTo>
                  <a:cubicBezTo>
                    <a:pt x="693" y="1047"/>
                    <a:pt x="707" y="1047"/>
                    <a:pt x="724" y="1047"/>
                  </a:cubicBezTo>
                  <a:lnTo>
                    <a:pt x="736" y="1047"/>
                  </a:lnTo>
                  <a:cubicBezTo>
                    <a:pt x="782" y="1044"/>
                    <a:pt x="825" y="1038"/>
                    <a:pt x="868" y="1033"/>
                  </a:cubicBezTo>
                  <a:cubicBezTo>
                    <a:pt x="880" y="1033"/>
                    <a:pt x="886" y="1033"/>
                    <a:pt x="883" y="1024"/>
                  </a:cubicBezTo>
                  <a:lnTo>
                    <a:pt x="889" y="1024"/>
                  </a:lnTo>
                  <a:cubicBezTo>
                    <a:pt x="897" y="1021"/>
                    <a:pt x="903" y="1021"/>
                    <a:pt x="915" y="1018"/>
                  </a:cubicBezTo>
                  <a:cubicBezTo>
                    <a:pt x="955" y="1007"/>
                    <a:pt x="989" y="989"/>
                    <a:pt x="1027" y="972"/>
                  </a:cubicBezTo>
                  <a:lnTo>
                    <a:pt x="1030" y="972"/>
                  </a:lnTo>
                  <a:lnTo>
                    <a:pt x="1036" y="963"/>
                  </a:lnTo>
                  <a:cubicBezTo>
                    <a:pt x="1050" y="949"/>
                    <a:pt x="1070" y="937"/>
                    <a:pt x="1085" y="929"/>
                  </a:cubicBezTo>
                  <a:cubicBezTo>
                    <a:pt x="1090" y="923"/>
                    <a:pt x="1099" y="917"/>
                    <a:pt x="1102" y="914"/>
                  </a:cubicBezTo>
                  <a:cubicBezTo>
                    <a:pt x="1108" y="903"/>
                    <a:pt x="1122" y="877"/>
                    <a:pt x="1128" y="877"/>
                  </a:cubicBezTo>
                  <a:cubicBezTo>
                    <a:pt x="1134" y="863"/>
                    <a:pt x="1142" y="848"/>
                    <a:pt x="1148" y="831"/>
                  </a:cubicBezTo>
                  <a:cubicBezTo>
                    <a:pt x="1151" y="822"/>
                    <a:pt x="1151" y="819"/>
                    <a:pt x="1157" y="819"/>
                  </a:cubicBezTo>
                  <a:lnTo>
                    <a:pt x="1157" y="808"/>
                  </a:lnTo>
                  <a:cubicBezTo>
                    <a:pt x="1160" y="779"/>
                    <a:pt x="1162" y="747"/>
                    <a:pt x="1165" y="716"/>
                  </a:cubicBezTo>
                  <a:cubicBezTo>
                    <a:pt x="1171" y="710"/>
                    <a:pt x="1165" y="707"/>
                    <a:pt x="1171" y="704"/>
                  </a:cubicBezTo>
                  <a:lnTo>
                    <a:pt x="1171" y="692"/>
                  </a:lnTo>
                  <a:cubicBezTo>
                    <a:pt x="1162" y="643"/>
                    <a:pt x="1160" y="595"/>
                    <a:pt x="1151" y="546"/>
                  </a:cubicBezTo>
                  <a:cubicBezTo>
                    <a:pt x="1145" y="517"/>
                    <a:pt x="1142" y="488"/>
                    <a:pt x="1134" y="459"/>
                  </a:cubicBezTo>
                  <a:cubicBezTo>
                    <a:pt x="1131" y="448"/>
                    <a:pt x="1122" y="411"/>
                    <a:pt x="1121" y="404"/>
                  </a:cubicBezTo>
                  <a:lnTo>
                    <a:pt x="1121" y="404"/>
                  </a:lnTo>
                  <a:cubicBezTo>
                    <a:pt x="1121" y="405"/>
                    <a:pt x="1122" y="406"/>
                    <a:pt x="1122" y="407"/>
                  </a:cubicBezTo>
                  <a:cubicBezTo>
                    <a:pt x="1121" y="404"/>
                    <a:pt x="1121" y="403"/>
                    <a:pt x="1121" y="403"/>
                  </a:cubicBezTo>
                  <a:lnTo>
                    <a:pt x="1121" y="403"/>
                  </a:lnTo>
                  <a:cubicBezTo>
                    <a:pt x="1121" y="403"/>
                    <a:pt x="1121" y="403"/>
                    <a:pt x="1121" y="404"/>
                  </a:cubicBezTo>
                  <a:lnTo>
                    <a:pt x="1121" y="404"/>
                  </a:lnTo>
                  <a:cubicBezTo>
                    <a:pt x="1107" y="367"/>
                    <a:pt x="1099" y="328"/>
                    <a:pt x="1087" y="289"/>
                  </a:cubicBezTo>
                  <a:cubicBezTo>
                    <a:pt x="1085" y="289"/>
                    <a:pt x="1085" y="289"/>
                    <a:pt x="1085" y="286"/>
                  </a:cubicBezTo>
                  <a:cubicBezTo>
                    <a:pt x="1070" y="269"/>
                    <a:pt x="1056" y="254"/>
                    <a:pt x="1041" y="234"/>
                  </a:cubicBezTo>
                  <a:lnTo>
                    <a:pt x="1033" y="228"/>
                  </a:lnTo>
                  <a:lnTo>
                    <a:pt x="1033" y="226"/>
                  </a:lnTo>
                  <a:cubicBezTo>
                    <a:pt x="1001" y="191"/>
                    <a:pt x="964" y="162"/>
                    <a:pt x="929" y="139"/>
                  </a:cubicBezTo>
                  <a:cubicBezTo>
                    <a:pt x="912" y="125"/>
                    <a:pt x="891" y="113"/>
                    <a:pt x="877" y="102"/>
                  </a:cubicBezTo>
                  <a:lnTo>
                    <a:pt x="874" y="99"/>
                  </a:lnTo>
                  <a:lnTo>
                    <a:pt x="871" y="99"/>
                  </a:lnTo>
                  <a:cubicBezTo>
                    <a:pt x="834" y="81"/>
                    <a:pt x="802" y="61"/>
                    <a:pt x="762" y="47"/>
                  </a:cubicBezTo>
                  <a:cubicBezTo>
                    <a:pt x="745" y="41"/>
                    <a:pt x="724" y="32"/>
                    <a:pt x="701" y="27"/>
                  </a:cubicBezTo>
                  <a:lnTo>
                    <a:pt x="698" y="27"/>
                  </a:lnTo>
                  <a:cubicBezTo>
                    <a:pt x="696" y="27"/>
                    <a:pt x="696" y="27"/>
                    <a:pt x="696" y="24"/>
                  </a:cubicBezTo>
                  <a:cubicBezTo>
                    <a:pt x="655" y="15"/>
                    <a:pt x="621" y="9"/>
                    <a:pt x="580" y="4"/>
                  </a:cubicBezTo>
                  <a:cubicBezTo>
                    <a:pt x="563" y="4"/>
                    <a:pt x="540" y="4"/>
                    <a:pt x="523"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grpSp>
      <p:grpSp>
        <p:nvGrpSpPr>
          <p:cNvPr id="1753" name="Google Shape;1753;p48"/>
          <p:cNvGrpSpPr/>
          <p:nvPr/>
        </p:nvGrpSpPr>
        <p:grpSpPr>
          <a:xfrm rot="1743877">
            <a:off x="16254779" y="1171621"/>
            <a:ext cx="2820502" cy="2115182"/>
            <a:chOff x="3369225" y="4397550"/>
            <a:chExt cx="305750" cy="229300"/>
          </a:xfrm>
        </p:grpSpPr>
        <p:sp>
          <p:nvSpPr>
            <p:cNvPr id="1754" name="Google Shape;1754;p48"/>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755" name="Google Shape;1755;p48"/>
            <p:cNvGrpSpPr/>
            <p:nvPr/>
          </p:nvGrpSpPr>
          <p:grpSpPr>
            <a:xfrm>
              <a:off x="3369225" y="4397550"/>
              <a:ext cx="305750" cy="229300"/>
              <a:chOff x="3369225" y="4397550"/>
              <a:chExt cx="305750" cy="229300"/>
            </a:xfrm>
          </p:grpSpPr>
          <p:sp>
            <p:nvSpPr>
              <p:cNvPr id="1756" name="Google Shape;1756;p48"/>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57" name="Google Shape;1757;p48"/>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58" name="Google Shape;1758;p48"/>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59" name="Google Shape;1759;p48"/>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60" name="Google Shape;1760;p48"/>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61" name="Google Shape;1761;p48"/>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62" name="Google Shape;1762;p48"/>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3" name="Google Shape;1763;p48"/>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4" name="Google Shape;1764;p48"/>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5" name="Google Shape;1765;p48"/>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grpSp>
      </p:grpSp>
      <p:sp>
        <p:nvSpPr>
          <p:cNvPr id="4" name="Rectangle 3"/>
          <p:cNvSpPr/>
          <p:nvPr/>
        </p:nvSpPr>
        <p:spPr>
          <a:xfrm>
            <a:off x="5623298" y="2809058"/>
            <a:ext cx="10024608" cy="47902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800">
              <a:solidFill>
                <a:srgbClr val="E8C9FF"/>
              </a:solidFill>
              <a:latin typeface="Arial"/>
            </a:endParaRPr>
          </a:p>
        </p:txBody>
      </p:sp>
      <p:sp>
        <p:nvSpPr>
          <p:cNvPr id="74" name="Google Shape;1699;p48"/>
          <p:cNvSpPr txBox="1">
            <a:spLocks noGrp="1"/>
          </p:cNvSpPr>
          <p:nvPr>
            <p:ph type="title"/>
          </p:nvPr>
        </p:nvSpPr>
        <p:spPr>
          <a:xfrm>
            <a:off x="5572006" y="4428480"/>
            <a:ext cx="10054248" cy="3070848"/>
          </a:xfrm>
          <a:prstGeom prst="rect">
            <a:avLst/>
          </a:prstGeom>
        </p:spPr>
        <p:txBody>
          <a:bodyPr spcFirstLastPara="1" wrap="square" lIns="182850" tIns="182850" rIns="182850" bIns="182850" anchor="b" anchorCtr="0">
            <a:noAutofit/>
          </a:bodyPr>
          <a:lstStyle/>
          <a:p>
            <a:pPr algn="ctr">
              <a:lnSpc>
                <a:spcPct val="150000"/>
              </a:lnSpc>
            </a:pPr>
            <a:r>
              <a:rPr lang="en" sz="4400">
                <a:solidFill>
                  <a:srgbClr val="000000"/>
                </a:solidFill>
              </a:rPr>
              <a:t>Có 5 lọ thí nghiệm, trong mỗi lọ thí nghiệm ẩn chứa một bí mật. Các em hãy giải mã những bí mật đó nhé!</a:t>
            </a:r>
            <a:endParaRPr sz="4400">
              <a:solidFill>
                <a:srgbClr val="000000"/>
              </a:solidFill>
            </a:endParaRPr>
          </a:p>
        </p:txBody>
      </p:sp>
      <p:sp>
        <p:nvSpPr>
          <p:cNvPr id="75" name="Google Shape;1699;p48"/>
          <p:cNvSpPr txBox="1">
            <a:spLocks noGrp="1"/>
          </p:cNvSpPr>
          <p:nvPr>
            <p:ph type="title"/>
          </p:nvPr>
        </p:nvSpPr>
        <p:spPr>
          <a:xfrm>
            <a:off x="5595319" y="3089034"/>
            <a:ext cx="10007622" cy="1237612"/>
          </a:xfrm>
          <a:prstGeom prst="rect">
            <a:avLst/>
          </a:prstGeom>
        </p:spPr>
        <p:txBody>
          <a:bodyPr spcFirstLastPara="1" wrap="square" lIns="182850" tIns="182850" rIns="182850" bIns="182850" anchor="b" anchorCtr="0">
            <a:noAutofit/>
          </a:bodyPr>
          <a:lstStyle/>
          <a:p>
            <a:pPr algn="ctr"/>
            <a:r>
              <a:rPr lang="en-US" sz="6000" b="1">
                <a:solidFill>
                  <a:srgbClr val="000000"/>
                </a:solidFill>
              </a:rPr>
              <a:t>Luật chơi</a:t>
            </a:r>
            <a:endParaRPr sz="6000" b="1">
              <a:solidFill>
                <a:srgbClr val="000000"/>
              </a:solidFill>
            </a:endParaRPr>
          </a:p>
        </p:txBody>
      </p:sp>
      <p:grpSp>
        <p:nvGrpSpPr>
          <p:cNvPr id="72" name="Google Shape;1418;p43"/>
          <p:cNvGrpSpPr/>
          <p:nvPr/>
        </p:nvGrpSpPr>
        <p:grpSpPr>
          <a:xfrm>
            <a:off x="1220168" y="3067108"/>
            <a:ext cx="3994320" cy="4089232"/>
            <a:chOff x="4590275" y="1933300"/>
            <a:chExt cx="611250" cy="625775"/>
          </a:xfrm>
        </p:grpSpPr>
        <p:sp>
          <p:nvSpPr>
            <p:cNvPr id="73" name="Google Shape;1419;p43"/>
            <p:cNvSpPr/>
            <p:nvPr/>
          </p:nvSpPr>
          <p:spPr>
            <a:xfrm>
              <a:off x="4590275" y="1933300"/>
              <a:ext cx="611250" cy="625775"/>
            </a:xfrm>
            <a:custGeom>
              <a:avLst/>
              <a:gdLst/>
              <a:ahLst/>
              <a:cxnLst/>
              <a:rect l="l" t="t" r="r" b="b"/>
              <a:pathLst>
                <a:path w="24450" h="25031" extrusionOk="0">
                  <a:moveTo>
                    <a:pt x="14036" y="511"/>
                  </a:moveTo>
                  <a:cubicBezTo>
                    <a:pt x="14515" y="511"/>
                    <a:pt x="14999" y="560"/>
                    <a:pt x="15457" y="707"/>
                  </a:cubicBezTo>
                  <a:cubicBezTo>
                    <a:pt x="15999" y="885"/>
                    <a:pt x="16440" y="1225"/>
                    <a:pt x="16801" y="1664"/>
                  </a:cubicBezTo>
                  <a:cubicBezTo>
                    <a:pt x="17169" y="2110"/>
                    <a:pt x="17435" y="2635"/>
                    <a:pt x="17688" y="3154"/>
                  </a:cubicBezTo>
                  <a:cubicBezTo>
                    <a:pt x="18002" y="3796"/>
                    <a:pt x="18305" y="4445"/>
                    <a:pt x="18611" y="5093"/>
                  </a:cubicBezTo>
                  <a:cubicBezTo>
                    <a:pt x="19879" y="7759"/>
                    <a:pt x="21147" y="10428"/>
                    <a:pt x="22418" y="13094"/>
                  </a:cubicBezTo>
                  <a:cubicBezTo>
                    <a:pt x="23063" y="14451"/>
                    <a:pt x="23758" y="15878"/>
                    <a:pt x="23787" y="17411"/>
                  </a:cubicBezTo>
                  <a:cubicBezTo>
                    <a:pt x="23798" y="18025"/>
                    <a:pt x="23686" y="18671"/>
                    <a:pt x="23392" y="19221"/>
                  </a:cubicBezTo>
                  <a:cubicBezTo>
                    <a:pt x="23078" y="19806"/>
                    <a:pt x="22576" y="20170"/>
                    <a:pt x="21994" y="20432"/>
                  </a:cubicBezTo>
                  <a:cubicBezTo>
                    <a:pt x="21916" y="20242"/>
                    <a:pt x="21838" y="20054"/>
                    <a:pt x="21755" y="19870"/>
                  </a:cubicBezTo>
                  <a:cubicBezTo>
                    <a:pt x="21931" y="19798"/>
                    <a:pt x="22098" y="19711"/>
                    <a:pt x="22248" y="19605"/>
                  </a:cubicBezTo>
                  <a:cubicBezTo>
                    <a:pt x="22867" y="19146"/>
                    <a:pt x="23029" y="18169"/>
                    <a:pt x="22980" y="17417"/>
                  </a:cubicBezTo>
                  <a:cubicBezTo>
                    <a:pt x="23178" y="17287"/>
                    <a:pt x="23086" y="16944"/>
                    <a:pt x="22853" y="16944"/>
                  </a:cubicBezTo>
                  <a:cubicBezTo>
                    <a:pt x="22829" y="16944"/>
                    <a:pt x="22803" y="16948"/>
                    <a:pt x="22775" y="16956"/>
                  </a:cubicBezTo>
                  <a:cubicBezTo>
                    <a:pt x="19343" y="18008"/>
                    <a:pt x="15913" y="19086"/>
                    <a:pt x="12457" y="20054"/>
                  </a:cubicBezTo>
                  <a:cubicBezTo>
                    <a:pt x="11437" y="20340"/>
                    <a:pt x="10414" y="20616"/>
                    <a:pt x="9391" y="20887"/>
                  </a:cubicBezTo>
                  <a:cubicBezTo>
                    <a:pt x="9376" y="20890"/>
                    <a:pt x="9362" y="20896"/>
                    <a:pt x="9347" y="20902"/>
                  </a:cubicBezTo>
                  <a:cubicBezTo>
                    <a:pt x="8004" y="18371"/>
                    <a:pt x="7016" y="15676"/>
                    <a:pt x="5926" y="13036"/>
                  </a:cubicBezTo>
                  <a:cubicBezTo>
                    <a:pt x="5027" y="10863"/>
                    <a:pt x="3903" y="8791"/>
                    <a:pt x="2874" y="6678"/>
                  </a:cubicBezTo>
                  <a:cubicBezTo>
                    <a:pt x="2453" y="5814"/>
                    <a:pt x="2007" y="4935"/>
                    <a:pt x="1718" y="4012"/>
                  </a:cubicBezTo>
                  <a:cubicBezTo>
                    <a:pt x="2255" y="3571"/>
                    <a:pt x="2961" y="3309"/>
                    <a:pt x="3595" y="3067"/>
                  </a:cubicBezTo>
                  <a:cubicBezTo>
                    <a:pt x="4624" y="2678"/>
                    <a:pt x="5684" y="2370"/>
                    <a:pt x="6748" y="2076"/>
                  </a:cubicBezTo>
                  <a:cubicBezTo>
                    <a:pt x="7947" y="1750"/>
                    <a:pt x="9149" y="1450"/>
                    <a:pt x="10353" y="1153"/>
                  </a:cubicBezTo>
                  <a:cubicBezTo>
                    <a:pt x="11503" y="874"/>
                    <a:pt x="12647" y="545"/>
                    <a:pt x="13838" y="514"/>
                  </a:cubicBezTo>
                  <a:cubicBezTo>
                    <a:pt x="13904" y="512"/>
                    <a:pt x="13970" y="511"/>
                    <a:pt x="14036" y="511"/>
                  </a:cubicBezTo>
                  <a:close/>
                  <a:moveTo>
                    <a:pt x="1805" y="5624"/>
                  </a:moveTo>
                  <a:cubicBezTo>
                    <a:pt x="1935" y="5900"/>
                    <a:pt x="2064" y="6180"/>
                    <a:pt x="2197" y="6454"/>
                  </a:cubicBezTo>
                  <a:cubicBezTo>
                    <a:pt x="2713" y="7532"/>
                    <a:pt x="3255" y="8595"/>
                    <a:pt x="3788" y="9661"/>
                  </a:cubicBezTo>
                  <a:cubicBezTo>
                    <a:pt x="4321" y="10731"/>
                    <a:pt x="4851" y="11806"/>
                    <a:pt x="5321" y="12907"/>
                  </a:cubicBezTo>
                  <a:cubicBezTo>
                    <a:pt x="5877" y="14215"/>
                    <a:pt x="6379" y="15544"/>
                    <a:pt x="6924" y="16855"/>
                  </a:cubicBezTo>
                  <a:cubicBezTo>
                    <a:pt x="7529" y="18325"/>
                    <a:pt x="8169" y="19781"/>
                    <a:pt x="8918" y="21181"/>
                  </a:cubicBezTo>
                  <a:cubicBezTo>
                    <a:pt x="8912" y="21204"/>
                    <a:pt x="8909" y="21230"/>
                    <a:pt x="8912" y="21253"/>
                  </a:cubicBezTo>
                  <a:cubicBezTo>
                    <a:pt x="8953" y="21928"/>
                    <a:pt x="8808" y="22588"/>
                    <a:pt x="8506" y="23184"/>
                  </a:cubicBezTo>
                  <a:cubicBezTo>
                    <a:pt x="6779" y="18838"/>
                    <a:pt x="4955" y="14521"/>
                    <a:pt x="3007" y="10267"/>
                  </a:cubicBezTo>
                  <a:cubicBezTo>
                    <a:pt x="2474" y="9097"/>
                    <a:pt x="1926" y="7926"/>
                    <a:pt x="1361" y="6768"/>
                  </a:cubicBezTo>
                  <a:cubicBezTo>
                    <a:pt x="1551" y="6402"/>
                    <a:pt x="1698" y="6016"/>
                    <a:pt x="1805" y="5624"/>
                  </a:cubicBezTo>
                  <a:close/>
                  <a:moveTo>
                    <a:pt x="22464" y="17587"/>
                  </a:moveTo>
                  <a:lnTo>
                    <a:pt x="22464" y="17587"/>
                  </a:lnTo>
                  <a:cubicBezTo>
                    <a:pt x="22467" y="17821"/>
                    <a:pt x="22444" y="18054"/>
                    <a:pt x="22395" y="18282"/>
                  </a:cubicBezTo>
                  <a:cubicBezTo>
                    <a:pt x="22328" y="18631"/>
                    <a:pt x="22228" y="19002"/>
                    <a:pt x="21916" y="19216"/>
                  </a:cubicBezTo>
                  <a:cubicBezTo>
                    <a:pt x="21761" y="19319"/>
                    <a:pt x="21588" y="19400"/>
                    <a:pt x="21409" y="19463"/>
                  </a:cubicBezTo>
                  <a:cubicBezTo>
                    <a:pt x="21369" y="19466"/>
                    <a:pt x="21334" y="19481"/>
                    <a:pt x="21297" y="19504"/>
                  </a:cubicBezTo>
                  <a:cubicBezTo>
                    <a:pt x="21017" y="19596"/>
                    <a:pt x="20717" y="19665"/>
                    <a:pt x="20449" y="19749"/>
                  </a:cubicBezTo>
                  <a:cubicBezTo>
                    <a:pt x="19905" y="19913"/>
                    <a:pt x="19351" y="20080"/>
                    <a:pt x="18801" y="20247"/>
                  </a:cubicBezTo>
                  <a:cubicBezTo>
                    <a:pt x="16590" y="20922"/>
                    <a:pt x="14374" y="21599"/>
                    <a:pt x="12157" y="22276"/>
                  </a:cubicBezTo>
                  <a:cubicBezTo>
                    <a:pt x="11120" y="22593"/>
                    <a:pt x="10085" y="22908"/>
                    <a:pt x="9048" y="23225"/>
                  </a:cubicBezTo>
                  <a:cubicBezTo>
                    <a:pt x="9304" y="22651"/>
                    <a:pt x="9431" y="22017"/>
                    <a:pt x="9417" y="21389"/>
                  </a:cubicBezTo>
                  <a:lnTo>
                    <a:pt x="9417" y="21389"/>
                  </a:lnTo>
                  <a:cubicBezTo>
                    <a:pt x="9427" y="21390"/>
                    <a:pt x="9438" y="21390"/>
                    <a:pt x="9449" y="21390"/>
                  </a:cubicBezTo>
                  <a:cubicBezTo>
                    <a:pt x="9470" y="21390"/>
                    <a:pt x="9493" y="21388"/>
                    <a:pt x="9520" y="21380"/>
                  </a:cubicBezTo>
                  <a:cubicBezTo>
                    <a:pt x="13008" y="20466"/>
                    <a:pt x="16458" y="19432"/>
                    <a:pt x="19907" y="18371"/>
                  </a:cubicBezTo>
                  <a:cubicBezTo>
                    <a:pt x="20761" y="18112"/>
                    <a:pt x="21611" y="17849"/>
                    <a:pt x="22464" y="17587"/>
                  </a:cubicBezTo>
                  <a:close/>
                  <a:moveTo>
                    <a:pt x="21274" y="20037"/>
                  </a:moveTo>
                  <a:cubicBezTo>
                    <a:pt x="21683" y="20951"/>
                    <a:pt x="22003" y="21910"/>
                    <a:pt x="22230" y="22890"/>
                  </a:cubicBezTo>
                  <a:cubicBezTo>
                    <a:pt x="22138" y="22833"/>
                    <a:pt x="22040" y="22775"/>
                    <a:pt x="21945" y="22720"/>
                  </a:cubicBezTo>
                  <a:cubicBezTo>
                    <a:pt x="21828" y="22651"/>
                    <a:pt x="21701" y="22594"/>
                    <a:pt x="21577" y="22594"/>
                  </a:cubicBezTo>
                  <a:cubicBezTo>
                    <a:pt x="21493" y="22594"/>
                    <a:pt x="21410" y="22620"/>
                    <a:pt x="21331" y="22686"/>
                  </a:cubicBezTo>
                  <a:cubicBezTo>
                    <a:pt x="21158" y="22830"/>
                    <a:pt x="21089" y="23083"/>
                    <a:pt x="21003" y="23282"/>
                  </a:cubicBezTo>
                  <a:cubicBezTo>
                    <a:pt x="20977" y="23343"/>
                    <a:pt x="20948" y="23406"/>
                    <a:pt x="20922" y="23467"/>
                  </a:cubicBezTo>
                  <a:cubicBezTo>
                    <a:pt x="20602" y="22455"/>
                    <a:pt x="20282" y="21446"/>
                    <a:pt x="19962" y="20432"/>
                  </a:cubicBezTo>
                  <a:cubicBezTo>
                    <a:pt x="20236" y="20351"/>
                    <a:pt x="20510" y="20265"/>
                    <a:pt x="20784" y="20181"/>
                  </a:cubicBezTo>
                  <a:cubicBezTo>
                    <a:pt x="20942" y="20135"/>
                    <a:pt x="21106" y="20086"/>
                    <a:pt x="21274" y="20037"/>
                  </a:cubicBezTo>
                  <a:close/>
                  <a:moveTo>
                    <a:pt x="914" y="7039"/>
                  </a:moveTo>
                  <a:cubicBezTo>
                    <a:pt x="2998" y="11336"/>
                    <a:pt x="4897" y="15725"/>
                    <a:pt x="6716" y="20144"/>
                  </a:cubicBezTo>
                  <a:cubicBezTo>
                    <a:pt x="7206" y="21334"/>
                    <a:pt x="7687" y="22527"/>
                    <a:pt x="8163" y="23723"/>
                  </a:cubicBezTo>
                  <a:cubicBezTo>
                    <a:pt x="8197" y="23818"/>
                    <a:pt x="8281" y="23873"/>
                    <a:pt x="8368" y="23888"/>
                  </a:cubicBezTo>
                  <a:cubicBezTo>
                    <a:pt x="8399" y="23906"/>
                    <a:pt x="8436" y="23917"/>
                    <a:pt x="8478" y="23917"/>
                  </a:cubicBezTo>
                  <a:cubicBezTo>
                    <a:pt x="8503" y="23917"/>
                    <a:pt x="8528" y="23913"/>
                    <a:pt x="8555" y="23905"/>
                  </a:cubicBezTo>
                  <a:lnTo>
                    <a:pt x="19028" y="20711"/>
                  </a:lnTo>
                  <a:cubicBezTo>
                    <a:pt x="19175" y="20668"/>
                    <a:pt x="19320" y="20625"/>
                    <a:pt x="19464" y="20582"/>
                  </a:cubicBezTo>
                  <a:cubicBezTo>
                    <a:pt x="19539" y="20812"/>
                    <a:pt x="19611" y="21046"/>
                    <a:pt x="19683" y="21276"/>
                  </a:cubicBezTo>
                  <a:cubicBezTo>
                    <a:pt x="16636" y="22325"/>
                    <a:pt x="13521" y="23199"/>
                    <a:pt x="10371" y="23931"/>
                  </a:cubicBezTo>
                  <a:cubicBezTo>
                    <a:pt x="9523" y="24130"/>
                    <a:pt x="8679" y="24314"/>
                    <a:pt x="7829" y="24490"/>
                  </a:cubicBezTo>
                  <a:cubicBezTo>
                    <a:pt x="6131" y="20043"/>
                    <a:pt x="4263" y="15662"/>
                    <a:pt x="2281" y="11336"/>
                  </a:cubicBezTo>
                  <a:cubicBezTo>
                    <a:pt x="1739" y="10157"/>
                    <a:pt x="1191" y="8987"/>
                    <a:pt x="632" y="7817"/>
                  </a:cubicBezTo>
                  <a:cubicBezTo>
                    <a:pt x="629" y="7759"/>
                    <a:pt x="609" y="7702"/>
                    <a:pt x="566" y="7650"/>
                  </a:cubicBezTo>
                  <a:lnTo>
                    <a:pt x="560" y="7647"/>
                  </a:lnTo>
                  <a:cubicBezTo>
                    <a:pt x="554" y="7632"/>
                    <a:pt x="543" y="7621"/>
                    <a:pt x="537" y="7606"/>
                  </a:cubicBezTo>
                  <a:cubicBezTo>
                    <a:pt x="528" y="7598"/>
                    <a:pt x="525" y="7586"/>
                    <a:pt x="517" y="7575"/>
                  </a:cubicBezTo>
                  <a:lnTo>
                    <a:pt x="517" y="7572"/>
                  </a:lnTo>
                  <a:cubicBezTo>
                    <a:pt x="514" y="7557"/>
                    <a:pt x="511" y="7546"/>
                    <a:pt x="502" y="7532"/>
                  </a:cubicBezTo>
                  <a:cubicBezTo>
                    <a:pt x="502" y="7529"/>
                    <a:pt x="502" y="7526"/>
                    <a:pt x="499" y="7517"/>
                  </a:cubicBezTo>
                  <a:lnTo>
                    <a:pt x="499" y="7459"/>
                  </a:lnTo>
                  <a:cubicBezTo>
                    <a:pt x="502" y="7454"/>
                    <a:pt x="502" y="7445"/>
                    <a:pt x="502" y="7442"/>
                  </a:cubicBezTo>
                  <a:cubicBezTo>
                    <a:pt x="508" y="7419"/>
                    <a:pt x="522" y="7396"/>
                    <a:pt x="525" y="7373"/>
                  </a:cubicBezTo>
                  <a:cubicBezTo>
                    <a:pt x="528" y="7361"/>
                    <a:pt x="537" y="7353"/>
                    <a:pt x="540" y="7341"/>
                  </a:cubicBezTo>
                  <a:cubicBezTo>
                    <a:pt x="554" y="7315"/>
                    <a:pt x="571" y="7295"/>
                    <a:pt x="583" y="7272"/>
                  </a:cubicBezTo>
                  <a:cubicBezTo>
                    <a:pt x="589" y="7266"/>
                    <a:pt x="597" y="7255"/>
                    <a:pt x="609" y="7246"/>
                  </a:cubicBezTo>
                  <a:cubicBezTo>
                    <a:pt x="626" y="7226"/>
                    <a:pt x="646" y="7203"/>
                    <a:pt x="667" y="7186"/>
                  </a:cubicBezTo>
                  <a:cubicBezTo>
                    <a:pt x="675" y="7174"/>
                    <a:pt x="687" y="7168"/>
                    <a:pt x="698" y="7157"/>
                  </a:cubicBezTo>
                  <a:lnTo>
                    <a:pt x="716" y="7142"/>
                  </a:lnTo>
                  <a:lnTo>
                    <a:pt x="718" y="7140"/>
                  </a:lnTo>
                  <a:cubicBezTo>
                    <a:pt x="733" y="7125"/>
                    <a:pt x="747" y="7116"/>
                    <a:pt x="762" y="7108"/>
                  </a:cubicBezTo>
                  <a:cubicBezTo>
                    <a:pt x="788" y="7093"/>
                    <a:pt x="814" y="7073"/>
                    <a:pt x="837" y="7065"/>
                  </a:cubicBezTo>
                  <a:cubicBezTo>
                    <a:pt x="845" y="7059"/>
                    <a:pt x="857" y="7056"/>
                    <a:pt x="871" y="7050"/>
                  </a:cubicBezTo>
                  <a:lnTo>
                    <a:pt x="914" y="7039"/>
                  </a:lnTo>
                  <a:close/>
                  <a:moveTo>
                    <a:pt x="14000" y="1"/>
                  </a:moveTo>
                  <a:cubicBezTo>
                    <a:pt x="13153" y="1"/>
                    <a:pt x="12303" y="152"/>
                    <a:pt x="11486" y="352"/>
                  </a:cubicBezTo>
                  <a:cubicBezTo>
                    <a:pt x="10198" y="669"/>
                    <a:pt x="8912" y="975"/>
                    <a:pt x="7630" y="1309"/>
                  </a:cubicBezTo>
                  <a:cubicBezTo>
                    <a:pt x="6310" y="1655"/>
                    <a:pt x="4993" y="2015"/>
                    <a:pt x="3710" y="2476"/>
                  </a:cubicBezTo>
                  <a:cubicBezTo>
                    <a:pt x="2863" y="2785"/>
                    <a:pt x="1917" y="3122"/>
                    <a:pt x="1237" y="3742"/>
                  </a:cubicBezTo>
                  <a:cubicBezTo>
                    <a:pt x="1154" y="3816"/>
                    <a:pt x="1145" y="3909"/>
                    <a:pt x="1174" y="3987"/>
                  </a:cubicBezTo>
                  <a:cubicBezTo>
                    <a:pt x="1174" y="3989"/>
                    <a:pt x="1174" y="3989"/>
                    <a:pt x="1177" y="3989"/>
                  </a:cubicBezTo>
                  <a:cubicBezTo>
                    <a:pt x="1254" y="4263"/>
                    <a:pt x="1352" y="4534"/>
                    <a:pt x="1456" y="4805"/>
                  </a:cubicBezTo>
                  <a:cubicBezTo>
                    <a:pt x="1453" y="4819"/>
                    <a:pt x="1450" y="4828"/>
                    <a:pt x="1450" y="4840"/>
                  </a:cubicBezTo>
                  <a:cubicBezTo>
                    <a:pt x="1384" y="5416"/>
                    <a:pt x="1194" y="5998"/>
                    <a:pt x="917" y="6511"/>
                  </a:cubicBezTo>
                  <a:cubicBezTo>
                    <a:pt x="606" y="6563"/>
                    <a:pt x="315" y="6771"/>
                    <a:pt x="142" y="7030"/>
                  </a:cubicBezTo>
                  <a:cubicBezTo>
                    <a:pt x="56" y="7163"/>
                    <a:pt x="1" y="7327"/>
                    <a:pt x="1" y="7485"/>
                  </a:cubicBezTo>
                  <a:cubicBezTo>
                    <a:pt x="1" y="7589"/>
                    <a:pt x="24" y="7681"/>
                    <a:pt x="64" y="7774"/>
                  </a:cubicBezTo>
                  <a:cubicBezTo>
                    <a:pt x="67" y="7791"/>
                    <a:pt x="73" y="7808"/>
                    <a:pt x="81" y="7825"/>
                  </a:cubicBezTo>
                  <a:cubicBezTo>
                    <a:pt x="2159" y="12186"/>
                    <a:pt x="4134" y="16593"/>
                    <a:pt x="5947" y="21069"/>
                  </a:cubicBezTo>
                  <a:cubicBezTo>
                    <a:pt x="6454" y="22323"/>
                    <a:pt x="6944" y="23582"/>
                    <a:pt x="7428" y="24844"/>
                  </a:cubicBezTo>
                  <a:cubicBezTo>
                    <a:pt x="7448" y="24902"/>
                    <a:pt x="7486" y="24942"/>
                    <a:pt x="7523" y="24971"/>
                  </a:cubicBezTo>
                  <a:cubicBezTo>
                    <a:pt x="7566" y="25010"/>
                    <a:pt x="7622" y="25031"/>
                    <a:pt x="7686" y="25031"/>
                  </a:cubicBezTo>
                  <a:cubicBezTo>
                    <a:pt x="7703" y="25031"/>
                    <a:pt x="7721" y="25029"/>
                    <a:pt x="7739" y="25026"/>
                  </a:cubicBezTo>
                  <a:cubicBezTo>
                    <a:pt x="10987" y="24354"/>
                    <a:pt x="14204" y="23545"/>
                    <a:pt x="17371" y="22570"/>
                  </a:cubicBezTo>
                  <a:cubicBezTo>
                    <a:pt x="18201" y="22311"/>
                    <a:pt x="19023" y="22040"/>
                    <a:pt x="19844" y="21758"/>
                  </a:cubicBezTo>
                  <a:cubicBezTo>
                    <a:pt x="20109" y="22591"/>
                    <a:pt x="20371" y="23418"/>
                    <a:pt x="20634" y="24251"/>
                  </a:cubicBezTo>
                  <a:cubicBezTo>
                    <a:pt x="20668" y="24361"/>
                    <a:pt x="20790" y="24436"/>
                    <a:pt x="20905" y="24436"/>
                  </a:cubicBezTo>
                  <a:cubicBezTo>
                    <a:pt x="20986" y="24436"/>
                    <a:pt x="21063" y="24399"/>
                    <a:pt x="21104" y="24311"/>
                  </a:cubicBezTo>
                  <a:cubicBezTo>
                    <a:pt x="21265" y="23942"/>
                    <a:pt x="21426" y="23570"/>
                    <a:pt x="21593" y="23199"/>
                  </a:cubicBezTo>
                  <a:cubicBezTo>
                    <a:pt x="21596" y="23193"/>
                    <a:pt x="21617" y="23155"/>
                    <a:pt x="21628" y="23130"/>
                  </a:cubicBezTo>
                  <a:cubicBezTo>
                    <a:pt x="21683" y="23173"/>
                    <a:pt x="21798" y="23222"/>
                    <a:pt x="21841" y="23245"/>
                  </a:cubicBezTo>
                  <a:cubicBezTo>
                    <a:pt x="22011" y="23351"/>
                    <a:pt x="22179" y="23452"/>
                    <a:pt x="22349" y="23553"/>
                  </a:cubicBezTo>
                  <a:cubicBezTo>
                    <a:pt x="22391" y="23580"/>
                    <a:pt x="22435" y="23591"/>
                    <a:pt x="22476" y="23591"/>
                  </a:cubicBezTo>
                  <a:cubicBezTo>
                    <a:pt x="22507" y="23591"/>
                    <a:pt x="22536" y="23584"/>
                    <a:pt x="22562" y="23573"/>
                  </a:cubicBezTo>
                  <a:cubicBezTo>
                    <a:pt x="22709" y="23570"/>
                    <a:pt x="22870" y="23447"/>
                    <a:pt x="22833" y="23253"/>
                  </a:cubicBezTo>
                  <a:cubicBezTo>
                    <a:pt x="22674" y="22458"/>
                    <a:pt x="22452" y="21671"/>
                    <a:pt x="22176" y="20907"/>
                  </a:cubicBezTo>
                  <a:cubicBezTo>
                    <a:pt x="22703" y="20677"/>
                    <a:pt x="23184" y="20383"/>
                    <a:pt x="23548" y="19913"/>
                  </a:cubicBezTo>
                  <a:cubicBezTo>
                    <a:pt x="23905" y="19455"/>
                    <a:pt x="24124" y="18899"/>
                    <a:pt x="24222" y="18325"/>
                  </a:cubicBezTo>
                  <a:cubicBezTo>
                    <a:pt x="24450" y="16993"/>
                    <a:pt x="24084" y="15648"/>
                    <a:pt x="23579" y="14423"/>
                  </a:cubicBezTo>
                  <a:cubicBezTo>
                    <a:pt x="23006" y="13042"/>
                    <a:pt x="22317" y="11705"/>
                    <a:pt x="21674" y="10353"/>
                  </a:cubicBezTo>
                  <a:cubicBezTo>
                    <a:pt x="20991" y="8912"/>
                    <a:pt x="20302" y="7471"/>
                    <a:pt x="19619" y="6030"/>
                  </a:cubicBezTo>
                  <a:cubicBezTo>
                    <a:pt x="19282" y="5324"/>
                    <a:pt x="18948" y="4618"/>
                    <a:pt x="18613" y="3914"/>
                  </a:cubicBezTo>
                  <a:cubicBezTo>
                    <a:pt x="18328" y="3312"/>
                    <a:pt x="18057" y="2704"/>
                    <a:pt x="17729" y="2128"/>
                  </a:cubicBezTo>
                  <a:cubicBezTo>
                    <a:pt x="17129" y="1090"/>
                    <a:pt x="16293" y="309"/>
                    <a:pt x="15086" y="93"/>
                  </a:cubicBezTo>
                  <a:cubicBezTo>
                    <a:pt x="14727" y="29"/>
                    <a:pt x="14364" y="1"/>
                    <a:pt x="14000"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76" name="Google Shape;1420;p43"/>
            <p:cNvSpPr/>
            <p:nvPr/>
          </p:nvSpPr>
          <p:spPr>
            <a:xfrm>
              <a:off x="4624075" y="2073950"/>
              <a:ext cx="189800" cy="438975"/>
            </a:xfrm>
            <a:custGeom>
              <a:avLst/>
              <a:gdLst/>
              <a:ahLst/>
              <a:cxnLst/>
              <a:rect l="l" t="t" r="r" b="b"/>
              <a:pathLst>
                <a:path w="7592" h="17559" extrusionOk="0">
                  <a:moveTo>
                    <a:pt x="447" y="0"/>
                  </a:moveTo>
                  <a:cubicBezTo>
                    <a:pt x="343" y="395"/>
                    <a:pt x="199" y="779"/>
                    <a:pt x="0" y="1142"/>
                  </a:cubicBezTo>
                  <a:cubicBezTo>
                    <a:pt x="568" y="2300"/>
                    <a:pt x="1116" y="3471"/>
                    <a:pt x="1649" y="4641"/>
                  </a:cubicBezTo>
                  <a:cubicBezTo>
                    <a:pt x="3597" y="8895"/>
                    <a:pt x="5419" y="13212"/>
                    <a:pt x="7145" y="17558"/>
                  </a:cubicBezTo>
                  <a:cubicBezTo>
                    <a:pt x="7448" y="16962"/>
                    <a:pt x="7592" y="16302"/>
                    <a:pt x="7552" y="15627"/>
                  </a:cubicBezTo>
                  <a:cubicBezTo>
                    <a:pt x="7552" y="15604"/>
                    <a:pt x="7557" y="15578"/>
                    <a:pt x="7563" y="15558"/>
                  </a:cubicBezTo>
                  <a:cubicBezTo>
                    <a:pt x="6814" y="14157"/>
                    <a:pt x="6174" y="12702"/>
                    <a:pt x="5569" y="11232"/>
                  </a:cubicBezTo>
                  <a:cubicBezTo>
                    <a:pt x="5024" y="9921"/>
                    <a:pt x="4522" y="8592"/>
                    <a:pt x="3963" y="7284"/>
                  </a:cubicBezTo>
                  <a:cubicBezTo>
                    <a:pt x="3496" y="6183"/>
                    <a:pt x="2966" y="5108"/>
                    <a:pt x="2433" y="4038"/>
                  </a:cubicBezTo>
                  <a:cubicBezTo>
                    <a:pt x="1900" y="2972"/>
                    <a:pt x="1355" y="1908"/>
                    <a:pt x="842" y="833"/>
                  </a:cubicBezTo>
                  <a:cubicBezTo>
                    <a:pt x="707" y="560"/>
                    <a:pt x="577" y="277"/>
                    <a:pt x="447"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77" name="Google Shape;1421;p43"/>
            <p:cNvSpPr/>
            <p:nvPr/>
          </p:nvSpPr>
          <p:spPr>
            <a:xfrm>
              <a:off x="4633075" y="1946050"/>
              <a:ext cx="552100" cy="509800"/>
            </a:xfrm>
            <a:custGeom>
              <a:avLst/>
              <a:gdLst/>
              <a:ahLst/>
              <a:cxnLst/>
              <a:rect l="l" t="t" r="r" b="b"/>
              <a:pathLst>
                <a:path w="22084" h="20392" extrusionOk="0">
                  <a:moveTo>
                    <a:pt x="14805" y="8550"/>
                  </a:moveTo>
                  <a:cubicBezTo>
                    <a:pt x="14831" y="8550"/>
                    <a:pt x="14857" y="8552"/>
                    <a:pt x="14884" y="8555"/>
                  </a:cubicBezTo>
                  <a:cubicBezTo>
                    <a:pt x="15394" y="8612"/>
                    <a:pt x="15691" y="9088"/>
                    <a:pt x="15800" y="9555"/>
                  </a:cubicBezTo>
                  <a:cubicBezTo>
                    <a:pt x="15832" y="9687"/>
                    <a:pt x="15757" y="9820"/>
                    <a:pt x="15622" y="9863"/>
                  </a:cubicBezTo>
                  <a:cubicBezTo>
                    <a:pt x="15599" y="9871"/>
                    <a:pt x="15576" y="9874"/>
                    <a:pt x="15553" y="9874"/>
                  </a:cubicBezTo>
                  <a:cubicBezTo>
                    <a:pt x="15444" y="9874"/>
                    <a:pt x="15337" y="9795"/>
                    <a:pt x="15310" y="9687"/>
                  </a:cubicBezTo>
                  <a:cubicBezTo>
                    <a:pt x="15290" y="9618"/>
                    <a:pt x="15273" y="9549"/>
                    <a:pt x="15253" y="9486"/>
                  </a:cubicBezTo>
                  <a:cubicBezTo>
                    <a:pt x="15244" y="9471"/>
                    <a:pt x="15241" y="9454"/>
                    <a:pt x="15233" y="9440"/>
                  </a:cubicBezTo>
                  <a:cubicBezTo>
                    <a:pt x="15218" y="9414"/>
                    <a:pt x="15210" y="9388"/>
                    <a:pt x="15198" y="9362"/>
                  </a:cubicBezTo>
                  <a:cubicBezTo>
                    <a:pt x="15172" y="9316"/>
                    <a:pt x="15143" y="9270"/>
                    <a:pt x="15114" y="9229"/>
                  </a:cubicBezTo>
                  <a:cubicBezTo>
                    <a:pt x="15112" y="9223"/>
                    <a:pt x="15109" y="9215"/>
                    <a:pt x="15100" y="9212"/>
                  </a:cubicBezTo>
                  <a:cubicBezTo>
                    <a:pt x="15086" y="9195"/>
                    <a:pt x="15071" y="9180"/>
                    <a:pt x="15054" y="9166"/>
                  </a:cubicBezTo>
                  <a:cubicBezTo>
                    <a:pt x="15040" y="9151"/>
                    <a:pt x="15028" y="9140"/>
                    <a:pt x="15011" y="9128"/>
                  </a:cubicBezTo>
                  <a:cubicBezTo>
                    <a:pt x="15008" y="9125"/>
                    <a:pt x="15002" y="9125"/>
                    <a:pt x="14999" y="9123"/>
                  </a:cubicBezTo>
                  <a:cubicBezTo>
                    <a:pt x="14985" y="9111"/>
                    <a:pt x="14967" y="9105"/>
                    <a:pt x="14944" y="9094"/>
                  </a:cubicBezTo>
                  <a:cubicBezTo>
                    <a:pt x="14944" y="9091"/>
                    <a:pt x="14939" y="9091"/>
                    <a:pt x="14927" y="9082"/>
                  </a:cubicBezTo>
                  <a:cubicBezTo>
                    <a:pt x="14924" y="9079"/>
                    <a:pt x="14921" y="9079"/>
                    <a:pt x="14921" y="9079"/>
                  </a:cubicBezTo>
                  <a:cubicBezTo>
                    <a:pt x="14916" y="9074"/>
                    <a:pt x="14913" y="9074"/>
                    <a:pt x="14910" y="9074"/>
                  </a:cubicBezTo>
                  <a:cubicBezTo>
                    <a:pt x="14895" y="9071"/>
                    <a:pt x="14881" y="9068"/>
                    <a:pt x="14864" y="9059"/>
                  </a:cubicBezTo>
                  <a:lnTo>
                    <a:pt x="14858" y="9059"/>
                  </a:lnTo>
                  <a:cubicBezTo>
                    <a:pt x="14844" y="9056"/>
                    <a:pt x="14823" y="9056"/>
                    <a:pt x="14823" y="9056"/>
                  </a:cubicBezTo>
                  <a:cubicBezTo>
                    <a:pt x="14812" y="9056"/>
                    <a:pt x="14800" y="9059"/>
                    <a:pt x="14792" y="9059"/>
                  </a:cubicBezTo>
                  <a:lnTo>
                    <a:pt x="14748" y="9071"/>
                  </a:lnTo>
                  <a:lnTo>
                    <a:pt x="14743" y="9074"/>
                  </a:lnTo>
                  <a:cubicBezTo>
                    <a:pt x="14743" y="9074"/>
                    <a:pt x="14740" y="9074"/>
                    <a:pt x="14740" y="9079"/>
                  </a:cubicBezTo>
                  <a:cubicBezTo>
                    <a:pt x="14737" y="9079"/>
                    <a:pt x="14734" y="9079"/>
                    <a:pt x="14734" y="9082"/>
                  </a:cubicBezTo>
                  <a:cubicBezTo>
                    <a:pt x="14725" y="9085"/>
                    <a:pt x="14720" y="9088"/>
                    <a:pt x="14711" y="9088"/>
                  </a:cubicBezTo>
                  <a:cubicBezTo>
                    <a:pt x="14699" y="9097"/>
                    <a:pt x="14685" y="9102"/>
                    <a:pt x="14676" y="9111"/>
                  </a:cubicBezTo>
                  <a:cubicBezTo>
                    <a:pt x="14668" y="9117"/>
                    <a:pt x="14656" y="9128"/>
                    <a:pt x="14648" y="9137"/>
                  </a:cubicBezTo>
                  <a:cubicBezTo>
                    <a:pt x="14636" y="9146"/>
                    <a:pt x="14627" y="9157"/>
                    <a:pt x="14613" y="9169"/>
                  </a:cubicBezTo>
                  <a:cubicBezTo>
                    <a:pt x="14613" y="9172"/>
                    <a:pt x="14610" y="9172"/>
                    <a:pt x="14610" y="9174"/>
                  </a:cubicBezTo>
                  <a:cubicBezTo>
                    <a:pt x="14593" y="9203"/>
                    <a:pt x="14578" y="9232"/>
                    <a:pt x="14564" y="9261"/>
                  </a:cubicBezTo>
                  <a:cubicBezTo>
                    <a:pt x="14564" y="9267"/>
                    <a:pt x="14561" y="9270"/>
                    <a:pt x="14561" y="9272"/>
                  </a:cubicBezTo>
                  <a:cubicBezTo>
                    <a:pt x="14552" y="9290"/>
                    <a:pt x="14550" y="9310"/>
                    <a:pt x="14541" y="9324"/>
                  </a:cubicBezTo>
                  <a:cubicBezTo>
                    <a:pt x="14538" y="9344"/>
                    <a:pt x="14535" y="9368"/>
                    <a:pt x="14527" y="9388"/>
                  </a:cubicBezTo>
                  <a:cubicBezTo>
                    <a:pt x="14524" y="9391"/>
                    <a:pt x="14524" y="9391"/>
                    <a:pt x="14524" y="9396"/>
                  </a:cubicBezTo>
                  <a:cubicBezTo>
                    <a:pt x="14521" y="9442"/>
                    <a:pt x="14518" y="9486"/>
                    <a:pt x="14518" y="9532"/>
                  </a:cubicBezTo>
                  <a:cubicBezTo>
                    <a:pt x="14521" y="9558"/>
                    <a:pt x="14521" y="9578"/>
                    <a:pt x="14521" y="9604"/>
                  </a:cubicBezTo>
                  <a:cubicBezTo>
                    <a:pt x="14524" y="9613"/>
                    <a:pt x="14524" y="9618"/>
                    <a:pt x="14524" y="9630"/>
                  </a:cubicBezTo>
                  <a:cubicBezTo>
                    <a:pt x="14547" y="9745"/>
                    <a:pt x="14578" y="9860"/>
                    <a:pt x="14619" y="9967"/>
                  </a:cubicBezTo>
                  <a:cubicBezTo>
                    <a:pt x="14668" y="10102"/>
                    <a:pt x="14561" y="10241"/>
                    <a:pt x="14440" y="10281"/>
                  </a:cubicBezTo>
                  <a:cubicBezTo>
                    <a:pt x="14417" y="10289"/>
                    <a:pt x="14394" y="10293"/>
                    <a:pt x="14371" y="10293"/>
                  </a:cubicBezTo>
                  <a:cubicBezTo>
                    <a:pt x="14261" y="10293"/>
                    <a:pt x="14166" y="10206"/>
                    <a:pt x="14123" y="10105"/>
                  </a:cubicBezTo>
                  <a:cubicBezTo>
                    <a:pt x="14019" y="9829"/>
                    <a:pt x="13976" y="9526"/>
                    <a:pt x="14037" y="9238"/>
                  </a:cubicBezTo>
                  <a:cubicBezTo>
                    <a:pt x="14115" y="8876"/>
                    <a:pt x="14423" y="8550"/>
                    <a:pt x="14805" y="8550"/>
                  </a:cubicBezTo>
                  <a:close/>
                  <a:moveTo>
                    <a:pt x="8066" y="10691"/>
                  </a:moveTo>
                  <a:cubicBezTo>
                    <a:pt x="8113" y="10691"/>
                    <a:pt x="8160" y="10695"/>
                    <a:pt x="8206" y="10702"/>
                  </a:cubicBezTo>
                  <a:cubicBezTo>
                    <a:pt x="8734" y="10786"/>
                    <a:pt x="9030" y="11356"/>
                    <a:pt x="9151" y="11820"/>
                  </a:cubicBezTo>
                  <a:cubicBezTo>
                    <a:pt x="9195" y="11950"/>
                    <a:pt x="9114" y="12083"/>
                    <a:pt x="8984" y="12126"/>
                  </a:cubicBezTo>
                  <a:cubicBezTo>
                    <a:pt x="8962" y="12133"/>
                    <a:pt x="8939" y="12137"/>
                    <a:pt x="8917" y="12137"/>
                  </a:cubicBezTo>
                  <a:cubicBezTo>
                    <a:pt x="8806" y="12137"/>
                    <a:pt x="8696" y="12055"/>
                    <a:pt x="8667" y="11950"/>
                  </a:cubicBezTo>
                  <a:cubicBezTo>
                    <a:pt x="8647" y="11872"/>
                    <a:pt x="8624" y="11794"/>
                    <a:pt x="8595" y="11719"/>
                  </a:cubicBezTo>
                  <a:cubicBezTo>
                    <a:pt x="8589" y="11716"/>
                    <a:pt x="8589" y="11714"/>
                    <a:pt x="8589" y="11705"/>
                  </a:cubicBezTo>
                  <a:cubicBezTo>
                    <a:pt x="8587" y="11699"/>
                    <a:pt x="8578" y="11685"/>
                    <a:pt x="8575" y="11673"/>
                  </a:cubicBezTo>
                  <a:cubicBezTo>
                    <a:pt x="8561" y="11639"/>
                    <a:pt x="8546" y="11613"/>
                    <a:pt x="8532" y="11578"/>
                  </a:cubicBezTo>
                  <a:cubicBezTo>
                    <a:pt x="8503" y="11523"/>
                    <a:pt x="8474" y="11472"/>
                    <a:pt x="8437" y="11423"/>
                  </a:cubicBezTo>
                  <a:cubicBezTo>
                    <a:pt x="8431" y="11420"/>
                    <a:pt x="8431" y="11417"/>
                    <a:pt x="8428" y="11417"/>
                  </a:cubicBezTo>
                  <a:cubicBezTo>
                    <a:pt x="8425" y="11411"/>
                    <a:pt x="8422" y="11402"/>
                    <a:pt x="8414" y="11399"/>
                  </a:cubicBezTo>
                  <a:cubicBezTo>
                    <a:pt x="8396" y="11379"/>
                    <a:pt x="8379" y="11359"/>
                    <a:pt x="8359" y="11342"/>
                  </a:cubicBezTo>
                  <a:cubicBezTo>
                    <a:pt x="8342" y="11325"/>
                    <a:pt x="8324" y="11304"/>
                    <a:pt x="8307" y="11290"/>
                  </a:cubicBezTo>
                  <a:lnTo>
                    <a:pt x="8307" y="11290"/>
                  </a:lnTo>
                  <a:cubicBezTo>
                    <a:pt x="8308" y="11291"/>
                    <a:pt x="8307" y="11291"/>
                    <a:pt x="8306" y="11291"/>
                  </a:cubicBezTo>
                  <a:cubicBezTo>
                    <a:pt x="8303" y="11291"/>
                    <a:pt x="8293" y="11288"/>
                    <a:pt x="8281" y="11276"/>
                  </a:cubicBezTo>
                  <a:cubicBezTo>
                    <a:pt x="8252" y="11258"/>
                    <a:pt x="8226" y="11241"/>
                    <a:pt x="8195" y="11221"/>
                  </a:cubicBezTo>
                  <a:cubicBezTo>
                    <a:pt x="8192" y="11218"/>
                    <a:pt x="8192" y="11218"/>
                    <a:pt x="8186" y="11218"/>
                  </a:cubicBezTo>
                  <a:lnTo>
                    <a:pt x="8183" y="11218"/>
                  </a:lnTo>
                  <a:cubicBezTo>
                    <a:pt x="8166" y="11212"/>
                    <a:pt x="8148" y="11206"/>
                    <a:pt x="8128" y="11203"/>
                  </a:cubicBezTo>
                  <a:cubicBezTo>
                    <a:pt x="8114" y="11201"/>
                    <a:pt x="8105" y="11198"/>
                    <a:pt x="8094" y="11198"/>
                  </a:cubicBezTo>
                  <a:lnTo>
                    <a:pt x="8033" y="11198"/>
                  </a:lnTo>
                  <a:cubicBezTo>
                    <a:pt x="8007" y="11203"/>
                    <a:pt x="7981" y="11212"/>
                    <a:pt x="7955" y="11215"/>
                  </a:cubicBezTo>
                  <a:cubicBezTo>
                    <a:pt x="7952" y="11218"/>
                    <a:pt x="7952" y="11218"/>
                    <a:pt x="7950" y="11218"/>
                  </a:cubicBezTo>
                  <a:cubicBezTo>
                    <a:pt x="7935" y="11227"/>
                    <a:pt x="7921" y="11232"/>
                    <a:pt x="7906" y="11244"/>
                  </a:cubicBezTo>
                  <a:cubicBezTo>
                    <a:pt x="7903" y="11247"/>
                    <a:pt x="7898" y="11247"/>
                    <a:pt x="7898" y="11247"/>
                  </a:cubicBezTo>
                  <a:cubicBezTo>
                    <a:pt x="7889" y="11255"/>
                    <a:pt x="7880" y="11264"/>
                    <a:pt x="7869" y="11273"/>
                  </a:cubicBezTo>
                  <a:cubicBezTo>
                    <a:pt x="7854" y="11287"/>
                    <a:pt x="7846" y="11301"/>
                    <a:pt x="7831" y="11316"/>
                  </a:cubicBezTo>
                  <a:cubicBezTo>
                    <a:pt x="7831" y="11319"/>
                    <a:pt x="7831" y="11319"/>
                    <a:pt x="7826" y="11319"/>
                  </a:cubicBezTo>
                  <a:cubicBezTo>
                    <a:pt x="7808" y="11350"/>
                    <a:pt x="7791" y="11379"/>
                    <a:pt x="7774" y="11414"/>
                  </a:cubicBezTo>
                  <a:cubicBezTo>
                    <a:pt x="7768" y="11431"/>
                    <a:pt x="7765" y="11443"/>
                    <a:pt x="7762" y="11443"/>
                  </a:cubicBezTo>
                  <a:cubicBezTo>
                    <a:pt x="7754" y="11460"/>
                    <a:pt x="7748" y="11477"/>
                    <a:pt x="7745" y="11495"/>
                  </a:cubicBezTo>
                  <a:cubicBezTo>
                    <a:pt x="7733" y="11532"/>
                    <a:pt x="7731" y="11564"/>
                    <a:pt x="7722" y="11595"/>
                  </a:cubicBezTo>
                  <a:lnTo>
                    <a:pt x="7722" y="11601"/>
                  </a:lnTo>
                  <a:cubicBezTo>
                    <a:pt x="7719" y="11616"/>
                    <a:pt x="7716" y="11644"/>
                    <a:pt x="7716" y="11653"/>
                  </a:cubicBezTo>
                  <a:cubicBezTo>
                    <a:pt x="7710" y="11679"/>
                    <a:pt x="7710" y="11705"/>
                    <a:pt x="7710" y="11731"/>
                  </a:cubicBezTo>
                  <a:cubicBezTo>
                    <a:pt x="7710" y="11783"/>
                    <a:pt x="7716" y="11835"/>
                    <a:pt x="7719" y="11889"/>
                  </a:cubicBezTo>
                  <a:cubicBezTo>
                    <a:pt x="7722" y="11895"/>
                    <a:pt x="7722" y="11904"/>
                    <a:pt x="7722" y="11912"/>
                  </a:cubicBezTo>
                  <a:cubicBezTo>
                    <a:pt x="7722" y="11918"/>
                    <a:pt x="7725" y="11921"/>
                    <a:pt x="7725" y="11927"/>
                  </a:cubicBezTo>
                  <a:lnTo>
                    <a:pt x="7725" y="11936"/>
                  </a:lnTo>
                  <a:cubicBezTo>
                    <a:pt x="7725" y="11938"/>
                    <a:pt x="7731" y="11941"/>
                    <a:pt x="7731" y="11941"/>
                  </a:cubicBezTo>
                  <a:cubicBezTo>
                    <a:pt x="7733" y="11976"/>
                    <a:pt x="7739" y="11999"/>
                    <a:pt x="7745" y="12034"/>
                  </a:cubicBezTo>
                  <a:cubicBezTo>
                    <a:pt x="7759" y="12100"/>
                    <a:pt x="7777" y="12169"/>
                    <a:pt x="7797" y="12238"/>
                  </a:cubicBezTo>
                  <a:cubicBezTo>
                    <a:pt x="7840" y="12374"/>
                    <a:pt x="7748" y="12509"/>
                    <a:pt x="7621" y="12552"/>
                  </a:cubicBezTo>
                  <a:cubicBezTo>
                    <a:pt x="7598" y="12560"/>
                    <a:pt x="7576" y="12563"/>
                    <a:pt x="7553" y="12563"/>
                  </a:cubicBezTo>
                  <a:cubicBezTo>
                    <a:pt x="7441" y="12563"/>
                    <a:pt x="7338" y="12479"/>
                    <a:pt x="7304" y="12374"/>
                  </a:cubicBezTo>
                  <a:cubicBezTo>
                    <a:pt x="7212" y="12065"/>
                    <a:pt x="7169" y="11734"/>
                    <a:pt x="7243" y="11417"/>
                  </a:cubicBezTo>
                  <a:cubicBezTo>
                    <a:pt x="7298" y="11186"/>
                    <a:pt x="7419" y="10976"/>
                    <a:pt x="7609" y="10837"/>
                  </a:cubicBezTo>
                  <a:cubicBezTo>
                    <a:pt x="7742" y="10736"/>
                    <a:pt x="7902" y="10691"/>
                    <a:pt x="8066" y="10691"/>
                  </a:cubicBezTo>
                  <a:close/>
                  <a:moveTo>
                    <a:pt x="12255" y="10500"/>
                  </a:moveTo>
                  <a:cubicBezTo>
                    <a:pt x="12365" y="10500"/>
                    <a:pt x="12459" y="10587"/>
                    <a:pt x="12498" y="10688"/>
                  </a:cubicBezTo>
                  <a:cubicBezTo>
                    <a:pt x="12593" y="10933"/>
                    <a:pt x="12633" y="11201"/>
                    <a:pt x="12653" y="11457"/>
                  </a:cubicBezTo>
                  <a:cubicBezTo>
                    <a:pt x="12702" y="11875"/>
                    <a:pt x="12679" y="12604"/>
                    <a:pt x="12143" y="12728"/>
                  </a:cubicBezTo>
                  <a:cubicBezTo>
                    <a:pt x="12097" y="12739"/>
                    <a:pt x="12049" y="12744"/>
                    <a:pt x="12001" y="12744"/>
                  </a:cubicBezTo>
                  <a:cubicBezTo>
                    <a:pt x="11912" y="12744"/>
                    <a:pt x="11821" y="12726"/>
                    <a:pt x="11737" y="12696"/>
                  </a:cubicBezTo>
                  <a:cubicBezTo>
                    <a:pt x="11653" y="12668"/>
                    <a:pt x="11578" y="12630"/>
                    <a:pt x="11506" y="12587"/>
                  </a:cubicBezTo>
                  <a:cubicBezTo>
                    <a:pt x="11397" y="12523"/>
                    <a:pt x="11322" y="12423"/>
                    <a:pt x="11250" y="12322"/>
                  </a:cubicBezTo>
                  <a:cubicBezTo>
                    <a:pt x="11123" y="12143"/>
                    <a:pt x="11036" y="11938"/>
                    <a:pt x="10961" y="11737"/>
                  </a:cubicBezTo>
                  <a:cubicBezTo>
                    <a:pt x="10924" y="11642"/>
                    <a:pt x="10892" y="11544"/>
                    <a:pt x="10858" y="11448"/>
                  </a:cubicBezTo>
                  <a:cubicBezTo>
                    <a:pt x="10837" y="11399"/>
                    <a:pt x="10817" y="11348"/>
                    <a:pt x="10800" y="11301"/>
                  </a:cubicBezTo>
                  <a:cubicBezTo>
                    <a:pt x="10794" y="11290"/>
                    <a:pt x="10791" y="11287"/>
                    <a:pt x="10791" y="11284"/>
                  </a:cubicBezTo>
                  <a:cubicBezTo>
                    <a:pt x="10788" y="11281"/>
                    <a:pt x="10788" y="11281"/>
                    <a:pt x="10786" y="11273"/>
                  </a:cubicBezTo>
                  <a:cubicBezTo>
                    <a:pt x="10777" y="11252"/>
                    <a:pt x="10765" y="11229"/>
                    <a:pt x="10757" y="11206"/>
                  </a:cubicBezTo>
                  <a:cubicBezTo>
                    <a:pt x="10693" y="11074"/>
                    <a:pt x="10719" y="10938"/>
                    <a:pt x="10846" y="10858"/>
                  </a:cubicBezTo>
                  <a:cubicBezTo>
                    <a:pt x="10881" y="10835"/>
                    <a:pt x="10925" y="10824"/>
                    <a:pt x="10970" y="10824"/>
                  </a:cubicBezTo>
                  <a:cubicBezTo>
                    <a:pt x="11062" y="10824"/>
                    <a:pt x="11158" y="10870"/>
                    <a:pt x="11195" y="10953"/>
                  </a:cubicBezTo>
                  <a:cubicBezTo>
                    <a:pt x="11290" y="11157"/>
                    <a:pt x="11362" y="11374"/>
                    <a:pt x="11443" y="11587"/>
                  </a:cubicBezTo>
                  <a:cubicBezTo>
                    <a:pt x="11454" y="11618"/>
                    <a:pt x="11469" y="11647"/>
                    <a:pt x="11480" y="11679"/>
                  </a:cubicBezTo>
                  <a:cubicBezTo>
                    <a:pt x="11480" y="11679"/>
                    <a:pt x="11495" y="11711"/>
                    <a:pt x="11497" y="11722"/>
                  </a:cubicBezTo>
                  <a:cubicBezTo>
                    <a:pt x="11500" y="11725"/>
                    <a:pt x="11500" y="11725"/>
                    <a:pt x="11500" y="11731"/>
                  </a:cubicBezTo>
                  <a:cubicBezTo>
                    <a:pt x="11509" y="11745"/>
                    <a:pt x="11515" y="11763"/>
                    <a:pt x="11521" y="11774"/>
                  </a:cubicBezTo>
                  <a:lnTo>
                    <a:pt x="11552" y="11838"/>
                  </a:lnTo>
                  <a:cubicBezTo>
                    <a:pt x="11572" y="11881"/>
                    <a:pt x="11595" y="11924"/>
                    <a:pt x="11621" y="11967"/>
                  </a:cubicBezTo>
                  <a:cubicBezTo>
                    <a:pt x="11639" y="11993"/>
                    <a:pt x="11656" y="12022"/>
                    <a:pt x="11673" y="12051"/>
                  </a:cubicBezTo>
                  <a:cubicBezTo>
                    <a:pt x="11679" y="12051"/>
                    <a:pt x="11702" y="12083"/>
                    <a:pt x="11702" y="12085"/>
                  </a:cubicBezTo>
                  <a:cubicBezTo>
                    <a:pt x="11716" y="12100"/>
                    <a:pt x="11728" y="12114"/>
                    <a:pt x="11740" y="12129"/>
                  </a:cubicBezTo>
                  <a:cubicBezTo>
                    <a:pt x="11745" y="12137"/>
                    <a:pt x="11745" y="12140"/>
                    <a:pt x="11745" y="12143"/>
                  </a:cubicBezTo>
                  <a:cubicBezTo>
                    <a:pt x="11748" y="12146"/>
                    <a:pt x="11750" y="12146"/>
                    <a:pt x="11751" y="12146"/>
                  </a:cubicBezTo>
                  <a:cubicBezTo>
                    <a:pt x="11752" y="12146"/>
                    <a:pt x="11753" y="12146"/>
                    <a:pt x="11754" y="12149"/>
                  </a:cubicBezTo>
                  <a:cubicBezTo>
                    <a:pt x="11786" y="12166"/>
                    <a:pt x="11814" y="12183"/>
                    <a:pt x="11846" y="12201"/>
                  </a:cubicBezTo>
                  <a:cubicBezTo>
                    <a:pt x="11855" y="12206"/>
                    <a:pt x="11866" y="12209"/>
                    <a:pt x="11875" y="12215"/>
                  </a:cubicBezTo>
                  <a:cubicBezTo>
                    <a:pt x="11901" y="12224"/>
                    <a:pt x="11927" y="12235"/>
                    <a:pt x="11953" y="12241"/>
                  </a:cubicBezTo>
                  <a:cubicBezTo>
                    <a:pt x="11959" y="12244"/>
                    <a:pt x="11967" y="12244"/>
                    <a:pt x="11976" y="12250"/>
                  </a:cubicBezTo>
                  <a:lnTo>
                    <a:pt x="12010" y="12250"/>
                  </a:lnTo>
                  <a:lnTo>
                    <a:pt x="12010" y="12253"/>
                  </a:lnTo>
                  <a:cubicBezTo>
                    <a:pt x="12013" y="12250"/>
                    <a:pt x="12013" y="12250"/>
                    <a:pt x="12016" y="12250"/>
                  </a:cubicBezTo>
                  <a:lnTo>
                    <a:pt x="12022" y="12250"/>
                  </a:lnTo>
                  <a:cubicBezTo>
                    <a:pt x="12028" y="12244"/>
                    <a:pt x="12028" y="12244"/>
                    <a:pt x="12031" y="12244"/>
                  </a:cubicBezTo>
                  <a:cubicBezTo>
                    <a:pt x="12034" y="12244"/>
                    <a:pt x="12034" y="12241"/>
                    <a:pt x="12036" y="12241"/>
                  </a:cubicBezTo>
                  <a:cubicBezTo>
                    <a:pt x="12036" y="12238"/>
                    <a:pt x="12042" y="12238"/>
                    <a:pt x="12042" y="12238"/>
                  </a:cubicBezTo>
                  <a:cubicBezTo>
                    <a:pt x="12045" y="12238"/>
                    <a:pt x="12045" y="12238"/>
                    <a:pt x="12045" y="12235"/>
                  </a:cubicBezTo>
                  <a:lnTo>
                    <a:pt x="12051" y="12227"/>
                  </a:lnTo>
                  <a:lnTo>
                    <a:pt x="12051" y="12229"/>
                  </a:lnTo>
                  <a:cubicBezTo>
                    <a:pt x="12057" y="12227"/>
                    <a:pt x="12057" y="12224"/>
                    <a:pt x="12059" y="12221"/>
                  </a:cubicBezTo>
                  <a:cubicBezTo>
                    <a:pt x="12062" y="12215"/>
                    <a:pt x="12062" y="12215"/>
                    <a:pt x="12062" y="12212"/>
                  </a:cubicBezTo>
                  <a:cubicBezTo>
                    <a:pt x="12072" y="12202"/>
                    <a:pt x="12074" y="12199"/>
                    <a:pt x="12073" y="12199"/>
                  </a:cubicBezTo>
                  <a:lnTo>
                    <a:pt x="12073" y="12199"/>
                  </a:lnTo>
                  <a:cubicBezTo>
                    <a:pt x="12073" y="12199"/>
                    <a:pt x="12072" y="12200"/>
                    <a:pt x="12071" y="12201"/>
                  </a:cubicBezTo>
                  <a:cubicBezTo>
                    <a:pt x="12074" y="12192"/>
                    <a:pt x="12085" y="12183"/>
                    <a:pt x="12088" y="12169"/>
                  </a:cubicBezTo>
                  <a:cubicBezTo>
                    <a:pt x="12091" y="12157"/>
                    <a:pt x="12094" y="12149"/>
                    <a:pt x="12103" y="12137"/>
                  </a:cubicBezTo>
                  <a:cubicBezTo>
                    <a:pt x="12108" y="12120"/>
                    <a:pt x="12114" y="12100"/>
                    <a:pt x="12120" y="12080"/>
                  </a:cubicBezTo>
                  <a:cubicBezTo>
                    <a:pt x="12134" y="12034"/>
                    <a:pt x="12137" y="11985"/>
                    <a:pt x="12149" y="11941"/>
                  </a:cubicBezTo>
                  <a:cubicBezTo>
                    <a:pt x="12152" y="11927"/>
                    <a:pt x="12152" y="11918"/>
                    <a:pt x="12152" y="11898"/>
                  </a:cubicBezTo>
                  <a:cubicBezTo>
                    <a:pt x="12157" y="11878"/>
                    <a:pt x="12157" y="11852"/>
                    <a:pt x="12157" y="11832"/>
                  </a:cubicBezTo>
                  <a:cubicBezTo>
                    <a:pt x="12160" y="11777"/>
                    <a:pt x="12160" y="11725"/>
                    <a:pt x="12160" y="11673"/>
                  </a:cubicBezTo>
                  <a:cubicBezTo>
                    <a:pt x="12157" y="11561"/>
                    <a:pt x="12146" y="11448"/>
                    <a:pt x="12134" y="11336"/>
                  </a:cubicBezTo>
                  <a:lnTo>
                    <a:pt x="12132" y="11336"/>
                  </a:lnTo>
                  <a:cubicBezTo>
                    <a:pt x="12132" y="11327"/>
                    <a:pt x="12129" y="11313"/>
                    <a:pt x="12129" y="11301"/>
                  </a:cubicBezTo>
                  <a:cubicBezTo>
                    <a:pt x="12123" y="11273"/>
                    <a:pt x="12120" y="11247"/>
                    <a:pt x="12114" y="11218"/>
                  </a:cubicBezTo>
                  <a:cubicBezTo>
                    <a:pt x="12103" y="11172"/>
                    <a:pt x="12094" y="11120"/>
                    <a:pt x="12080" y="11074"/>
                  </a:cubicBezTo>
                  <a:cubicBezTo>
                    <a:pt x="12062" y="10990"/>
                    <a:pt x="12036" y="10909"/>
                    <a:pt x="12005" y="10826"/>
                  </a:cubicBezTo>
                  <a:cubicBezTo>
                    <a:pt x="11950" y="10696"/>
                    <a:pt x="12062" y="10552"/>
                    <a:pt x="12186" y="10512"/>
                  </a:cubicBezTo>
                  <a:cubicBezTo>
                    <a:pt x="12210" y="10504"/>
                    <a:pt x="12233" y="10500"/>
                    <a:pt x="12255" y="10500"/>
                  </a:cubicBezTo>
                  <a:close/>
                  <a:moveTo>
                    <a:pt x="12319" y="1"/>
                  </a:moveTo>
                  <a:cubicBezTo>
                    <a:pt x="12252" y="1"/>
                    <a:pt x="12186" y="2"/>
                    <a:pt x="12120" y="4"/>
                  </a:cubicBezTo>
                  <a:cubicBezTo>
                    <a:pt x="10933" y="35"/>
                    <a:pt x="9785" y="361"/>
                    <a:pt x="8638" y="643"/>
                  </a:cubicBezTo>
                  <a:cubicBezTo>
                    <a:pt x="7431" y="940"/>
                    <a:pt x="6226" y="1240"/>
                    <a:pt x="5030" y="1566"/>
                  </a:cubicBezTo>
                  <a:cubicBezTo>
                    <a:pt x="3972" y="1860"/>
                    <a:pt x="2909" y="2168"/>
                    <a:pt x="1880" y="2557"/>
                  </a:cubicBezTo>
                  <a:cubicBezTo>
                    <a:pt x="1246" y="2796"/>
                    <a:pt x="540" y="3061"/>
                    <a:pt x="1" y="3502"/>
                  </a:cubicBezTo>
                  <a:cubicBezTo>
                    <a:pt x="289" y="4425"/>
                    <a:pt x="736" y="5304"/>
                    <a:pt x="1159" y="6168"/>
                  </a:cubicBezTo>
                  <a:cubicBezTo>
                    <a:pt x="2188" y="8278"/>
                    <a:pt x="3312" y="10350"/>
                    <a:pt x="4209" y="12526"/>
                  </a:cubicBezTo>
                  <a:cubicBezTo>
                    <a:pt x="5304" y="15172"/>
                    <a:pt x="6289" y="17861"/>
                    <a:pt x="7633" y="20392"/>
                  </a:cubicBezTo>
                  <a:cubicBezTo>
                    <a:pt x="7647" y="20389"/>
                    <a:pt x="7658" y="20380"/>
                    <a:pt x="7676" y="20377"/>
                  </a:cubicBezTo>
                  <a:cubicBezTo>
                    <a:pt x="8699" y="20109"/>
                    <a:pt x="9722" y="19833"/>
                    <a:pt x="10742" y="19544"/>
                  </a:cubicBezTo>
                  <a:cubicBezTo>
                    <a:pt x="14201" y="18576"/>
                    <a:pt x="17625" y="17498"/>
                    <a:pt x="21060" y="16446"/>
                  </a:cubicBezTo>
                  <a:cubicBezTo>
                    <a:pt x="21088" y="16438"/>
                    <a:pt x="21114" y="16434"/>
                    <a:pt x="21138" y="16434"/>
                  </a:cubicBezTo>
                  <a:cubicBezTo>
                    <a:pt x="21371" y="16434"/>
                    <a:pt x="21463" y="16777"/>
                    <a:pt x="21265" y="16907"/>
                  </a:cubicBezTo>
                  <a:cubicBezTo>
                    <a:pt x="21320" y="17659"/>
                    <a:pt x="21152" y="18639"/>
                    <a:pt x="20533" y="19095"/>
                  </a:cubicBezTo>
                  <a:cubicBezTo>
                    <a:pt x="20383" y="19201"/>
                    <a:pt x="20216" y="19288"/>
                    <a:pt x="20040" y="19360"/>
                  </a:cubicBezTo>
                  <a:cubicBezTo>
                    <a:pt x="20124" y="19547"/>
                    <a:pt x="20201" y="19732"/>
                    <a:pt x="20276" y="19922"/>
                  </a:cubicBezTo>
                  <a:cubicBezTo>
                    <a:pt x="20861" y="19657"/>
                    <a:pt x="21363" y="19296"/>
                    <a:pt x="21674" y="18711"/>
                  </a:cubicBezTo>
                  <a:cubicBezTo>
                    <a:pt x="21971" y="18161"/>
                    <a:pt x="22083" y="17515"/>
                    <a:pt x="22069" y="16896"/>
                  </a:cubicBezTo>
                  <a:cubicBezTo>
                    <a:pt x="22046" y="15365"/>
                    <a:pt x="21348" y="13939"/>
                    <a:pt x="20703" y="12584"/>
                  </a:cubicBezTo>
                  <a:cubicBezTo>
                    <a:pt x="19435" y="9918"/>
                    <a:pt x="18167" y="7249"/>
                    <a:pt x="16896" y="4583"/>
                  </a:cubicBezTo>
                  <a:cubicBezTo>
                    <a:pt x="16587" y="3938"/>
                    <a:pt x="16285" y="3289"/>
                    <a:pt x="15973" y="2644"/>
                  </a:cubicBezTo>
                  <a:cubicBezTo>
                    <a:pt x="15720" y="2125"/>
                    <a:pt x="15449" y="1600"/>
                    <a:pt x="15086" y="1154"/>
                  </a:cubicBezTo>
                  <a:cubicBezTo>
                    <a:pt x="14725" y="718"/>
                    <a:pt x="14282" y="375"/>
                    <a:pt x="13743" y="200"/>
                  </a:cubicBezTo>
                  <a:cubicBezTo>
                    <a:pt x="13284" y="50"/>
                    <a:pt x="12799" y="1"/>
                    <a:pt x="12319"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78" name="Google Shape;1422;p43"/>
            <p:cNvSpPr/>
            <p:nvPr/>
          </p:nvSpPr>
          <p:spPr>
            <a:xfrm>
              <a:off x="5089325" y="2434225"/>
              <a:ext cx="56725" cy="85750"/>
            </a:xfrm>
            <a:custGeom>
              <a:avLst/>
              <a:gdLst/>
              <a:ahLst/>
              <a:cxnLst/>
              <a:rect l="l" t="t" r="r" b="b"/>
              <a:pathLst>
                <a:path w="2269" h="3430" extrusionOk="0">
                  <a:moveTo>
                    <a:pt x="1312" y="0"/>
                  </a:moveTo>
                  <a:cubicBezTo>
                    <a:pt x="1144" y="49"/>
                    <a:pt x="980" y="98"/>
                    <a:pt x="822" y="144"/>
                  </a:cubicBezTo>
                  <a:cubicBezTo>
                    <a:pt x="548" y="228"/>
                    <a:pt x="274" y="314"/>
                    <a:pt x="0" y="395"/>
                  </a:cubicBezTo>
                  <a:cubicBezTo>
                    <a:pt x="320" y="1409"/>
                    <a:pt x="640" y="2418"/>
                    <a:pt x="960" y="3430"/>
                  </a:cubicBezTo>
                  <a:cubicBezTo>
                    <a:pt x="986" y="3369"/>
                    <a:pt x="1015" y="3306"/>
                    <a:pt x="1041" y="3245"/>
                  </a:cubicBezTo>
                  <a:cubicBezTo>
                    <a:pt x="1127" y="3046"/>
                    <a:pt x="1196" y="2793"/>
                    <a:pt x="1369" y="2649"/>
                  </a:cubicBezTo>
                  <a:cubicBezTo>
                    <a:pt x="1448" y="2583"/>
                    <a:pt x="1531" y="2557"/>
                    <a:pt x="1615" y="2557"/>
                  </a:cubicBezTo>
                  <a:cubicBezTo>
                    <a:pt x="1739" y="2557"/>
                    <a:pt x="1866" y="2614"/>
                    <a:pt x="1983" y="2683"/>
                  </a:cubicBezTo>
                  <a:cubicBezTo>
                    <a:pt x="2078" y="2738"/>
                    <a:pt x="2176" y="2796"/>
                    <a:pt x="2268" y="2853"/>
                  </a:cubicBezTo>
                  <a:cubicBezTo>
                    <a:pt x="2041" y="1873"/>
                    <a:pt x="1721" y="914"/>
                    <a:pt x="1312"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sp>
          <p:nvSpPr>
            <p:cNvPr id="79" name="Google Shape;1423;p43"/>
            <p:cNvSpPr/>
            <p:nvPr/>
          </p:nvSpPr>
          <p:spPr>
            <a:xfrm>
              <a:off x="4602750" y="2109250"/>
              <a:ext cx="479825" cy="436300"/>
            </a:xfrm>
            <a:custGeom>
              <a:avLst/>
              <a:gdLst/>
              <a:ahLst/>
              <a:cxnLst/>
              <a:rect l="l" t="t" r="r" b="b"/>
              <a:pathLst>
                <a:path w="19193" h="17452" extrusionOk="0">
                  <a:moveTo>
                    <a:pt x="415" y="1"/>
                  </a:moveTo>
                  <a:lnTo>
                    <a:pt x="372" y="12"/>
                  </a:lnTo>
                  <a:cubicBezTo>
                    <a:pt x="358" y="18"/>
                    <a:pt x="346" y="21"/>
                    <a:pt x="340" y="27"/>
                  </a:cubicBezTo>
                  <a:cubicBezTo>
                    <a:pt x="315" y="35"/>
                    <a:pt x="289" y="55"/>
                    <a:pt x="263" y="70"/>
                  </a:cubicBezTo>
                  <a:cubicBezTo>
                    <a:pt x="248" y="78"/>
                    <a:pt x="234" y="87"/>
                    <a:pt x="219" y="102"/>
                  </a:cubicBezTo>
                  <a:lnTo>
                    <a:pt x="217" y="104"/>
                  </a:lnTo>
                  <a:lnTo>
                    <a:pt x="199" y="119"/>
                  </a:lnTo>
                  <a:cubicBezTo>
                    <a:pt x="188" y="130"/>
                    <a:pt x="176" y="136"/>
                    <a:pt x="168" y="148"/>
                  </a:cubicBezTo>
                  <a:cubicBezTo>
                    <a:pt x="147" y="165"/>
                    <a:pt x="127" y="188"/>
                    <a:pt x="110" y="208"/>
                  </a:cubicBezTo>
                  <a:cubicBezTo>
                    <a:pt x="98" y="217"/>
                    <a:pt x="90" y="228"/>
                    <a:pt x="84" y="234"/>
                  </a:cubicBezTo>
                  <a:cubicBezTo>
                    <a:pt x="72" y="257"/>
                    <a:pt x="55" y="277"/>
                    <a:pt x="41" y="303"/>
                  </a:cubicBezTo>
                  <a:cubicBezTo>
                    <a:pt x="38" y="315"/>
                    <a:pt x="29" y="323"/>
                    <a:pt x="26" y="335"/>
                  </a:cubicBezTo>
                  <a:cubicBezTo>
                    <a:pt x="23" y="358"/>
                    <a:pt x="9" y="381"/>
                    <a:pt x="3" y="404"/>
                  </a:cubicBezTo>
                  <a:cubicBezTo>
                    <a:pt x="3" y="407"/>
                    <a:pt x="3" y="416"/>
                    <a:pt x="0" y="421"/>
                  </a:cubicBezTo>
                  <a:lnTo>
                    <a:pt x="0" y="479"/>
                  </a:lnTo>
                  <a:cubicBezTo>
                    <a:pt x="3" y="488"/>
                    <a:pt x="3" y="491"/>
                    <a:pt x="3" y="494"/>
                  </a:cubicBezTo>
                  <a:cubicBezTo>
                    <a:pt x="12" y="508"/>
                    <a:pt x="15" y="519"/>
                    <a:pt x="18" y="534"/>
                  </a:cubicBezTo>
                  <a:lnTo>
                    <a:pt x="18" y="537"/>
                  </a:lnTo>
                  <a:cubicBezTo>
                    <a:pt x="26" y="548"/>
                    <a:pt x="29" y="560"/>
                    <a:pt x="38" y="568"/>
                  </a:cubicBezTo>
                  <a:cubicBezTo>
                    <a:pt x="44" y="583"/>
                    <a:pt x="55" y="594"/>
                    <a:pt x="61" y="609"/>
                  </a:cubicBezTo>
                  <a:lnTo>
                    <a:pt x="67" y="612"/>
                  </a:lnTo>
                  <a:cubicBezTo>
                    <a:pt x="110" y="664"/>
                    <a:pt x="130" y="721"/>
                    <a:pt x="133" y="779"/>
                  </a:cubicBezTo>
                  <a:cubicBezTo>
                    <a:pt x="692" y="1949"/>
                    <a:pt x="1240" y="3119"/>
                    <a:pt x="1782" y="4298"/>
                  </a:cubicBezTo>
                  <a:cubicBezTo>
                    <a:pt x="3764" y="8624"/>
                    <a:pt x="5632" y="13005"/>
                    <a:pt x="7330" y="17452"/>
                  </a:cubicBezTo>
                  <a:cubicBezTo>
                    <a:pt x="8180" y="17273"/>
                    <a:pt x="9024" y="17092"/>
                    <a:pt x="9872" y="16893"/>
                  </a:cubicBezTo>
                  <a:cubicBezTo>
                    <a:pt x="13016" y="16161"/>
                    <a:pt x="16134" y="15285"/>
                    <a:pt x="19192" y="14238"/>
                  </a:cubicBezTo>
                  <a:cubicBezTo>
                    <a:pt x="19120" y="14002"/>
                    <a:pt x="19045" y="13774"/>
                    <a:pt x="18965" y="13544"/>
                  </a:cubicBezTo>
                  <a:cubicBezTo>
                    <a:pt x="18821" y="13587"/>
                    <a:pt x="18676" y="13630"/>
                    <a:pt x="18529" y="13673"/>
                  </a:cubicBezTo>
                  <a:lnTo>
                    <a:pt x="8056" y="16867"/>
                  </a:lnTo>
                  <a:cubicBezTo>
                    <a:pt x="8029" y="16875"/>
                    <a:pt x="8004" y="16879"/>
                    <a:pt x="7979" y="16879"/>
                  </a:cubicBezTo>
                  <a:cubicBezTo>
                    <a:pt x="7937" y="16879"/>
                    <a:pt x="7900" y="16868"/>
                    <a:pt x="7869" y="16850"/>
                  </a:cubicBezTo>
                  <a:cubicBezTo>
                    <a:pt x="7782" y="16835"/>
                    <a:pt x="7698" y="16780"/>
                    <a:pt x="7664" y="16685"/>
                  </a:cubicBezTo>
                  <a:cubicBezTo>
                    <a:pt x="7188" y="15489"/>
                    <a:pt x="6710" y="14296"/>
                    <a:pt x="6220" y="13106"/>
                  </a:cubicBezTo>
                  <a:cubicBezTo>
                    <a:pt x="4398" y="8687"/>
                    <a:pt x="2502" y="4298"/>
                    <a:pt x="415"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80" name="Google Shape;1424;p43"/>
            <p:cNvSpPr/>
            <p:nvPr/>
          </p:nvSpPr>
          <p:spPr>
            <a:xfrm>
              <a:off x="4816450" y="2372825"/>
              <a:ext cx="335575" cy="141025"/>
            </a:xfrm>
            <a:custGeom>
              <a:avLst/>
              <a:gdLst/>
              <a:ahLst/>
              <a:cxnLst/>
              <a:rect l="l" t="t" r="r" b="b"/>
              <a:pathLst>
                <a:path w="13423" h="5641" extrusionOk="0">
                  <a:moveTo>
                    <a:pt x="13417" y="0"/>
                  </a:moveTo>
                  <a:lnTo>
                    <a:pt x="13417" y="0"/>
                  </a:lnTo>
                  <a:cubicBezTo>
                    <a:pt x="12567" y="266"/>
                    <a:pt x="11714" y="528"/>
                    <a:pt x="10860" y="787"/>
                  </a:cubicBezTo>
                  <a:cubicBezTo>
                    <a:pt x="7411" y="1848"/>
                    <a:pt x="3961" y="2880"/>
                    <a:pt x="473" y="3796"/>
                  </a:cubicBezTo>
                  <a:cubicBezTo>
                    <a:pt x="450" y="3803"/>
                    <a:pt x="429" y="3806"/>
                    <a:pt x="410" y="3806"/>
                  </a:cubicBezTo>
                  <a:cubicBezTo>
                    <a:pt x="396" y="3806"/>
                    <a:pt x="383" y="3804"/>
                    <a:pt x="370" y="3802"/>
                  </a:cubicBezTo>
                  <a:lnTo>
                    <a:pt x="370" y="3802"/>
                  </a:lnTo>
                  <a:cubicBezTo>
                    <a:pt x="384" y="4433"/>
                    <a:pt x="257" y="5067"/>
                    <a:pt x="1" y="5641"/>
                  </a:cubicBezTo>
                  <a:cubicBezTo>
                    <a:pt x="1038" y="5324"/>
                    <a:pt x="2073" y="5010"/>
                    <a:pt x="3110" y="4693"/>
                  </a:cubicBezTo>
                  <a:cubicBezTo>
                    <a:pt x="5327" y="4015"/>
                    <a:pt x="7543" y="3338"/>
                    <a:pt x="9754" y="2664"/>
                  </a:cubicBezTo>
                  <a:cubicBezTo>
                    <a:pt x="10304" y="2499"/>
                    <a:pt x="10852" y="2329"/>
                    <a:pt x="11405" y="2165"/>
                  </a:cubicBezTo>
                  <a:cubicBezTo>
                    <a:pt x="11670" y="2081"/>
                    <a:pt x="11970" y="2012"/>
                    <a:pt x="12250" y="1920"/>
                  </a:cubicBezTo>
                  <a:cubicBezTo>
                    <a:pt x="12287" y="1897"/>
                    <a:pt x="12322" y="1882"/>
                    <a:pt x="12362" y="1880"/>
                  </a:cubicBezTo>
                  <a:cubicBezTo>
                    <a:pt x="12544" y="1813"/>
                    <a:pt x="12717" y="1735"/>
                    <a:pt x="12869" y="1632"/>
                  </a:cubicBezTo>
                  <a:cubicBezTo>
                    <a:pt x="13181" y="1418"/>
                    <a:pt x="13281" y="1047"/>
                    <a:pt x="13351" y="698"/>
                  </a:cubicBezTo>
                  <a:cubicBezTo>
                    <a:pt x="13397" y="470"/>
                    <a:pt x="13423" y="237"/>
                    <a:pt x="13417"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81" name="Google Shape;1425;p43"/>
            <p:cNvSpPr/>
            <p:nvPr/>
          </p:nvSpPr>
          <p:spPr>
            <a:xfrm>
              <a:off x="4982475" y="2159725"/>
              <a:ext cx="46425" cy="43600"/>
            </a:xfrm>
            <a:custGeom>
              <a:avLst/>
              <a:gdLst/>
              <a:ahLst/>
              <a:cxnLst/>
              <a:rect l="l" t="t" r="r" b="b"/>
              <a:pathLst>
                <a:path w="1857" h="1744" extrusionOk="0">
                  <a:moveTo>
                    <a:pt x="832" y="1"/>
                  </a:moveTo>
                  <a:cubicBezTo>
                    <a:pt x="449" y="1"/>
                    <a:pt x="139" y="325"/>
                    <a:pt x="61" y="688"/>
                  </a:cubicBezTo>
                  <a:cubicBezTo>
                    <a:pt x="0" y="979"/>
                    <a:pt x="43" y="1282"/>
                    <a:pt x="147" y="1555"/>
                  </a:cubicBezTo>
                  <a:cubicBezTo>
                    <a:pt x="187" y="1660"/>
                    <a:pt x="283" y="1743"/>
                    <a:pt x="393" y="1743"/>
                  </a:cubicBezTo>
                  <a:cubicBezTo>
                    <a:pt x="416" y="1743"/>
                    <a:pt x="440" y="1739"/>
                    <a:pt x="464" y="1731"/>
                  </a:cubicBezTo>
                  <a:cubicBezTo>
                    <a:pt x="585" y="1691"/>
                    <a:pt x="692" y="1553"/>
                    <a:pt x="643" y="1417"/>
                  </a:cubicBezTo>
                  <a:cubicBezTo>
                    <a:pt x="600" y="1311"/>
                    <a:pt x="571" y="1195"/>
                    <a:pt x="548" y="1080"/>
                  </a:cubicBezTo>
                  <a:cubicBezTo>
                    <a:pt x="548" y="1071"/>
                    <a:pt x="548" y="1066"/>
                    <a:pt x="545" y="1054"/>
                  </a:cubicBezTo>
                  <a:cubicBezTo>
                    <a:pt x="542" y="1028"/>
                    <a:pt x="542" y="1008"/>
                    <a:pt x="542" y="982"/>
                  </a:cubicBezTo>
                  <a:cubicBezTo>
                    <a:pt x="542" y="936"/>
                    <a:pt x="545" y="893"/>
                    <a:pt x="548" y="846"/>
                  </a:cubicBezTo>
                  <a:cubicBezTo>
                    <a:pt x="548" y="841"/>
                    <a:pt x="548" y="838"/>
                    <a:pt x="551" y="838"/>
                  </a:cubicBezTo>
                  <a:cubicBezTo>
                    <a:pt x="556" y="818"/>
                    <a:pt x="559" y="795"/>
                    <a:pt x="565" y="774"/>
                  </a:cubicBezTo>
                  <a:cubicBezTo>
                    <a:pt x="574" y="760"/>
                    <a:pt x="576" y="740"/>
                    <a:pt x="585" y="723"/>
                  </a:cubicBezTo>
                  <a:cubicBezTo>
                    <a:pt x="585" y="720"/>
                    <a:pt x="588" y="717"/>
                    <a:pt x="588" y="711"/>
                  </a:cubicBezTo>
                  <a:cubicBezTo>
                    <a:pt x="602" y="682"/>
                    <a:pt x="620" y="653"/>
                    <a:pt x="634" y="625"/>
                  </a:cubicBezTo>
                  <a:cubicBezTo>
                    <a:pt x="637" y="622"/>
                    <a:pt x="637" y="622"/>
                    <a:pt x="637" y="619"/>
                  </a:cubicBezTo>
                  <a:cubicBezTo>
                    <a:pt x="649" y="607"/>
                    <a:pt x="657" y="596"/>
                    <a:pt x="672" y="587"/>
                  </a:cubicBezTo>
                  <a:cubicBezTo>
                    <a:pt x="677" y="578"/>
                    <a:pt x="689" y="567"/>
                    <a:pt x="700" y="561"/>
                  </a:cubicBezTo>
                  <a:cubicBezTo>
                    <a:pt x="709" y="553"/>
                    <a:pt x="723" y="547"/>
                    <a:pt x="735" y="538"/>
                  </a:cubicBezTo>
                  <a:cubicBezTo>
                    <a:pt x="744" y="535"/>
                    <a:pt x="749" y="532"/>
                    <a:pt x="758" y="532"/>
                  </a:cubicBezTo>
                  <a:cubicBezTo>
                    <a:pt x="761" y="529"/>
                    <a:pt x="764" y="529"/>
                    <a:pt x="764" y="529"/>
                  </a:cubicBezTo>
                  <a:lnTo>
                    <a:pt x="767" y="524"/>
                  </a:lnTo>
                  <a:cubicBezTo>
                    <a:pt x="772" y="524"/>
                    <a:pt x="772" y="524"/>
                    <a:pt x="772" y="521"/>
                  </a:cubicBezTo>
                  <a:lnTo>
                    <a:pt x="816" y="509"/>
                  </a:lnTo>
                  <a:cubicBezTo>
                    <a:pt x="824" y="509"/>
                    <a:pt x="836" y="506"/>
                    <a:pt x="847" y="506"/>
                  </a:cubicBezTo>
                  <a:cubicBezTo>
                    <a:pt x="850" y="506"/>
                    <a:pt x="868" y="506"/>
                    <a:pt x="882" y="509"/>
                  </a:cubicBezTo>
                  <a:lnTo>
                    <a:pt x="888" y="509"/>
                  </a:lnTo>
                  <a:cubicBezTo>
                    <a:pt x="905" y="515"/>
                    <a:pt x="919" y="518"/>
                    <a:pt x="934" y="524"/>
                  </a:cubicBezTo>
                  <a:cubicBezTo>
                    <a:pt x="937" y="529"/>
                    <a:pt x="940" y="529"/>
                    <a:pt x="945" y="529"/>
                  </a:cubicBezTo>
                  <a:cubicBezTo>
                    <a:pt x="948" y="529"/>
                    <a:pt x="951" y="532"/>
                    <a:pt x="951" y="532"/>
                  </a:cubicBezTo>
                  <a:cubicBezTo>
                    <a:pt x="963" y="538"/>
                    <a:pt x="968" y="538"/>
                    <a:pt x="968" y="544"/>
                  </a:cubicBezTo>
                  <a:cubicBezTo>
                    <a:pt x="989" y="550"/>
                    <a:pt x="1006" y="561"/>
                    <a:pt x="1023" y="573"/>
                  </a:cubicBezTo>
                  <a:cubicBezTo>
                    <a:pt x="1026" y="576"/>
                    <a:pt x="1032" y="576"/>
                    <a:pt x="1035" y="578"/>
                  </a:cubicBezTo>
                  <a:cubicBezTo>
                    <a:pt x="1049" y="593"/>
                    <a:pt x="1064" y="604"/>
                    <a:pt x="1078" y="616"/>
                  </a:cubicBezTo>
                  <a:cubicBezTo>
                    <a:pt x="1095" y="630"/>
                    <a:pt x="1110" y="648"/>
                    <a:pt x="1124" y="662"/>
                  </a:cubicBezTo>
                  <a:cubicBezTo>
                    <a:pt x="1133" y="665"/>
                    <a:pt x="1136" y="674"/>
                    <a:pt x="1138" y="679"/>
                  </a:cubicBezTo>
                  <a:cubicBezTo>
                    <a:pt x="1170" y="723"/>
                    <a:pt x="1196" y="766"/>
                    <a:pt x="1222" y="812"/>
                  </a:cubicBezTo>
                  <a:cubicBezTo>
                    <a:pt x="1236" y="838"/>
                    <a:pt x="1248" y="864"/>
                    <a:pt x="1257" y="890"/>
                  </a:cubicBezTo>
                  <a:cubicBezTo>
                    <a:pt x="1265" y="904"/>
                    <a:pt x="1268" y="921"/>
                    <a:pt x="1277" y="936"/>
                  </a:cubicBezTo>
                  <a:cubicBezTo>
                    <a:pt x="1300" y="999"/>
                    <a:pt x="1320" y="1068"/>
                    <a:pt x="1334" y="1138"/>
                  </a:cubicBezTo>
                  <a:cubicBezTo>
                    <a:pt x="1361" y="1245"/>
                    <a:pt x="1468" y="1324"/>
                    <a:pt x="1577" y="1324"/>
                  </a:cubicBezTo>
                  <a:cubicBezTo>
                    <a:pt x="1600" y="1324"/>
                    <a:pt x="1623" y="1321"/>
                    <a:pt x="1646" y="1313"/>
                  </a:cubicBezTo>
                  <a:cubicBezTo>
                    <a:pt x="1781" y="1273"/>
                    <a:pt x="1856" y="1140"/>
                    <a:pt x="1824" y="1005"/>
                  </a:cubicBezTo>
                  <a:cubicBezTo>
                    <a:pt x="1715" y="535"/>
                    <a:pt x="1421" y="63"/>
                    <a:pt x="908" y="5"/>
                  </a:cubicBezTo>
                  <a:cubicBezTo>
                    <a:pt x="882" y="2"/>
                    <a:pt x="857" y="1"/>
                    <a:pt x="832"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2" name="Google Shape;1426;p43"/>
            <p:cNvSpPr/>
            <p:nvPr/>
          </p:nvSpPr>
          <p:spPr>
            <a:xfrm>
              <a:off x="4812425" y="2213100"/>
              <a:ext cx="50525" cy="46825"/>
            </a:xfrm>
            <a:custGeom>
              <a:avLst/>
              <a:gdLst/>
              <a:ahLst/>
              <a:cxnLst/>
              <a:rect l="l" t="t" r="r" b="b"/>
              <a:pathLst>
                <a:path w="2021" h="1873" extrusionOk="0">
                  <a:moveTo>
                    <a:pt x="889" y="1"/>
                  </a:moveTo>
                  <a:cubicBezTo>
                    <a:pt x="730" y="1"/>
                    <a:pt x="576" y="48"/>
                    <a:pt x="444" y="147"/>
                  </a:cubicBezTo>
                  <a:cubicBezTo>
                    <a:pt x="251" y="288"/>
                    <a:pt x="127" y="496"/>
                    <a:pt x="75" y="726"/>
                  </a:cubicBezTo>
                  <a:cubicBezTo>
                    <a:pt x="0" y="1043"/>
                    <a:pt x="44" y="1375"/>
                    <a:pt x="139" y="1686"/>
                  </a:cubicBezTo>
                  <a:cubicBezTo>
                    <a:pt x="170" y="1791"/>
                    <a:pt x="272" y="1872"/>
                    <a:pt x="385" y="1872"/>
                  </a:cubicBezTo>
                  <a:cubicBezTo>
                    <a:pt x="408" y="1872"/>
                    <a:pt x="432" y="1869"/>
                    <a:pt x="456" y="1862"/>
                  </a:cubicBezTo>
                  <a:cubicBezTo>
                    <a:pt x="580" y="1818"/>
                    <a:pt x="675" y="1686"/>
                    <a:pt x="631" y="1547"/>
                  </a:cubicBezTo>
                  <a:cubicBezTo>
                    <a:pt x="608" y="1481"/>
                    <a:pt x="591" y="1412"/>
                    <a:pt x="577" y="1343"/>
                  </a:cubicBezTo>
                  <a:cubicBezTo>
                    <a:pt x="574" y="1311"/>
                    <a:pt x="565" y="1285"/>
                    <a:pt x="562" y="1254"/>
                  </a:cubicBezTo>
                  <a:cubicBezTo>
                    <a:pt x="562" y="1254"/>
                    <a:pt x="559" y="1251"/>
                    <a:pt x="559" y="1248"/>
                  </a:cubicBezTo>
                  <a:lnTo>
                    <a:pt x="559" y="1239"/>
                  </a:lnTo>
                  <a:cubicBezTo>
                    <a:pt x="559" y="1236"/>
                    <a:pt x="557" y="1233"/>
                    <a:pt x="557" y="1225"/>
                  </a:cubicBezTo>
                  <a:cubicBezTo>
                    <a:pt x="557" y="1219"/>
                    <a:pt x="557" y="1207"/>
                    <a:pt x="551" y="1199"/>
                  </a:cubicBezTo>
                  <a:cubicBezTo>
                    <a:pt x="548" y="1147"/>
                    <a:pt x="545" y="1095"/>
                    <a:pt x="545" y="1040"/>
                  </a:cubicBezTo>
                  <a:cubicBezTo>
                    <a:pt x="545" y="1017"/>
                    <a:pt x="548" y="994"/>
                    <a:pt x="548" y="965"/>
                  </a:cubicBezTo>
                  <a:cubicBezTo>
                    <a:pt x="548" y="954"/>
                    <a:pt x="551" y="925"/>
                    <a:pt x="557" y="911"/>
                  </a:cubicBezTo>
                  <a:lnTo>
                    <a:pt x="557" y="911"/>
                  </a:lnTo>
                  <a:cubicBezTo>
                    <a:pt x="555" y="912"/>
                    <a:pt x="554" y="913"/>
                    <a:pt x="554" y="914"/>
                  </a:cubicBezTo>
                  <a:lnTo>
                    <a:pt x="554" y="914"/>
                  </a:lnTo>
                  <a:cubicBezTo>
                    <a:pt x="555" y="911"/>
                    <a:pt x="557" y="909"/>
                    <a:pt x="557" y="908"/>
                  </a:cubicBezTo>
                  <a:cubicBezTo>
                    <a:pt x="562" y="876"/>
                    <a:pt x="565" y="841"/>
                    <a:pt x="577" y="807"/>
                  </a:cubicBezTo>
                  <a:cubicBezTo>
                    <a:pt x="585" y="790"/>
                    <a:pt x="591" y="769"/>
                    <a:pt x="594" y="752"/>
                  </a:cubicBezTo>
                  <a:cubicBezTo>
                    <a:pt x="600" y="752"/>
                    <a:pt x="603" y="746"/>
                    <a:pt x="606" y="723"/>
                  </a:cubicBezTo>
                  <a:cubicBezTo>
                    <a:pt x="620" y="692"/>
                    <a:pt x="637" y="660"/>
                    <a:pt x="660" y="631"/>
                  </a:cubicBezTo>
                  <a:cubicBezTo>
                    <a:pt x="663" y="631"/>
                    <a:pt x="663" y="631"/>
                    <a:pt x="663" y="625"/>
                  </a:cubicBezTo>
                  <a:cubicBezTo>
                    <a:pt x="678" y="611"/>
                    <a:pt x="689" y="596"/>
                    <a:pt x="704" y="585"/>
                  </a:cubicBezTo>
                  <a:cubicBezTo>
                    <a:pt x="709" y="576"/>
                    <a:pt x="721" y="565"/>
                    <a:pt x="732" y="559"/>
                  </a:cubicBezTo>
                  <a:cubicBezTo>
                    <a:pt x="735" y="559"/>
                    <a:pt x="735" y="556"/>
                    <a:pt x="738" y="556"/>
                  </a:cubicBezTo>
                  <a:cubicBezTo>
                    <a:pt x="753" y="547"/>
                    <a:pt x="764" y="536"/>
                    <a:pt x="781" y="530"/>
                  </a:cubicBezTo>
                  <a:cubicBezTo>
                    <a:pt x="787" y="527"/>
                    <a:pt x="787" y="527"/>
                    <a:pt x="790" y="527"/>
                  </a:cubicBezTo>
                  <a:cubicBezTo>
                    <a:pt x="813" y="519"/>
                    <a:pt x="836" y="513"/>
                    <a:pt x="865" y="507"/>
                  </a:cubicBezTo>
                  <a:lnTo>
                    <a:pt x="925" y="507"/>
                  </a:lnTo>
                  <a:cubicBezTo>
                    <a:pt x="937" y="513"/>
                    <a:pt x="949" y="513"/>
                    <a:pt x="963" y="516"/>
                  </a:cubicBezTo>
                  <a:cubicBezTo>
                    <a:pt x="980" y="519"/>
                    <a:pt x="997" y="521"/>
                    <a:pt x="1015" y="530"/>
                  </a:cubicBezTo>
                  <a:lnTo>
                    <a:pt x="1021" y="530"/>
                  </a:lnTo>
                  <a:cubicBezTo>
                    <a:pt x="1023" y="533"/>
                    <a:pt x="1023" y="533"/>
                    <a:pt x="1026" y="533"/>
                  </a:cubicBezTo>
                  <a:cubicBezTo>
                    <a:pt x="1058" y="547"/>
                    <a:pt x="1084" y="565"/>
                    <a:pt x="1113" y="588"/>
                  </a:cubicBezTo>
                  <a:lnTo>
                    <a:pt x="1113" y="585"/>
                  </a:lnTo>
                  <a:cubicBezTo>
                    <a:pt x="1116" y="588"/>
                    <a:pt x="1121" y="588"/>
                    <a:pt x="1121" y="591"/>
                  </a:cubicBezTo>
                  <a:cubicBezTo>
                    <a:pt x="1116" y="588"/>
                    <a:pt x="1116" y="588"/>
                    <a:pt x="1113" y="588"/>
                  </a:cubicBezTo>
                  <a:cubicBezTo>
                    <a:pt x="1123" y="600"/>
                    <a:pt x="1132" y="604"/>
                    <a:pt x="1136" y="604"/>
                  </a:cubicBezTo>
                  <a:cubicBezTo>
                    <a:pt x="1138" y="604"/>
                    <a:pt x="1139" y="603"/>
                    <a:pt x="1139" y="602"/>
                  </a:cubicBezTo>
                  <a:cubicBezTo>
                    <a:pt x="1156" y="617"/>
                    <a:pt x="1173" y="634"/>
                    <a:pt x="1193" y="651"/>
                  </a:cubicBezTo>
                  <a:cubicBezTo>
                    <a:pt x="1211" y="671"/>
                    <a:pt x="1228" y="689"/>
                    <a:pt x="1245" y="709"/>
                  </a:cubicBezTo>
                  <a:cubicBezTo>
                    <a:pt x="1251" y="717"/>
                    <a:pt x="1254" y="723"/>
                    <a:pt x="1260" y="729"/>
                  </a:cubicBezTo>
                  <a:lnTo>
                    <a:pt x="1268" y="735"/>
                  </a:lnTo>
                  <a:cubicBezTo>
                    <a:pt x="1303" y="781"/>
                    <a:pt x="1338" y="838"/>
                    <a:pt x="1366" y="890"/>
                  </a:cubicBezTo>
                  <a:cubicBezTo>
                    <a:pt x="1381" y="922"/>
                    <a:pt x="1398" y="951"/>
                    <a:pt x="1410" y="983"/>
                  </a:cubicBezTo>
                  <a:cubicBezTo>
                    <a:pt x="1413" y="991"/>
                    <a:pt x="1424" y="1006"/>
                    <a:pt x="1424" y="1017"/>
                  </a:cubicBezTo>
                  <a:cubicBezTo>
                    <a:pt x="1427" y="1023"/>
                    <a:pt x="1427" y="1026"/>
                    <a:pt x="1427" y="1032"/>
                  </a:cubicBezTo>
                  <a:cubicBezTo>
                    <a:pt x="1456" y="1107"/>
                    <a:pt x="1482" y="1184"/>
                    <a:pt x="1499" y="1262"/>
                  </a:cubicBezTo>
                  <a:cubicBezTo>
                    <a:pt x="1528" y="1365"/>
                    <a:pt x="1637" y="1449"/>
                    <a:pt x="1749" y="1449"/>
                  </a:cubicBezTo>
                  <a:cubicBezTo>
                    <a:pt x="1771" y="1449"/>
                    <a:pt x="1794" y="1445"/>
                    <a:pt x="1816" y="1438"/>
                  </a:cubicBezTo>
                  <a:cubicBezTo>
                    <a:pt x="1940" y="1401"/>
                    <a:pt x="2021" y="1268"/>
                    <a:pt x="1986" y="1130"/>
                  </a:cubicBezTo>
                  <a:cubicBezTo>
                    <a:pt x="1862" y="666"/>
                    <a:pt x="1568" y="98"/>
                    <a:pt x="1038" y="14"/>
                  </a:cubicBezTo>
                  <a:cubicBezTo>
                    <a:pt x="988" y="5"/>
                    <a:pt x="938" y="1"/>
                    <a:pt x="889"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3" name="Google Shape;1427;p43"/>
            <p:cNvSpPr/>
            <p:nvPr/>
          </p:nvSpPr>
          <p:spPr>
            <a:xfrm>
              <a:off x="4900400" y="2208550"/>
              <a:ext cx="50250" cy="56125"/>
            </a:xfrm>
            <a:custGeom>
              <a:avLst/>
              <a:gdLst/>
              <a:ahLst/>
              <a:cxnLst/>
              <a:rect l="l" t="t" r="r" b="b"/>
              <a:pathLst>
                <a:path w="2010" h="2245" extrusionOk="0">
                  <a:moveTo>
                    <a:pt x="1562" y="0"/>
                  </a:moveTo>
                  <a:cubicBezTo>
                    <a:pt x="1540" y="0"/>
                    <a:pt x="1517" y="4"/>
                    <a:pt x="1493" y="12"/>
                  </a:cubicBezTo>
                  <a:cubicBezTo>
                    <a:pt x="1369" y="52"/>
                    <a:pt x="1257" y="196"/>
                    <a:pt x="1312" y="326"/>
                  </a:cubicBezTo>
                  <a:cubicBezTo>
                    <a:pt x="1343" y="409"/>
                    <a:pt x="1369" y="490"/>
                    <a:pt x="1387" y="574"/>
                  </a:cubicBezTo>
                  <a:cubicBezTo>
                    <a:pt x="1401" y="620"/>
                    <a:pt x="1410" y="672"/>
                    <a:pt x="1421" y="718"/>
                  </a:cubicBezTo>
                  <a:cubicBezTo>
                    <a:pt x="1427" y="747"/>
                    <a:pt x="1430" y="773"/>
                    <a:pt x="1436" y="801"/>
                  </a:cubicBezTo>
                  <a:cubicBezTo>
                    <a:pt x="1436" y="813"/>
                    <a:pt x="1439" y="827"/>
                    <a:pt x="1439" y="836"/>
                  </a:cubicBezTo>
                  <a:lnTo>
                    <a:pt x="1441" y="836"/>
                  </a:lnTo>
                  <a:cubicBezTo>
                    <a:pt x="1453" y="948"/>
                    <a:pt x="1464" y="1061"/>
                    <a:pt x="1467" y="1173"/>
                  </a:cubicBezTo>
                  <a:cubicBezTo>
                    <a:pt x="1467" y="1225"/>
                    <a:pt x="1467" y="1277"/>
                    <a:pt x="1464" y="1332"/>
                  </a:cubicBezTo>
                  <a:cubicBezTo>
                    <a:pt x="1464" y="1352"/>
                    <a:pt x="1464" y="1378"/>
                    <a:pt x="1459" y="1398"/>
                  </a:cubicBezTo>
                  <a:cubicBezTo>
                    <a:pt x="1459" y="1418"/>
                    <a:pt x="1459" y="1427"/>
                    <a:pt x="1456" y="1441"/>
                  </a:cubicBezTo>
                  <a:cubicBezTo>
                    <a:pt x="1444" y="1485"/>
                    <a:pt x="1441" y="1534"/>
                    <a:pt x="1427" y="1580"/>
                  </a:cubicBezTo>
                  <a:cubicBezTo>
                    <a:pt x="1421" y="1600"/>
                    <a:pt x="1415" y="1620"/>
                    <a:pt x="1410" y="1637"/>
                  </a:cubicBezTo>
                  <a:cubicBezTo>
                    <a:pt x="1401" y="1649"/>
                    <a:pt x="1398" y="1657"/>
                    <a:pt x="1395" y="1669"/>
                  </a:cubicBezTo>
                  <a:cubicBezTo>
                    <a:pt x="1392" y="1683"/>
                    <a:pt x="1381" y="1692"/>
                    <a:pt x="1378" y="1701"/>
                  </a:cubicBezTo>
                  <a:cubicBezTo>
                    <a:pt x="1379" y="1700"/>
                    <a:pt x="1380" y="1699"/>
                    <a:pt x="1380" y="1699"/>
                  </a:cubicBezTo>
                  <a:lnTo>
                    <a:pt x="1380" y="1699"/>
                  </a:lnTo>
                  <a:cubicBezTo>
                    <a:pt x="1381" y="1699"/>
                    <a:pt x="1379" y="1702"/>
                    <a:pt x="1369" y="1712"/>
                  </a:cubicBezTo>
                  <a:cubicBezTo>
                    <a:pt x="1369" y="1715"/>
                    <a:pt x="1369" y="1715"/>
                    <a:pt x="1366" y="1721"/>
                  </a:cubicBezTo>
                  <a:cubicBezTo>
                    <a:pt x="1364" y="1724"/>
                    <a:pt x="1364" y="1727"/>
                    <a:pt x="1358" y="1729"/>
                  </a:cubicBezTo>
                  <a:lnTo>
                    <a:pt x="1358" y="1727"/>
                  </a:lnTo>
                  <a:lnTo>
                    <a:pt x="1352" y="1735"/>
                  </a:lnTo>
                  <a:cubicBezTo>
                    <a:pt x="1352" y="1738"/>
                    <a:pt x="1352" y="1738"/>
                    <a:pt x="1349" y="1738"/>
                  </a:cubicBezTo>
                  <a:cubicBezTo>
                    <a:pt x="1349" y="1738"/>
                    <a:pt x="1343" y="1738"/>
                    <a:pt x="1343" y="1741"/>
                  </a:cubicBezTo>
                  <a:cubicBezTo>
                    <a:pt x="1341" y="1741"/>
                    <a:pt x="1341" y="1744"/>
                    <a:pt x="1338" y="1744"/>
                  </a:cubicBezTo>
                  <a:cubicBezTo>
                    <a:pt x="1335" y="1744"/>
                    <a:pt x="1335" y="1744"/>
                    <a:pt x="1329" y="1750"/>
                  </a:cubicBezTo>
                  <a:lnTo>
                    <a:pt x="1323" y="1750"/>
                  </a:lnTo>
                  <a:cubicBezTo>
                    <a:pt x="1320" y="1750"/>
                    <a:pt x="1320" y="1750"/>
                    <a:pt x="1317" y="1753"/>
                  </a:cubicBezTo>
                  <a:lnTo>
                    <a:pt x="1317" y="1750"/>
                  </a:lnTo>
                  <a:lnTo>
                    <a:pt x="1283" y="1750"/>
                  </a:lnTo>
                  <a:cubicBezTo>
                    <a:pt x="1274" y="1744"/>
                    <a:pt x="1266" y="1744"/>
                    <a:pt x="1260" y="1741"/>
                  </a:cubicBezTo>
                  <a:cubicBezTo>
                    <a:pt x="1234" y="1735"/>
                    <a:pt x="1208" y="1724"/>
                    <a:pt x="1182" y="1715"/>
                  </a:cubicBezTo>
                  <a:cubicBezTo>
                    <a:pt x="1173" y="1709"/>
                    <a:pt x="1162" y="1706"/>
                    <a:pt x="1153" y="1701"/>
                  </a:cubicBezTo>
                  <a:cubicBezTo>
                    <a:pt x="1121" y="1683"/>
                    <a:pt x="1093" y="1666"/>
                    <a:pt x="1061" y="1649"/>
                  </a:cubicBezTo>
                  <a:cubicBezTo>
                    <a:pt x="1060" y="1646"/>
                    <a:pt x="1059" y="1646"/>
                    <a:pt x="1058" y="1646"/>
                  </a:cubicBezTo>
                  <a:cubicBezTo>
                    <a:pt x="1057" y="1646"/>
                    <a:pt x="1055" y="1646"/>
                    <a:pt x="1052" y="1643"/>
                  </a:cubicBezTo>
                  <a:cubicBezTo>
                    <a:pt x="1052" y="1640"/>
                    <a:pt x="1052" y="1637"/>
                    <a:pt x="1047" y="1629"/>
                  </a:cubicBezTo>
                  <a:cubicBezTo>
                    <a:pt x="1035" y="1614"/>
                    <a:pt x="1023" y="1600"/>
                    <a:pt x="1009" y="1585"/>
                  </a:cubicBezTo>
                  <a:cubicBezTo>
                    <a:pt x="1009" y="1583"/>
                    <a:pt x="986" y="1551"/>
                    <a:pt x="980" y="1551"/>
                  </a:cubicBezTo>
                  <a:cubicBezTo>
                    <a:pt x="963" y="1522"/>
                    <a:pt x="946" y="1493"/>
                    <a:pt x="928" y="1467"/>
                  </a:cubicBezTo>
                  <a:cubicBezTo>
                    <a:pt x="902" y="1424"/>
                    <a:pt x="879" y="1381"/>
                    <a:pt x="859" y="1338"/>
                  </a:cubicBezTo>
                  <a:lnTo>
                    <a:pt x="828" y="1274"/>
                  </a:lnTo>
                  <a:cubicBezTo>
                    <a:pt x="822" y="1263"/>
                    <a:pt x="816" y="1245"/>
                    <a:pt x="807" y="1231"/>
                  </a:cubicBezTo>
                  <a:cubicBezTo>
                    <a:pt x="807" y="1225"/>
                    <a:pt x="807" y="1225"/>
                    <a:pt x="804" y="1222"/>
                  </a:cubicBezTo>
                  <a:cubicBezTo>
                    <a:pt x="802" y="1211"/>
                    <a:pt x="787" y="1179"/>
                    <a:pt x="787" y="1179"/>
                  </a:cubicBezTo>
                  <a:cubicBezTo>
                    <a:pt x="776" y="1147"/>
                    <a:pt x="761" y="1118"/>
                    <a:pt x="750" y="1087"/>
                  </a:cubicBezTo>
                  <a:cubicBezTo>
                    <a:pt x="669" y="874"/>
                    <a:pt x="597" y="657"/>
                    <a:pt x="502" y="453"/>
                  </a:cubicBezTo>
                  <a:cubicBezTo>
                    <a:pt x="465" y="370"/>
                    <a:pt x="369" y="324"/>
                    <a:pt x="277" y="324"/>
                  </a:cubicBezTo>
                  <a:cubicBezTo>
                    <a:pt x="232" y="324"/>
                    <a:pt x="188" y="335"/>
                    <a:pt x="153" y="358"/>
                  </a:cubicBezTo>
                  <a:cubicBezTo>
                    <a:pt x="26" y="438"/>
                    <a:pt x="0" y="574"/>
                    <a:pt x="64" y="706"/>
                  </a:cubicBezTo>
                  <a:cubicBezTo>
                    <a:pt x="72" y="729"/>
                    <a:pt x="84" y="752"/>
                    <a:pt x="93" y="773"/>
                  </a:cubicBezTo>
                  <a:cubicBezTo>
                    <a:pt x="95" y="781"/>
                    <a:pt x="95" y="781"/>
                    <a:pt x="98" y="784"/>
                  </a:cubicBezTo>
                  <a:cubicBezTo>
                    <a:pt x="98" y="787"/>
                    <a:pt x="101" y="790"/>
                    <a:pt x="107" y="801"/>
                  </a:cubicBezTo>
                  <a:cubicBezTo>
                    <a:pt x="124" y="848"/>
                    <a:pt x="144" y="899"/>
                    <a:pt x="165" y="948"/>
                  </a:cubicBezTo>
                  <a:cubicBezTo>
                    <a:pt x="199" y="1044"/>
                    <a:pt x="231" y="1142"/>
                    <a:pt x="268" y="1237"/>
                  </a:cubicBezTo>
                  <a:cubicBezTo>
                    <a:pt x="343" y="1438"/>
                    <a:pt x="430" y="1643"/>
                    <a:pt x="557" y="1822"/>
                  </a:cubicBezTo>
                  <a:cubicBezTo>
                    <a:pt x="629" y="1923"/>
                    <a:pt x="704" y="2023"/>
                    <a:pt x="813" y="2087"/>
                  </a:cubicBezTo>
                  <a:cubicBezTo>
                    <a:pt x="885" y="2130"/>
                    <a:pt x="960" y="2168"/>
                    <a:pt x="1044" y="2196"/>
                  </a:cubicBezTo>
                  <a:cubicBezTo>
                    <a:pt x="1128" y="2226"/>
                    <a:pt x="1219" y="2244"/>
                    <a:pt x="1308" y="2244"/>
                  </a:cubicBezTo>
                  <a:cubicBezTo>
                    <a:pt x="1356" y="2244"/>
                    <a:pt x="1404" y="2239"/>
                    <a:pt x="1450" y="2228"/>
                  </a:cubicBezTo>
                  <a:cubicBezTo>
                    <a:pt x="1986" y="2104"/>
                    <a:pt x="2009" y="1375"/>
                    <a:pt x="1960" y="957"/>
                  </a:cubicBezTo>
                  <a:cubicBezTo>
                    <a:pt x="1940" y="701"/>
                    <a:pt x="1900" y="433"/>
                    <a:pt x="1805" y="188"/>
                  </a:cubicBezTo>
                  <a:cubicBezTo>
                    <a:pt x="1766" y="87"/>
                    <a:pt x="1672" y="0"/>
                    <a:pt x="1562"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4" name="Google Shape;1428;p43"/>
            <p:cNvSpPr/>
            <p:nvPr/>
          </p:nvSpPr>
          <p:spPr>
            <a:xfrm>
              <a:off x="5011575" y="2205400"/>
              <a:ext cx="40375" cy="31200"/>
            </a:xfrm>
            <a:custGeom>
              <a:avLst/>
              <a:gdLst/>
              <a:ahLst/>
              <a:cxnLst/>
              <a:rect l="l" t="t" r="r" b="b"/>
              <a:pathLst>
                <a:path w="1615" h="1248" extrusionOk="0">
                  <a:moveTo>
                    <a:pt x="884" y="1"/>
                  </a:moveTo>
                  <a:cubicBezTo>
                    <a:pt x="804" y="1"/>
                    <a:pt x="720" y="12"/>
                    <a:pt x="637" y="37"/>
                  </a:cubicBezTo>
                  <a:cubicBezTo>
                    <a:pt x="245" y="149"/>
                    <a:pt x="0" y="507"/>
                    <a:pt x="93" y="829"/>
                  </a:cubicBezTo>
                  <a:cubicBezTo>
                    <a:pt x="168" y="1087"/>
                    <a:pt x="431" y="1247"/>
                    <a:pt x="733" y="1247"/>
                  </a:cubicBezTo>
                  <a:cubicBezTo>
                    <a:pt x="813" y="1247"/>
                    <a:pt x="895" y="1236"/>
                    <a:pt x="977" y="1213"/>
                  </a:cubicBezTo>
                  <a:cubicBezTo>
                    <a:pt x="1369" y="1100"/>
                    <a:pt x="1614" y="743"/>
                    <a:pt x="1519" y="420"/>
                  </a:cubicBezTo>
                  <a:cubicBezTo>
                    <a:pt x="1447" y="161"/>
                    <a:pt x="1184" y="1"/>
                    <a:pt x="884"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85" name="Google Shape;1429;p43"/>
            <p:cNvSpPr/>
            <p:nvPr/>
          </p:nvSpPr>
          <p:spPr>
            <a:xfrm>
              <a:off x="4822575" y="2269400"/>
              <a:ext cx="40375" cy="31100"/>
            </a:xfrm>
            <a:custGeom>
              <a:avLst/>
              <a:gdLst/>
              <a:ahLst/>
              <a:cxnLst/>
              <a:rect l="l" t="t" r="r" b="b"/>
              <a:pathLst>
                <a:path w="1615" h="1244" extrusionOk="0">
                  <a:moveTo>
                    <a:pt x="888" y="0"/>
                  </a:moveTo>
                  <a:cubicBezTo>
                    <a:pt x="807" y="0"/>
                    <a:pt x="724" y="12"/>
                    <a:pt x="640" y="36"/>
                  </a:cubicBezTo>
                  <a:cubicBezTo>
                    <a:pt x="246" y="149"/>
                    <a:pt x="1" y="503"/>
                    <a:pt x="96" y="829"/>
                  </a:cubicBezTo>
                  <a:cubicBezTo>
                    <a:pt x="169" y="1084"/>
                    <a:pt x="433" y="1244"/>
                    <a:pt x="734" y="1244"/>
                  </a:cubicBezTo>
                  <a:cubicBezTo>
                    <a:pt x="814" y="1244"/>
                    <a:pt x="896" y="1233"/>
                    <a:pt x="978" y="1209"/>
                  </a:cubicBezTo>
                  <a:cubicBezTo>
                    <a:pt x="1370" y="1100"/>
                    <a:pt x="1615" y="742"/>
                    <a:pt x="1522" y="417"/>
                  </a:cubicBezTo>
                  <a:cubicBezTo>
                    <a:pt x="1447" y="160"/>
                    <a:pt x="1187" y="0"/>
                    <a:pt x="888"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86" name="Google Shape;1430;p43"/>
            <p:cNvSpPr/>
            <p:nvPr/>
          </p:nvSpPr>
          <p:spPr>
            <a:xfrm>
              <a:off x="4843050" y="2039275"/>
              <a:ext cx="49000" cy="43650"/>
            </a:xfrm>
            <a:custGeom>
              <a:avLst/>
              <a:gdLst/>
              <a:ahLst/>
              <a:cxnLst/>
              <a:rect l="l" t="t" r="r" b="b"/>
              <a:pathLst>
                <a:path w="1960" h="1746" extrusionOk="0">
                  <a:moveTo>
                    <a:pt x="935" y="250"/>
                  </a:moveTo>
                  <a:cubicBezTo>
                    <a:pt x="998" y="250"/>
                    <a:pt x="1062" y="259"/>
                    <a:pt x="1124" y="278"/>
                  </a:cubicBezTo>
                  <a:cubicBezTo>
                    <a:pt x="1410" y="361"/>
                    <a:pt x="1646" y="664"/>
                    <a:pt x="1640" y="961"/>
                  </a:cubicBezTo>
                  <a:cubicBezTo>
                    <a:pt x="1626" y="1243"/>
                    <a:pt x="1398" y="1474"/>
                    <a:pt x="1110" y="1488"/>
                  </a:cubicBezTo>
                  <a:cubicBezTo>
                    <a:pt x="1098" y="1489"/>
                    <a:pt x="1086" y="1489"/>
                    <a:pt x="1075" y="1489"/>
                  </a:cubicBezTo>
                  <a:cubicBezTo>
                    <a:pt x="785" y="1489"/>
                    <a:pt x="517" y="1320"/>
                    <a:pt x="386" y="1073"/>
                  </a:cubicBezTo>
                  <a:cubicBezTo>
                    <a:pt x="355" y="1013"/>
                    <a:pt x="332" y="955"/>
                    <a:pt x="317" y="877"/>
                  </a:cubicBezTo>
                  <a:cubicBezTo>
                    <a:pt x="311" y="843"/>
                    <a:pt x="311" y="831"/>
                    <a:pt x="311" y="785"/>
                  </a:cubicBezTo>
                  <a:cubicBezTo>
                    <a:pt x="311" y="768"/>
                    <a:pt x="311" y="750"/>
                    <a:pt x="314" y="730"/>
                  </a:cubicBezTo>
                  <a:lnTo>
                    <a:pt x="314" y="713"/>
                  </a:lnTo>
                  <a:lnTo>
                    <a:pt x="314" y="710"/>
                  </a:lnTo>
                  <a:cubicBezTo>
                    <a:pt x="317" y="710"/>
                    <a:pt x="317" y="707"/>
                    <a:pt x="317" y="701"/>
                  </a:cubicBezTo>
                  <a:cubicBezTo>
                    <a:pt x="335" y="606"/>
                    <a:pt x="375" y="526"/>
                    <a:pt x="435" y="465"/>
                  </a:cubicBezTo>
                  <a:lnTo>
                    <a:pt x="461" y="439"/>
                  </a:lnTo>
                  <a:cubicBezTo>
                    <a:pt x="484" y="422"/>
                    <a:pt x="507" y="405"/>
                    <a:pt x="533" y="384"/>
                  </a:cubicBezTo>
                  <a:cubicBezTo>
                    <a:pt x="545" y="379"/>
                    <a:pt x="551" y="370"/>
                    <a:pt x="559" y="364"/>
                  </a:cubicBezTo>
                  <a:cubicBezTo>
                    <a:pt x="671" y="290"/>
                    <a:pt x="802" y="250"/>
                    <a:pt x="935" y="250"/>
                  </a:cubicBezTo>
                  <a:close/>
                  <a:moveTo>
                    <a:pt x="936" y="0"/>
                  </a:moveTo>
                  <a:cubicBezTo>
                    <a:pt x="701" y="0"/>
                    <a:pt x="466" y="86"/>
                    <a:pt x="288" y="246"/>
                  </a:cubicBezTo>
                  <a:lnTo>
                    <a:pt x="286" y="249"/>
                  </a:lnTo>
                  <a:cubicBezTo>
                    <a:pt x="262" y="266"/>
                    <a:pt x="239" y="286"/>
                    <a:pt x="219" y="310"/>
                  </a:cubicBezTo>
                  <a:cubicBezTo>
                    <a:pt x="213" y="318"/>
                    <a:pt x="213" y="324"/>
                    <a:pt x="205" y="330"/>
                  </a:cubicBezTo>
                  <a:cubicBezTo>
                    <a:pt x="43" y="529"/>
                    <a:pt x="0" y="805"/>
                    <a:pt x="98" y="1062"/>
                  </a:cubicBezTo>
                  <a:cubicBezTo>
                    <a:pt x="234" y="1436"/>
                    <a:pt x="577" y="1693"/>
                    <a:pt x="969" y="1739"/>
                  </a:cubicBezTo>
                  <a:cubicBezTo>
                    <a:pt x="1003" y="1743"/>
                    <a:pt x="1037" y="1745"/>
                    <a:pt x="1071" y="1745"/>
                  </a:cubicBezTo>
                  <a:cubicBezTo>
                    <a:pt x="1435" y="1745"/>
                    <a:pt x="1778" y="1509"/>
                    <a:pt x="1862" y="1142"/>
                  </a:cubicBezTo>
                  <a:cubicBezTo>
                    <a:pt x="1960" y="730"/>
                    <a:pt x="1715" y="281"/>
                    <a:pt x="1349" y="96"/>
                  </a:cubicBezTo>
                  <a:cubicBezTo>
                    <a:pt x="1219" y="31"/>
                    <a:pt x="1077" y="0"/>
                    <a:pt x="936"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7" name="Google Shape;1431;p43"/>
            <p:cNvSpPr/>
            <p:nvPr/>
          </p:nvSpPr>
          <p:spPr>
            <a:xfrm>
              <a:off x="4781300" y="1989200"/>
              <a:ext cx="174100" cy="146175"/>
            </a:xfrm>
            <a:custGeom>
              <a:avLst/>
              <a:gdLst/>
              <a:ahLst/>
              <a:cxnLst/>
              <a:rect l="l" t="t" r="r" b="b"/>
              <a:pathLst>
                <a:path w="6964" h="5847" extrusionOk="0">
                  <a:moveTo>
                    <a:pt x="1136" y="309"/>
                  </a:moveTo>
                  <a:cubicBezTo>
                    <a:pt x="1153" y="309"/>
                    <a:pt x="1170" y="312"/>
                    <a:pt x="1185" y="312"/>
                  </a:cubicBezTo>
                  <a:cubicBezTo>
                    <a:pt x="1185" y="312"/>
                    <a:pt x="1199" y="312"/>
                    <a:pt x="1205" y="318"/>
                  </a:cubicBezTo>
                  <a:cubicBezTo>
                    <a:pt x="1216" y="321"/>
                    <a:pt x="1228" y="321"/>
                    <a:pt x="1240" y="324"/>
                  </a:cubicBezTo>
                  <a:cubicBezTo>
                    <a:pt x="1257" y="327"/>
                    <a:pt x="1274" y="335"/>
                    <a:pt x="1291" y="341"/>
                  </a:cubicBezTo>
                  <a:cubicBezTo>
                    <a:pt x="1297" y="341"/>
                    <a:pt x="1297" y="341"/>
                    <a:pt x="1297" y="347"/>
                  </a:cubicBezTo>
                  <a:lnTo>
                    <a:pt x="1300" y="347"/>
                  </a:lnTo>
                  <a:cubicBezTo>
                    <a:pt x="1303" y="347"/>
                    <a:pt x="1303" y="347"/>
                    <a:pt x="1303" y="350"/>
                  </a:cubicBezTo>
                  <a:cubicBezTo>
                    <a:pt x="1306" y="350"/>
                    <a:pt x="1306" y="353"/>
                    <a:pt x="1306" y="353"/>
                  </a:cubicBezTo>
                  <a:cubicBezTo>
                    <a:pt x="1317" y="356"/>
                    <a:pt x="1329" y="364"/>
                    <a:pt x="1338" y="370"/>
                  </a:cubicBezTo>
                  <a:cubicBezTo>
                    <a:pt x="1358" y="379"/>
                    <a:pt x="1375" y="393"/>
                    <a:pt x="1392" y="405"/>
                  </a:cubicBezTo>
                  <a:cubicBezTo>
                    <a:pt x="1395" y="405"/>
                    <a:pt x="1395" y="407"/>
                    <a:pt x="1395" y="407"/>
                  </a:cubicBezTo>
                  <a:cubicBezTo>
                    <a:pt x="1407" y="413"/>
                    <a:pt x="1415" y="425"/>
                    <a:pt x="1430" y="433"/>
                  </a:cubicBezTo>
                  <a:cubicBezTo>
                    <a:pt x="1444" y="448"/>
                    <a:pt x="1461" y="465"/>
                    <a:pt x="1473" y="479"/>
                  </a:cubicBezTo>
                  <a:cubicBezTo>
                    <a:pt x="1476" y="482"/>
                    <a:pt x="1476" y="482"/>
                    <a:pt x="1476" y="485"/>
                  </a:cubicBezTo>
                  <a:cubicBezTo>
                    <a:pt x="1482" y="497"/>
                    <a:pt x="1490" y="505"/>
                    <a:pt x="1496" y="520"/>
                  </a:cubicBezTo>
                  <a:cubicBezTo>
                    <a:pt x="1502" y="520"/>
                    <a:pt x="1502" y="523"/>
                    <a:pt x="1502" y="523"/>
                  </a:cubicBezTo>
                  <a:cubicBezTo>
                    <a:pt x="1510" y="540"/>
                    <a:pt x="1522" y="557"/>
                    <a:pt x="1533" y="580"/>
                  </a:cubicBezTo>
                  <a:lnTo>
                    <a:pt x="1536" y="583"/>
                  </a:lnTo>
                  <a:lnTo>
                    <a:pt x="1536" y="586"/>
                  </a:lnTo>
                  <a:cubicBezTo>
                    <a:pt x="1539" y="592"/>
                    <a:pt x="1539" y="595"/>
                    <a:pt x="1539" y="598"/>
                  </a:cubicBezTo>
                  <a:lnTo>
                    <a:pt x="1551" y="629"/>
                  </a:lnTo>
                  <a:cubicBezTo>
                    <a:pt x="1559" y="652"/>
                    <a:pt x="1565" y="673"/>
                    <a:pt x="1568" y="699"/>
                  </a:cubicBezTo>
                  <a:lnTo>
                    <a:pt x="1568" y="707"/>
                  </a:lnTo>
                  <a:lnTo>
                    <a:pt x="1568" y="756"/>
                  </a:lnTo>
                  <a:lnTo>
                    <a:pt x="1568" y="765"/>
                  </a:lnTo>
                  <a:cubicBezTo>
                    <a:pt x="1568" y="768"/>
                    <a:pt x="1568" y="768"/>
                    <a:pt x="1565" y="771"/>
                  </a:cubicBezTo>
                  <a:cubicBezTo>
                    <a:pt x="1562" y="785"/>
                    <a:pt x="1559" y="797"/>
                    <a:pt x="1554" y="814"/>
                  </a:cubicBezTo>
                  <a:cubicBezTo>
                    <a:pt x="1551" y="817"/>
                    <a:pt x="1551" y="822"/>
                    <a:pt x="1551" y="828"/>
                  </a:cubicBezTo>
                  <a:lnTo>
                    <a:pt x="1531" y="871"/>
                  </a:lnTo>
                  <a:cubicBezTo>
                    <a:pt x="1525" y="874"/>
                    <a:pt x="1522" y="883"/>
                    <a:pt x="1516" y="889"/>
                  </a:cubicBezTo>
                  <a:cubicBezTo>
                    <a:pt x="1508" y="897"/>
                    <a:pt x="1502" y="909"/>
                    <a:pt x="1490" y="915"/>
                  </a:cubicBezTo>
                  <a:lnTo>
                    <a:pt x="1473" y="932"/>
                  </a:lnTo>
                  <a:lnTo>
                    <a:pt x="1461" y="941"/>
                  </a:lnTo>
                  <a:cubicBezTo>
                    <a:pt x="1453" y="944"/>
                    <a:pt x="1447" y="946"/>
                    <a:pt x="1444" y="955"/>
                  </a:cubicBezTo>
                  <a:cubicBezTo>
                    <a:pt x="1436" y="958"/>
                    <a:pt x="1415" y="972"/>
                    <a:pt x="1415" y="972"/>
                  </a:cubicBezTo>
                  <a:cubicBezTo>
                    <a:pt x="1410" y="972"/>
                    <a:pt x="1395" y="981"/>
                    <a:pt x="1389" y="981"/>
                  </a:cubicBezTo>
                  <a:lnTo>
                    <a:pt x="1346" y="990"/>
                  </a:lnTo>
                  <a:cubicBezTo>
                    <a:pt x="1343" y="990"/>
                    <a:pt x="1343" y="990"/>
                    <a:pt x="1338" y="995"/>
                  </a:cubicBezTo>
                  <a:lnTo>
                    <a:pt x="1329" y="995"/>
                  </a:lnTo>
                  <a:cubicBezTo>
                    <a:pt x="1316" y="997"/>
                    <a:pt x="1303" y="998"/>
                    <a:pt x="1290" y="998"/>
                  </a:cubicBezTo>
                  <a:cubicBezTo>
                    <a:pt x="1278" y="998"/>
                    <a:pt x="1265" y="997"/>
                    <a:pt x="1254" y="995"/>
                  </a:cubicBezTo>
                  <a:lnTo>
                    <a:pt x="1242" y="995"/>
                  </a:lnTo>
                  <a:cubicBezTo>
                    <a:pt x="1240" y="995"/>
                    <a:pt x="1234" y="995"/>
                    <a:pt x="1231" y="990"/>
                  </a:cubicBezTo>
                  <a:cubicBezTo>
                    <a:pt x="1225" y="990"/>
                    <a:pt x="1214" y="987"/>
                    <a:pt x="1202" y="987"/>
                  </a:cubicBezTo>
                  <a:cubicBezTo>
                    <a:pt x="1176" y="981"/>
                    <a:pt x="1156" y="972"/>
                    <a:pt x="1133" y="969"/>
                  </a:cubicBezTo>
                  <a:cubicBezTo>
                    <a:pt x="1130" y="967"/>
                    <a:pt x="1127" y="967"/>
                    <a:pt x="1127" y="967"/>
                  </a:cubicBezTo>
                  <a:lnTo>
                    <a:pt x="1124" y="961"/>
                  </a:lnTo>
                  <a:cubicBezTo>
                    <a:pt x="1104" y="961"/>
                    <a:pt x="1095" y="955"/>
                    <a:pt x="1087" y="952"/>
                  </a:cubicBezTo>
                  <a:cubicBezTo>
                    <a:pt x="1084" y="946"/>
                    <a:pt x="1084" y="946"/>
                    <a:pt x="1081" y="946"/>
                  </a:cubicBezTo>
                  <a:cubicBezTo>
                    <a:pt x="1061" y="941"/>
                    <a:pt x="1044" y="929"/>
                    <a:pt x="1026" y="915"/>
                  </a:cubicBezTo>
                  <a:cubicBezTo>
                    <a:pt x="1023" y="912"/>
                    <a:pt x="1018" y="912"/>
                    <a:pt x="1018" y="909"/>
                  </a:cubicBezTo>
                  <a:cubicBezTo>
                    <a:pt x="1018" y="909"/>
                    <a:pt x="1015" y="909"/>
                    <a:pt x="1015" y="903"/>
                  </a:cubicBezTo>
                  <a:cubicBezTo>
                    <a:pt x="1012" y="903"/>
                    <a:pt x="1012" y="900"/>
                    <a:pt x="1012" y="900"/>
                  </a:cubicBezTo>
                  <a:cubicBezTo>
                    <a:pt x="1003" y="895"/>
                    <a:pt x="997" y="886"/>
                    <a:pt x="989" y="883"/>
                  </a:cubicBezTo>
                  <a:cubicBezTo>
                    <a:pt x="971" y="869"/>
                    <a:pt x="957" y="851"/>
                    <a:pt x="943" y="831"/>
                  </a:cubicBezTo>
                  <a:cubicBezTo>
                    <a:pt x="940" y="828"/>
                    <a:pt x="940" y="825"/>
                    <a:pt x="937" y="822"/>
                  </a:cubicBezTo>
                  <a:cubicBezTo>
                    <a:pt x="928" y="814"/>
                    <a:pt x="922" y="802"/>
                    <a:pt x="914" y="797"/>
                  </a:cubicBezTo>
                  <a:cubicBezTo>
                    <a:pt x="899" y="773"/>
                    <a:pt x="888" y="753"/>
                    <a:pt x="879" y="730"/>
                  </a:cubicBezTo>
                  <a:lnTo>
                    <a:pt x="873" y="727"/>
                  </a:lnTo>
                  <a:lnTo>
                    <a:pt x="871" y="724"/>
                  </a:lnTo>
                  <a:cubicBezTo>
                    <a:pt x="873" y="722"/>
                    <a:pt x="873" y="722"/>
                    <a:pt x="871" y="722"/>
                  </a:cubicBezTo>
                  <a:lnTo>
                    <a:pt x="871" y="716"/>
                  </a:lnTo>
                  <a:cubicBezTo>
                    <a:pt x="868" y="707"/>
                    <a:pt x="865" y="696"/>
                    <a:pt x="856" y="681"/>
                  </a:cubicBezTo>
                  <a:cubicBezTo>
                    <a:pt x="853" y="670"/>
                    <a:pt x="850" y="655"/>
                    <a:pt x="850" y="644"/>
                  </a:cubicBezTo>
                  <a:cubicBezTo>
                    <a:pt x="850" y="641"/>
                    <a:pt x="845" y="629"/>
                    <a:pt x="845" y="626"/>
                  </a:cubicBezTo>
                  <a:lnTo>
                    <a:pt x="845" y="621"/>
                  </a:lnTo>
                  <a:lnTo>
                    <a:pt x="845" y="601"/>
                  </a:lnTo>
                  <a:cubicBezTo>
                    <a:pt x="842" y="592"/>
                    <a:pt x="842" y="580"/>
                    <a:pt x="845" y="569"/>
                  </a:cubicBezTo>
                  <a:lnTo>
                    <a:pt x="845" y="557"/>
                  </a:lnTo>
                  <a:cubicBezTo>
                    <a:pt x="845" y="554"/>
                    <a:pt x="850" y="552"/>
                    <a:pt x="850" y="549"/>
                  </a:cubicBezTo>
                  <a:lnTo>
                    <a:pt x="850" y="543"/>
                  </a:lnTo>
                  <a:cubicBezTo>
                    <a:pt x="853" y="537"/>
                    <a:pt x="853" y="528"/>
                    <a:pt x="853" y="523"/>
                  </a:cubicBezTo>
                  <a:cubicBezTo>
                    <a:pt x="856" y="511"/>
                    <a:pt x="859" y="505"/>
                    <a:pt x="859" y="491"/>
                  </a:cubicBezTo>
                  <a:lnTo>
                    <a:pt x="859" y="485"/>
                  </a:lnTo>
                  <a:lnTo>
                    <a:pt x="865" y="482"/>
                  </a:lnTo>
                  <a:cubicBezTo>
                    <a:pt x="865" y="479"/>
                    <a:pt x="868" y="479"/>
                    <a:pt x="868" y="477"/>
                  </a:cubicBezTo>
                  <a:cubicBezTo>
                    <a:pt x="871" y="468"/>
                    <a:pt x="873" y="456"/>
                    <a:pt x="882" y="448"/>
                  </a:cubicBezTo>
                  <a:cubicBezTo>
                    <a:pt x="882" y="442"/>
                    <a:pt x="885" y="442"/>
                    <a:pt x="885" y="439"/>
                  </a:cubicBezTo>
                  <a:lnTo>
                    <a:pt x="885" y="436"/>
                  </a:lnTo>
                  <a:lnTo>
                    <a:pt x="888" y="433"/>
                  </a:lnTo>
                  <a:lnTo>
                    <a:pt x="894" y="428"/>
                  </a:lnTo>
                  <a:cubicBezTo>
                    <a:pt x="894" y="428"/>
                    <a:pt x="894" y="425"/>
                    <a:pt x="897" y="425"/>
                  </a:cubicBezTo>
                  <a:cubicBezTo>
                    <a:pt x="911" y="407"/>
                    <a:pt x="928" y="390"/>
                    <a:pt x="946" y="376"/>
                  </a:cubicBezTo>
                  <a:lnTo>
                    <a:pt x="951" y="370"/>
                  </a:lnTo>
                  <a:cubicBezTo>
                    <a:pt x="954" y="367"/>
                    <a:pt x="954" y="367"/>
                    <a:pt x="957" y="367"/>
                  </a:cubicBezTo>
                  <a:cubicBezTo>
                    <a:pt x="971" y="361"/>
                    <a:pt x="986" y="350"/>
                    <a:pt x="1000" y="341"/>
                  </a:cubicBezTo>
                  <a:cubicBezTo>
                    <a:pt x="1003" y="338"/>
                    <a:pt x="1009" y="338"/>
                    <a:pt x="1009" y="338"/>
                  </a:cubicBezTo>
                  <a:cubicBezTo>
                    <a:pt x="1012" y="338"/>
                    <a:pt x="1012" y="338"/>
                    <a:pt x="1012" y="335"/>
                  </a:cubicBezTo>
                  <a:cubicBezTo>
                    <a:pt x="1018" y="333"/>
                    <a:pt x="1029" y="333"/>
                    <a:pt x="1035" y="327"/>
                  </a:cubicBezTo>
                  <a:cubicBezTo>
                    <a:pt x="1044" y="324"/>
                    <a:pt x="1055" y="321"/>
                    <a:pt x="1069" y="321"/>
                  </a:cubicBezTo>
                  <a:cubicBezTo>
                    <a:pt x="1072" y="321"/>
                    <a:pt x="1075" y="321"/>
                    <a:pt x="1081" y="318"/>
                  </a:cubicBezTo>
                  <a:lnTo>
                    <a:pt x="1087" y="318"/>
                  </a:lnTo>
                  <a:cubicBezTo>
                    <a:pt x="1093" y="312"/>
                    <a:pt x="1101" y="312"/>
                    <a:pt x="1104" y="312"/>
                  </a:cubicBezTo>
                  <a:cubicBezTo>
                    <a:pt x="1116" y="312"/>
                    <a:pt x="1127" y="309"/>
                    <a:pt x="1136" y="309"/>
                  </a:cubicBezTo>
                  <a:close/>
                  <a:moveTo>
                    <a:pt x="2046" y="262"/>
                  </a:moveTo>
                  <a:cubicBezTo>
                    <a:pt x="2139" y="262"/>
                    <a:pt x="2237" y="280"/>
                    <a:pt x="2338" y="318"/>
                  </a:cubicBezTo>
                  <a:cubicBezTo>
                    <a:pt x="2646" y="428"/>
                    <a:pt x="2931" y="641"/>
                    <a:pt x="3191" y="874"/>
                  </a:cubicBezTo>
                  <a:cubicBezTo>
                    <a:pt x="3171" y="889"/>
                    <a:pt x="3147" y="909"/>
                    <a:pt x="3124" y="923"/>
                  </a:cubicBezTo>
                  <a:cubicBezTo>
                    <a:pt x="3110" y="929"/>
                    <a:pt x="3093" y="938"/>
                    <a:pt x="3078" y="955"/>
                  </a:cubicBezTo>
                  <a:lnTo>
                    <a:pt x="3049" y="984"/>
                  </a:lnTo>
                  <a:lnTo>
                    <a:pt x="3024" y="1010"/>
                  </a:lnTo>
                  <a:cubicBezTo>
                    <a:pt x="2917" y="1116"/>
                    <a:pt x="2805" y="1229"/>
                    <a:pt x="2698" y="1341"/>
                  </a:cubicBezTo>
                  <a:cubicBezTo>
                    <a:pt x="2468" y="1313"/>
                    <a:pt x="2238" y="1296"/>
                    <a:pt x="2007" y="1296"/>
                  </a:cubicBezTo>
                  <a:cubicBezTo>
                    <a:pt x="1793" y="1296"/>
                    <a:pt x="1578" y="1311"/>
                    <a:pt x="1363" y="1344"/>
                  </a:cubicBezTo>
                  <a:cubicBezTo>
                    <a:pt x="1358" y="1344"/>
                    <a:pt x="1352" y="1347"/>
                    <a:pt x="1346" y="1347"/>
                  </a:cubicBezTo>
                  <a:cubicBezTo>
                    <a:pt x="1338" y="1315"/>
                    <a:pt x="1335" y="1286"/>
                    <a:pt x="1332" y="1255"/>
                  </a:cubicBezTo>
                  <a:cubicBezTo>
                    <a:pt x="1608" y="1229"/>
                    <a:pt x="1853" y="987"/>
                    <a:pt x="1819" y="693"/>
                  </a:cubicBezTo>
                  <a:cubicBezTo>
                    <a:pt x="1804" y="566"/>
                    <a:pt x="1755" y="454"/>
                    <a:pt x="1689" y="361"/>
                  </a:cubicBezTo>
                  <a:cubicBezTo>
                    <a:pt x="1794" y="297"/>
                    <a:pt x="1915" y="262"/>
                    <a:pt x="2046" y="262"/>
                  </a:cubicBezTo>
                  <a:close/>
                  <a:moveTo>
                    <a:pt x="3378" y="1053"/>
                  </a:moveTo>
                  <a:cubicBezTo>
                    <a:pt x="3462" y="1131"/>
                    <a:pt x="3539" y="1212"/>
                    <a:pt x="3617" y="1289"/>
                  </a:cubicBezTo>
                  <a:cubicBezTo>
                    <a:pt x="3709" y="1384"/>
                    <a:pt x="3799" y="1485"/>
                    <a:pt x="3885" y="1586"/>
                  </a:cubicBezTo>
                  <a:cubicBezTo>
                    <a:pt x="3597" y="1508"/>
                    <a:pt x="3306" y="1442"/>
                    <a:pt x="3009" y="1390"/>
                  </a:cubicBezTo>
                  <a:lnTo>
                    <a:pt x="3243" y="1160"/>
                  </a:lnTo>
                  <a:cubicBezTo>
                    <a:pt x="3289" y="1119"/>
                    <a:pt x="3332" y="1085"/>
                    <a:pt x="3378" y="1053"/>
                  </a:cubicBezTo>
                  <a:close/>
                  <a:moveTo>
                    <a:pt x="4446" y="600"/>
                  </a:moveTo>
                  <a:cubicBezTo>
                    <a:pt x="4774" y="600"/>
                    <a:pt x="5110" y="716"/>
                    <a:pt x="5318" y="981"/>
                  </a:cubicBezTo>
                  <a:cubicBezTo>
                    <a:pt x="5566" y="1289"/>
                    <a:pt x="5511" y="1704"/>
                    <a:pt x="5410" y="2076"/>
                  </a:cubicBezTo>
                  <a:cubicBezTo>
                    <a:pt x="5335" y="2039"/>
                    <a:pt x="5251" y="2007"/>
                    <a:pt x="5174" y="1975"/>
                  </a:cubicBezTo>
                  <a:lnTo>
                    <a:pt x="5168" y="1970"/>
                  </a:lnTo>
                  <a:cubicBezTo>
                    <a:pt x="5159" y="1964"/>
                    <a:pt x="5145" y="1955"/>
                    <a:pt x="5130" y="1952"/>
                  </a:cubicBezTo>
                  <a:cubicBezTo>
                    <a:pt x="5116" y="1949"/>
                    <a:pt x="5096" y="1946"/>
                    <a:pt x="5081" y="1938"/>
                  </a:cubicBezTo>
                  <a:cubicBezTo>
                    <a:pt x="5078" y="1938"/>
                    <a:pt x="5078" y="1938"/>
                    <a:pt x="5076" y="1935"/>
                  </a:cubicBezTo>
                  <a:cubicBezTo>
                    <a:pt x="5067" y="1932"/>
                    <a:pt x="5061" y="1932"/>
                    <a:pt x="5058" y="1932"/>
                  </a:cubicBezTo>
                  <a:cubicBezTo>
                    <a:pt x="4813" y="1851"/>
                    <a:pt x="4568" y="1776"/>
                    <a:pt x="4318" y="1702"/>
                  </a:cubicBezTo>
                  <a:lnTo>
                    <a:pt x="4315" y="1702"/>
                  </a:lnTo>
                  <a:cubicBezTo>
                    <a:pt x="4127" y="1459"/>
                    <a:pt x="3923" y="1229"/>
                    <a:pt x="3704" y="1016"/>
                  </a:cubicBezTo>
                  <a:cubicBezTo>
                    <a:pt x="3663" y="975"/>
                    <a:pt x="3620" y="932"/>
                    <a:pt x="3580" y="897"/>
                  </a:cubicBezTo>
                  <a:cubicBezTo>
                    <a:pt x="3796" y="753"/>
                    <a:pt x="4021" y="638"/>
                    <a:pt x="4286" y="609"/>
                  </a:cubicBezTo>
                  <a:cubicBezTo>
                    <a:pt x="4339" y="603"/>
                    <a:pt x="4392" y="600"/>
                    <a:pt x="4446" y="600"/>
                  </a:cubicBezTo>
                  <a:close/>
                  <a:moveTo>
                    <a:pt x="1988" y="1550"/>
                  </a:moveTo>
                  <a:cubicBezTo>
                    <a:pt x="2153" y="1550"/>
                    <a:pt x="2318" y="1560"/>
                    <a:pt x="2482" y="1575"/>
                  </a:cubicBezTo>
                  <a:cubicBezTo>
                    <a:pt x="2234" y="1849"/>
                    <a:pt x="1992" y="2137"/>
                    <a:pt x="1784" y="2442"/>
                  </a:cubicBezTo>
                  <a:cubicBezTo>
                    <a:pt x="1729" y="2338"/>
                    <a:pt x="1672" y="2235"/>
                    <a:pt x="1617" y="2128"/>
                  </a:cubicBezTo>
                  <a:cubicBezTo>
                    <a:pt x="1545" y="1952"/>
                    <a:pt x="1464" y="1776"/>
                    <a:pt x="1412" y="1592"/>
                  </a:cubicBezTo>
                  <a:cubicBezTo>
                    <a:pt x="1487" y="1580"/>
                    <a:pt x="1559" y="1575"/>
                    <a:pt x="1629" y="1566"/>
                  </a:cubicBezTo>
                  <a:cubicBezTo>
                    <a:pt x="1749" y="1555"/>
                    <a:pt x="1869" y="1550"/>
                    <a:pt x="1988" y="1550"/>
                  </a:cubicBezTo>
                  <a:close/>
                  <a:moveTo>
                    <a:pt x="4574" y="2047"/>
                  </a:moveTo>
                  <a:lnTo>
                    <a:pt x="4574" y="2047"/>
                  </a:lnTo>
                  <a:cubicBezTo>
                    <a:pt x="4721" y="2093"/>
                    <a:pt x="4871" y="2140"/>
                    <a:pt x="5015" y="2186"/>
                  </a:cubicBezTo>
                  <a:cubicBezTo>
                    <a:pt x="5122" y="2229"/>
                    <a:pt x="5231" y="2272"/>
                    <a:pt x="5335" y="2321"/>
                  </a:cubicBezTo>
                  <a:cubicBezTo>
                    <a:pt x="5335" y="2324"/>
                    <a:pt x="5332" y="2324"/>
                    <a:pt x="5332" y="2327"/>
                  </a:cubicBezTo>
                  <a:cubicBezTo>
                    <a:pt x="5274" y="2529"/>
                    <a:pt x="5194" y="2719"/>
                    <a:pt x="5102" y="2906"/>
                  </a:cubicBezTo>
                  <a:cubicBezTo>
                    <a:pt x="5009" y="2739"/>
                    <a:pt x="4914" y="2569"/>
                    <a:pt x="4813" y="2408"/>
                  </a:cubicBezTo>
                  <a:cubicBezTo>
                    <a:pt x="4736" y="2284"/>
                    <a:pt x="4658" y="2163"/>
                    <a:pt x="4574" y="2047"/>
                  </a:cubicBezTo>
                  <a:close/>
                  <a:moveTo>
                    <a:pt x="1167" y="1635"/>
                  </a:moveTo>
                  <a:cubicBezTo>
                    <a:pt x="1219" y="1820"/>
                    <a:pt x="1291" y="1998"/>
                    <a:pt x="1363" y="2177"/>
                  </a:cubicBezTo>
                  <a:cubicBezTo>
                    <a:pt x="1363" y="2191"/>
                    <a:pt x="1369" y="2206"/>
                    <a:pt x="1378" y="2220"/>
                  </a:cubicBezTo>
                  <a:cubicBezTo>
                    <a:pt x="1461" y="2379"/>
                    <a:pt x="1545" y="2537"/>
                    <a:pt x="1631" y="2696"/>
                  </a:cubicBezTo>
                  <a:cubicBezTo>
                    <a:pt x="1502" y="2915"/>
                    <a:pt x="1392" y="3145"/>
                    <a:pt x="1314" y="3390"/>
                  </a:cubicBezTo>
                  <a:cubicBezTo>
                    <a:pt x="1170" y="3321"/>
                    <a:pt x="1029" y="3249"/>
                    <a:pt x="894" y="3171"/>
                  </a:cubicBezTo>
                  <a:cubicBezTo>
                    <a:pt x="536" y="2973"/>
                    <a:pt x="208" y="2601"/>
                    <a:pt x="395" y="2177"/>
                  </a:cubicBezTo>
                  <a:cubicBezTo>
                    <a:pt x="533" y="1866"/>
                    <a:pt x="839" y="1716"/>
                    <a:pt x="1167" y="1635"/>
                  </a:cubicBezTo>
                  <a:close/>
                  <a:moveTo>
                    <a:pt x="1776" y="2958"/>
                  </a:moveTo>
                  <a:cubicBezTo>
                    <a:pt x="1934" y="3249"/>
                    <a:pt x="2104" y="3535"/>
                    <a:pt x="2286" y="3808"/>
                  </a:cubicBezTo>
                  <a:cubicBezTo>
                    <a:pt x="2035" y="3719"/>
                    <a:pt x="1790" y="3612"/>
                    <a:pt x="1545" y="3503"/>
                  </a:cubicBezTo>
                  <a:cubicBezTo>
                    <a:pt x="1603" y="3315"/>
                    <a:pt x="1680" y="3131"/>
                    <a:pt x="1776" y="2958"/>
                  </a:cubicBezTo>
                  <a:close/>
                  <a:moveTo>
                    <a:pt x="2799" y="1609"/>
                  </a:moveTo>
                  <a:cubicBezTo>
                    <a:pt x="3260" y="1676"/>
                    <a:pt x="3718" y="1791"/>
                    <a:pt x="4171" y="1923"/>
                  </a:cubicBezTo>
                  <a:cubicBezTo>
                    <a:pt x="4303" y="2096"/>
                    <a:pt x="4430" y="2281"/>
                    <a:pt x="4554" y="2465"/>
                  </a:cubicBezTo>
                  <a:cubicBezTo>
                    <a:pt x="4701" y="2696"/>
                    <a:pt x="4834" y="2935"/>
                    <a:pt x="4955" y="3180"/>
                  </a:cubicBezTo>
                  <a:cubicBezTo>
                    <a:pt x="4900" y="3275"/>
                    <a:pt x="4842" y="3367"/>
                    <a:pt x="4779" y="3462"/>
                  </a:cubicBezTo>
                  <a:cubicBezTo>
                    <a:pt x="4580" y="3751"/>
                    <a:pt x="4358" y="4022"/>
                    <a:pt x="4107" y="4258"/>
                  </a:cubicBezTo>
                  <a:cubicBezTo>
                    <a:pt x="3937" y="4241"/>
                    <a:pt x="3767" y="4212"/>
                    <a:pt x="3597" y="4180"/>
                  </a:cubicBezTo>
                  <a:cubicBezTo>
                    <a:pt x="3292" y="4122"/>
                    <a:pt x="2992" y="4042"/>
                    <a:pt x="2698" y="3950"/>
                  </a:cubicBezTo>
                  <a:cubicBezTo>
                    <a:pt x="2407" y="3555"/>
                    <a:pt x="2156" y="3131"/>
                    <a:pt x="1923" y="2702"/>
                  </a:cubicBezTo>
                  <a:cubicBezTo>
                    <a:pt x="2165" y="2310"/>
                    <a:pt x="2473" y="1949"/>
                    <a:pt x="2799" y="1609"/>
                  </a:cubicBezTo>
                  <a:close/>
                  <a:moveTo>
                    <a:pt x="5571" y="2428"/>
                  </a:moveTo>
                  <a:cubicBezTo>
                    <a:pt x="5793" y="2534"/>
                    <a:pt x="6001" y="2673"/>
                    <a:pt x="6174" y="2857"/>
                  </a:cubicBezTo>
                  <a:cubicBezTo>
                    <a:pt x="6361" y="3053"/>
                    <a:pt x="6557" y="3376"/>
                    <a:pt x="6534" y="3664"/>
                  </a:cubicBezTo>
                  <a:cubicBezTo>
                    <a:pt x="6520" y="3656"/>
                    <a:pt x="6502" y="3650"/>
                    <a:pt x="6485" y="3641"/>
                  </a:cubicBezTo>
                  <a:cubicBezTo>
                    <a:pt x="6414" y="3614"/>
                    <a:pt x="6339" y="3601"/>
                    <a:pt x="6263" y="3601"/>
                  </a:cubicBezTo>
                  <a:cubicBezTo>
                    <a:pt x="6210" y="3601"/>
                    <a:pt x="6156" y="3608"/>
                    <a:pt x="6105" y="3621"/>
                  </a:cubicBezTo>
                  <a:cubicBezTo>
                    <a:pt x="6038" y="3635"/>
                    <a:pt x="5972" y="3667"/>
                    <a:pt x="5917" y="3713"/>
                  </a:cubicBezTo>
                  <a:cubicBezTo>
                    <a:pt x="5914" y="3713"/>
                    <a:pt x="5914" y="3719"/>
                    <a:pt x="5914" y="3719"/>
                  </a:cubicBezTo>
                  <a:cubicBezTo>
                    <a:pt x="5909" y="3722"/>
                    <a:pt x="5900" y="3725"/>
                    <a:pt x="5894" y="3733"/>
                  </a:cubicBezTo>
                  <a:cubicBezTo>
                    <a:pt x="5845" y="3768"/>
                    <a:pt x="5811" y="3814"/>
                    <a:pt x="5785" y="3863"/>
                  </a:cubicBezTo>
                  <a:cubicBezTo>
                    <a:pt x="5785" y="3866"/>
                    <a:pt x="5782" y="3869"/>
                    <a:pt x="5782" y="3869"/>
                  </a:cubicBezTo>
                  <a:cubicBezTo>
                    <a:pt x="5715" y="3987"/>
                    <a:pt x="5701" y="4128"/>
                    <a:pt x="5736" y="4261"/>
                  </a:cubicBezTo>
                  <a:cubicBezTo>
                    <a:pt x="5715" y="4267"/>
                    <a:pt x="5698" y="4269"/>
                    <a:pt x="5681" y="4269"/>
                  </a:cubicBezTo>
                  <a:cubicBezTo>
                    <a:pt x="5643" y="4163"/>
                    <a:pt x="5606" y="4065"/>
                    <a:pt x="5571" y="3970"/>
                  </a:cubicBezTo>
                  <a:cubicBezTo>
                    <a:pt x="5476" y="3702"/>
                    <a:pt x="5367" y="3439"/>
                    <a:pt x="5246" y="3189"/>
                  </a:cubicBezTo>
                  <a:cubicBezTo>
                    <a:pt x="5375" y="2944"/>
                    <a:pt x="5491" y="2690"/>
                    <a:pt x="5571" y="2428"/>
                  </a:cubicBezTo>
                  <a:close/>
                  <a:moveTo>
                    <a:pt x="5087" y="3451"/>
                  </a:moveTo>
                  <a:cubicBezTo>
                    <a:pt x="5130" y="3546"/>
                    <a:pt x="5174" y="3638"/>
                    <a:pt x="5211" y="3736"/>
                  </a:cubicBezTo>
                  <a:cubicBezTo>
                    <a:pt x="5283" y="3915"/>
                    <a:pt x="5352" y="4102"/>
                    <a:pt x="5410" y="4290"/>
                  </a:cubicBezTo>
                  <a:cubicBezTo>
                    <a:pt x="5283" y="4298"/>
                    <a:pt x="5159" y="4301"/>
                    <a:pt x="5050" y="4304"/>
                  </a:cubicBezTo>
                  <a:cubicBezTo>
                    <a:pt x="4993" y="4306"/>
                    <a:pt x="4937" y="4308"/>
                    <a:pt x="4880" y="4308"/>
                  </a:cubicBezTo>
                  <a:cubicBezTo>
                    <a:pt x="4730" y="4308"/>
                    <a:pt x="4578" y="4300"/>
                    <a:pt x="4430" y="4290"/>
                  </a:cubicBezTo>
                  <a:cubicBezTo>
                    <a:pt x="4603" y="4117"/>
                    <a:pt x="4759" y="3927"/>
                    <a:pt x="4900" y="3728"/>
                  </a:cubicBezTo>
                  <a:cubicBezTo>
                    <a:pt x="4963" y="3638"/>
                    <a:pt x="5024" y="3549"/>
                    <a:pt x="5087" y="3451"/>
                  </a:cubicBezTo>
                  <a:close/>
                  <a:moveTo>
                    <a:pt x="6243" y="3829"/>
                  </a:moveTo>
                  <a:cubicBezTo>
                    <a:pt x="6260" y="3829"/>
                    <a:pt x="6280" y="3834"/>
                    <a:pt x="6301" y="3834"/>
                  </a:cubicBezTo>
                  <a:lnTo>
                    <a:pt x="6303" y="3834"/>
                  </a:lnTo>
                  <a:cubicBezTo>
                    <a:pt x="6306" y="3834"/>
                    <a:pt x="6306" y="3837"/>
                    <a:pt x="6306" y="3837"/>
                  </a:cubicBezTo>
                  <a:cubicBezTo>
                    <a:pt x="6321" y="3840"/>
                    <a:pt x="6332" y="3840"/>
                    <a:pt x="6344" y="3843"/>
                  </a:cubicBezTo>
                  <a:cubicBezTo>
                    <a:pt x="6364" y="3846"/>
                    <a:pt x="6387" y="3854"/>
                    <a:pt x="6404" y="3860"/>
                  </a:cubicBezTo>
                  <a:lnTo>
                    <a:pt x="6407" y="3866"/>
                  </a:lnTo>
                  <a:cubicBezTo>
                    <a:pt x="6407" y="3866"/>
                    <a:pt x="6410" y="3866"/>
                    <a:pt x="6410" y="3869"/>
                  </a:cubicBezTo>
                  <a:cubicBezTo>
                    <a:pt x="6416" y="3869"/>
                    <a:pt x="6419" y="3872"/>
                    <a:pt x="6419" y="3872"/>
                  </a:cubicBezTo>
                  <a:cubicBezTo>
                    <a:pt x="6424" y="3875"/>
                    <a:pt x="6436" y="3880"/>
                    <a:pt x="6445" y="3886"/>
                  </a:cubicBezTo>
                  <a:cubicBezTo>
                    <a:pt x="6447" y="3886"/>
                    <a:pt x="6447" y="3889"/>
                    <a:pt x="6447" y="3889"/>
                  </a:cubicBezTo>
                  <a:cubicBezTo>
                    <a:pt x="6465" y="3898"/>
                    <a:pt x="6482" y="3909"/>
                    <a:pt x="6496" y="3924"/>
                  </a:cubicBezTo>
                  <a:cubicBezTo>
                    <a:pt x="6505" y="3927"/>
                    <a:pt x="6508" y="3929"/>
                    <a:pt x="6511" y="3932"/>
                  </a:cubicBezTo>
                  <a:lnTo>
                    <a:pt x="6517" y="3938"/>
                  </a:lnTo>
                  <a:cubicBezTo>
                    <a:pt x="6522" y="3941"/>
                    <a:pt x="6531" y="3947"/>
                    <a:pt x="6534" y="3952"/>
                  </a:cubicBezTo>
                  <a:lnTo>
                    <a:pt x="6577" y="3996"/>
                  </a:lnTo>
                  <a:cubicBezTo>
                    <a:pt x="6583" y="4001"/>
                    <a:pt x="6592" y="4013"/>
                    <a:pt x="6603" y="4019"/>
                  </a:cubicBezTo>
                  <a:cubicBezTo>
                    <a:pt x="6606" y="4025"/>
                    <a:pt x="6606" y="4027"/>
                    <a:pt x="6609" y="4027"/>
                  </a:cubicBezTo>
                  <a:cubicBezTo>
                    <a:pt x="6618" y="4042"/>
                    <a:pt x="6626" y="4056"/>
                    <a:pt x="6635" y="4071"/>
                  </a:cubicBezTo>
                  <a:cubicBezTo>
                    <a:pt x="6638" y="4073"/>
                    <a:pt x="6641" y="4082"/>
                    <a:pt x="6641" y="4085"/>
                  </a:cubicBezTo>
                  <a:cubicBezTo>
                    <a:pt x="6646" y="4091"/>
                    <a:pt x="6649" y="4102"/>
                    <a:pt x="6655" y="4111"/>
                  </a:cubicBezTo>
                  <a:cubicBezTo>
                    <a:pt x="6655" y="4111"/>
                    <a:pt x="6661" y="4114"/>
                    <a:pt x="6661" y="4117"/>
                  </a:cubicBezTo>
                  <a:cubicBezTo>
                    <a:pt x="6661" y="4120"/>
                    <a:pt x="6664" y="4128"/>
                    <a:pt x="6664" y="4131"/>
                  </a:cubicBezTo>
                  <a:cubicBezTo>
                    <a:pt x="6669" y="4154"/>
                    <a:pt x="6678" y="4174"/>
                    <a:pt x="6681" y="4197"/>
                  </a:cubicBezTo>
                  <a:cubicBezTo>
                    <a:pt x="6687" y="4212"/>
                    <a:pt x="6690" y="4223"/>
                    <a:pt x="6690" y="4232"/>
                  </a:cubicBezTo>
                  <a:lnTo>
                    <a:pt x="6690" y="4235"/>
                  </a:lnTo>
                  <a:lnTo>
                    <a:pt x="6690" y="4261"/>
                  </a:lnTo>
                  <a:cubicBezTo>
                    <a:pt x="6690" y="4304"/>
                    <a:pt x="6681" y="4344"/>
                    <a:pt x="6658" y="4379"/>
                  </a:cubicBezTo>
                  <a:cubicBezTo>
                    <a:pt x="6649" y="4391"/>
                    <a:pt x="6643" y="4405"/>
                    <a:pt x="6638" y="4414"/>
                  </a:cubicBezTo>
                  <a:lnTo>
                    <a:pt x="6638" y="4416"/>
                  </a:lnTo>
                  <a:lnTo>
                    <a:pt x="6635" y="4416"/>
                  </a:lnTo>
                  <a:lnTo>
                    <a:pt x="6635" y="4419"/>
                  </a:lnTo>
                  <a:lnTo>
                    <a:pt x="6623" y="4431"/>
                  </a:lnTo>
                  <a:cubicBezTo>
                    <a:pt x="6618" y="4437"/>
                    <a:pt x="6606" y="4448"/>
                    <a:pt x="6594" y="4457"/>
                  </a:cubicBezTo>
                  <a:lnTo>
                    <a:pt x="6592" y="4460"/>
                  </a:lnTo>
                  <a:lnTo>
                    <a:pt x="6589" y="4463"/>
                  </a:lnTo>
                  <a:cubicBezTo>
                    <a:pt x="6586" y="4465"/>
                    <a:pt x="6577" y="4465"/>
                    <a:pt x="6574" y="4471"/>
                  </a:cubicBezTo>
                  <a:cubicBezTo>
                    <a:pt x="6563" y="4477"/>
                    <a:pt x="6551" y="4486"/>
                    <a:pt x="6540" y="4489"/>
                  </a:cubicBezTo>
                  <a:cubicBezTo>
                    <a:pt x="6537" y="4491"/>
                    <a:pt x="6531" y="4494"/>
                    <a:pt x="6522" y="4494"/>
                  </a:cubicBezTo>
                  <a:cubicBezTo>
                    <a:pt x="6520" y="4494"/>
                    <a:pt x="6520" y="4500"/>
                    <a:pt x="6520" y="4500"/>
                  </a:cubicBezTo>
                  <a:cubicBezTo>
                    <a:pt x="6505" y="4503"/>
                    <a:pt x="6494" y="4506"/>
                    <a:pt x="6485" y="4509"/>
                  </a:cubicBezTo>
                  <a:cubicBezTo>
                    <a:pt x="6476" y="4514"/>
                    <a:pt x="6468" y="4514"/>
                    <a:pt x="6462" y="4514"/>
                  </a:cubicBezTo>
                  <a:lnTo>
                    <a:pt x="6456" y="4514"/>
                  </a:lnTo>
                  <a:cubicBezTo>
                    <a:pt x="6430" y="4517"/>
                    <a:pt x="6404" y="4517"/>
                    <a:pt x="6378" y="4517"/>
                  </a:cubicBezTo>
                  <a:cubicBezTo>
                    <a:pt x="6373" y="4517"/>
                    <a:pt x="6361" y="4514"/>
                    <a:pt x="6355" y="4514"/>
                  </a:cubicBezTo>
                  <a:cubicBezTo>
                    <a:pt x="6347" y="4514"/>
                    <a:pt x="6329" y="4509"/>
                    <a:pt x="6326" y="4509"/>
                  </a:cubicBezTo>
                  <a:cubicBezTo>
                    <a:pt x="6303" y="4506"/>
                    <a:pt x="6277" y="4500"/>
                    <a:pt x="6257" y="4491"/>
                  </a:cubicBezTo>
                  <a:cubicBezTo>
                    <a:pt x="6254" y="4489"/>
                    <a:pt x="6246" y="4489"/>
                    <a:pt x="6240" y="4486"/>
                  </a:cubicBezTo>
                  <a:cubicBezTo>
                    <a:pt x="6234" y="4480"/>
                    <a:pt x="6231" y="4480"/>
                    <a:pt x="6231" y="4480"/>
                  </a:cubicBezTo>
                  <a:cubicBezTo>
                    <a:pt x="6226" y="4477"/>
                    <a:pt x="6214" y="4471"/>
                    <a:pt x="6211" y="4465"/>
                  </a:cubicBezTo>
                  <a:cubicBezTo>
                    <a:pt x="6188" y="4457"/>
                    <a:pt x="6171" y="4445"/>
                    <a:pt x="6154" y="4431"/>
                  </a:cubicBezTo>
                  <a:cubicBezTo>
                    <a:pt x="6148" y="4428"/>
                    <a:pt x="6145" y="4428"/>
                    <a:pt x="6142" y="4422"/>
                  </a:cubicBezTo>
                  <a:lnTo>
                    <a:pt x="6128" y="4408"/>
                  </a:lnTo>
                  <a:cubicBezTo>
                    <a:pt x="6125" y="4405"/>
                    <a:pt x="6119" y="4402"/>
                    <a:pt x="6113" y="4399"/>
                  </a:cubicBezTo>
                  <a:lnTo>
                    <a:pt x="6070" y="4356"/>
                  </a:lnTo>
                  <a:cubicBezTo>
                    <a:pt x="6067" y="4350"/>
                    <a:pt x="6061" y="4344"/>
                    <a:pt x="6056" y="4336"/>
                  </a:cubicBezTo>
                  <a:cubicBezTo>
                    <a:pt x="6056" y="4336"/>
                    <a:pt x="6041" y="4318"/>
                    <a:pt x="6041" y="4316"/>
                  </a:cubicBezTo>
                  <a:cubicBezTo>
                    <a:pt x="6027" y="4293"/>
                    <a:pt x="6012" y="4272"/>
                    <a:pt x="6001" y="4246"/>
                  </a:cubicBezTo>
                  <a:cubicBezTo>
                    <a:pt x="5998" y="4244"/>
                    <a:pt x="5998" y="4241"/>
                    <a:pt x="5998" y="4241"/>
                  </a:cubicBezTo>
                  <a:lnTo>
                    <a:pt x="5995" y="4235"/>
                  </a:lnTo>
                  <a:cubicBezTo>
                    <a:pt x="5989" y="4220"/>
                    <a:pt x="5986" y="4215"/>
                    <a:pt x="5983" y="4200"/>
                  </a:cubicBezTo>
                  <a:cubicBezTo>
                    <a:pt x="5983" y="4197"/>
                    <a:pt x="5981" y="4195"/>
                    <a:pt x="5981" y="4195"/>
                  </a:cubicBezTo>
                  <a:cubicBezTo>
                    <a:pt x="5975" y="4177"/>
                    <a:pt x="5972" y="4160"/>
                    <a:pt x="5969" y="4146"/>
                  </a:cubicBezTo>
                  <a:cubicBezTo>
                    <a:pt x="5969" y="4143"/>
                    <a:pt x="5966" y="4131"/>
                    <a:pt x="5966" y="4128"/>
                  </a:cubicBezTo>
                  <a:cubicBezTo>
                    <a:pt x="5960" y="4114"/>
                    <a:pt x="5960" y="4102"/>
                    <a:pt x="5966" y="4091"/>
                  </a:cubicBezTo>
                  <a:cubicBezTo>
                    <a:pt x="5966" y="4082"/>
                    <a:pt x="5966" y="4071"/>
                    <a:pt x="5969" y="4059"/>
                  </a:cubicBezTo>
                  <a:cubicBezTo>
                    <a:pt x="5969" y="4056"/>
                    <a:pt x="5972" y="4053"/>
                    <a:pt x="5972" y="4048"/>
                  </a:cubicBezTo>
                  <a:cubicBezTo>
                    <a:pt x="5975" y="4039"/>
                    <a:pt x="5981" y="4030"/>
                    <a:pt x="5983" y="4016"/>
                  </a:cubicBezTo>
                  <a:lnTo>
                    <a:pt x="5983" y="4013"/>
                  </a:lnTo>
                  <a:lnTo>
                    <a:pt x="5986" y="4010"/>
                  </a:lnTo>
                  <a:cubicBezTo>
                    <a:pt x="5986" y="4004"/>
                    <a:pt x="5986" y="4004"/>
                    <a:pt x="5989" y="4001"/>
                  </a:cubicBezTo>
                  <a:cubicBezTo>
                    <a:pt x="5995" y="3999"/>
                    <a:pt x="5998" y="3990"/>
                    <a:pt x="5998" y="3984"/>
                  </a:cubicBezTo>
                  <a:lnTo>
                    <a:pt x="6001" y="3981"/>
                  </a:lnTo>
                  <a:cubicBezTo>
                    <a:pt x="6004" y="3978"/>
                    <a:pt x="6004" y="3973"/>
                    <a:pt x="6007" y="3967"/>
                  </a:cubicBezTo>
                  <a:lnTo>
                    <a:pt x="6012" y="3967"/>
                  </a:lnTo>
                  <a:lnTo>
                    <a:pt x="6015" y="3961"/>
                  </a:lnTo>
                  <a:lnTo>
                    <a:pt x="6015" y="3958"/>
                  </a:lnTo>
                  <a:cubicBezTo>
                    <a:pt x="6015" y="3958"/>
                    <a:pt x="6015" y="3958"/>
                    <a:pt x="6016" y="3958"/>
                  </a:cubicBezTo>
                  <a:lnTo>
                    <a:pt x="6016" y="3958"/>
                  </a:lnTo>
                  <a:cubicBezTo>
                    <a:pt x="6015" y="3959"/>
                    <a:pt x="6015" y="3960"/>
                    <a:pt x="6015" y="3961"/>
                  </a:cubicBezTo>
                  <a:cubicBezTo>
                    <a:pt x="6018" y="3958"/>
                    <a:pt x="6021" y="3955"/>
                    <a:pt x="6021" y="3947"/>
                  </a:cubicBezTo>
                  <a:lnTo>
                    <a:pt x="6027" y="3944"/>
                  </a:lnTo>
                  <a:cubicBezTo>
                    <a:pt x="6041" y="3927"/>
                    <a:pt x="6058" y="3912"/>
                    <a:pt x="6073" y="3898"/>
                  </a:cubicBezTo>
                  <a:cubicBezTo>
                    <a:pt x="6073" y="3895"/>
                    <a:pt x="6076" y="3895"/>
                    <a:pt x="6076" y="3895"/>
                  </a:cubicBezTo>
                  <a:lnTo>
                    <a:pt x="6079" y="3889"/>
                  </a:lnTo>
                  <a:cubicBezTo>
                    <a:pt x="6090" y="3883"/>
                    <a:pt x="6099" y="3875"/>
                    <a:pt x="6107" y="3872"/>
                  </a:cubicBezTo>
                  <a:cubicBezTo>
                    <a:pt x="6116" y="3869"/>
                    <a:pt x="6128" y="3866"/>
                    <a:pt x="6133" y="3857"/>
                  </a:cubicBezTo>
                  <a:cubicBezTo>
                    <a:pt x="6136" y="3857"/>
                    <a:pt x="6142" y="3854"/>
                    <a:pt x="6142" y="3854"/>
                  </a:cubicBezTo>
                  <a:lnTo>
                    <a:pt x="6145" y="3852"/>
                  </a:lnTo>
                  <a:cubicBezTo>
                    <a:pt x="6162" y="3843"/>
                    <a:pt x="6185" y="3840"/>
                    <a:pt x="6203" y="3837"/>
                  </a:cubicBezTo>
                  <a:cubicBezTo>
                    <a:pt x="6205" y="3834"/>
                    <a:pt x="6208" y="3834"/>
                    <a:pt x="6208" y="3834"/>
                  </a:cubicBezTo>
                  <a:cubicBezTo>
                    <a:pt x="6211" y="3835"/>
                    <a:pt x="6214" y="3835"/>
                    <a:pt x="6217" y="3835"/>
                  </a:cubicBezTo>
                  <a:cubicBezTo>
                    <a:pt x="6225" y="3835"/>
                    <a:pt x="6232" y="3833"/>
                    <a:pt x="6243" y="3829"/>
                  </a:cubicBezTo>
                  <a:close/>
                  <a:moveTo>
                    <a:pt x="2963" y="4293"/>
                  </a:moveTo>
                  <a:lnTo>
                    <a:pt x="2963" y="4293"/>
                  </a:lnTo>
                  <a:cubicBezTo>
                    <a:pt x="3162" y="4347"/>
                    <a:pt x="3364" y="4393"/>
                    <a:pt x="3568" y="4434"/>
                  </a:cubicBezTo>
                  <a:cubicBezTo>
                    <a:pt x="3666" y="4451"/>
                    <a:pt x="3764" y="4471"/>
                    <a:pt x="3856" y="4483"/>
                  </a:cubicBezTo>
                  <a:cubicBezTo>
                    <a:pt x="3727" y="4604"/>
                    <a:pt x="3591" y="4713"/>
                    <a:pt x="3444" y="4808"/>
                  </a:cubicBezTo>
                  <a:cubicBezTo>
                    <a:pt x="3271" y="4647"/>
                    <a:pt x="3113" y="4474"/>
                    <a:pt x="2963" y="4293"/>
                  </a:cubicBezTo>
                  <a:close/>
                  <a:moveTo>
                    <a:pt x="1312" y="4367"/>
                  </a:moveTo>
                  <a:cubicBezTo>
                    <a:pt x="1329" y="4367"/>
                    <a:pt x="1346" y="4367"/>
                    <a:pt x="1369" y="4370"/>
                  </a:cubicBezTo>
                  <a:lnTo>
                    <a:pt x="1384" y="4370"/>
                  </a:lnTo>
                  <a:cubicBezTo>
                    <a:pt x="1389" y="4373"/>
                    <a:pt x="1398" y="4373"/>
                    <a:pt x="1407" y="4373"/>
                  </a:cubicBezTo>
                  <a:cubicBezTo>
                    <a:pt x="1415" y="4376"/>
                    <a:pt x="1427" y="4376"/>
                    <a:pt x="1436" y="4382"/>
                  </a:cubicBezTo>
                  <a:cubicBezTo>
                    <a:pt x="1447" y="4385"/>
                    <a:pt x="1456" y="4385"/>
                    <a:pt x="1470" y="4388"/>
                  </a:cubicBezTo>
                  <a:cubicBezTo>
                    <a:pt x="1476" y="4391"/>
                    <a:pt x="1487" y="4396"/>
                    <a:pt x="1502" y="4399"/>
                  </a:cubicBezTo>
                  <a:lnTo>
                    <a:pt x="1505" y="4399"/>
                  </a:lnTo>
                  <a:lnTo>
                    <a:pt x="1508" y="4402"/>
                  </a:lnTo>
                  <a:cubicBezTo>
                    <a:pt x="1513" y="4402"/>
                    <a:pt x="1516" y="4405"/>
                    <a:pt x="1516" y="4405"/>
                  </a:cubicBezTo>
                  <a:cubicBezTo>
                    <a:pt x="1533" y="4416"/>
                    <a:pt x="1551" y="4425"/>
                    <a:pt x="1571" y="4440"/>
                  </a:cubicBezTo>
                  <a:cubicBezTo>
                    <a:pt x="1577" y="4442"/>
                    <a:pt x="1588" y="4448"/>
                    <a:pt x="1594" y="4454"/>
                  </a:cubicBezTo>
                  <a:cubicBezTo>
                    <a:pt x="1600" y="4457"/>
                    <a:pt x="1608" y="4460"/>
                    <a:pt x="1614" y="4468"/>
                  </a:cubicBezTo>
                  <a:cubicBezTo>
                    <a:pt x="1620" y="4471"/>
                    <a:pt x="1631" y="4483"/>
                    <a:pt x="1631" y="4483"/>
                  </a:cubicBezTo>
                  <a:cubicBezTo>
                    <a:pt x="1637" y="4489"/>
                    <a:pt x="1646" y="4497"/>
                    <a:pt x="1652" y="4500"/>
                  </a:cubicBezTo>
                  <a:cubicBezTo>
                    <a:pt x="1672" y="4514"/>
                    <a:pt x="1686" y="4532"/>
                    <a:pt x="1701" y="4549"/>
                  </a:cubicBezTo>
                  <a:lnTo>
                    <a:pt x="1704" y="4555"/>
                  </a:lnTo>
                  <a:cubicBezTo>
                    <a:pt x="1706" y="4555"/>
                    <a:pt x="1706" y="4558"/>
                    <a:pt x="1706" y="4558"/>
                  </a:cubicBezTo>
                  <a:cubicBezTo>
                    <a:pt x="1715" y="4569"/>
                    <a:pt x="1721" y="4575"/>
                    <a:pt x="1724" y="4587"/>
                  </a:cubicBezTo>
                  <a:lnTo>
                    <a:pt x="1758" y="4641"/>
                  </a:lnTo>
                  <a:cubicBezTo>
                    <a:pt x="1761" y="4644"/>
                    <a:pt x="1761" y="4656"/>
                    <a:pt x="1764" y="4659"/>
                  </a:cubicBezTo>
                  <a:cubicBezTo>
                    <a:pt x="1767" y="4664"/>
                    <a:pt x="1773" y="4676"/>
                    <a:pt x="1773" y="4687"/>
                  </a:cubicBezTo>
                  <a:cubicBezTo>
                    <a:pt x="1776" y="4699"/>
                    <a:pt x="1778" y="4708"/>
                    <a:pt x="1778" y="4722"/>
                  </a:cubicBezTo>
                  <a:cubicBezTo>
                    <a:pt x="1781" y="4731"/>
                    <a:pt x="1781" y="4751"/>
                    <a:pt x="1781" y="4751"/>
                  </a:cubicBezTo>
                  <a:cubicBezTo>
                    <a:pt x="1787" y="4759"/>
                    <a:pt x="1787" y="4771"/>
                    <a:pt x="1787" y="4777"/>
                  </a:cubicBezTo>
                  <a:lnTo>
                    <a:pt x="1787" y="4800"/>
                  </a:lnTo>
                  <a:cubicBezTo>
                    <a:pt x="1787" y="4803"/>
                    <a:pt x="1787" y="4806"/>
                    <a:pt x="1781" y="4814"/>
                  </a:cubicBezTo>
                  <a:cubicBezTo>
                    <a:pt x="1781" y="4814"/>
                    <a:pt x="1778" y="4834"/>
                    <a:pt x="1778" y="4837"/>
                  </a:cubicBezTo>
                  <a:cubicBezTo>
                    <a:pt x="1776" y="4846"/>
                    <a:pt x="1776" y="4857"/>
                    <a:pt x="1773" y="4863"/>
                  </a:cubicBezTo>
                  <a:cubicBezTo>
                    <a:pt x="1773" y="4866"/>
                    <a:pt x="1767" y="4869"/>
                    <a:pt x="1767" y="4878"/>
                  </a:cubicBezTo>
                  <a:cubicBezTo>
                    <a:pt x="1767" y="4878"/>
                    <a:pt x="1758" y="4904"/>
                    <a:pt x="1753" y="4906"/>
                  </a:cubicBezTo>
                  <a:cubicBezTo>
                    <a:pt x="1750" y="4918"/>
                    <a:pt x="1744" y="4924"/>
                    <a:pt x="1735" y="4935"/>
                  </a:cubicBezTo>
                  <a:cubicBezTo>
                    <a:pt x="1732" y="4944"/>
                    <a:pt x="1721" y="4953"/>
                    <a:pt x="1721" y="4953"/>
                  </a:cubicBezTo>
                  <a:lnTo>
                    <a:pt x="1695" y="4978"/>
                  </a:lnTo>
                  <a:cubicBezTo>
                    <a:pt x="1695" y="4978"/>
                    <a:pt x="1689" y="4981"/>
                    <a:pt x="1686" y="4987"/>
                  </a:cubicBezTo>
                  <a:cubicBezTo>
                    <a:pt x="1680" y="4990"/>
                    <a:pt x="1675" y="4993"/>
                    <a:pt x="1672" y="4993"/>
                  </a:cubicBezTo>
                  <a:cubicBezTo>
                    <a:pt x="1657" y="4999"/>
                    <a:pt x="1646" y="5007"/>
                    <a:pt x="1631" y="5013"/>
                  </a:cubicBezTo>
                  <a:cubicBezTo>
                    <a:pt x="1623" y="5017"/>
                    <a:pt x="1624" y="5017"/>
                    <a:pt x="1624" y="5017"/>
                  </a:cubicBezTo>
                  <a:cubicBezTo>
                    <a:pt x="1625" y="5017"/>
                    <a:pt x="1626" y="5017"/>
                    <a:pt x="1617" y="5022"/>
                  </a:cubicBezTo>
                  <a:cubicBezTo>
                    <a:pt x="1600" y="5025"/>
                    <a:pt x="1585" y="5027"/>
                    <a:pt x="1565" y="5036"/>
                  </a:cubicBezTo>
                  <a:cubicBezTo>
                    <a:pt x="1562" y="5039"/>
                    <a:pt x="1559" y="5039"/>
                    <a:pt x="1559" y="5039"/>
                  </a:cubicBezTo>
                  <a:lnTo>
                    <a:pt x="1551" y="5039"/>
                  </a:lnTo>
                  <a:cubicBezTo>
                    <a:pt x="1536" y="5039"/>
                    <a:pt x="1522" y="5042"/>
                    <a:pt x="1508" y="5042"/>
                  </a:cubicBezTo>
                  <a:cubicBezTo>
                    <a:pt x="1493" y="5042"/>
                    <a:pt x="1485" y="5042"/>
                    <a:pt x="1470" y="5039"/>
                  </a:cubicBezTo>
                  <a:lnTo>
                    <a:pt x="1456" y="5039"/>
                  </a:lnTo>
                  <a:cubicBezTo>
                    <a:pt x="1436" y="5036"/>
                    <a:pt x="1418" y="5033"/>
                    <a:pt x="1401" y="5025"/>
                  </a:cubicBezTo>
                  <a:cubicBezTo>
                    <a:pt x="1392" y="5025"/>
                    <a:pt x="1387" y="5022"/>
                    <a:pt x="1378" y="5022"/>
                  </a:cubicBezTo>
                  <a:cubicBezTo>
                    <a:pt x="1369" y="5019"/>
                    <a:pt x="1361" y="5013"/>
                    <a:pt x="1346" y="5010"/>
                  </a:cubicBezTo>
                  <a:lnTo>
                    <a:pt x="1343" y="5010"/>
                  </a:lnTo>
                  <a:cubicBezTo>
                    <a:pt x="1343" y="5010"/>
                    <a:pt x="1340" y="5010"/>
                    <a:pt x="1340" y="5007"/>
                  </a:cubicBezTo>
                  <a:cubicBezTo>
                    <a:pt x="1335" y="5007"/>
                    <a:pt x="1335" y="5004"/>
                    <a:pt x="1332" y="5004"/>
                  </a:cubicBezTo>
                  <a:lnTo>
                    <a:pt x="1329" y="5004"/>
                  </a:lnTo>
                  <a:lnTo>
                    <a:pt x="1326" y="4999"/>
                  </a:lnTo>
                  <a:cubicBezTo>
                    <a:pt x="1306" y="4990"/>
                    <a:pt x="1283" y="4978"/>
                    <a:pt x="1268" y="4967"/>
                  </a:cubicBezTo>
                  <a:lnTo>
                    <a:pt x="1234" y="4947"/>
                  </a:lnTo>
                  <a:lnTo>
                    <a:pt x="1231" y="4947"/>
                  </a:lnTo>
                  <a:lnTo>
                    <a:pt x="1225" y="4938"/>
                  </a:lnTo>
                  <a:cubicBezTo>
                    <a:pt x="1205" y="4924"/>
                    <a:pt x="1188" y="4906"/>
                    <a:pt x="1170" y="4892"/>
                  </a:cubicBezTo>
                  <a:cubicBezTo>
                    <a:pt x="1162" y="4883"/>
                    <a:pt x="1159" y="4878"/>
                    <a:pt x="1153" y="4869"/>
                  </a:cubicBezTo>
                  <a:lnTo>
                    <a:pt x="1144" y="4863"/>
                  </a:lnTo>
                  <a:lnTo>
                    <a:pt x="1142" y="4863"/>
                  </a:lnTo>
                  <a:lnTo>
                    <a:pt x="1142" y="4860"/>
                  </a:lnTo>
                  <a:lnTo>
                    <a:pt x="1139" y="4857"/>
                  </a:lnTo>
                  <a:cubicBezTo>
                    <a:pt x="1124" y="4834"/>
                    <a:pt x="1113" y="4814"/>
                    <a:pt x="1098" y="4791"/>
                  </a:cubicBezTo>
                  <a:cubicBezTo>
                    <a:pt x="1095" y="4788"/>
                    <a:pt x="1090" y="4777"/>
                    <a:pt x="1090" y="4771"/>
                  </a:cubicBezTo>
                  <a:cubicBezTo>
                    <a:pt x="1090" y="4771"/>
                    <a:pt x="1090" y="4765"/>
                    <a:pt x="1087" y="4765"/>
                  </a:cubicBezTo>
                  <a:cubicBezTo>
                    <a:pt x="1084" y="4759"/>
                    <a:pt x="1081" y="4745"/>
                    <a:pt x="1081" y="4742"/>
                  </a:cubicBezTo>
                  <a:cubicBezTo>
                    <a:pt x="1072" y="4716"/>
                    <a:pt x="1067" y="4693"/>
                    <a:pt x="1061" y="4673"/>
                  </a:cubicBezTo>
                  <a:lnTo>
                    <a:pt x="1061" y="4670"/>
                  </a:lnTo>
                  <a:cubicBezTo>
                    <a:pt x="1061" y="4664"/>
                    <a:pt x="1061" y="4661"/>
                    <a:pt x="1058" y="4659"/>
                  </a:cubicBezTo>
                  <a:lnTo>
                    <a:pt x="1058" y="4627"/>
                  </a:lnTo>
                  <a:cubicBezTo>
                    <a:pt x="1058" y="4618"/>
                    <a:pt x="1058" y="4607"/>
                    <a:pt x="1061" y="4601"/>
                  </a:cubicBezTo>
                  <a:cubicBezTo>
                    <a:pt x="1067" y="4592"/>
                    <a:pt x="1067" y="4587"/>
                    <a:pt x="1067" y="4578"/>
                  </a:cubicBezTo>
                  <a:cubicBezTo>
                    <a:pt x="1069" y="4569"/>
                    <a:pt x="1069" y="4558"/>
                    <a:pt x="1072" y="4546"/>
                  </a:cubicBezTo>
                  <a:cubicBezTo>
                    <a:pt x="1072" y="4543"/>
                    <a:pt x="1072" y="4543"/>
                    <a:pt x="1075" y="4540"/>
                  </a:cubicBezTo>
                  <a:lnTo>
                    <a:pt x="1075" y="4535"/>
                  </a:lnTo>
                  <a:lnTo>
                    <a:pt x="1081" y="4532"/>
                  </a:lnTo>
                  <a:cubicBezTo>
                    <a:pt x="1084" y="4526"/>
                    <a:pt x="1087" y="4514"/>
                    <a:pt x="1095" y="4506"/>
                  </a:cubicBezTo>
                  <a:cubicBezTo>
                    <a:pt x="1098" y="4503"/>
                    <a:pt x="1098" y="4500"/>
                    <a:pt x="1098" y="4500"/>
                  </a:cubicBezTo>
                  <a:cubicBezTo>
                    <a:pt x="1101" y="4497"/>
                    <a:pt x="1104" y="4491"/>
                    <a:pt x="1104" y="4489"/>
                  </a:cubicBezTo>
                  <a:lnTo>
                    <a:pt x="1104" y="4486"/>
                  </a:lnTo>
                  <a:lnTo>
                    <a:pt x="1110" y="4483"/>
                  </a:lnTo>
                  <a:cubicBezTo>
                    <a:pt x="1124" y="4463"/>
                    <a:pt x="1144" y="4442"/>
                    <a:pt x="1162" y="4428"/>
                  </a:cubicBezTo>
                  <a:cubicBezTo>
                    <a:pt x="1170" y="4425"/>
                    <a:pt x="1173" y="4416"/>
                    <a:pt x="1176" y="4414"/>
                  </a:cubicBezTo>
                  <a:cubicBezTo>
                    <a:pt x="1182" y="4411"/>
                    <a:pt x="1182" y="4405"/>
                    <a:pt x="1185" y="4402"/>
                  </a:cubicBezTo>
                  <a:cubicBezTo>
                    <a:pt x="1188" y="4399"/>
                    <a:pt x="1196" y="4396"/>
                    <a:pt x="1202" y="4396"/>
                  </a:cubicBezTo>
                  <a:cubicBezTo>
                    <a:pt x="1205" y="4391"/>
                    <a:pt x="1205" y="4391"/>
                    <a:pt x="1211" y="4391"/>
                  </a:cubicBezTo>
                  <a:lnTo>
                    <a:pt x="1214" y="4391"/>
                  </a:lnTo>
                  <a:cubicBezTo>
                    <a:pt x="1231" y="4388"/>
                    <a:pt x="1248" y="4376"/>
                    <a:pt x="1268" y="4373"/>
                  </a:cubicBezTo>
                  <a:cubicBezTo>
                    <a:pt x="1271" y="4373"/>
                    <a:pt x="1277" y="4373"/>
                    <a:pt x="1286" y="4370"/>
                  </a:cubicBezTo>
                  <a:lnTo>
                    <a:pt x="1291" y="4370"/>
                  </a:lnTo>
                  <a:cubicBezTo>
                    <a:pt x="1300" y="4367"/>
                    <a:pt x="1306" y="4367"/>
                    <a:pt x="1312" y="4367"/>
                  </a:cubicBezTo>
                  <a:close/>
                  <a:moveTo>
                    <a:pt x="1476" y="3762"/>
                  </a:moveTo>
                  <a:cubicBezTo>
                    <a:pt x="1585" y="3808"/>
                    <a:pt x="1692" y="3852"/>
                    <a:pt x="1793" y="3889"/>
                  </a:cubicBezTo>
                  <a:cubicBezTo>
                    <a:pt x="2038" y="3996"/>
                    <a:pt x="2286" y="4088"/>
                    <a:pt x="2539" y="4169"/>
                  </a:cubicBezTo>
                  <a:cubicBezTo>
                    <a:pt x="2747" y="4448"/>
                    <a:pt x="2977" y="4719"/>
                    <a:pt x="3234" y="4961"/>
                  </a:cubicBezTo>
                  <a:cubicBezTo>
                    <a:pt x="3113" y="5048"/>
                    <a:pt x="2986" y="5125"/>
                    <a:pt x="2862" y="5203"/>
                  </a:cubicBezTo>
                  <a:cubicBezTo>
                    <a:pt x="2703" y="5296"/>
                    <a:pt x="2534" y="5345"/>
                    <a:pt x="2369" y="5345"/>
                  </a:cubicBezTo>
                  <a:cubicBezTo>
                    <a:pt x="2189" y="5345"/>
                    <a:pt x="2014" y="5287"/>
                    <a:pt x="1859" y="5166"/>
                  </a:cubicBezTo>
                  <a:cubicBezTo>
                    <a:pt x="1882" y="5149"/>
                    <a:pt x="1905" y="5123"/>
                    <a:pt x="1923" y="5100"/>
                  </a:cubicBezTo>
                  <a:cubicBezTo>
                    <a:pt x="2026" y="4976"/>
                    <a:pt x="2061" y="4820"/>
                    <a:pt x="2026" y="4661"/>
                  </a:cubicBezTo>
                  <a:cubicBezTo>
                    <a:pt x="1974" y="4416"/>
                    <a:pt x="1776" y="4229"/>
                    <a:pt x="1548" y="4151"/>
                  </a:cubicBezTo>
                  <a:cubicBezTo>
                    <a:pt x="1508" y="4137"/>
                    <a:pt x="1464" y="4125"/>
                    <a:pt x="1430" y="4122"/>
                  </a:cubicBezTo>
                  <a:cubicBezTo>
                    <a:pt x="1433" y="4001"/>
                    <a:pt x="1450" y="3880"/>
                    <a:pt x="1476" y="3762"/>
                  </a:cubicBezTo>
                  <a:close/>
                  <a:moveTo>
                    <a:pt x="4197" y="4526"/>
                  </a:moveTo>
                  <a:cubicBezTo>
                    <a:pt x="4414" y="4548"/>
                    <a:pt x="4634" y="4561"/>
                    <a:pt x="4855" y="4561"/>
                  </a:cubicBezTo>
                  <a:cubicBezTo>
                    <a:pt x="4977" y="4561"/>
                    <a:pt x="5098" y="4557"/>
                    <a:pt x="5220" y="4549"/>
                  </a:cubicBezTo>
                  <a:cubicBezTo>
                    <a:pt x="5306" y="4546"/>
                    <a:pt x="5396" y="4538"/>
                    <a:pt x="5491" y="4532"/>
                  </a:cubicBezTo>
                  <a:cubicBezTo>
                    <a:pt x="5543" y="4693"/>
                    <a:pt x="5594" y="4863"/>
                    <a:pt x="5592" y="5033"/>
                  </a:cubicBezTo>
                  <a:cubicBezTo>
                    <a:pt x="5581" y="5423"/>
                    <a:pt x="5266" y="5594"/>
                    <a:pt x="4917" y="5594"/>
                  </a:cubicBezTo>
                  <a:cubicBezTo>
                    <a:pt x="4899" y="5594"/>
                    <a:pt x="4882" y="5593"/>
                    <a:pt x="4865" y="5592"/>
                  </a:cubicBezTo>
                  <a:cubicBezTo>
                    <a:pt x="4410" y="5572"/>
                    <a:pt x="3992" y="5293"/>
                    <a:pt x="3646" y="4990"/>
                  </a:cubicBezTo>
                  <a:cubicBezTo>
                    <a:pt x="3707" y="4944"/>
                    <a:pt x="3767" y="4892"/>
                    <a:pt x="3825" y="4846"/>
                  </a:cubicBezTo>
                  <a:cubicBezTo>
                    <a:pt x="3952" y="4745"/>
                    <a:pt x="4078" y="4636"/>
                    <a:pt x="4197" y="4526"/>
                  </a:cubicBezTo>
                  <a:close/>
                  <a:moveTo>
                    <a:pt x="2038" y="0"/>
                  </a:moveTo>
                  <a:cubicBezTo>
                    <a:pt x="1837" y="0"/>
                    <a:pt x="1648" y="61"/>
                    <a:pt x="1493" y="174"/>
                  </a:cubicBezTo>
                  <a:cubicBezTo>
                    <a:pt x="1459" y="148"/>
                    <a:pt x="1418" y="131"/>
                    <a:pt x="1378" y="116"/>
                  </a:cubicBezTo>
                  <a:cubicBezTo>
                    <a:pt x="1300" y="84"/>
                    <a:pt x="1216" y="67"/>
                    <a:pt x="1132" y="67"/>
                  </a:cubicBezTo>
                  <a:cubicBezTo>
                    <a:pt x="1087" y="67"/>
                    <a:pt x="1043" y="72"/>
                    <a:pt x="1000" y="82"/>
                  </a:cubicBezTo>
                  <a:cubicBezTo>
                    <a:pt x="922" y="102"/>
                    <a:pt x="853" y="137"/>
                    <a:pt x="793" y="188"/>
                  </a:cubicBezTo>
                  <a:cubicBezTo>
                    <a:pt x="784" y="191"/>
                    <a:pt x="776" y="194"/>
                    <a:pt x="770" y="203"/>
                  </a:cubicBezTo>
                  <a:cubicBezTo>
                    <a:pt x="755" y="211"/>
                    <a:pt x="744" y="223"/>
                    <a:pt x="735" y="237"/>
                  </a:cubicBezTo>
                  <a:cubicBezTo>
                    <a:pt x="724" y="252"/>
                    <a:pt x="712" y="263"/>
                    <a:pt x="701" y="275"/>
                  </a:cubicBezTo>
                  <a:cubicBezTo>
                    <a:pt x="695" y="281"/>
                    <a:pt x="686" y="292"/>
                    <a:pt x="680" y="304"/>
                  </a:cubicBezTo>
                  <a:cubicBezTo>
                    <a:pt x="678" y="307"/>
                    <a:pt x="672" y="309"/>
                    <a:pt x="669" y="318"/>
                  </a:cubicBezTo>
                  <a:cubicBezTo>
                    <a:pt x="666" y="321"/>
                    <a:pt x="666" y="324"/>
                    <a:pt x="666" y="327"/>
                  </a:cubicBezTo>
                  <a:cubicBezTo>
                    <a:pt x="666" y="327"/>
                    <a:pt x="663" y="327"/>
                    <a:pt x="663" y="333"/>
                  </a:cubicBezTo>
                  <a:cubicBezTo>
                    <a:pt x="568" y="491"/>
                    <a:pt x="577" y="693"/>
                    <a:pt x="657" y="860"/>
                  </a:cubicBezTo>
                  <a:cubicBezTo>
                    <a:pt x="741" y="1030"/>
                    <a:pt x="899" y="1160"/>
                    <a:pt x="1075" y="1217"/>
                  </a:cubicBezTo>
                  <a:cubicBezTo>
                    <a:pt x="1081" y="1275"/>
                    <a:pt x="1090" y="1333"/>
                    <a:pt x="1101" y="1387"/>
                  </a:cubicBezTo>
                  <a:cubicBezTo>
                    <a:pt x="724" y="1480"/>
                    <a:pt x="360" y="1664"/>
                    <a:pt x="179" y="2027"/>
                  </a:cubicBezTo>
                  <a:cubicBezTo>
                    <a:pt x="0" y="2387"/>
                    <a:pt x="90" y="2782"/>
                    <a:pt x="352" y="3073"/>
                  </a:cubicBezTo>
                  <a:cubicBezTo>
                    <a:pt x="580" y="3324"/>
                    <a:pt x="908" y="3506"/>
                    <a:pt x="1240" y="3653"/>
                  </a:cubicBezTo>
                  <a:cubicBezTo>
                    <a:pt x="1231" y="3670"/>
                    <a:pt x="1228" y="3696"/>
                    <a:pt x="1225" y="3713"/>
                  </a:cubicBezTo>
                  <a:cubicBezTo>
                    <a:pt x="1191" y="3854"/>
                    <a:pt x="1176" y="3996"/>
                    <a:pt x="1173" y="4137"/>
                  </a:cubicBezTo>
                  <a:cubicBezTo>
                    <a:pt x="1064" y="4166"/>
                    <a:pt x="971" y="4229"/>
                    <a:pt x="905" y="4330"/>
                  </a:cubicBezTo>
                  <a:cubicBezTo>
                    <a:pt x="897" y="4344"/>
                    <a:pt x="888" y="4359"/>
                    <a:pt x="876" y="4376"/>
                  </a:cubicBezTo>
                  <a:lnTo>
                    <a:pt x="873" y="4382"/>
                  </a:lnTo>
                  <a:cubicBezTo>
                    <a:pt x="871" y="4385"/>
                    <a:pt x="871" y="4388"/>
                    <a:pt x="871" y="4391"/>
                  </a:cubicBezTo>
                  <a:cubicBezTo>
                    <a:pt x="784" y="4555"/>
                    <a:pt x="796" y="4751"/>
                    <a:pt x="885" y="4921"/>
                  </a:cubicBezTo>
                  <a:cubicBezTo>
                    <a:pt x="1001" y="5144"/>
                    <a:pt x="1247" y="5293"/>
                    <a:pt x="1502" y="5293"/>
                  </a:cubicBezTo>
                  <a:cubicBezTo>
                    <a:pt x="1507" y="5293"/>
                    <a:pt x="1511" y="5293"/>
                    <a:pt x="1516" y="5293"/>
                  </a:cubicBezTo>
                  <a:cubicBezTo>
                    <a:pt x="1548" y="5293"/>
                    <a:pt x="1577" y="5290"/>
                    <a:pt x="1606" y="5284"/>
                  </a:cubicBezTo>
                  <a:cubicBezTo>
                    <a:pt x="1819" y="5488"/>
                    <a:pt x="2092" y="5604"/>
                    <a:pt x="2379" y="5604"/>
                  </a:cubicBezTo>
                  <a:cubicBezTo>
                    <a:pt x="2453" y="5604"/>
                    <a:pt x="2528" y="5597"/>
                    <a:pt x="2603" y="5581"/>
                  </a:cubicBezTo>
                  <a:cubicBezTo>
                    <a:pt x="2891" y="5515"/>
                    <a:pt x="3176" y="5342"/>
                    <a:pt x="3436" y="5149"/>
                  </a:cubicBezTo>
                  <a:cubicBezTo>
                    <a:pt x="3849" y="5502"/>
                    <a:pt x="4357" y="5846"/>
                    <a:pt x="4914" y="5846"/>
                  </a:cubicBezTo>
                  <a:cubicBezTo>
                    <a:pt x="4921" y="5846"/>
                    <a:pt x="4928" y="5846"/>
                    <a:pt x="4934" y="5846"/>
                  </a:cubicBezTo>
                  <a:cubicBezTo>
                    <a:pt x="5295" y="5843"/>
                    <a:pt x="5666" y="5687"/>
                    <a:pt x="5790" y="5324"/>
                  </a:cubicBezTo>
                  <a:cubicBezTo>
                    <a:pt x="5885" y="5065"/>
                    <a:pt x="5839" y="4780"/>
                    <a:pt x="5756" y="4503"/>
                  </a:cubicBezTo>
                  <a:cubicBezTo>
                    <a:pt x="5785" y="4500"/>
                    <a:pt x="5811" y="4497"/>
                    <a:pt x="5839" y="4489"/>
                  </a:cubicBezTo>
                  <a:cubicBezTo>
                    <a:pt x="5963" y="4659"/>
                    <a:pt x="6174" y="4771"/>
                    <a:pt x="6390" y="4777"/>
                  </a:cubicBezTo>
                  <a:cubicBezTo>
                    <a:pt x="6394" y="4777"/>
                    <a:pt x="6397" y="4777"/>
                    <a:pt x="6401" y="4777"/>
                  </a:cubicBezTo>
                  <a:cubicBezTo>
                    <a:pt x="6553" y="4777"/>
                    <a:pt x="6704" y="4719"/>
                    <a:pt x="6805" y="4612"/>
                  </a:cubicBezTo>
                  <a:cubicBezTo>
                    <a:pt x="6920" y="4491"/>
                    <a:pt x="6963" y="4333"/>
                    <a:pt x="6937" y="4171"/>
                  </a:cubicBezTo>
                  <a:cubicBezTo>
                    <a:pt x="6917" y="4039"/>
                    <a:pt x="6851" y="3915"/>
                    <a:pt x="6762" y="3823"/>
                  </a:cubicBezTo>
                  <a:cubicBezTo>
                    <a:pt x="6845" y="3503"/>
                    <a:pt x="6716" y="3137"/>
                    <a:pt x="6517" y="2869"/>
                  </a:cubicBezTo>
                  <a:cubicBezTo>
                    <a:pt x="6286" y="2552"/>
                    <a:pt x="5981" y="2350"/>
                    <a:pt x="5643" y="2183"/>
                  </a:cubicBezTo>
                  <a:cubicBezTo>
                    <a:pt x="5759" y="1762"/>
                    <a:pt x="5825" y="1289"/>
                    <a:pt x="5580" y="909"/>
                  </a:cubicBezTo>
                  <a:cubicBezTo>
                    <a:pt x="5333" y="528"/>
                    <a:pt x="4884" y="340"/>
                    <a:pt x="4447" y="340"/>
                  </a:cubicBezTo>
                  <a:cubicBezTo>
                    <a:pt x="4431" y="340"/>
                    <a:pt x="4414" y="341"/>
                    <a:pt x="4398" y="341"/>
                  </a:cubicBezTo>
                  <a:cubicBezTo>
                    <a:pt x="4009" y="353"/>
                    <a:pt x="3695" y="508"/>
                    <a:pt x="3401" y="716"/>
                  </a:cubicBezTo>
                  <a:cubicBezTo>
                    <a:pt x="3073" y="419"/>
                    <a:pt x="2695" y="125"/>
                    <a:pt x="2283" y="30"/>
                  </a:cubicBezTo>
                  <a:cubicBezTo>
                    <a:pt x="2201" y="10"/>
                    <a:pt x="2118" y="0"/>
                    <a:pt x="2038"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8" name="Google Shape;1432;p43"/>
            <p:cNvSpPr/>
            <p:nvPr/>
          </p:nvSpPr>
          <p:spPr>
            <a:xfrm>
              <a:off x="4802400" y="1996925"/>
              <a:ext cx="18175" cy="17300"/>
            </a:xfrm>
            <a:custGeom>
              <a:avLst/>
              <a:gdLst/>
              <a:ahLst/>
              <a:cxnLst/>
              <a:rect l="l" t="t" r="r" b="b"/>
              <a:pathLst>
                <a:path w="727" h="692" extrusionOk="0">
                  <a:moveTo>
                    <a:pt x="298" y="0"/>
                  </a:moveTo>
                  <a:cubicBezTo>
                    <a:pt x="286" y="0"/>
                    <a:pt x="274" y="3"/>
                    <a:pt x="266" y="3"/>
                  </a:cubicBezTo>
                  <a:cubicBezTo>
                    <a:pt x="260" y="3"/>
                    <a:pt x="254" y="3"/>
                    <a:pt x="246" y="9"/>
                  </a:cubicBezTo>
                  <a:lnTo>
                    <a:pt x="240" y="9"/>
                  </a:lnTo>
                  <a:cubicBezTo>
                    <a:pt x="237" y="12"/>
                    <a:pt x="231" y="12"/>
                    <a:pt x="228" y="12"/>
                  </a:cubicBezTo>
                  <a:cubicBezTo>
                    <a:pt x="214" y="12"/>
                    <a:pt x="202" y="15"/>
                    <a:pt x="197" y="18"/>
                  </a:cubicBezTo>
                  <a:cubicBezTo>
                    <a:pt x="188" y="24"/>
                    <a:pt x="179" y="24"/>
                    <a:pt x="171" y="26"/>
                  </a:cubicBezTo>
                  <a:cubicBezTo>
                    <a:pt x="171" y="29"/>
                    <a:pt x="171" y="29"/>
                    <a:pt x="168" y="29"/>
                  </a:cubicBezTo>
                  <a:cubicBezTo>
                    <a:pt x="168" y="29"/>
                    <a:pt x="165" y="29"/>
                    <a:pt x="159" y="32"/>
                  </a:cubicBezTo>
                  <a:cubicBezTo>
                    <a:pt x="145" y="41"/>
                    <a:pt x="130" y="52"/>
                    <a:pt x="116" y="58"/>
                  </a:cubicBezTo>
                  <a:cubicBezTo>
                    <a:pt x="113" y="58"/>
                    <a:pt x="113" y="58"/>
                    <a:pt x="110" y="61"/>
                  </a:cubicBezTo>
                  <a:lnTo>
                    <a:pt x="107" y="67"/>
                  </a:lnTo>
                  <a:cubicBezTo>
                    <a:pt x="87" y="81"/>
                    <a:pt x="70" y="98"/>
                    <a:pt x="55" y="116"/>
                  </a:cubicBezTo>
                  <a:cubicBezTo>
                    <a:pt x="53" y="116"/>
                    <a:pt x="53" y="119"/>
                    <a:pt x="53" y="119"/>
                  </a:cubicBezTo>
                  <a:lnTo>
                    <a:pt x="50" y="124"/>
                  </a:lnTo>
                  <a:lnTo>
                    <a:pt x="44" y="127"/>
                  </a:lnTo>
                  <a:lnTo>
                    <a:pt x="44" y="130"/>
                  </a:lnTo>
                  <a:cubicBezTo>
                    <a:pt x="44" y="133"/>
                    <a:pt x="41" y="133"/>
                    <a:pt x="41" y="139"/>
                  </a:cubicBezTo>
                  <a:cubicBezTo>
                    <a:pt x="35" y="147"/>
                    <a:pt x="29" y="159"/>
                    <a:pt x="27" y="168"/>
                  </a:cubicBezTo>
                  <a:cubicBezTo>
                    <a:pt x="27" y="170"/>
                    <a:pt x="24" y="170"/>
                    <a:pt x="24" y="173"/>
                  </a:cubicBezTo>
                  <a:lnTo>
                    <a:pt x="21" y="176"/>
                  </a:lnTo>
                  <a:lnTo>
                    <a:pt x="21" y="182"/>
                  </a:lnTo>
                  <a:cubicBezTo>
                    <a:pt x="21" y="196"/>
                    <a:pt x="15" y="202"/>
                    <a:pt x="12" y="214"/>
                  </a:cubicBezTo>
                  <a:cubicBezTo>
                    <a:pt x="12" y="219"/>
                    <a:pt x="12" y="228"/>
                    <a:pt x="9" y="234"/>
                  </a:cubicBezTo>
                  <a:lnTo>
                    <a:pt x="9" y="240"/>
                  </a:lnTo>
                  <a:cubicBezTo>
                    <a:pt x="9" y="243"/>
                    <a:pt x="6" y="245"/>
                    <a:pt x="6" y="248"/>
                  </a:cubicBezTo>
                  <a:lnTo>
                    <a:pt x="6" y="260"/>
                  </a:lnTo>
                  <a:cubicBezTo>
                    <a:pt x="1" y="271"/>
                    <a:pt x="1" y="283"/>
                    <a:pt x="6" y="292"/>
                  </a:cubicBezTo>
                  <a:lnTo>
                    <a:pt x="6" y="312"/>
                  </a:lnTo>
                  <a:lnTo>
                    <a:pt x="6" y="317"/>
                  </a:lnTo>
                  <a:cubicBezTo>
                    <a:pt x="6" y="320"/>
                    <a:pt x="9" y="332"/>
                    <a:pt x="9" y="335"/>
                  </a:cubicBezTo>
                  <a:cubicBezTo>
                    <a:pt x="9" y="346"/>
                    <a:pt x="12" y="361"/>
                    <a:pt x="15" y="372"/>
                  </a:cubicBezTo>
                  <a:cubicBezTo>
                    <a:pt x="24" y="387"/>
                    <a:pt x="27" y="398"/>
                    <a:pt x="29" y="407"/>
                  </a:cubicBezTo>
                  <a:lnTo>
                    <a:pt x="29" y="413"/>
                  </a:lnTo>
                  <a:cubicBezTo>
                    <a:pt x="35" y="413"/>
                    <a:pt x="35" y="413"/>
                    <a:pt x="29" y="415"/>
                  </a:cubicBezTo>
                  <a:lnTo>
                    <a:pt x="35" y="418"/>
                  </a:lnTo>
                  <a:lnTo>
                    <a:pt x="38" y="421"/>
                  </a:lnTo>
                  <a:cubicBezTo>
                    <a:pt x="50" y="444"/>
                    <a:pt x="58" y="464"/>
                    <a:pt x="73" y="488"/>
                  </a:cubicBezTo>
                  <a:cubicBezTo>
                    <a:pt x="81" y="493"/>
                    <a:pt x="87" y="505"/>
                    <a:pt x="96" y="513"/>
                  </a:cubicBezTo>
                  <a:cubicBezTo>
                    <a:pt x="99" y="516"/>
                    <a:pt x="99" y="519"/>
                    <a:pt x="102" y="522"/>
                  </a:cubicBezTo>
                  <a:cubicBezTo>
                    <a:pt x="116" y="542"/>
                    <a:pt x="130" y="560"/>
                    <a:pt x="151" y="574"/>
                  </a:cubicBezTo>
                  <a:cubicBezTo>
                    <a:pt x="156" y="577"/>
                    <a:pt x="165" y="586"/>
                    <a:pt x="171" y="591"/>
                  </a:cubicBezTo>
                  <a:cubicBezTo>
                    <a:pt x="171" y="591"/>
                    <a:pt x="171" y="594"/>
                    <a:pt x="174" y="594"/>
                  </a:cubicBezTo>
                  <a:cubicBezTo>
                    <a:pt x="174" y="600"/>
                    <a:pt x="179" y="600"/>
                    <a:pt x="179" y="600"/>
                  </a:cubicBezTo>
                  <a:cubicBezTo>
                    <a:pt x="179" y="603"/>
                    <a:pt x="182" y="603"/>
                    <a:pt x="185" y="606"/>
                  </a:cubicBezTo>
                  <a:cubicBezTo>
                    <a:pt x="202" y="620"/>
                    <a:pt x="223" y="632"/>
                    <a:pt x="240" y="637"/>
                  </a:cubicBezTo>
                  <a:cubicBezTo>
                    <a:pt x="243" y="637"/>
                    <a:pt x="243" y="637"/>
                    <a:pt x="246" y="643"/>
                  </a:cubicBezTo>
                  <a:cubicBezTo>
                    <a:pt x="257" y="649"/>
                    <a:pt x="269" y="652"/>
                    <a:pt x="280" y="658"/>
                  </a:cubicBezTo>
                  <a:lnTo>
                    <a:pt x="283" y="660"/>
                  </a:lnTo>
                  <a:cubicBezTo>
                    <a:pt x="283" y="660"/>
                    <a:pt x="286" y="660"/>
                    <a:pt x="289" y="663"/>
                  </a:cubicBezTo>
                  <a:cubicBezTo>
                    <a:pt x="312" y="666"/>
                    <a:pt x="332" y="675"/>
                    <a:pt x="358" y="681"/>
                  </a:cubicBezTo>
                  <a:cubicBezTo>
                    <a:pt x="370" y="681"/>
                    <a:pt x="381" y="686"/>
                    <a:pt x="387" y="686"/>
                  </a:cubicBezTo>
                  <a:cubicBezTo>
                    <a:pt x="390" y="689"/>
                    <a:pt x="396" y="689"/>
                    <a:pt x="398" y="689"/>
                  </a:cubicBezTo>
                  <a:lnTo>
                    <a:pt x="410" y="689"/>
                  </a:lnTo>
                  <a:cubicBezTo>
                    <a:pt x="421" y="691"/>
                    <a:pt x="434" y="691"/>
                    <a:pt x="446" y="691"/>
                  </a:cubicBezTo>
                  <a:cubicBezTo>
                    <a:pt x="459" y="691"/>
                    <a:pt x="472" y="691"/>
                    <a:pt x="485" y="689"/>
                  </a:cubicBezTo>
                  <a:lnTo>
                    <a:pt x="496" y="689"/>
                  </a:lnTo>
                  <a:cubicBezTo>
                    <a:pt x="499" y="686"/>
                    <a:pt x="499" y="686"/>
                    <a:pt x="502" y="686"/>
                  </a:cubicBezTo>
                  <a:lnTo>
                    <a:pt x="545" y="675"/>
                  </a:lnTo>
                  <a:cubicBezTo>
                    <a:pt x="554" y="675"/>
                    <a:pt x="568" y="666"/>
                    <a:pt x="571" y="666"/>
                  </a:cubicBezTo>
                  <a:cubicBezTo>
                    <a:pt x="571" y="666"/>
                    <a:pt x="592" y="652"/>
                    <a:pt x="600" y="649"/>
                  </a:cubicBezTo>
                  <a:cubicBezTo>
                    <a:pt x="603" y="643"/>
                    <a:pt x="612" y="637"/>
                    <a:pt x="617" y="635"/>
                  </a:cubicBezTo>
                  <a:lnTo>
                    <a:pt x="629" y="629"/>
                  </a:lnTo>
                  <a:lnTo>
                    <a:pt x="646" y="609"/>
                  </a:lnTo>
                  <a:cubicBezTo>
                    <a:pt x="658" y="603"/>
                    <a:pt x="664" y="591"/>
                    <a:pt x="672" y="586"/>
                  </a:cubicBezTo>
                  <a:cubicBezTo>
                    <a:pt x="678" y="577"/>
                    <a:pt x="684" y="571"/>
                    <a:pt x="687" y="565"/>
                  </a:cubicBezTo>
                  <a:lnTo>
                    <a:pt x="707" y="522"/>
                  </a:lnTo>
                  <a:cubicBezTo>
                    <a:pt x="707" y="516"/>
                    <a:pt x="707" y="513"/>
                    <a:pt x="713" y="508"/>
                  </a:cubicBezTo>
                  <a:cubicBezTo>
                    <a:pt x="715" y="490"/>
                    <a:pt x="718" y="479"/>
                    <a:pt x="721" y="464"/>
                  </a:cubicBezTo>
                  <a:cubicBezTo>
                    <a:pt x="727" y="462"/>
                    <a:pt x="727" y="462"/>
                    <a:pt x="727" y="459"/>
                  </a:cubicBezTo>
                  <a:lnTo>
                    <a:pt x="727" y="450"/>
                  </a:lnTo>
                  <a:lnTo>
                    <a:pt x="727" y="401"/>
                  </a:lnTo>
                  <a:lnTo>
                    <a:pt x="727" y="392"/>
                  </a:lnTo>
                  <a:cubicBezTo>
                    <a:pt x="721" y="372"/>
                    <a:pt x="715" y="349"/>
                    <a:pt x="713" y="320"/>
                  </a:cubicBezTo>
                  <a:lnTo>
                    <a:pt x="701" y="289"/>
                  </a:lnTo>
                  <a:cubicBezTo>
                    <a:pt x="701" y="286"/>
                    <a:pt x="701" y="283"/>
                    <a:pt x="698" y="277"/>
                  </a:cubicBezTo>
                  <a:lnTo>
                    <a:pt x="698" y="274"/>
                  </a:lnTo>
                  <a:lnTo>
                    <a:pt x="692" y="271"/>
                  </a:lnTo>
                  <a:cubicBezTo>
                    <a:pt x="684" y="248"/>
                    <a:pt x="672" y="231"/>
                    <a:pt x="661" y="214"/>
                  </a:cubicBezTo>
                  <a:cubicBezTo>
                    <a:pt x="661" y="214"/>
                    <a:pt x="661" y="211"/>
                    <a:pt x="658" y="211"/>
                  </a:cubicBezTo>
                  <a:cubicBezTo>
                    <a:pt x="649" y="196"/>
                    <a:pt x="643" y="188"/>
                    <a:pt x="635" y="176"/>
                  </a:cubicBezTo>
                  <a:cubicBezTo>
                    <a:pt x="635" y="173"/>
                    <a:pt x="635" y="173"/>
                    <a:pt x="632" y="170"/>
                  </a:cubicBezTo>
                  <a:cubicBezTo>
                    <a:pt x="620" y="156"/>
                    <a:pt x="603" y="139"/>
                    <a:pt x="589" y="124"/>
                  </a:cubicBezTo>
                  <a:cubicBezTo>
                    <a:pt x="574" y="116"/>
                    <a:pt x="568" y="104"/>
                    <a:pt x="557" y="98"/>
                  </a:cubicBezTo>
                  <a:cubicBezTo>
                    <a:pt x="557" y="98"/>
                    <a:pt x="557" y="96"/>
                    <a:pt x="554" y="96"/>
                  </a:cubicBezTo>
                  <a:cubicBezTo>
                    <a:pt x="534" y="84"/>
                    <a:pt x="517" y="70"/>
                    <a:pt x="499" y="61"/>
                  </a:cubicBezTo>
                  <a:cubicBezTo>
                    <a:pt x="488" y="55"/>
                    <a:pt x="476" y="47"/>
                    <a:pt x="468" y="44"/>
                  </a:cubicBezTo>
                  <a:cubicBezTo>
                    <a:pt x="468" y="44"/>
                    <a:pt x="468" y="41"/>
                    <a:pt x="462" y="41"/>
                  </a:cubicBezTo>
                  <a:cubicBezTo>
                    <a:pt x="462" y="38"/>
                    <a:pt x="462" y="38"/>
                    <a:pt x="459" y="38"/>
                  </a:cubicBezTo>
                  <a:lnTo>
                    <a:pt x="456" y="38"/>
                  </a:lnTo>
                  <a:cubicBezTo>
                    <a:pt x="456" y="32"/>
                    <a:pt x="456" y="32"/>
                    <a:pt x="453" y="32"/>
                  </a:cubicBezTo>
                  <a:cubicBezTo>
                    <a:pt x="433" y="26"/>
                    <a:pt x="416" y="18"/>
                    <a:pt x="398" y="15"/>
                  </a:cubicBezTo>
                  <a:cubicBezTo>
                    <a:pt x="387" y="12"/>
                    <a:pt x="375" y="12"/>
                    <a:pt x="367" y="9"/>
                  </a:cubicBezTo>
                  <a:cubicBezTo>
                    <a:pt x="358" y="3"/>
                    <a:pt x="344" y="3"/>
                    <a:pt x="344" y="3"/>
                  </a:cubicBezTo>
                  <a:cubicBezTo>
                    <a:pt x="329" y="3"/>
                    <a:pt x="312" y="0"/>
                    <a:pt x="298" y="0"/>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89" name="Google Shape;1433;p43"/>
            <p:cNvSpPr/>
            <p:nvPr/>
          </p:nvSpPr>
          <p:spPr>
            <a:xfrm>
              <a:off x="4807725" y="2098375"/>
              <a:ext cx="18275" cy="16875"/>
            </a:xfrm>
            <a:custGeom>
              <a:avLst/>
              <a:gdLst/>
              <a:ahLst/>
              <a:cxnLst/>
              <a:rect l="l" t="t" r="r" b="b"/>
              <a:pathLst>
                <a:path w="731" h="675" extrusionOk="0">
                  <a:moveTo>
                    <a:pt x="255" y="0"/>
                  </a:moveTo>
                  <a:cubicBezTo>
                    <a:pt x="249" y="0"/>
                    <a:pt x="243" y="0"/>
                    <a:pt x="234" y="3"/>
                  </a:cubicBezTo>
                  <a:lnTo>
                    <a:pt x="229" y="3"/>
                  </a:lnTo>
                  <a:cubicBezTo>
                    <a:pt x="220" y="6"/>
                    <a:pt x="214" y="6"/>
                    <a:pt x="211" y="6"/>
                  </a:cubicBezTo>
                  <a:cubicBezTo>
                    <a:pt x="191" y="9"/>
                    <a:pt x="174" y="21"/>
                    <a:pt x="157" y="24"/>
                  </a:cubicBezTo>
                  <a:lnTo>
                    <a:pt x="154" y="24"/>
                  </a:lnTo>
                  <a:cubicBezTo>
                    <a:pt x="148" y="24"/>
                    <a:pt x="148" y="24"/>
                    <a:pt x="145" y="29"/>
                  </a:cubicBezTo>
                  <a:cubicBezTo>
                    <a:pt x="139" y="29"/>
                    <a:pt x="131" y="32"/>
                    <a:pt x="128" y="35"/>
                  </a:cubicBezTo>
                  <a:cubicBezTo>
                    <a:pt x="125" y="38"/>
                    <a:pt x="125" y="44"/>
                    <a:pt x="119" y="47"/>
                  </a:cubicBezTo>
                  <a:cubicBezTo>
                    <a:pt x="116" y="49"/>
                    <a:pt x="113" y="58"/>
                    <a:pt x="105" y="61"/>
                  </a:cubicBezTo>
                  <a:cubicBezTo>
                    <a:pt x="87" y="75"/>
                    <a:pt x="67" y="96"/>
                    <a:pt x="53" y="116"/>
                  </a:cubicBezTo>
                  <a:lnTo>
                    <a:pt x="47" y="119"/>
                  </a:lnTo>
                  <a:lnTo>
                    <a:pt x="47" y="122"/>
                  </a:lnTo>
                  <a:cubicBezTo>
                    <a:pt x="47" y="124"/>
                    <a:pt x="44" y="130"/>
                    <a:pt x="41" y="133"/>
                  </a:cubicBezTo>
                  <a:cubicBezTo>
                    <a:pt x="41" y="133"/>
                    <a:pt x="41" y="136"/>
                    <a:pt x="38" y="139"/>
                  </a:cubicBezTo>
                  <a:cubicBezTo>
                    <a:pt x="30" y="147"/>
                    <a:pt x="27" y="159"/>
                    <a:pt x="24" y="165"/>
                  </a:cubicBezTo>
                  <a:lnTo>
                    <a:pt x="18" y="168"/>
                  </a:lnTo>
                  <a:lnTo>
                    <a:pt x="18" y="173"/>
                  </a:lnTo>
                  <a:cubicBezTo>
                    <a:pt x="15" y="176"/>
                    <a:pt x="15" y="176"/>
                    <a:pt x="15" y="179"/>
                  </a:cubicBezTo>
                  <a:cubicBezTo>
                    <a:pt x="12" y="191"/>
                    <a:pt x="12" y="202"/>
                    <a:pt x="10" y="211"/>
                  </a:cubicBezTo>
                  <a:cubicBezTo>
                    <a:pt x="10" y="220"/>
                    <a:pt x="10" y="225"/>
                    <a:pt x="4" y="234"/>
                  </a:cubicBezTo>
                  <a:cubicBezTo>
                    <a:pt x="1" y="240"/>
                    <a:pt x="1" y="251"/>
                    <a:pt x="1" y="260"/>
                  </a:cubicBezTo>
                  <a:lnTo>
                    <a:pt x="1" y="292"/>
                  </a:lnTo>
                  <a:cubicBezTo>
                    <a:pt x="4" y="294"/>
                    <a:pt x="4" y="297"/>
                    <a:pt x="4" y="303"/>
                  </a:cubicBezTo>
                  <a:lnTo>
                    <a:pt x="4" y="306"/>
                  </a:lnTo>
                  <a:cubicBezTo>
                    <a:pt x="10" y="326"/>
                    <a:pt x="15" y="349"/>
                    <a:pt x="24" y="375"/>
                  </a:cubicBezTo>
                  <a:cubicBezTo>
                    <a:pt x="24" y="378"/>
                    <a:pt x="27" y="392"/>
                    <a:pt x="30" y="398"/>
                  </a:cubicBezTo>
                  <a:cubicBezTo>
                    <a:pt x="33" y="398"/>
                    <a:pt x="33" y="404"/>
                    <a:pt x="33" y="404"/>
                  </a:cubicBezTo>
                  <a:cubicBezTo>
                    <a:pt x="33" y="410"/>
                    <a:pt x="38" y="421"/>
                    <a:pt x="41" y="424"/>
                  </a:cubicBezTo>
                  <a:cubicBezTo>
                    <a:pt x="56" y="447"/>
                    <a:pt x="67" y="467"/>
                    <a:pt x="82" y="490"/>
                  </a:cubicBezTo>
                  <a:lnTo>
                    <a:pt x="85" y="493"/>
                  </a:lnTo>
                  <a:lnTo>
                    <a:pt x="85" y="496"/>
                  </a:lnTo>
                  <a:lnTo>
                    <a:pt x="87" y="496"/>
                  </a:lnTo>
                  <a:lnTo>
                    <a:pt x="96" y="502"/>
                  </a:lnTo>
                  <a:cubicBezTo>
                    <a:pt x="102" y="511"/>
                    <a:pt x="105" y="516"/>
                    <a:pt x="113" y="525"/>
                  </a:cubicBezTo>
                  <a:cubicBezTo>
                    <a:pt x="131" y="539"/>
                    <a:pt x="148" y="557"/>
                    <a:pt x="168" y="571"/>
                  </a:cubicBezTo>
                  <a:lnTo>
                    <a:pt x="174" y="580"/>
                  </a:lnTo>
                  <a:lnTo>
                    <a:pt x="177" y="580"/>
                  </a:lnTo>
                  <a:lnTo>
                    <a:pt x="211" y="600"/>
                  </a:lnTo>
                  <a:cubicBezTo>
                    <a:pt x="226" y="611"/>
                    <a:pt x="249" y="623"/>
                    <a:pt x="269" y="632"/>
                  </a:cubicBezTo>
                  <a:lnTo>
                    <a:pt x="272" y="637"/>
                  </a:lnTo>
                  <a:lnTo>
                    <a:pt x="275" y="637"/>
                  </a:lnTo>
                  <a:cubicBezTo>
                    <a:pt x="278" y="637"/>
                    <a:pt x="278" y="640"/>
                    <a:pt x="283" y="640"/>
                  </a:cubicBezTo>
                  <a:cubicBezTo>
                    <a:pt x="283" y="643"/>
                    <a:pt x="286" y="643"/>
                    <a:pt x="286" y="643"/>
                  </a:cubicBezTo>
                  <a:lnTo>
                    <a:pt x="289" y="643"/>
                  </a:lnTo>
                  <a:cubicBezTo>
                    <a:pt x="304" y="646"/>
                    <a:pt x="312" y="652"/>
                    <a:pt x="321" y="655"/>
                  </a:cubicBezTo>
                  <a:cubicBezTo>
                    <a:pt x="330" y="655"/>
                    <a:pt x="335" y="658"/>
                    <a:pt x="344" y="658"/>
                  </a:cubicBezTo>
                  <a:cubicBezTo>
                    <a:pt x="361" y="666"/>
                    <a:pt x="379" y="669"/>
                    <a:pt x="399" y="672"/>
                  </a:cubicBezTo>
                  <a:lnTo>
                    <a:pt x="413" y="672"/>
                  </a:lnTo>
                  <a:cubicBezTo>
                    <a:pt x="428" y="675"/>
                    <a:pt x="436" y="675"/>
                    <a:pt x="451" y="675"/>
                  </a:cubicBezTo>
                  <a:cubicBezTo>
                    <a:pt x="465" y="675"/>
                    <a:pt x="479" y="672"/>
                    <a:pt x="494" y="672"/>
                  </a:cubicBezTo>
                  <a:lnTo>
                    <a:pt x="502" y="672"/>
                  </a:lnTo>
                  <a:cubicBezTo>
                    <a:pt x="502" y="672"/>
                    <a:pt x="505" y="672"/>
                    <a:pt x="508" y="669"/>
                  </a:cubicBezTo>
                  <a:cubicBezTo>
                    <a:pt x="528" y="660"/>
                    <a:pt x="543" y="658"/>
                    <a:pt x="560" y="655"/>
                  </a:cubicBezTo>
                  <a:cubicBezTo>
                    <a:pt x="569" y="650"/>
                    <a:pt x="568" y="650"/>
                    <a:pt x="567" y="650"/>
                  </a:cubicBezTo>
                  <a:cubicBezTo>
                    <a:pt x="567" y="650"/>
                    <a:pt x="566" y="650"/>
                    <a:pt x="574" y="646"/>
                  </a:cubicBezTo>
                  <a:cubicBezTo>
                    <a:pt x="589" y="640"/>
                    <a:pt x="600" y="632"/>
                    <a:pt x="615" y="626"/>
                  </a:cubicBezTo>
                  <a:cubicBezTo>
                    <a:pt x="618" y="626"/>
                    <a:pt x="623" y="623"/>
                    <a:pt x="629" y="620"/>
                  </a:cubicBezTo>
                  <a:cubicBezTo>
                    <a:pt x="632" y="614"/>
                    <a:pt x="638" y="611"/>
                    <a:pt x="638" y="611"/>
                  </a:cubicBezTo>
                  <a:lnTo>
                    <a:pt x="664" y="586"/>
                  </a:lnTo>
                  <a:cubicBezTo>
                    <a:pt x="664" y="586"/>
                    <a:pt x="675" y="577"/>
                    <a:pt x="678" y="568"/>
                  </a:cubicBezTo>
                  <a:cubicBezTo>
                    <a:pt x="687" y="557"/>
                    <a:pt x="693" y="551"/>
                    <a:pt x="696" y="539"/>
                  </a:cubicBezTo>
                  <a:cubicBezTo>
                    <a:pt x="701" y="537"/>
                    <a:pt x="710" y="511"/>
                    <a:pt x="710" y="511"/>
                  </a:cubicBezTo>
                  <a:cubicBezTo>
                    <a:pt x="710" y="502"/>
                    <a:pt x="716" y="499"/>
                    <a:pt x="716" y="496"/>
                  </a:cubicBezTo>
                  <a:cubicBezTo>
                    <a:pt x="719" y="490"/>
                    <a:pt x="719" y="479"/>
                    <a:pt x="721" y="470"/>
                  </a:cubicBezTo>
                  <a:cubicBezTo>
                    <a:pt x="721" y="467"/>
                    <a:pt x="724" y="447"/>
                    <a:pt x="724" y="447"/>
                  </a:cubicBezTo>
                  <a:cubicBezTo>
                    <a:pt x="730" y="439"/>
                    <a:pt x="730" y="436"/>
                    <a:pt x="730" y="433"/>
                  </a:cubicBezTo>
                  <a:lnTo>
                    <a:pt x="730" y="413"/>
                  </a:lnTo>
                  <a:cubicBezTo>
                    <a:pt x="730" y="407"/>
                    <a:pt x="730" y="398"/>
                    <a:pt x="724" y="384"/>
                  </a:cubicBezTo>
                  <a:cubicBezTo>
                    <a:pt x="724" y="384"/>
                    <a:pt x="724" y="364"/>
                    <a:pt x="721" y="355"/>
                  </a:cubicBezTo>
                  <a:cubicBezTo>
                    <a:pt x="721" y="341"/>
                    <a:pt x="719" y="332"/>
                    <a:pt x="716" y="320"/>
                  </a:cubicBezTo>
                  <a:cubicBezTo>
                    <a:pt x="716" y="309"/>
                    <a:pt x="710" y="297"/>
                    <a:pt x="707" y="292"/>
                  </a:cubicBezTo>
                  <a:cubicBezTo>
                    <a:pt x="704" y="289"/>
                    <a:pt x="704" y="277"/>
                    <a:pt x="701" y="274"/>
                  </a:cubicBezTo>
                  <a:lnTo>
                    <a:pt x="667" y="220"/>
                  </a:lnTo>
                  <a:cubicBezTo>
                    <a:pt x="664" y="208"/>
                    <a:pt x="658" y="202"/>
                    <a:pt x="649" y="191"/>
                  </a:cubicBezTo>
                  <a:cubicBezTo>
                    <a:pt x="649" y="191"/>
                    <a:pt x="649" y="188"/>
                    <a:pt x="647" y="188"/>
                  </a:cubicBezTo>
                  <a:lnTo>
                    <a:pt x="644" y="182"/>
                  </a:lnTo>
                  <a:cubicBezTo>
                    <a:pt x="629" y="165"/>
                    <a:pt x="615" y="147"/>
                    <a:pt x="595" y="133"/>
                  </a:cubicBezTo>
                  <a:cubicBezTo>
                    <a:pt x="589" y="130"/>
                    <a:pt x="580" y="122"/>
                    <a:pt x="574" y="116"/>
                  </a:cubicBezTo>
                  <a:cubicBezTo>
                    <a:pt x="574" y="116"/>
                    <a:pt x="563" y="104"/>
                    <a:pt x="557" y="101"/>
                  </a:cubicBezTo>
                  <a:cubicBezTo>
                    <a:pt x="551" y="93"/>
                    <a:pt x="543" y="90"/>
                    <a:pt x="537" y="87"/>
                  </a:cubicBezTo>
                  <a:cubicBezTo>
                    <a:pt x="531" y="81"/>
                    <a:pt x="520" y="75"/>
                    <a:pt x="514" y="73"/>
                  </a:cubicBezTo>
                  <a:cubicBezTo>
                    <a:pt x="494" y="58"/>
                    <a:pt x="476" y="49"/>
                    <a:pt x="459" y="38"/>
                  </a:cubicBezTo>
                  <a:cubicBezTo>
                    <a:pt x="459" y="38"/>
                    <a:pt x="456" y="35"/>
                    <a:pt x="451" y="35"/>
                  </a:cubicBezTo>
                  <a:lnTo>
                    <a:pt x="448" y="32"/>
                  </a:lnTo>
                  <a:lnTo>
                    <a:pt x="445" y="32"/>
                  </a:lnTo>
                  <a:cubicBezTo>
                    <a:pt x="430" y="29"/>
                    <a:pt x="419" y="24"/>
                    <a:pt x="413" y="21"/>
                  </a:cubicBezTo>
                  <a:cubicBezTo>
                    <a:pt x="399" y="18"/>
                    <a:pt x="390" y="18"/>
                    <a:pt x="379" y="15"/>
                  </a:cubicBezTo>
                  <a:cubicBezTo>
                    <a:pt x="370" y="9"/>
                    <a:pt x="358" y="9"/>
                    <a:pt x="350" y="6"/>
                  </a:cubicBezTo>
                  <a:cubicBezTo>
                    <a:pt x="341" y="6"/>
                    <a:pt x="332" y="6"/>
                    <a:pt x="327" y="3"/>
                  </a:cubicBezTo>
                  <a:lnTo>
                    <a:pt x="312" y="3"/>
                  </a:lnTo>
                  <a:cubicBezTo>
                    <a:pt x="289" y="0"/>
                    <a:pt x="272" y="0"/>
                    <a:pt x="255"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90" name="Google Shape;1434;p43"/>
            <p:cNvSpPr/>
            <p:nvPr/>
          </p:nvSpPr>
          <p:spPr>
            <a:xfrm>
              <a:off x="4850675" y="2045450"/>
              <a:ext cx="33325" cy="31000"/>
            </a:xfrm>
            <a:custGeom>
              <a:avLst/>
              <a:gdLst/>
              <a:ahLst/>
              <a:cxnLst/>
              <a:rect l="l" t="t" r="r" b="b"/>
              <a:pathLst>
                <a:path w="1333" h="1240" extrusionOk="0">
                  <a:moveTo>
                    <a:pt x="626" y="0"/>
                  </a:moveTo>
                  <a:cubicBezTo>
                    <a:pt x="493" y="0"/>
                    <a:pt x="363" y="40"/>
                    <a:pt x="251" y="114"/>
                  </a:cubicBezTo>
                  <a:cubicBezTo>
                    <a:pt x="243" y="120"/>
                    <a:pt x="237" y="129"/>
                    <a:pt x="225" y="135"/>
                  </a:cubicBezTo>
                  <a:cubicBezTo>
                    <a:pt x="200" y="152"/>
                    <a:pt x="174" y="172"/>
                    <a:pt x="153" y="189"/>
                  </a:cubicBezTo>
                  <a:lnTo>
                    <a:pt x="127" y="215"/>
                  </a:lnTo>
                  <a:cubicBezTo>
                    <a:pt x="67" y="276"/>
                    <a:pt x="27" y="354"/>
                    <a:pt x="9" y="452"/>
                  </a:cubicBezTo>
                  <a:cubicBezTo>
                    <a:pt x="9" y="454"/>
                    <a:pt x="9" y="460"/>
                    <a:pt x="6" y="460"/>
                  </a:cubicBezTo>
                  <a:lnTo>
                    <a:pt x="6" y="463"/>
                  </a:lnTo>
                  <a:lnTo>
                    <a:pt x="6" y="480"/>
                  </a:lnTo>
                  <a:cubicBezTo>
                    <a:pt x="1" y="498"/>
                    <a:pt x="1" y="518"/>
                    <a:pt x="1" y="535"/>
                  </a:cubicBezTo>
                  <a:cubicBezTo>
                    <a:pt x="1" y="581"/>
                    <a:pt x="1" y="593"/>
                    <a:pt x="9" y="627"/>
                  </a:cubicBezTo>
                  <a:cubicBezTo>
                    <a:pt x="24" y="705"/>
                    <a:pt x="44" y="763"/>
                    <a:pt x="79" y="823"/>
                  </a:cubicBezTo>
                  <a:cubicBezTo>
                    <a:pt x="209" y="1070"/>
                    <a:pt x="477" y="1239"/>
                    <a:pt x="767" y="1239"/>
                  </a:cubicBezTo>
                  <a:cubicBezTo>
                    <a:pt x="778" y="1239"/>
                    <a:pt x="790" y="1239"/>
                    <a:pt x="802" y="1238"/>
                  </a:cubicBezTo>
                  <a:cubicBezTo>
                    <a:pt x="1093" y="1227"/>
                    <a:pt x="1321" y="996"/>
                    <a:pt x="1324" y="714"/>
                  </a:cubicBezTo>
                  <a:cubicBezTo>
                    <a:pt x="1332" y="417"/>
                    <a:pt x="1093" y="109"/>
                    <a:pt x="816" y="28"/>
                  </a:cubicBezTo>
                  <a:cubicBezTo>
                    <a:pt x="753" y="9"/>
                    <a:pt x="689" y="0"/>
                    <a:pt x="626"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91" name="Google Shape;1435;p43"/>
            <p:cNvSpPr/>
            <p:nvPr/>
          </p:nvSpPr>
          <p:spPr>
            <a:xfrm>
              <a:off x="4930300" y="2085050"/>
              <a:ext cx="18250" cy="17175"/>
            </a:xfrm>
            <a:custGeom>
              <a:avLst/>
              <a:gdLst/>
              <a:ahLst/>
              <a:cxnLst/>
              <a:rect l="l" t="t" r="r" b="b"/>
              <a:pathLst>
                <a:path w="730" h="687" extrusionOk="0">
                  <a:moveTo>
                    <a:pt x="283" y="0"/>
                  </a:moveTo>
                  <a:cubicBezTo>
                    <a:pt x="273" y="2"/>
                    <a:pt x="265" y="4"/>
                    <a:pt x="258" y="4"/>
                  </a:cubicBezTo>
                  <a:cubicBezTo>
                    <a:pt x="255" y="4"/>
                    <a:pt x="252" y="4"/>
                    <a:pt x="248" y="3"/>
                  </a:cubicBezTo>
                  <a:cubicBezTo>
                    <a:pt x="248" y="3"/>
                    <a:pt x="245" y="3"/>
                    <a:pt x="243" y="6"/>
                  </a:cubicBezTo>
                  <a:cubicBezTo>
                    <a:pt x="225" y="9"/>
                    <a:pt x="202" y="15"/>
                    <a:pt x="185" y="20"/>
                  </a:cubicBezTo>
                  <a:lnTo>
                    <a:pt x="182" y="23"/>
                  </a:lnTo>
                  <a:cubicBezTo>
                    <a:pt x="182" y="23"/>
                    <a:pt x="176" y="26"/>
                    <a:pt x="173" y="26"/>
                  </a:cubicBezTo>
                  <a:cubicBezTo>
                    <a:pt x="168" y="35"/>
                    <a:pt x="156" y="38"/>
                    <a:pt x="147" y="41"/>
                  </a:cubicBezTo>
                  <a:cubicBezTo>
                    <a:pt x="139" y="46"/>
                    <a:pt x="130" y="52"/>
                    <a:pt x="119" y="61"/>
                  </a:cubicBezTo>
                  <a:lnTo>
                    <a:pt x="116" y="64"/>
                  </a:lnTo>
                  <a:cubicBezTo>
                    <a:pt x="116" y="64"/>
                    <a:pt x="113" y="64"/>
                    <a:pt x="113" y="67"/>
                  </a:cubicBezTo>
                  <a:cubicBezTo>
                    <a:pt x="98" y="81"/>
                    <a:pt x="81" y="95"/>
                    <a:pt x="67" y="113"/>
                  </a:cubicBezTo>
                  <a:lnTo>
                    <a:pt x="61" y="118"/>
                  </a:lnTo>
                  <a:cubicBezTo>
                    <a:pt x="61" y="124"/>
                    <a:pt x="58" y="127"/>
                    <a:pt x="55" y="133"/>
                  </a:cubicBezTo>
                  <a:lnTo>
                    <a:pt x="52" y="136"/>
                  </a:lnTo>
                  <a:lnTo>
                    <a:pt x="47" y="136"/>
                  </a:lnTo>
                  <a:cubicBezTo>
                    <a:pt x="44" y="144"/>
                    <a:pt x="44" y="147"/>
                    <a:pt x="41" y="150"/>
                  </a:cubicBezTo>
                  <a:lnTo>
                    <a:pt x="38" y="153"/>
                  </a:lnTo>
                  <a:cubicBezTo>
                    <a:pt x="38" y="162"/>
                    <a:pt x="35" y="167"/>
                    <a:pt x="29" y="170"/>
                  </a:cubicBezTo>
                  <a:cubicBezTo>
                    <a:pt x="26" y="176"/>
                    <a:pt x="26" y="176"/>
                    <a:pt x="26" y="179"/>
                  </a:cubicBezTo>
                  <a:lnTo>
                    <a:pt x="23" y="182"/>
                  </a:lnTo>
                  <a:lnTo>
                    <a:pt x="23" y="185"/>
                  </a:lnTo>
                  <a:cubicBezTo>
                    <a:pt x="21" y="199"/>
                    <a:pt x="15" y="208"/>
                    <a:pt x="12" y="219"/>
                  </a:cubicBezTo>
                  <a:cubicBezTo>
                    <a:pt x="12" y="222"/>
                    <a:pt x="9" y="225"/>
                    <a:pt x="9" y="228"/>
                  </a:cubicBezTo>
                  <a:cubicBezTo>
                    <a:pt x="6" y="239"/>
                    <a:pt x="6" y="251"/>
                    <a:pt x="6" y="263"/>
                  </a:cubicBezTo>
                  <a:cubicBezTo>
                    <a:pt x="0" y="271"/>
                    <a:pt x="0" y="283"/>
                    <a:pt x="6" y="297"/>
                  </a:cubicBezTo>
                  <a:cubicBezTo>
                    <a:pt x="6" y="300"/>
                    <a:pt x="9" y="312"/>
                    <a:pt x="9" y="314"/>
                  </a:cubicBezTo>
                  <a:cubicBezTo>
                    <a:pt x="12" y="329"/>
                    <a:pt x="15" y="349"/>
                    <a:pt x="21" y="363"/>
                  </a:cubicBezTo>
                  <a:cubicBezTo>
                    <a:pt x="21" y="363"/>
                    <a:pt x="23" y="366"/>
                    <a:pt x="23" y="369"/>
                  </a:cubicBezTo>
                  <a:cubicBezTo>
                    <a:pt x="26" y="384"/>
                    <a:pt x="29" y="392"/>
                    <a:pt x="35" y="407"/>
                  </a:cubicBezTo>
                  <a:lnTo>
                    <a:pt x="38" y="410"/>
                  </a:lnTo>
                  <a:cubicBezTo>
                    <a:pt x="38" y="410"/>
                    <a:pt x="38" y="412"/>
                    <a:pt x="41" y="415"/>
                  </a:cubicBezTo>
                  <a:cubicBezTo>
                    <a:pt x="52" y="441"/>
                    <a:pt x="67" y="464"/>
                    <a:pt x="81" y="484"/>
                  </a:cubicBezTo>
                  <a:cubicBezTo>
                    <a:pt x="81" y="487"/>
                    <a:pt x="96" y="508"/>
                    <a:pt x="96" y="508"/>
                  </a:cubicBezTo>
                  <a:cubicBezTo>
                    <a:pt x="101" y="513"/>
                    <a:pt x="107" y="522"/>
                    <a:pt x="110" y="525"/>
                  </a:cubicBezTo>
                  <a:lnTo>
                    <a:pt x="153" y="568"/>
                  </a:lnTo>
                  <a:cubicBezTo>
                    <a:pt x="159" y="571"/>
                    <a:pt x="165" y="574"/>
                    <a:pt x="168" y="580"/>
                  </a:cubicBezTo>
                  <a:lnTo>
                    <a:pt x="182" y="594"/>
                  </a:lnTo>
                  <a:cubicBezTo>
                    <a:pt x="185" y="597"/>
                    <a:pt x="188" y="597"/>
                    <a:pt x="194" y="600"/>
                  </a:cubicBezTo>
                  <a:cubicBezTo>
                    <a:pt x="211" y="614"/>
                    <a:pt x="228" y="626"/>
                    <a:pt x="251" y="637"/>
                  </a:cubicBezTo>
                  <a:cubicBezTo>
                    <a:pt x="254" y="640"/>
                    <a:pt x="266" y="646"/>
                    <a:pt x="271" y="652"/>
                  </a:cubicBezTo>
                  <a:cubicBezTo>
                    <a:pt x="271" y="652"/>
                    <a:pt x="274" y="652"/>
                    <a:pt x="280" y="655"/>
                  </a:cubicBezTo>
                  <a:cubicBezTo>
                    <a:pt x="286" y="657"/>
                    <a:pt x="294" y="657"/>
                    <a:pt x="297" y="660"/>
                  </a:cubicBezTo>
                  <a:cubicBezTo>
                    <a:pt x="317" y="669"/>
                    <a:pt x="343" y="675"/>
                    <a:pt x="366" y="680"/>
                  </a:cubicBezTo>
                  <a:cubicBezTo>
                    <a:pt x="369" y="680"/>
                    <a:pt x="387" y="683"/>
                    <a:pt x="395" y="683"/>
                  </a:cubicBezTo>
                  <a:cubicBezTo>
                    <a:pt x="401" y="683"/>
                    <a:pt x="413" y="686"/>
                    <a:pt x="418" y="686"/>
                  </a:cubicBezTo>
                  <a:cubicBezTo>
                    <a:pt x="444" y="686"/>
                    <a:pt x="470" y="686"/>
                    <a:pt x="496" y="683"/>
                  </a:cubicBezTo>
                  <a:lnTo>
                    <a:pt x="502" y="683"/>
                  </a:lnTo>
                  <a:cubicBezTo>
                    <a:pt x="508" y="683"/>
                    <a:pt x="516" y="683"/>
                    <a:pt x="525" y="680"/>
                  </a:cubicBezTo>
                  <a:cubicBezTo>
                    <a:pt x="534" y="675"/>
                    <a:pt x="545" y="672"/>
                    <a:pt x="560" y="669"/>
                  </a:cubicBezTo>
                  <a:cubicBezTo>
                    <a:pt x="560" y="669"/>
                    <a:pt x="560" y="666"/>
                    <a:pt x="562" y="666"/>
                  </a:cubicBezTo>
                  <a:cubicBezTo>
                    <a:pt x="571" y="666"/>
                    <a:pt x="577" y="660"/>
                    <a:pt x="580" y="657"/>
                  </a:cubicBezTo>
                  <a:cubicBezTo>
                    <a:pt x="591" y="655"/>
                    <a:pt x="603" y="646"/>
                    <a:pt x="614" y="640"/>
                  </a:cubicBezTo>
                  <a:cubicBezTo>
                    <a:pt x="617" y="637"/>
                    <a:pt x="626" y="637"/>
                    <a:pt x="629" y="631"/>
                  </a:cubicBezTo>
                  <a:lnTo>
                    <a:pt x="632" y="629"/>
                  </a:lnTo>
                  <a:lnTo>
                    <a:pt x="634" y="626"/>
                  </a:lnTo>
                  <a:cubicBezTo>
                    <a:pt x="646" y="617"/>
                    <a:pt x="658" y="608"/>
                    <a:pt x="663" y="600"/>
                  </a:cubicBezTo>
                  <a:lnTo>
                    <a:pt x="675" y="588"/>
                  </a:lnTo>
                  <a:lnTo>
                    <a:pt x="675" y="585"/>
                  </a:lnTo>
                  <a:lnTo>
                    <a:pt x="678" y="585"/>
                  </a:lnTo>
                  <a:lnTo>
                    <a:pt x="678" y="582"/>
                  </a:lnTo>
                  <a:cubicBezTo>
                    <a:pt x="683" y="574"/>
                    <a:pt x="689" y="559"/>
                    <a:pt x="698" y="551"/>
                  </a:cubicBezTo>
                  <a:cubicBezTo>
                    <a:pt x="721" y="513"/>
                    <a:pt x="730" y="473"/>
                    <a:pt x="730" y="430"/>
                  </a:cubicBezTo>
                  <a:lnTo>
                    <a:pt x="730" y="407"/>
                  </a:lnTo>
                  <a:lnTo>
                    <a:pt x="730" y="398"/>
                  </a:lnTo>
                  <a:cubicBezTo>
                    <a:pt x="730" y="389"/>
                    <a:pt x="727" y="378"/>
                    <a:pt x="721" y="366"/>
                  </a:cubicBezTo>
                  <a:cubicBezTo>
                    <a:pt x="718" y="343"/>
                    <a:pt x="709" y="323"/>
                    <a:pt x="704" y="300"/>
                  </a:cubicBezTo>
                  <a:cubicBezTo>
                    <a:pt x="704" y="297"/>
                    <a:pt x="701" y="291"/>
                    <a:pt x="701" y="286"/>
                  </a:cubicBezTo>
                  <a:cubicBezTo>
                    <a:pt x="701" y="283"/>
                    <a:pt x="695" y="280"/>
                    <a:pt x="695" y="280"/>
                  </a:cubicBezTo>
                  <a:cubicBezTo>
                    <a:pt x="689" y="271"/>
                    <a:pt x="686" y="263"/>
                    <a:pt x="681" y="254"/>
                  </a:cubicBezTo>
                  <a:cubicBezTo>
                    <a:pt x="681" y="251"/>
                    <a:pt x="678" y="242"/>
                    <a:pt x="675" y="239"/>
                  </a:cubicBezTo>
                  <a:cubicBezTo>
                    <a:pt x="666" y="225"/>
                    <a:pt x="658" y="211"/>
                    <a:pt x="649" y="196"/>
                  </a:cubicBezTo>
                  <a:cubicBezTo>
                    <a:pt x="646" y="196"/>
                    <a:pt x="646" y="193"/>
                    <a:pt x="643" y="191"/>
                  </a:cubicBezTo>
                  <a:cubicBezTo>
                    <a:pt x="632" y="182"/>
                    <a:pt x="623" y="170"/>
                    <a:pt x="617" y="165"/>
                  </a:cubicBezTo>
                  <a:lnTo>
                    <a:pt x="574" y="121"/>
                  </a:lnTo>
                  <a:cubicBezTo>
                    <a:pt x="571" y="118"/>
                    <a:pt x="562" y="110"/>
                    <a:pt x="557" y="107"/>
                  </a:cubicBezTo>
                  <a:lnTo>
                    <a:pt x="551" y="104"/>
                  </a:lnTo>
                  <a:cubicBezTo>
                    <a:pt x="548" y="98"/>
                    <a:pt x="545" y="95"/>
                    <a:pt x="536" y="93"/>
                  </a:cubicBezTo>
                  <a:cubicBezTo>
                    <a:pt x="522" y="78"/>
                    <a:pt x="505" y="67"/>
                    <a:pt x="487" y="61"/>
                  </a:cubicBezTo>
                  <a:cubicBezTo>
                    <a:pt x="487" y="61"/>
                    <a:pt x="487" y="55"/>
                    <a:pt x="485" y="55"/>
                  </a:cubicBezTo>
                  <a:cubicBezTo>
                    <a:pt x="476" y="49"/>
                    <a:pt x="464" y="46"/>
                    <a:pt x="459" y="41"/>
                  </a:cubicBezTo>
                  <a:cubicBezTo>
                    <a:pt x="459" y="41"/>
                    <a:pt x="456" y="38"/>
                    <a:pt x="450" y="38"/>
                  </a:cubicBezTo>
                  <a:cubicBezTo>
                    <a:pt x="450" y="35"/>
                    <a:pt x="447" y="35"/>
                    <a:pt x="447" y="35"/>
                  </a:cubicBezTo>
                  <a:lnTo>
                    <a:pt x="444" y="32"/>
                  </a:lnTo>
                  <a:cubicBezTo>
                    <a:pt x="427" y="23"/>
                    <a:pt x="404" y="18"/>
                    <a:pt x="384" y="12"/>
                  </a:cubicBezTo>
                  <a:cubicBezTo>
                    <a:pt x="372" y="9"/>
                    <a:pt x="361" y="9"/>
                    <a:pt x="346" y="6"/>
                  </a:cubicBezTo>
                  <a:cubicBezTo>
                    <a:pt x="346" y="6"/>
                    <a:pt x="346" y="3"/>
                    <a:pt x="343" y="3"/>
                  </a:cubicBezTo>
                  <a:lnTo>
                    <a:pt x="341" y="3"/>
                  </a:lnTo>
                  <a:cubicBezTo>
                    <a:pt x="320" y="3"/>
                    <a:pt x="300" y="0"/>
                    <a:pt x="283"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92" name="Google Shape;1436;p43"/>
            <p:cNvSpPr/>
            <p:nvPr/>
          </p:nvSpPr>
          <p:spPr>
            <a:xfrm>
              <a:off x="4935350" y="2249025"/>
              <a:ext cx="325" cy="825"/>
            </a:xfrm>
            <a:custGeom>
              <a:avLst/>
              <a:gdLst/>
              <a:ahLst/>
              <a:cxnLst/>
              <a:rect l="l" t="t" r="r" b="b"/>
              <a:pathLst>
                <a:path w="13" h="33" extrusionOk="0">
                  <a:moveTo>
                    <a:pt x="10" y="1"/>
                  </a:moveTo>
                  <a:cubicBezTo>
                    <a:pt x="8" y="1"/>
                    <a:pt x="4" y="10"/>
                    <a:pt x="0" y="33"/>
                  </a:cubicBezTo>
                  <a:cubicBezTo>
                    <a:pt x="11" y="15"/>
                    <a:pt x="13" y="1"/>
                    <a:pt x="10" y="1"/>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93" name="Google Shape;1437;p43"/>
            <p:cNvSpPr/>
            <p:nvPr/>
          </p:nvSpPr>
          <p:spPr>
            <a:xfrm>
              <a:off x="4934400" y="2250775"/>
              <a:ext cx="450" cy="600"/>
            </a:xfrm>
            <a:custGeom>
              <a:avLst/>
              <a:gdLst/>
              <a:ahLst/>
              <a:cxnLst/>
              <a:rect l="l" t="t" r="r" b="b"/>
              <a:pathLst>
                <a:path w="18" h="24" extrusionOk="0">
                  <a:moveTo>
                    <a:pt x="18" y="0"/>
                  </a:moveTo>
                  <a:cubicBezTo>
                    <a:pt x="9" y="3"/>
                    <a:pt x="1" y="15"/>
                    <a:pt x="1" y="23"/>
                  </a:cubicBezTo>
                  <a:lnTo>
                    <a:pt x="6" y="17"/>
                  </a:lnTo>
                  <a:cubicBezTo>
                    <a:pt x="9" y="9"/>
                    <a:pt x="15" y="6"/>
                    <a:pt x="15" y="6"/>
                  </a:cubicBezTo>
                  <a:cubicBezTo>
                    <a:pt x="15" y="3"/>
                    <a:pt x="18" y="3"/>
                    <a:pt x="18"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94" name="Google Shape;1438;p43"/>
            <p:cNvSpPr/>
            <p:nvPr/>
          </p:nvSpPr>
          <p:spPr>
            <a:xfrm>
              <a:off x="4933325" y="2251625"/>
              <a:ext cx="825" cy="325"/>
            </a:xfrm>
            <a:custGeom>
              <a:avLst/>
              <a:gdLst/>
              <a:ahLst/>
              <a:cxnLst/>
              <a:rect l="l" t="t" r="r" b="b"/>
              <a:pathLst>
                <a:path w="33" h="13" extrusionOk="0">
                  <a:moveTo>
                    <a:pt x="32" y="1"/>
                  </a:moveTo>
                  <a:cubicBezTo>
                    <a:pt x="9" y="1"/>
                    <a:pt x="0" y="9"/>
                    <a:pt x="0" y="12"/>
                  </a:cubicBezTo>
                  <a:lnTo>
                    <a:pt x="6" y="12"/>
                  </a:lnTo>
                  <a:cubicBezTo>
                    <a:pt x="9" y="12"/>
                    <a:pt x="15" y="9"/>
                    <a:pt x="18" y="9"/>
                  </a:cubicBezTo>
                  <a:cubicBezTo>
                    <a:pt x="24" y="4"/>
                    <a:pt x="29" y="1"/>
                    <a:pt x="32" y="1"/>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grpSp>
    </p:spTree>
    <p:extLst>
      <p:ext uri="{BB962C8B-B14F-4D97-AF65-F5344CB8AC3E}">
        <p14:creationId xmlns:p14="http://schemas.microsoft.com/office/powerpoint/2010/main" val="1004228253"/>
      </p:ext>
    </p:extLst>
  </p:cSld>
  <p:clrMapOvr>
    <a:masterClrMapping/>
  </p:clrMapOvr>
  <p:transition spd="med">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99;p48"/>
          <p:cNvSpPr txBox="1">
            <a:spLocks/>
          </p:cNvSpPr>
          <p:nvPr/>
        </p:nvSpPr>
        <p:spPr>
          <a:xfrm>
            <a:off x="0" y="290284"/>
            <a:ext cx="18288000" cy="12192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Grandstander"/>
              <a:buNone/>
              <a:defRPr sz="4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randstander ExtraBold"/>
              </a:defRPr>
            </a:lvl1pPr>
            <a:lvl2pPr marR="0" lvl="1"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pPr algn="ctr" defTabSz="1828800">
              <a:buClr>
                <a:srgbClr val="360351"/>
              </a:buClr>
            </a:pPr>
            <a:r>
              <a:rPr lang="en-US" sz="6000" b="1">
                <a:solidFill>
                  <a:srgbClr val="000000"/>
                </a:solidFill>
              </a:rPr>
              <a:t>TRÒ CHƠI</a:t>
            </a:r>
            <a:endParaRPr lang="en-US" sz="6000" b="1" i="1">
              <a:solidFill>
                <a:srgbClr val="000000"/>
              </a:solidFill>
            </a:endParaRPr>
          </a:p>
        </p:txBody>
      </p:sp>
      <p:sp>
        <p:nvSpPr>
          <p:cNvPr id="6" name="Google Shape;1699;p48"/>
          <p:cNvSpPr txBox="1">
            <a:spLocks/>
          </p:cNvSpPr>
          <p:nvPr/>
        </p:nvSpPr>
        <p:spPr>
          <a:xfrm>
            <a:off x="0" y="1597924"/>
            <a:ext cx="18288000" cy="12192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Grandstander"/>
              <a:buNone/>
              <a:defRPr sz="4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randstander ExtraBold"/>
              </a:defRPr>
            </a:lvl1pPr>
            <a:lvl2pPr marR="0" lvl="1"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pPr algn="ctr" defTabSz="1828800">
              <a:buClr>
                <a:srgbClr val="360351"/>
              </a:buClr>
            </a:pPr>
            <a:r>
              <a:rPr lang="en-US" sz="6000" b="1">
                <a:solidFill>
                  <a:srgbClr val="C00000"/>
                </a:solidFill>
              </a:rPr>
              <a:t>GIẢI MÃ THÍ NGHIỆM</a:t>
            </a:r>
            <a:endParaRPr lang="en-US" sz="6000" b="1" i="1">
              <a:solidFill>
                <a:srgbClr val="C00000"/>
              </a:solidFill>
            </a:endParaRPr>
          </a:p>
        </p:txBody>
      </p:sp>
      <p:pic>
        <p:nvPicPr>
          <p:cNvPr id="2052" name="Picture 4" descr="https://cdn-icons-png.flaticon.com/128/3400/3400094.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055"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icons-png.flaticon.com/128/542/542498.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8779" y="6353950"/>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cdn-icons-png.flaticon.com/128/1431/1431187.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7519"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cdn-icons-png.flaticon.com/128/1184/118412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07983"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t4.ftcdn.net/jpg/06/00/43/51/240_F_600435128_pukEnaPARaReVTVhaYxE7OkowvEBv01T.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0417" y1="22083" x2="55417" y2="59583"/>
                      </a14:backgroundRemoval>
                    </a14:imgEffect>
                  </a14:imgLayer>
                </a14:imgProps>
              </a:ext>
              <a:ext uri="{28A0092B-C50C-407E-A947-70E740481C1C}">
                <a14:useLocalDpi xmlns:a14="http://schemas.microsoft.com/office/drawing/2010/main" val="0"/>
              </a:ext>
            </a:extLst>
          </a:blip>
          <a:srcRect/>
          <a:stretch>
            <a:fillRect/>
          </a:stretch>
        </p:blipFill>
        <p:spPr bwMode="auto">
          <a:xfrm>
            <a:off x="4501176" y="5812041"/>
            <a:ext cx="3968148" cy="373650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cdn-icons-png.flaticon.com/128/892/892535.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5471" y="8132799"/>
            <a:ext cx="2022022" cy="181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4871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66"/>
                                        </p:tgtEl>
                                        <p:attrNameLst>
                                          <p:attrName>r</p:attrName>
                                        </p:attrNameLst>
                                      </p:cBhvr>
                                    </p:animRot>
                                    <p:animRot by="-240000">
                                      <p:cBhvr>
                                        <p:cTn id="13" dur="200" fill="hold">
                                          <p:stCondLst>
                                            <p:cond delay="200"/>
                                          </p:stCondLst>
                                        </p:cTn>
                                        <p:tgtEl>
                                          <p:spTgt spid="2066"/>
                                        </p:tgtEl>
                                        <p:attrNameLst>
                                          <p:attrName>r</p:attrName>
                                        </p:attrNameLst>
                                      </p:cBhvr>
                                    </p:animRot>
                                    <p:animRot by="240000">
                                      <p:cBhvr>
                                        <p:cTn id="14" dur="200" fill="hold">
                                          <p:stCondLst>
                                            <p:cond delay="400"/>
                                          </p:stCondLst>
                                        </p:cTn>
                                        <p:tgtEl>
                                          <p:spTgt spid="2066"/>
                                        </p:tgtEl>
                                        <p:attrNameLst>
                                          <p:attrName>r</p:attrName>
                                        </p:attrNameLst>
                                      </p:cBhvr>
                                    </p:animRot>
                                    <p:animRot by="-240000">
                                      <p:cBhvr>
                                        <p:cTn id="15" dur="200" fill="hold">
                                          <p:stCondLst>
                                            <p:cond delay="600"/>
                                          </p:stCondLst>
                                        </p:cTn>
                                        <p:tgtEl>
                                          <p:spTgt spid="2066"/>
                                        </p:tgtEl>
                                        <p:attrNameLst>
                                          <p:attrName>r</p:attrName>
                                        </p:attrNameLst>
                                      </p:cBhvr>
                                    </p:animRot>
                                    <p:animRot by="120000">
                                      <p:cBhvr>
                                        <p:cTn id="16" dur="200" fill="hold">
                                          <p:stCondLst>
                                            <p:cond delay="800"/>
                                          </p:stCondLst>
                                        </p:cTn>
                                        <p:tgtEl>
                                          <p:spTgt spid="206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6"/>
                                        </p:tgtEl>
                                        <p:attrNameLst>
                                          <p:attrName>r</p:attrName>
                                        </p:attrNameLst>
                                      </p:cBhvr>
                                    </p:animRot>
                                    <p:animRot by="-240000">
                                      <p:cBhvr>
                                        <p:cTn id="19" dur="200" fill="hold">
                                          <p:stCondLst>
                                            <p:cond delay="200"/>
                                          </p:stCondLst>
                                        </p:cTn>
                                        <p:tgtEl>
                                          <p:spTgt spid="2056"/>
                                        </p:tgtEl>
                                        <p:attrNameLst>
                                          <p:attrName>r</p:attrName>
                                        </p:attrNameLst>
                                      </p:cBhvr>
                                    </p:animRot>
                                    <p:animRot by="240000">
                                      <p:cBhvr>
                                        <p:cTn id="20" dur="200" fill="hold">
                                          <p:stCondLst>
                                            <p:cond delay="400"/>
                                          </p:stCondLst>
                                        </p:cTn>
                                        <p:tgtEl>
                                          <p:spTgt spid="2056"/>
                                        </p:tgtEl>
                                        <p:attrNameLst>
                                          <p:attrName>r</p:attrName>
                                        </p:attrNameLst>
                                      </p:cBhvr>
                                    </p:animRot>
                                    <p:animRot by="-240000">
                                      <p:cBhvr>
                                        <p:cTn id="21" dur="200" fill="hold">
                                          <p:stCondLst>
                                            <p:cond delay="600"/>
                                          </p:stCondLst>
                                        </p:cTn>
                                        <p:tgtEl>
                                          <p:spTgt spid="2056"/>
                                        </p:tgtEl>
                                        <p:attrNameLst>
                                          <p:attrName>r</p:attrName>
                                        </p:attrNameLst>
                                      </p:cBhvr>
                                    </p:animRot>
                                    <p:animRot by="120000">
                                      <p:cBhvr>
                                        <p:cTn id="22" dur="200" fill="hold">
                                          <p:stCondLst>
                                            <p:cond delay="800"/>
                                          </p:stCondLst>
                                        </p:cTn>
                                        <p:tgtEl>
                                          <p:spTgt spid="205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60"/>
                                        </p:tgtEl>
                                        <p:attrNameLst>
                                          <p:attrName>r</p:attrName>
                                        </p:attrNameLst>
                                      </p:cBhvr>
                                    </p:animRot>
                                    <p:animRot by="-240000">
                                      <p:cBhvr>
                                        <p:cTn id="25" dur="200" fill="hold">
                                          <p:stCondLst>
                                            <p:cond delay="200"/>
                                          </p:stCondLst>
                                        </p:cTn>
                                        <p:tgtEl>
                                          <p:spTgt spid="2060"/>
                                        </p:tgtEl>
                                        <p:attrNameLst>
                                          <p:attrName>r</p:attrName>
                                        </p:attrNameLst>
                                      </p:cBhvr>
                                    </p:animRot>
                                    <p:animRot by="240000">
                                      <p:cBhvr>
                                        <p:cTn id="26" dur="200" fill="hold">
                                          <p:stCondLst>
                                            <p:cond delay="400"/>
                                          </p:stCondLst>
                                        </p:cTn>
                                        <p:tgtEl>
                                          <p:spTgt spid="2060"/>
                                        </p:tgtEl>
                                        <p:attrNameLst>
                                          <p:attrName>r</p:attrName>
                                        </p:attrNameLst>
                                      </p:cBhvr>
                                    </p:animRot>
                                    <p:animRot by="-240000">
                                      <p:cBhvr>
                                        <p:cTn id="27" dur="200" fill="hold">
                                          <p:stCondLst>
                                            <p:cond delay="600"/>
                                          </p:stCondLst>
                                        </p:cTn>
                                        <p:tgtEl>
                                          <p:spTgt spid="2060"/>
                                        </p:tgtEl>
                                        <p:attrNameLst>
                                          <p:attrName>r</p:attrName>
                                        </p:attrNameLst>
                                      </p:cBhvr>
                                    </p:animRot>
                                    <p:animRot by="120000">
                                      <p:cBhvr>
                                        <p:cTn id="28" dur="200" fill="hold">
                                          <p:stCondLst>
                                            <p:cond delay="800"/>
                                          </p:stCondLst>
                                        </p:cTn>
                                        <p:tgtEl>
                                          <p:spTgt spid="206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064"/>
                                        </p:tgtEl>
                                        <p:attrNameLst>
                                          <p:attrName>r</p:attrName>
                                        </p:attrNameLst>
                                      </p:cBhvr>
                                    </p:animRot>
                                    <p:animRot by="-240000">
                                      <p:cBhvr>
                                        <p:cTn id="31" dur="200" fill="hold">
                                          <p:stCondLst>
                                            <p:cond delay="200"/>
                                          </p:stCondLst>
                                        </p:cTn>
                                        <p:tgtEl>
                                          <p:spTgt spid="2064"/>
                                        </p:tgtEl>
                                        <p:attrNameLst>
                                          <p:attrName>r</p:attrName>
                                        </p:attrNameLst>
                                      </p:cBhvr>
                                    </p:animRot>
                                    <p:animRot by="240000">
                                      <p:cBhvr>
                                        <p:cTn id="32" dur="200" fill="hold">
                                          <p:stCondLst>
                                            <p:cond delay="400"/>
                                          </p:stCondLst>
                                        </p:cTn>
                                        <p:tgtEl>
                                          <p:spTgt spid="2064"/>
                                        </p:tgtEl>
                                        <p:attrNameLst>
                                          <p:attrName>r</p:attrName>
                                        </p:attrNameLst>
                                      </p:cBhvr>
                                    </p:animRot>
                                    <p:animRot by="-240000">
                                      <p:cBhvr>
                                        <p:cTn id="33" dur="200" fill="hold">
                                          <p:stCondLst>
                                            <p:cond delay="600"/>
                                          </p:stCondLst>
                                        </p:cTn>
                                        <p:tgtEl>
                                          <p:spTgt spid="2064"/>
                                        </p:tgtEl>
                                        <p:attrNameLst>
                                          <p:attrName>r</p:attrName>
                                        </p:attrNameLst>
                                      </p:cBhvr>
                                    </p:animRot>
                                    <p:animRot by="120000">
                                      <p:cBhvr>
                                        <p:cTn id="34" dur="200" fill="hold">
                                          <p:stCondLst>
                                            <p:cond delay="800"/>
                                          </p:stCondLst>
                                        </p:cTn>
                                        <p:tgtEl>
                                          <p:spTgt spid="20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052"/>
                    </p:tgtEl>
                  </p:cond>
                </p:stCondLst>
                <p:endSync evt="end" delay="0">
                  <p:rtn val="all"/>
                </p:endSync>
                <p:childTnLst>
                  <p:par>
                    <p:cTn id="36" fill="hold">
                      <p:stCondLst>
                        <p:cond delay="0"/>
                      </p:stCondLst>
                      <p:childTnLst>
                        <p:par>
                          <p:cTn id="37" fill="hold">
                            <p:stCondLst>
                              <p:cond delay="0"/>
                            </p:stCondLst>
                            <p:childTnLst>
                              <p:par>
                                <p:cTn id="38" presetID="37" presetClass="exit" presetSubtype="0" fill="hold" nodeType="clickEffect">
                                  <p:stCondLst>
                                    <p:cond delay="0"/>
                                  </p:stCondLst>
                                  <p:childTnLst>
                                    <p:animEffect transition="out" filter="fade">
                                      <p:cBhvr>
                                        <p:cTn id="39" dur="500"/>
                                        <p:tgtEl>
                                          <p:spTgt spid="2052"/>
                                        </p:tgtEl>
                                      </p:cBhvr>
                                    </p:animEffect>
                                    <p:anim calcmode="lin" valueType="num">
                                      <p:cBhvr>
                                        <p:cTn id="40" dur="500"/>
                                        <p:tgtEl>
                                          <p:spTgt spid="2052"/>
                                        </p:tgtEl>
                                        <p:attrNameLst>
                                          <p:attrName>ppt_x</p:attrName>
                                        </p:attrNameLst>
                                      </p:cBhvr>
                                      <p:tavLst>
                                        <p:tav tm="0">
                                          <p:val>
                                            <p:strVal val="ppt_x"/>
                                          </p:val>
                                        </p:tav>
                                        <p:tav tm="100000">
                                          <p:val>
                                            <p:strVal val="ppt_x"/>
                                          </p:val>
                                        </p:tav>
                                      </p:tavLst>
                                    </p:anim>
                                    <p:anim calcmode="lin" valueType="num">
                                      <p:cBhvr>
                                        <p:cTn id="41" dur="50" decel="100000"/>
                                        <p:tgtEl>
                                          <p:spTgt spid="2052"/>
                                        </p:tgtEl>
                                        <p:attrNameLst>
                                          <p:attrName>ppt_y</p:attrName>
                                        </p:attrNameLst>
                                      </p:cBhvr>
                                      <p:tavLst>
                                        <p:tav tm="0">
                                          <p:val>
                                            <p:strVal val="ppt_y"/>
                                          </p:val>
                                        </p:tav>
                                        <p:tav tm="100000">
                                          <p:val>
                                            <p:strVal val="ppt_y-.03"/>
                                          </p:val>
                                        </p:tav>
                                      </p:tavLst>
                                    </p:anim>
                                    <p:anim calcmode="lin" valueType="num">
                                      <p:cBhvr>
                                        <p:cTn id="42" dur="450" accel="100000">
                                          <p:stCondLst>
                                            <p:cond delay="50"/>
                                          </p:stCondLst>
                                        </p:cTn>
                                        <p:tgtEl>
                                          <p:spTgt spid="2052"/>
                                        </p:tgtEl>
                                        <p:attrNameLst>
                                          <p:attrName>ppt_y</p:attrName>
                                        </p:attrNameLst>
                                      </p:cBhvr>
                                      <p:tavLst>
                                        <p:tav tm="0">
                                          <p:val>
                                            <p:strVal val="ppt_y"/>
                                          </p:val>
                                        </p:tav>
                                        <p:tav tm="100000">
                                          <p:val>
                                            <p:strVal val="ppt_y+1"/>
                                          </p:val>
                                        </p:tav>
                                      </p:tavLst>
                                    </p:anim>
                                    <p:set>
                                      <p:cBhvr>
                                        <p:cTn id="43"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44" restart="whenNotActive" fill="hold" evtFilter="cancelBubble" nodeType="interactiveSeq">
                <p:stCondLst>
                  <p:cond evt="onClick" delay="0">
                    <p:tgtEl>
                      <p:spTgt spid="2066"/>
                    </p:tgtEl>
                  </p:cond>
                </p:stCondLst>
                <p:endSync evt="end" delay="0">
                  <p:rtn val="all"/>
                </p:endSync>
                <p:childTnLst>
                  <p:par>
                    <p:cTn id="45" fill="hold">
                      <p:stCondLst>
                        <p:cond delay="0"/>
                      </p:stCondLst>
                      <p:childTnLst>
                        <p:par>
                          <p:cTn id="46" fill="hold">
                            <p:stCondLst>
                              <p:cond delay="0"/>
                            </p:stCondLst>
                            <p:childTnLst>
                              <p:par>
                                <p:cTn id="47" presetID="37" presetClass="exit" presetSubtype="0" fill="hold" nodeType="clickEffect">
                                  <p:stCondLst>
                                    <p:cond delay="0"/>
                                  </p:stCondLst>
                                  <p:childTnLst>
                                    <p:animEffect transition="out" filter="fade">
                                      <p:cBhvr>
                                        <p:cTn id="48" dur="500"/>
                                        <p:tgtEl>
                                          <p:spTgt spid="2066"/>
                                        </p:tgtEl>
                                      </p:cBhvr>
                                    </p:animEffect>
                                    <p:anim calcmode="lin" valueType="num">
                                      <p:cBhvr>
                                        <p:cTn id="49" dur="500"/>
                                        <p:tgtEl>
                                          <p:spTgt spid="2066"/>
                                        </p:tgtEl>
                                        <p:attrNameLst>
                                          <p:attrName>ppt_x</p:attrName>
                                        </p:attrNameLst>
                                      </p:cBhvr>
                                      <p:tavLst>
                                        <p:tav tm="0">
                                          <p:val>
                                            <p:strVal val="ppt_x"/>
                                          </p:val>
                                        </p:tav>
                                        <p:tav tm="100000">
                                          <p:val>
                                            <p:strVal val="ppt_x"/>
                                          </p:val>
                                        </p:tav>
                                      </p:tavLst>
                                    </p:anim>
                                    <p:anim calcmode="lin" valueType="num">
                                      <p:cBhvr>
                                        <p:cTn id="50" dur="50" decel="100000"/>
                                        <p:tgtEl>
                                          <p:spTgt spid="2066"/>
                                        </p:tgtEl>
                                        <p:attrNameLst>
                                          <p:attrName>ppt_y</p:attrName>
                                        </p:attrNameLst>
                                      </p:cBhvr>
                                      <p:tavLst>
                                        <p:tav tm="0">
                                          <p:val>
                                            <p:strVal val="ppt_y"/>
                                          </p:val>
                                        </p:tav>
                                        <p:tav tm="100000">
                                          <p:val>
                                            <p:strVal val="ppt_y-.03"/>
                                          </p:val>
                                        </p:tav>
                                      </p:tavLst>
                                    </p:anim>
                                    <p:anim calcmode="lin" valueType="num">
                                      <p:cBhvr>
                                        <p:cTn id="51" dur="450" accel="100000">
                                          <p:stCondLst>
                                            <p:cond delay="50"/>
                                          </p:stCondLst>
                                        </p:cTn>
                                        <p:tgtEl>
                                          <p:spTgt spid="2066"/>
                                        </p:tgtEl>
                                        <p:attrNameLst>
                                          <p:attrName>ppt_y</p:attrName>
                                        </p:attrNameLst>
                                      </p:cBhvr>
                                      <p:tavLst>
                                        <p:tav tm="0">
                                          <p:val>
                                            <p:strVal val="ppt_y"/>
                                          </p:val>
                                        </p:tav>
                                        <p:tav tm="100000">
                                          <p:val>
                                            <p:strVal val="ppt_y+1"/>
                                          </p:val>
                                        </p:tav>
                                      </p:tavLst>
                                    </p:anim>
                                    <p:set>
                                      <p:cBhvr>
                                        <p:cTn id="52" dur="1" fill="hold">
                                          <p:stCondLst>
                                            <p:cond delay="499"/>
                                          </p:stCondLst>
                                        </p:cTn>
                                        <p:tgtEl>
                                          <p:spTgt spid="2066"/>
                                        </p:tgtEl>
                                        <p:attrNameLst>
                                          <p:attrName>style.visibility</p:attrName>
                                        </p:attrNameLst>
                                      </p:cBhvr>
                                      <p:to>
                                        <p:strVal val="hidden"/>
                                      </p:to>
                                    </p:set>
                                  </p:childTnLst>
                                </p:cTn>
                              </p:par>
                            </p:childTnLst>
                          </p:cTn>
                        </p:par>
                      </p:childTnLst>
                    </p:cTn>
                  </p:par>
                </p:childTnLst>
              </p:cTn>
              <p:nextCondLst>
                <p:cond evt="onClick" delay="0">
                  <p:tgtEl>
                    <p:spTgt spid="2066"/>
                  </p:tgtEl>
                </p:cond>
              </p:nextCondLst>
            </p:seq>
            <p:seq concurrent="1" nextAc="seek">
              <p:cTn id="53" restart="whenNotActive" fill="hold" evtFilter="cancelBubble" nodeType="interactiveSeq">
                <p:stCondLst>
                  <p:cond evt="onClick" delay="0">
                    <p:tgtEl>
                      <p:spTgt spid="2056"/>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nodeType="clickEffect">
                                  <p:stCondLst>
                                    <p:cond delay="0"/>
                                  </p:stCondLst>
                                  <p:childTnLst>
                                    <p:animEffect transition="out" filter="fade">
                                      <p:cBhvr>
                                        <p:cTn id="57" dur="500"/>
                                        <p:tgtEl>
                                          <p:spTgt spid="2056"/>
                                        </p:tgtEl>
                                      </p:cBhvr>
                                    </p:animEffect>
                                    <p:anim calcmode="lin" valueType="num">
                                      <p:cBhvr>
                                        <p:cTn id="58" dur="500"/>
                                        <p:tgtEl>
                                          <p:spTgt spid="2056"/>
                                        </p:tgtEl>
                                        <p:attrNameLst>
                                          <p:attrName>ppt_x</p:attrName>
                                        </p:attrNameLst>
                                      </p:cBhvr>
                                      <p:tavLst>
                                        <p:tav tm="0">
                                          <p:val>
                                            <p:strVal val="ppt_x"/>
                                          </p:val>
                                        </p:tav>
                                        <p:tav tm="100000">
                                          <p:val>
                                            <p:strVal val="ppt_x"/>
                                          </p:val>
                                        </p:tav>
                                      </p:tavLst>
                                    </p:anim>
                                    <p:anim calcmode="lin" valueType="num">
                                      <p:cBhvr>
                                        <p:cTn id="59" dur="50" decel="100000"/>
                                        <p:tgtEl>
                                          <p:spTgt spid="2056"/>
                                        </p:tgtEl>
                                        <p:attrNameLst>
                                          <p:attrName>ppt_y</p:attrName>
                                        </p:attrNameLst>
                                      </p:cBhvr>
                                      <p:tavLst>
                                        <p:tav tm="0">
                                          <p:val>
                                            <p:strVal val="ppt_y"/>
                                          </p:val>
                                        </p:tav>
                                        <p:tav tm="100000">
                                          <p:val>
                                            <p:strVal val="ppt_y-.03"/>
                                          </p:val>
                                        </p:tav>
                                      </p:tavLst>
                                    </p:anim>
                                    <p:anim calcmode="lin" valueType="num">
                                      <p:cBhvr>
                                        <p:cTn id="60" dur="450" accel="100000">
                                          <p:stCondLst>
                                            <p:cond delay="50"/>
                                          </p:stCondLst>
                                        </p:cTn>
                                        <p:tgtEl>
                                          <p:spTgt spid="2056"/>
                                        </p:tgtEl>
                                        <p:attrNameLst>
                                          <p:attrName>ppt_y</p:attrName>
                                        </p:attrNameLst>
                                      </p:cBhvr>
                                      <p:tavLst>
                                        <p:tav tm="0">
                                          <p:val>
                                            <p:strVal val="ppt_y"/>
                                          </p:val>
                                        </p:tav>
                                        <p:tav tm="100000">
                                          <p:val>
                                            <p:strVal val="ppt_y+1"/>
                                          </p:val>
                                        </p:tav>
                                      </p:tavLst>
                                    </p:anim>
                                    <p:set>
                                      <p:cBhvr>
                                        <p:cTn id="61" dur="1" fill="hold">
                                          <p:stCondLst>
                                            <p:cond delay="499"/>
                                          </p:stCondLst>
                                        </p:cTn>
                                        <p:tgtEl>
                                          <p:spTgt spid="2056"/>
                                        </p:tgtEl>
                                        <p:attrNameLst>
                                          <p:attrName>style.visibility</p:attrName>
                                        </p:attrNameLst>
                                      </p:cBhvr>
                                      <p:to>
                                        <p:strVal val="hidden"/>
                                      </p:to>
                                    </p:set>
                                  </p:childTnLst>
                                </p:cTn>
                              </p:par>
                            </p:childTnLst>
                          </p:cTn>
                        </p:par>
                      </p:childTnLst>
                    </p:cTn>
                  </p:par>
                </p:childTnLst>
              </p:cTn>
              <p:nextCondLst>
                <p:cond evt="onClick" delay="0">
                  <p:tgtEl>
                    <p:spTgt spid="2056"/>
                  </p:tgtEl>
                </p:cond>
              </p:nextCondLst>
            </p:seq>
            <p:seq concurrent="1" nextAc="seek">
              <p:cTn id="62" restart="whenNotActive" fill="hold" evtFilter="cancelBubble" nodeType="interactiveSeq">
                <p:stCondLst>
                  <p:cond evt="onClick" delay="0">
                    <p:tgtEl>
                      <p:spTgt spid="2060"/>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nodeType="clickEffect">
                                  <p:stCondLst>
                                    <p:cond delay="0"/>
                                  </p:stCondLst>
                                  <p:childTnLst>
                                    <p:animEffect transition="out" filter="fade">
                                      <p:cBhvr>
                                        <p:cTn id="66" dur="500"/>
                                        <p:tgtEl>
                                          <p:spTgt spid="2060"/>
                                        </p:tgtEl>
                                      </p:cBhvr>
                                    </p:animEffect>
                                    <p:anim calcmode="lin" valueType="num">
                                      <p:cBhvr>
                                        <p:cTn id="67" dur="500"/>
                                        <p:tgtEl>
                                          <p:spTgt spid="2060"/>
                                        </p:tgtEl>
                                        <p:attrNameLst>
                                          <p:attrName>ppt_x</p:attrName>
                                        </p:attrNameLst>
                                      </p:cBhvr>
                                      <p:tavLst>
                                        <p:tav tm="0">
                                          <p:val>
                                            <p:strVal val="ppt_x"/>
                                          </p:val>
                                        </p:tav>
                                        <p:tav tm="100000">
                                          <p:val>
                                            <p:strVal val="ppt_x"/>
                                          </p:val>
                                        </p:tav>
                                      </p:tavLst>
                                    </p:anim>
                                    <p:anim calcmode="lin" valueType="num">
                                      <p:cBhvr>
                                        <p:cTn id="68" dur="50" decel="100000"/>
                                        <p:tgtEl>
                                          <p:spTgt spid="2060"/>
                                        </p:tgtEl>
                                        <p:attrNameLst>
                                          <p:attrName>ppt_y</p:attrName>
                                        </p:attrNameLst>
                                      </p:cBhvr>
                                      <p:tavLst>
                                        <p:tav tm="0">
                                          <p:val>
                                            <p:strVal val="ppt_y"/>
                                          </p:val>
                                        </p:tav>
                                        <p:tav tm="100000">
                                          <p:val>
                                            <p:strVal val="ppt_y-.03"/>
                                          </p:val>
                                        </p:tav>
                                      </p:tavLst>
                                    </p:anim>
                                    <p:anim calcmode="lin" valueType="num">
                                      <p:cBhvr>
                                        <p:cTn id="69" dur="450" accel="100000">
                                          <p:stCondLst>
                                            <p:cond delay="50"/>
                                          </p:stCondLst>
                                        </p:cTn>
                                        <p:tgtEl>
                                          <p:spTgt spid="2060"/>
                                        </p:tgtEl>
                                        <p:attrNameLst>
                                          <p:attrName>ppt_y</p:attrName>
                                        </p:attrNameLst>
                                      </p:cBhvr>
                                      <p:tavLst>
                                        <p:tav tm="0">
                                          <p:val>
                                            <p:strVal val="ppt_y"/>
                                          </p:val>
                                        </p:tav>
                                        <p:tav tm="100000">
                                          <p:val>
                                            <p:strVal val="ppt_y+1"/>
                                          </p:val>
                                        </p:tav>
                                      </p:tavLst>
                                    </p:anim>
                                    <p:set>
                                      <p:cBhvr>
                                        <p:cTn id="70" dur="1" fill="hold">
                                          <p:stCondLst>
                                            <p:cond delay="499"/>
                                          </p:stCondLst>
                                        </p:cTn>
                                        <p:tgtEl>
                                          <p:spTgt spid="2060"/>
                                        </p:tgtEl>
                                        <p:attrNameLst>
                                          <p:attrName>style.visibility</p:attrName>
                                        </p:attrNameLst>
                                      </p:cBhvr>
                                      <p:to>
                                        <p:strVal val="hidden"/>
                                      </p:to>
                                    </p:set>
                                  </p:childTnLst>
                                </p:cTn>
                              </p:par>
                            </p:childTnLst>
                          </p:cTn>
                        </p:par>
                      </p:childTnLst>
                    </p:cTn>
                  </p:par>
                </p:childTnLst>
              </p:cTn>
              <p:nextCondLst>
                <p:cond evt="onClick" delay="0">
                  <p:tgtEl>
                    <p:spTgt spid="2060"/>
                  </p:tgtEl>
                </p:cond>
              </p:nextCondLst>
            </p:seq>
            <p:seq concurrent="1" nextAc="seek">
              <p:cTn id="71" restart="whenNotActive" fill="hold" evtFilter="cancelBubble" nodeType="interactiveSeq">
                <p:stCondLst>
                  <p:cond evt="onClick" delay="0">
                    <p:tgtEl>
                      <p:spTgt spid="2064"/>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nodeType="clickEffect">
                                  <p:stCondLst>
                                    <p:cond delay="0"/>
                                  </p:stCondLst>
                                  <p:childTnLst>
                                    <p:animEffect transition="out" filter="fade">
                                      <p:cBhvr>
                                        <p:cTn id="75" dur="500"/>
                                        <p:tgtEl>
                                          <p:spTgt spid="2064"/>
                                        </p:tgtEl>
                                      </p:cBhvr>
                                    </p:animEffect>
                                    <p:anim calcmode="lin" valueType="num">
                                      <p:cBhvr>
                                        <p:cTn id="76" dur="500"/>
                                        <p:tgtEl>
                                          <p:spTgt spid="2064"/>
                                        </p:tgtEl>
                                        <p:attrNameLst>
                                          <p:attrName>ppt_x</p:attrName>
                                        </p:attrNameLst>
                                      </p:cBhvr>
                                      <p:tavLst>
                                        <p:tav tm="0">
                                          <p:val>
                                            <p:strVal val="ppt_x"/>
                                          </p:val>
                                        </p:tav>
                                        <p:tav tm="100000">
                                          <p:val>
                                            <p:strVal val="ppt_x"/>
                                          </p:val>
                                        </p:tav>
                                      </p:tavLst>
                                    </p:anim>
                                    <p:anim calcmode="lin" valueType="num">
                                      <p:cBhvr>
                                        <p:cTn id="77" dur="50" decel="100000"/>
                                        <p:tgtEl>
                                          <p:spTgt spid="2064"/>
                                        </p:tgtEl>
                                        <p:attrNameLst>
                                          <p:attrName>ppt_y</p:attrName>
                                        </p:attrNameLst>
                                      </p:cBhvr>
                                      <p:tavLst>
                                        <p:tav tm="0">
                                          <p:val>
                                            <p:strVal val="ppt_y"/>
                                          </p:val>
                                        </p:tav>
                                        <p:tav tm="100000">
                                          <p:val>
                                            <p:strVal val="ppt_y-.03"/>
                                          </p:val>
                                        </p:tav>
                                      </p:tavLst>
                                    </p:anim>
                                    <p:anim calcmode="lin" valueType="num">
                                      <p:cBhvr>
                                        <p:cTn id="78" dur="450" accel="100000">
                                          <p:stCondLst>
                                            <p:cond delay="50"/>
                                          </p:stCondLst>
                                        </p:cTn>
                                        <p:tgtEl>
                                          <p:spTgt spid="2064"/>
                                        </p:tgtEl>
                                        <p:attrNameLst>
                                          <p:attrName>ppt_y</p:attrName>
                                        </p:attrNameLst>
                                      </p:cBhvr>
                                      <p:tavLst>
                                        <p:tav tm="0">
                                          <p:val>
                                            <p:strVal val="ppt_y"/>
                                          </p:val>
                                        </p:tav>
                                        <p:tav tm="100000">
                                          <p:val>
                                            <p:strVal val="ppt_y+1"/>
                                          </p:val>
                                        </p:tav>
                                      </p:tavLst>
                                    </p:anim>
                                    <p:set>
                                      <p:cBhvr>
                                        <p:cTn id="79" dur="1" fill="hold">
                                          <p:stCondLst>
                                            <p:cond delay="499"/>
                                          </p:stCondLst>
                                        </p:cTn>
                                        <p:tgtEl>
                                          <p:spTgt spid="2064"/>
                                        </p:tgtEl>
                                        <p:attrNameLst>
                                          <p:attrName>style.visibility</p:attrName>
                                        </p:attrNameLst>
                                      </p:cBhvr>
                                      <p:to>
                                        <p:strVal val="hidden"/>
                                      </p:to>
                                    </p:set>
                                  </p:childTnLst>
                                </p:cTn>
                              </p:par>
                            </p:childTnLst>
                          </p:cTn>
                        </p:par>
                      </p:childTnLst>
                    </p:cTn>
                  </p:par>
                </p:childTnLst>
              </p:cTn>
              <p:nextCondLst>
                <p:cond evt="onClick" delay="0">
                  <p:tgtEl>
                    <p:spTgt spid="206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1.</a:t>
            </a:r>
            <a:r>
              <a:rPr lang="vi-VN" sz="4000">
                <a:solidFill>
                  <a:schemeClr val="accent4">
                    <a:lumMod val="10000"/>
                  </a:schemeClr>
                </a:solidFill>
              </a:rPr>
              <a:t> </a:t>
            </a:r>
            <a:r>
              <a:rPr lang="fr-FR" sz="4000">
                <a:solidFill>
                  <a:schemeClr val="accent4">
                    <a:lumMod val="10000"/>
                  </a:schemeClr>
                </a:solidFill>
              </a:rPr>
              <a:t>Thủy phân protein thu được</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A. amino acid</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B. chất béo</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C. lipid</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D. carbohydrate</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725711" y="3350048"/>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A. amino acid</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777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99"/>
        <p:cNvGrpSpPr/>
        <p:nvPr/>
      </p:nvGrpSpPr>
      <p:grpSpPr>
        <a:xfrm>
          <a:off x="0" y="0"/>
          <a:ext cx="0" cy="0"/>
          <a:chOff x="0" y="0"/>
          <a:chExt cx="0" cy="0"/>
        </a:xfrm>
      </p:grpSpPr>
      <p:sp>
        <p:nvSpPr>
          <p:cNvPr id="102" name="Google Shape;102;p14"/>
          <p:cNvSpPr txBox="1"/>
          <p:nvPr/>
        </p:nvSpPr>
        <p:spPr>
          <a:xfrm>
            <a:off x="4450950" y="709318"/>
            <a:ext cx="9386100" cy="830997"/>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n-US" sz="6000" b="1">
                <a:solidFill>
                  <a:srgbClr val="35566F"/>
                </a:solidFill>
              </a:rPr>
              <a:t>KHỞI ĐỘNG</a:t>
            </a:r>
            <a:endParaRPr sz="6000" b="1">
              <a:solidFill>
                <a:srgbClr val="35566F"/>
              </a:solidFill>
            </a:endParaRPr>
          </a:p>
        </p:txBody>
      </p:sp>
      <p:sp>
        <p:nvSpPr>
          <p:cNvPr id="5" name="Arrow: Pentagon 4">
            <a:extLst>
              <a:ext uri="{FF2B5EF4-FFF2-40B4-BE49-F238E27FC236}">
                <a16:creationId xmlns:a16="http://schemas.microsoft.com/office/drawing/2014/main" id="{7AD8A350-B059-931C-E7FE-CE91DE7534C4}"/>
              </a:ext>
            </a:extLst>
          </p:cNvPr>
          <p:cNvSpPr/>
          <p:nvPr/>
        </p:nvSpPr>
        <p:spPr>
          <a:xfrm>
            <a:off x="-62056" y="2266984"/>
            <a:ext cx="6740013" cy="1049251"/>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50000"/>
                  </a:schemeClr>
                </a:solidFill>
              </a:rPr>
              <a:t>Quan sát hình ảnh</a:t>
            </a:r>
          </a:p>
        </p:txBody>
      </p:sp>
      <p:pic>
        <p:nvPicPr>
          <p:cNvPr id="16" name="Picture 15">
            <a:extLst>
              <a:ext uri="{FF2B5EF4-FFF2-40B4-BE49-F238E27FC236}">
                <a16:creationId xmlns:a16="http://schemas.microsoft.com/office/drawing/2014/main" id="{1AAA0688-524E-BE06-55E9-367C1EA52913}"/>
              </a:ext>
            </a:extLst>
          </p:cNvPr>
          <p:cNvPicPr>
            <a:picLocks noChangeAspect="1"/>
          </p:cNvPicPr>
          <p:nvPr/>
        </p:nvPicPr>
        <p:blipFill>
          <a:blip r:embed="rId3"/>
          <a:stretch>
            <a:fillRect/>
          </a:stretch>
        </p:blipFill>
        <p:spPr>
          <a:xfrm>
            <a:off x="562313" y="5017054"/>
            <a:ext cx="6847648" cy="4274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5" name="Group 24">
            <a:extLst>
              <a:ext uri="{FF2B5EF4-FFF2-40B4-BE49-F238E27FC236}">
                <a16:creationId xmlns:a16="http://schemas.microsoft.com/office/drawing/2014/main" id="{0C597B81-441D-E196-3BA2-5C7427E3772C}"/>
              </a:ext>
            </a:extLst>
          </p:cNvPr>
          <p:cNvGrpSpPr/>
          <p:nvPr/>
        </p:nvGrpSpPr>
        <p:grpSpPr>
          <a:xfrm>
            <a:off x="8510001" y="1880085"/>
            <a:ext cx="8641450" cy="3420848"/>
            <a:chOff x="9055691" y="1873045"/>
            <a:chExt cx="8641450" cy="3420848"/>
          </a:xfrm>
        </p:grpSpPr>
        <p:sp>
          <p:nvSpPr>
            <p:cNvPr id="8" name="Rectangle: Rounded Corners 7">
              <a:extLst>
                <a:ext uri="{FF2B5EF4-FFF2-40B4-BE49-F238E27FC236}">
                  <a16:creationId xmlns:a16="http://schemas.microsoft.com/office/drawing/2014/main" id="{4D319496-73A6-3996-1B5D-CC6EA0326A1D}"/>
                </a:ext>
              </a:extLst>
            </p:cNvPr>
            <p:cNvSpPr/>
            <p:nvPr/>
          </p:nvSpPr>
          <p:spPr>
            <a:xfrm>
              <a:off x="11131660" y="1873045"/>
              <a:ext cx="6565481" cy="3311012"/>
            </a:xfrm>
            <a:prstGeom prst="roundRect">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lumMod val="95000"/>
                      <a:lumOff val="5000"/>
                    </a:schemeClr>
                  </a:solidFill>
                  <a:effectLst/>
                  <a:ea typeface="Calibri" panose="020F0502020204030204" pitchFamily="34" charset="0"/>
                  <a:cs typeface="Times New Roman" panose="02020603050405020304" pitchFamily="18" charset="0"/>
                </a:rPr>
                <a:t>Một số loại thực phẩm chứa protein: </a:t>
              </a:r>
              <a:r>
                <a:rPr lang="vi-VN" sz="4000">
                  <a:solidFill>
                    <a:srgbClr val="000000"/>
                  </a:solidFill>
                  <a:effectLst/>
                  <a:ea typeface="Calibri" panose="020F0502020204030204" pitchFamily="34" charset="0"/>
                  <a:cs typeface="Times New Roman" panose="02020603050405020304" pitchFamily="18" charset="0"/>
                </a:rPr>
                <a:t>cá, trứng, sữa, thịt,….</a:t>
              </a:r>
              <a:endParaRPr lang="en-US" sz="4000">
                <a:effectLst/>
                <a:ea typeface="Calibri" panose="020F0502020204030204" pitchFamily="34" charset="0"/>
                <a:cs typeface="Times New Roman" panose="02020603050405020304" pitchFamily="18" charset="0"/>
              </a:endParaRPr>
            </a:p>
          </p:txBody>
        </p:sp>
        <p:sp>
          <p:nvSpPr>
            <p:cNvPr id="24" name="Freeform 7">
              <a:extLst>
                <a:ext uri="{FF2B5EF4-FFF2-40B4-BE49-F238E27FC236}">
                  <a16:creationId xmlns:a16="http://schemas.microsoft.com/office/drawing/2014/main" id="{9BEBF006-D278-9035-59C5-452A005DF10E}"/>
                </a:ext>
              </a:extLst>
            </p:cNvPr>
            <p:cNvSpPr/>
            <p:nvPr/>
          </p:nvSpPr>
          <p:spPr>
            <a:xfrm>
              <a:off x="9055691" y="3313307"/>
              <a:ext cx="2965319" cy="1980586"/>
            </a:xfrm>
            <a:custGeom>
              <a:avLst/>
              <a:gdLst/>
              <a:ahLst/>
              <a:cxnLst/>
              <a:rect l="l" t="t" r="r" b="b"/>
              <a:pathLst>
                <a:path w="6113494" h="4083305">
                  <a:moveTo>
                    <a:pt x="0" y="0"/>
                  </a:moveTo>
                  <a:lnTo>
                    <a:pt x="6113494" y="0"/>
                  </a:lnTo>
                  <a:lnTo>
                    <a:pt x="6113494" y="4083305"/>
                  </a:lnTo>
                  <a:lnTo>
                    <a:pt x="0" y="4083305"/>
                  </a:lnTo>
                  <a:lnTo>
                    <a:pt x="0" y="0"/>
                  </a:lnTo>
                  <a:close/>
                </a:path>
              </a:pathLst>
            </a:custGeom>
            <a:blipFill>
              <a:blip r:embed="rId4"/>
              <a:stretch>
                <a:fillRect/>
              </a:stretch>
            </a:blipFill>
          </p:spPr>
        </p:sp>
      </p:grpSp>
      <p:grpSp>
        <p:nvGrpSpPr>
          <p:cNvPr id="27" name="Group 26">
            <a:extLst>
              <a:ext uri="{FF2B5EF4-FFF2-40B4-BE49-F238E27FC236}">
                <a16:creationId xmlns:a16="http://schemas.microsoft.com/office/drawing/2014/main" id="{78C62028-FA86-2F81-CB3F-FCE649DF10AE}"/>
              </a:ext>
            </a:extLst>
          </p:cNvPr>
          <p:cNvGrpSpPr/>
          <p:nvPr/>
        </p:nvGrpSpPr>
        <p:grpSpPr>
          <a:xfrm>
            <a:off x="8598311" y="5980472"/>
            <a:ext cx="8553140" cy="3311012"/>
            <a:chOff x="9144000" y="5980472"/>
            <a:chExt cx="8553140" cy="3311012"/>
          </a:xfrm>
        </p:grpSpPr>
        <p:sp>
          <p:nvSpPr>
            <p:cNvPr id="20" name="Rectangle: Rounded Corners 19">
              <a:extLst>
                <a:ext uri="{FF2B5EF4-FFF2-40B4-BE49-F238E27FC236}">
                  <a16:creationId xmlns:a16="http://schemas.microsoft.com/office/drawing/2014/main" id="{47150D5B-A4A7-9CC5-4333-F7F533D0D95F}"/>
                </a:ext>
              </a:extLst>
            </p:cNvPr>
            <p:cNvSpPr/>
            <p:nvPr/>
          </p:nvSpPr>
          <p:spPr>
            <a:xfrm>
              <a:off x="11131659" y="5980472"/>
              <a:ext cx="6565481" cy="3311012"/>
            </a:xfrm>
            <a:prstGeom prst="roundRect">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000000"/>
                  </a:solidFill>
                  <a:effectLst/>
                  <a:ea typeface="Calibri" panose="020F0502020204030204" pitchFamily="34" charset="0"/>
                  <a:cs typeface="Times New Roman" panose="02020603050405020304" pitchFamily="18" charset="0"/>
                </a:rPr>
                <a:t>Protein</a:t>
              </a:r>
              <a:r>
                <a:rPr lang="vi-VN" sz="4000">
                  <a:solidFill>
                    <a:srgbClr val="000000"/>
                  </a:solidFill>
                  <a:effectLst/>
                  <a:ea typeface="Calibri" panose="020F0502020204030204" pitchFamily="34" charset="0"/>
                  <a:cs typeface="Times New Roman" panose="02020603050405020304" pitchFamily="18" charset="0"/>
                </a:rPr>
                <a:t> là thành phần quan trọng của </a:t>
              </a:r>
              <a:r>
                <a:rPr lang="vi-VN" sz="4000" b="1">
                  <a:solidFill>
                    <a:srgbClr val="FF0000"/>
                  </a:solidFill>
                  <a:effectLst/>
                  <a:ea typeface="Calibri" panose="020F0502020204030204" pitchFamily="34" charset="0"/>
                  <a:cs typeface="Times New Roman" panose="02020603050405020304" pitchFamily="18" charset="0"/>
                </a:rPr>
                <a:t>mọi tế bào </a:t>
              </a:r>
              <a:r>
                <a:rPr lang="vi-VN" sz="4000">
                  <a:solidFill>
                    <a:srgbClr val="000000"/>
                  </a:solidFill>
                  <a:effectLst/>
                  <a:ea typeface="Calibri" panose="020F0502020204030204" pitchFamily="34" charset="0"/>
                  <a:cs typeface="Times New Roman" panose="02020603050405020304" pitchFamily="18" charset="0"/>
                </a:rPr>
                <a:t>trong cơ thể.</a:t>
              </a:r>
              <a:endParaRPr lang="en-US" sz="4000">
                <a:effectLst/>
                <a:ea typeface="Calibri" panose="020F0502020204030204" pitchFamily="34" charset="0"/>
                <a:cs typeface="Times New Roman" panose="02020603050405020304" pitchFamily="18" charset="0"/>
              </a:endParaRPr>
            </a:p>
          </p:txBody>
        </p:sp>
        <p:sp>
          <p:nvSpPr>
            <p:cNvPr id="26" name="Freeform 3">
              <a:extLst>
                <a:ext uri="{FF2B5EF4-FFF2-40B4-BE49-F238E27FC236}">
                  <a16:creationId xmlns:a16="http://schemas.microsoft.com/office/drawing/2014/main" id="{586C230A-E5FE-E652-572E-59DC02BFB057}"/>
                </a:ext>
              </a:extLst>
            </p:cNvPr>
            <p:cNvSpPr/>
            <p:nvPr/>
          </p:nvSpPr>
          <p:spPr>
            <a:xfrm>
              <a:off x="9144000" y="7310898"/>
              <a:ext cx="2379082" cy="1980586"/>
            </a:xfrm>
            <a:custGeom>
              <a:avLst/>
              <a:gdLst/>
              <a:ahLst/>
              <a:cxnLst/>
              <a:rect l="l" t="t" r="r" b="b"/>
              <a:pathLst>
                <a:path w="3289577" h="2738573">
                  <a:moveTo>
                    <a:pt x="0" y="0"/>
                  </a:moveTo>
                  <a:lnTo>
                    <a:pt x="3289576" y="0"/>
                  </a:lnTo>
                  <a:lnTo>
                    <a:pt x="3289576" y="2738573"/>
                  </a:lnTo>
                  <a:lnTo>
                    <a:pt x="0" y="27385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extLst>
      <p:ext uri="{BB962C8B-B14F-4D97-AF65-F5344CB8AC3E}">
        <p14:creationId xmlns:p14="http://schemas.microsoft.com/office/powerpoint/2010/main" val="38274408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2.</a:t>
            </a:r>
            <a:r>
              <a:rPr lang="fr-FR" sz="4000">
                <a:solidFill>
                  <a:schemeClr val="accent4">
                    <a:lumMod val="10000"/>
                  </a:schemeClr>
                </a:solidFill>
              </a:rPr>
              <a:t> Protein có trong</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A. </a:t>
            </a:r>
            <a:r>
              <a:rPr lang="fr-FR" sz="4000">
                <a:solidFill>
                  <a:schemeClr val="accent4">
                    <a:lumMod val="10000"/>
                  </a:schemeClr>
                </a:solidFill>
              </a:rPr>
              <a:t>quả bông</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a:t>
            </a:r>
            <a:r>
              <a:rPr lang="fr-FR" sz="4000">
                <a:solidFill>
                  <a:schemeClr val="accent4">
                    <a:lumMod val="10000"/>
                  </a:schemeClr>
                </a:solidFill>
              </a:rPr>
              <a:t>đất sét</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a:t>
            </a:r>
            <a:r>
              <a:rPr lang="fr-FR" sz="4000">
                <a:solidFill>
                  <a:schemeClr val="accent4">
                    <a:lumMod val="10000"/>
                  </a:schemeClr>
                </a:solidFill>
              </a:rPr>
              <a:t>lòng trắng trứng</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a:t>
            </a:r>
            <a:r>
              <a:rPr lang="fr-FR" sz="4000">
                <a:solidFill>
                  <a:schemeClr val="accent4">
                    <a:lumMod val="10000"/>
                  </a:schemeClr>
                </a:solidFill>
              </a:rPr>
              <a:t>nước</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9550401" y="3350048"/>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a:t>
            </a:r>
            <a:r>
              <a:rPr lang="fr-FR" sz="4000">
                <a:solidFill>
                  <a:schemeClr val="accent4">
                    <a:lumMod val="10000"/>
                  </a:schemeClr>
                </a:solidFill>
              </a:rPr>
              <a:t>lòng trắng trứng</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409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3.</a:t>
            </a:r>
            <a:r>
              <a:rPr lang="vi-VN" sz="4000">
                <a:solidFill>
                  <a:schemeClr val="accent4">
                    <a:lumMod val="10000"/>
                  </a:schemeClr>
                </a:solidFill>
              </a:rPr>
              <a:t> Khi tác dụng với </a:t>
            </a:r>
            <a:r>
              <a:rPr lang="fr-FR" sz="4000">
                <a:solidFill>
                  <a:schemeClr val="accent4">
                    <a:lumMod val="10000"/>
                  </a:schemeClr>
                </a:solidFill>
              </a:rPr>
              <a:t>acid, protein có thể bị</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A. cháy</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mất màu</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thủy phân</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đông tụ</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9550400" y="6245646"/>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đông tụ</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0506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4.</a:t>
            </a:r>
            <a:r>
              <a:rPr lang="vi-VN" sz="4000">
                <a:solidFill>
                  <a:schemeClr val="accent4">
                    <a:lumMod val="10000"/>
                  </a:schemeClr>
                </a:solidFill>
              </a:rPr>
              <a:t> Protein được dùng làm</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A. thép</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a:t>
            </a:r>
            <a:r>
              <a:rPr lang="en-US" sz="4000">
                <a:solidFill>
                  <a:schemeClr val="accent4">
                    <a:lumMod val="10000"/>
                  </a:schemeClr>
                </a:solidFill>
              </a:rPr>
              <a:t>tơ tằm</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tơ nylon</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xoong nhôm</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725711" y="6245646"/>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a:t>
            </a:r>
            <a:r>
              <a:rPr lang="en-US" sz="4000">
                <a:solidFill>
                  <a:schemeClr val="accent4">
                    <a:lumMod val="10000"/>
                  </a:schemeClr>
                </a:solidFill>
              </a:rPr>
              <a:t>tơ tằm</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549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5.</a:t>
            </a:r>
            <a:r>
              <a:rPr lang="vi-VN" sz="4000">
                <a:solidFill>
                  <a:schemeClr val="accent4">
                    <a:lumMod val="10000"/>
                  </a:schemeClr>
                </a:solidFill>
              </a:rPr>
              <a:t> Biện pháp dùng để phân biệt tơ nhân tạo và tơ tự nhiên là</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A. có mùi thơm</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không mùi</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có mùi trứng thối</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có mùi khét</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9550401" y="3362068"/>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có mùi trứng thối</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2238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354"/>
        <p:cNvGrpSpPr/>
        <p:nvPr/>
      </p:nvGrpSpPr>
      <p:grpSpPr>
        <a:xfrm>
          <a:off x="0" y="0"/>
          <a:ext cx="0" cy="0"/>
          <a:chOff x="0" y="0"/>
          <a:chExt cx="0" cy="0"/>
        </a:xfrm>
      </p:grpSpPr>
      <p:sp>
        <p:nvSpPr>
          <p:cNvPr id="2" name="TextBox 1">
            <a:extLst>
              <a:ext uri="{FF2B5EF4-FFF2-40B4-BE49-F238E27FC236}">
                <a16:creationId xmlns:a16="http://schemas.microsoft.com/office/drawing/2014/main" id="{51F85BD8-6E6A-9BBD-7F47-E69F6FD56151}"/>
              </a:ext>
            </a:extLst>
          </p:cNvPr>
          <p:cNvSpPr txBox="1"/>
          <p:nvPr/>
        </p:nvSpPr>
        <p:spPr>
          <a:xfrm>
            <a:off x="5899355" y="177946"/>
            <a:ext cx="5722374" cy="1015663"/>
          </a:xfrm>
          <a:prstGeom prst="rect">
            <a:avLst/>
          </a:prstGeom>
          <a:noFill/>
        </p:spPr>
        <p:txBody>
          <a:bodyPr wrap="square" rtlCol="0">
            <a:spAutoFit/>
          </a:bodyPr>
          <a:lstStyle/>
          <a:p>
            <a:pPr algn="ctr"/>
            <a:r>
              <a:rPr lang="en-US" sz="6000" b="1"/>
              <a:t>VẬN DỤNG</a:t>
            </a:r>
          </a:p>
        </p:txBody>
      </p:sp>
      <p:sp>
        <p:nvSpPr>
          <p:cNvPr id="5" name="TextBox 4">
            <a:extLst>
              <a:ext uri="{FF2B5EF4-FFF2-40B4-BE49-F238E27FC236}">
                <a16:creationId xmlns:a16="http://schemas.microsoft.com/office/drawing/2014/main" id="{3688CFC6-32E5-3D68-2ECF-B297B5C270A7}"/>
              </a:ext>
            </a:extLst>
          </p:cNvPr>
          <p:cNvSpPr txBox="1"/>
          <p:nvPr/>
        </p:nvSpPr>
        <p:spPr>
          <a:xfrm>
            <a:off x="796414" y="1207392"/>
            <a:ext cx="17093380" cy="8288231"/>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1.</a:t>
            </a:r>
            <a:r>
              <a:rPr lang="vi-VN" sz="4000">
                <a:solidFill>
                  <a:srgbClr val="000000"/>
                </a:solidFill>
                <a:effectLst/>
                <a:latin typeface="+mn-lt"/>
                <a:ea typeface="Calibri" panose="020F0502020204030204" pitchFamily="34" charset="0"/>
                <a:cs typeface="Times New Roman" panose="02020603050405020304" pitchFamily="18" charset="0"/>
              </a:rPr>
              <a:t> Liên kết giữa các amino acid tạo nên protein là</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A. liên kết ion.				</a:t>
            </a:r>
            <a:r>
              <a:rPr lang="en-US" sz="4000">
                <a:solidFill>
                  <a:srgbClr val="000000"/>
                </a:solidFill>
                <a:effectLst/>
                <a:latin typeface="+mn-lt"/>
                <a:ea typeface="Calibri" panose="020F0502020204030204" pitchFamily="34" charset="0"/>
                <a:cs typeface="Times New Roman" panose="02020603050405020304" pitchFamily="18" charset="0"/>
              </a:rPr>
              <a:t>	</a:t>
            </a:r>
            <a:r>
              <a:rPr lang="vi-VN" sz="4000">
                <a:solidFill>
                  <a:srgbClr val="000000"/>
                </a:solidFill>
                <a:effectLst/>
                <a:latin typeface="+mn-lt"/>
                <a:ea typeface="Calibri" panose="020F0502020204030204" pitchFamily="34" charset="0"/>
                <a:cs typeface="Times New Roman" panose="02020603050405020304" pitchFamily="18" charset="0"/>
              </a:rPr>
              <a:t>B. liên kết peptide</a:t>
            </a:r>
            <a:r>
              <a:rPr lang="vi-VN" sz="4000" baseline="-25000">
                <a:solidFill>
                  <a:srgbClr val="000000"/>
                </a:solidFill>
                <a:effectLst/>
                <a:latin typeface="+mn-lt"/>
                <a:ea typeface="Calibri" panose="020F0502020204030204" pitchFamily="34" charset="0"/>
                <a:cs typeface="Times New Roman" panose="02020603050405020304" pitchFamily="18" charset="0"/>
              </a:rPr>
              <a:t>.</a:t>
            </a:r>
            <a:r>
              <a:rPr lang="vi-VN" sz="4000">
                <a:solidFill>
                  <a:srgbClr val="000000"/>
                </a:solidFill>
                <a:effectLst/>
                <a:latin typeface="+mn-lt"/>
                <a:ea typeface="Calibri" panose="020F0502020204030204" pitchFamily="34" charset="0"/>
                <a:cs typeface="Times New Roman" panose="02020603050405020304" pitchFamily="18" charset="0"/>
              </a:rPr>
              <a:t>	</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C. liên kết hydrogen.			D. liên kết cộng hóa trị.</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2.</a:t>
            </a:r>
            <a:r>
              <a:rPr lang="vi-VN" sz="4000">
                <a:solidFill>
                  <a:srgbClr val="000000"/>
                </a:solidFill>
                <a:effectLst/>
                <a:latin typeface="+mn-lt"/>
                <a:ea typeface="Calibri" panose="020F0502020204030204" pitchFamily="34" charset="0"/>
                <a:cs typeface="Times New Roman" panose="02020603050405020304" pitchFamily="18" charset="0"/>
              </a:rPr>
              <a:t> Trong cơ thể con người, protein có chức năng</a:t>
            </a:r>
            <a:endParaRPr lang="en-US" sz="4000">
              <a:effectLst/>
              <a:latin typeface="+mn-lt"/>
              <a:ea typeface="Calibri" panose="020F0502020204030204" pitchFamily="34" charset="0"/>
              <a:cs typeface="Times New Roman" panose="02020603050405020304" pitchFamily="18" charset="0"/>
            </a:endParaRPr>
          </a:p>
          <a:p>
            <a:pPr marL="742950" marR="0" indent="-742950" algn="just">
              <a:lnSpc>
                <a:spcPct val="150000"/>
              </a:lnSpc>
              <a:spcBef>
                <a:spcPts val="0"/>
              </a:spcBef>
              <a:spcAft>
                <a:spcPts val="0"/>
              </a:spcAft>
              <a:buAutoNum type="alphaUcPeriod"/>
            </a:pPr>
            <a:r>
              <a:rPr lang="vi-VN" sz="4000">
                <a:solidFill>
                  <a:srgbClr val="000000"/>
                </a:solidFill>
                <a:effectLst/>
                <a:latin typeface="+mn-lt"/>
                <a:ea typeface="Calibri" panose="020F0502020204030204" pitchFamily="34" charset="0"/>
                <a:cs typeface="Times New Roman" panose="02020603050405020304" pitchFamily="18" charset="0"/>
              </a:rPr>
              <a:t>dự trữ năng lượng.			B. xây dựng và sửa chữa các tế bào.</a:t>
            </a:r>
            <a:endParaRPr lang="en-US" sz="4000">
              <a:solidFill>
                <a:srgbClr val="000000"/>
              </a:solidFill>
              <a:effectLst/>
              <a:latin typeface="+mn-lt"/>
              <a:ea typeface="Calibri" panose="020F0502020204030204" pitchFamily="34" charset="0"/>
              <a:cs typeface="Times New Roman" panose="02020603050405020304" pitchFamily="18" charset="0"/>
            </a:endParaRPr>
          </a:p>
          <a:p>
            <a:pPr marR="0" algn="just">
              <a:lnSpc>
                <a:spcPct val="150000"/>
              </a:lnSpc>
              <a:spcBef>
                <a:spcPts val="0"/>
              </a:spcBef>
              <a:spcAft>
                <a:spcPts val="0"/>
              </a:spcAft>
            </a:pPr>
            <a:r>
              <a:rPr lang="en-US" sz="4000">
                <a:solidFill>
                  <a:srgbClr val="000000"/>
                </a:solidFill>
                <a:effectLst/>
                <a:latin typeface="+mn-lt"/>
                <a:ea typeface="Calibri" panose="020F0502020204030204" pitchFamily="34" charset="0"/>
                <a:cs typeface="Times New Roman" panose="02020603050405020304" pitchFamily="18" charset="0"/>
              </a:rPr>
              <a:t>C. là nguồn vitamin chính.		D. tạo ra nguồn carbohydrate.</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3.</a:t>
            </a:r>
            <a:r>
              <a:rPr lang="vi-VN" sz="4000">
                <a:solidFill>
                  <a:srgbClr val="000000"/>
                </a:solidFill>
                <a:effectLst/>
                <a:latin typeface="+mn-lt"/>
                <a:ea typeface="Calibri" panose="020F0502020204030204" pitchFamily="34" charset="0"/>
                <a:cs typeface="Times New Roman" panose="02020603050405020304" pitchFamily="18" charset="0"/>
              </a:rPr>
              <a:t> Trong các nhận xét sau, nhận xét nào đúng, nhận xét nào sai?</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a) Protein có thể bị đông tụ khi đun nóng.</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b) Protein không tham gia vào quá trình thủy phân.</a:t>
            </a:r>
            <a:endParaRPr lang="en-US" sz="4000">
              <a:effectLst/>
              <a:latin typeface="+mn-lt"/>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5AE88D56-47A4-D498-905E-8BB06FA58E27}"/>
              </a:ext>
            </a:extLst>
          </p:cNvPr>
          <p:cNvSpPr/>
          <p:nvPr/>
        </p:nvSpPr>
        <p:spPr>
          <a:xfrm>
            <a:off x="8037871" y="2227006"/>
            <a:ext cx="722671" cy="9291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AC986C6-E001-5159-B5FC-F5E720329A12}"/>
              </a:ext>
            </a:extLst>
          </p:cNvPr>
          <p:cNvSpPr/>
          <p:nvPr/>
        </p:nvSpPr>
        <p:spPr>
          <a:xfrm>
            <a:off x="8037871" y="4932165"/>
            <a:ext cx="722671" cy="9291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C5F4A7CD-FD7F-1AEB-4F61-143BD5EBFA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75695" y="7551183"/>
            <a:ext cx="1151322" cy="1002115"/>
          </a:xfrm>
          <a:prstGeom prst="rect">
            <a:avLst/>
          </a:prstGeom>
        </p:spPr>
      </p:pic>
      <p:pic>
        <p:nvPicPr>
          <p:cNvPr id="9" name="Picture 10">
            <a:extLst>
              <a:ext uri="{FF2B5EF4-FFF2-40B4-BE49-F238E27FC236}">
                <a16:creationId xmlns:a16="http://schemas.microsoft.com/office/drawing/2014/main" id="{3C194B0D-76AD-F295-82B5-0A89D1AE0F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62148" y="8568504"/>
            <a:ext cx="1147376" cy="1022207"/>
          </a:xfrm>
          <a:prstGeom prst="rect">
            <a:avLst/>
          </a:prstGeom>
        </p:spPr>
      </p:pic>
      <p:sp>
        <p:nvSpPr>
          <p:cNvPr id="10" name="Freeform 3">
            <a:extLst>
              <a:ext uri="{FF2B5EF4-FFF2-40B4-BE49-F238E27FC236}">
                <a16:creationId xmlns:a16="http://schemas.microsoft.com/office/drawing/2014/main" id="{EF8B6396-83F5-0891-487A-FD0F6CBDC368}"/>
              </a:ext>
            </a:extLst>
          </p:cNvPr>
          <p:cNvSpPr/>
          <p:nvPr/>
        </p:nvSpPr>
        <p:spPr>
          <a:xfrm>
            <a:off x="15968846" y="8350403"/>
            <a:ext cx="2335664" cy="1944440"/>
          </a:xfrm>
          <a:custGeom>
            <a:avLst/>
            <a:gdLst/>
            <a:ahLst/>
            <a:cxnLst/>
            <a:rect l="l" t="t" r="r" b="b"/>
            <a:pathLst>
              <a:path w="3289577" h="2738573">
                <a:moveTo>
                  <a:pt x="0" y="0"/>
                </a:moveTo>
                <a:lnTo>
                  <a:pt x="3289576" y="0"/>
                </a:lnTo>
                <a:lnTo>
                  <a:pt x="3289576" y="2738573"/>
                </a:lnTo>
                <a:lnTo>
                  <a:pt x="0" y="2738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354"/>
        <p:cNvGrpSpPr/>
        <p:nvPr/>
      </p:nvGrpSpPr>
      <p:grpSpPr>
        <a:xfrm>
          <a:off x="0" y="0"/>
          <a:ext cx="0" cy="0"/>
          <a:chOff x="0" y="0"/>
          <a:chExt cx="0" cy="0"/>
        </a:xfrm>
      </p:grpSpPr>
      <p:sp>
        <p:nvSpPr>
          <p:cNvPr id="2" name="TextBox 1">
            <a:extLst>
              <a:ext uri="{FF2B5EF4-FFF2-40B4-BE49-F238E27FC236}">
                <a16:creationId xmlns:a16="http://schemas.microsoft.com/office/drawing/2014/main" id="{51F85BD8-6E6A-9BBD-7F47-E69F6FD56151}"/>
              </a:ext>
            </a:extLst>
          </p:cNvPr>
          <p:cNvSpPr txBox="1"/>
          <p:nvPr/>
        </p:nvSpPr>
        <p:spPr>
          <a:xfrm>
            <a:off x="5707626" y="191729"/>
            <a:ext cx="5722374" cy="1015663"/>
          </a:xfrm>
          <a:prstGeom prst="rect">
            <a:avLst/>
          </a:prstGeom>
          <a:noFill/>
        </p:spPr>
        <p:txBody>
          <a:bodyPr wrap="square" rtlCol="0">
            <a:spAutoFit/>
          </a:bodyPr>
          <a:lstStyle/>
          <a:p>
            <a:pPr algn="ctr"/>
            <a:r>
              <a:rPr lang="en-US" sz="6000" b="1"/>
              <a:t>VẬN DỤNG</a:t>
            </a:r>
          </a:p>
        </p:txBody>
      </p:sp>
      <p:sp>
        <p:nvSpPr>
          <p:cNvPr id="11" name="TextBox 10">
            <a:extLst>
              <a:ext uri="{FF2B5EF4-FFF2-40B4-BE49-F238E27FC236}">
                <a16:creationId xmlns:a16="http://schemas.microsoft.com/office/drawing/2014/main" id="{E7D942E2-8DC0-6A05-BBAD-374B050E14D9}"/>
              </a:ext>
            </a:extLst>
          </p:cNvPr>
          <p:cNvSpPr txBox="1"/>
          <p:nvPr/>
        </p:nvSpPr>
        <p:spPr>
          <a:xfrm>
            <a:off x="932834" y="1207392"/>
            <a:ext cx="12178481" cy="901593"/>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4.</a:t>
            </a:r>
            <a:r>
              <a:rPr lang="vi-VN" sz="4000">
                <a:solidFill>
                  <a:srgbClr val="000000"/>
                </a:solidFill>
                <a:effectLst/>
                <a:latin typeface="+mn-lt"/>
                <a:ea typeface="Calibri" panose="020F0502020204030204" pitchFamily="34" charset="0"/>
                <a:cs typeface="Times New Roman" panose="02020603050405020304" pitchFamily="18" charset="0"/>
              </a:rPr>
              <a:t> Hãy mô tả quá trình thủy phân của protein.</a:t>
            </a:r>
            <a:endParaRPr lang="en-US" sz="4000">
              <a:effectLst/>
              <a:latin typeface="+mn-lt"/>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433B011B-9F05-A3E4-EA3B-40440446A26D}"/>
              </a:ext>
            </a:extLst>
          </p:cNvPr>
          <p:cNvSpPr txBox="1"/>
          <p:nvPr/>
        </p:nvSpPr>
        <p:spPr>
          <a:xfrm>
            <a:off x="932834" y="4717148"/>
            <a:ext cx="16308031" cy="1824923"/>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5.</a:t>
            </a:r>
            <a:r>
              <a:rPr lang="vi-VN" sz="4000">
                <a:solidFill>
                  <a:srgbClr val="000000"/>
                </a:solidFill>
                <a:effectLst/>
                <a:latin typeface="+mn-lt"/>
                <a:ea typeface="Calibri" panose="020F0502020204030204" pitchFamily="34" charset="0"/>
                <a:cs typeface="Times New Roman" panose="02020603050405020304" pitchFamily="18" charset="0"/>
              </a:rPr>
              <a:t> Phân biệt protein (như len lông cừu, tơ tằm) với chất tổng hợp (như tơ nylon).</a:t>
            </a:r>
            <a:endParaRPr lang="en-US" sz="4000">
              <a:effectLst/>
              <a:latin typeface="+mn-lt"/>
              <a:ea typeface="Calibri" panose="020F050202020403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B10C3B29-AE25-E871-CF09-B05C255C962C}"/>
              </a:ext>
            </a:extLst>
          </p:cNvPr>
          <p:cNvGrpSpPr/>
          <p:nvPr/>
        </p:nvGrpSpPr>
        <p:grpSpPr>
          <a:xfrm>
            <a:off x="447980" y="2175692"/>
            <a:ext cx="17078635" cy="2350039"/>
            <a:chOff x="447980" y="2175692"/>
            <a:chExt cx="17078635" cy="2350039"/>
          </a:xfrm>
        </p:grpSpPr>
        <p:sp>
          <p:nvSpPr>
            <p:cNvPr id="12" name="Rectangle 11">
              <a:extLst>
                <a:ext uri="{FF2B5EF4-FFF2-40B4-BE49-F238E27FC236}">
                  <a16:creationId xmlns:a16="http://schemas.microsoft.com/office/drawing/2014/main" id="{788835D6-AADC-656D-207D-23904F09BC27}"/>
                </a:ext>
              </a:extLst>
            </p:cNvPr>
            <p:cNvSpPr/>
            <p:nvPr/>
          </p:nvSpPr>
          <p:spPr>
            <a:xfrm>
              <a:off x="761385" y="2581290"/>
              <a:ext cx="16765230" cy="19444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3500">
                  <a:solidFill>
                    <a:srgbClr val="000000"/>
                  </a:solidFill>
                  <a:effectLst/>
                  <a:latin typeface="+mj-lt"/>
                  <a:ea typeface="Calibri" panose="020F0502020204030204" pitchFamily="34" charset="0"/>
                  <a:cs typeface="Times New Roman" panose="02020603050405020304" pitchFamily="18" charset="0"/>
                </a:rPr>
                <a:t>Trong quá trình thủy phân, protein phản ứng với nước trong điều kiện có xúc tác acid, base hoặc enzyme để phân chia thành các amino acid cấu thành.</a:t>
              </a:r>
              <a:endParaRPr lang="en-US" sz="3500">
                <a:effectLst/>
                <a:latin typeface="+mj-lt"/>
                <a:ea typeface="Calibri" panose="020F0502020204030204" pitchFamily="34" charset="0"/>
                <a:cs typeface="Times New Roman" panose="02020603050405020304" pitchFamily="18" charset="0"/>
              </a:endParaRPr>
            </a:p>
          </p:txBody>
        </p:sp>
        <p:sp>
          <p:nvSpPr>
            <p:cNvPr id="36" name="Arrow: Curved Right 35">
              <a:extLst>
                <a:ext uri="{FF2B5EF4-FFF2-40B4-BE49-F238E27FC236}">
                  <a16:creationId xmlns:a16="http://schemas.microsoft.com/office/drawing/2014/main" id="{599D256C-6B24-8B33-35D1-C3035B492C67}"/>
                </a:ext>
              </a:extLst>
            </p:cNvPr>
            <p:cNvSpPr/>
            <p:nvPr/>
          </p:nvSpPr>
          <p:spPr>
            <a:xfrm>
              <a:off x="447980" y="2175692"/>
              <a:ext cx="969708" cy="608708"/>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a:extLst>
              <a:ext uri="{FF2B5EF4-FFF2-40B4-BE49-F238E27FC236}">
                <a16:creationId xmlns:a16="http://schemas.microsoft.com/office/drawing/2014/main" id="{07478816-F045-E806-0F0F-9F507E0F6AB8}"/>
              </a:ext>
            </a:extLst>
          </p:cNvPr>
          <p:cNvGrpSpPr/>
          <p:nvPr/>
        </p:nvGrpSpPr>
        <p:grpSpPr>
          <a:xfrm>
            <a:off x="447980" y="6693164"/>
            <a:ext cx="17250084" cy="3151224"/>
            <a:chOff x="447980" y="6693164"/>
            <a:chExt cx="17250084" cy="3151224"/>
          </a:xfrm>
        </p:grpSpPr>
        <p:sp>
          <p:nvSpPr>
            <p:cNvPr id="31" name="Rectangle 30">
              <a:extLst>
                <a:ext uri="{FF2B5EF4-FFF2-40B4-BE49-F238E27FC236}">
                  <a16:creationId xmlns:a16="http://schemas.microsoft.com/office/drawing/2014/main" id="{339CF394-B853-45D4-ACB4-6B96AD43FE33}"/>
                </a:ext>
              </a:extLst>
            </p:cNvPr>
            <p:cNvSpPr/>
            <p:nvPr/>
          </p:nvSpPr>
          <p:spPr>
            <a:xfrm>
              <a:off x="932834" y="7127392"/>
              <a:ext cx="16765230" cy="27169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rgbClr val="000000"/>
                  </a:solidFill>
                  <a:effectLst/>
                  <a:latin typeface="+mj-lt"/>
                  <a:ea typeface="Calibri" panose="020F0502020204030204" pitchFamily="34" charset="0"/>
                  <a:cs typeface="Times New Roman" panose="02020603050405020304" pitchFamily="18" charset="0"/>
                </a:rPr>
                <a:t>Protein như len lông cừu và tơ tằm là sản phẩm tự nhiên, cấu tạo từ các amino acid và có cấu trúc phân tử phức tạp. Ngược lại, tơ nylon là sản phẩm tổng hợp, được tạo ra từ quá trình polymer hóa hóa học và không có cấu trúc dựa trên amino acid.</a:t>
              </a:r>
              <a:endParaRPr lang="en-US" sz="3500">
                <a:effectLst/>
                <a:latin typeface="+mj-lt"/>
                <a:ea typeface="Calibri" panose="020F0502020204030204" pitchFamily="34" charset="0"/>
                <a:cs typeface="Times New Roman" panose="02020603050405020304" pitchFamily="18" charset="0"/>
              </a:endParaRPr>
            </a:p>
          </p:txBody>
        </p:sp>
        <p:sp>
          <p:nvSpPr>
            <p:cNvPr id="38" name="Arrow: Curved Right 37">
              <a:extLst>
                <a:ext uri="{FF2B5EF4-FFF2-40B4-BE49-F238E27FC236}">
                  <a16:creationId xmlns:a16="http://schemas.microsoft.com/office/drawing/2014/main" id="{49CA512F-6563-C8F5-994D-D4B2EFC2CD94}"/>
                </a:ext>
              </a:extLst>
            </p:cNvPr>
            <p:cNvSpPr/>
            <p:nvPr/>
          </p:nvSpPr>
          <p:spPr>
            <a:xfrm>
              <a:off x="447980" y="6693164"/>
              <a:ext cx="969708" cy="653284"/>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Freeform 3">
            <a:extLst>
              <a:ext uri="{FF2B5EF4-FFF2-40B4-BE49-F238E27FC236}">
                <a16:creationId xmlns:a16="http://schemas.microsoft.com/office/drawing/2014/main" id="{571E184F-0EF2-6209-6BAA-FA684AE49D17}"/>
              </a:ext>
            </a:extLst>
          </p:cNvPr>
          <p:cNvSpPr/>
          <p:nvPr/>
        </p:nvSpPr>
        <p:spPr>
          <a:xfrm>
            <a:off x="14963442" y="0"/>
            <a:ext cx="3206572" cy="2581290"/>
          </a:xfrm>
          <a:custGeom>
            <a:avLst/>
            <a:gdLst/>
            <a:ahLst/>
            <a:cxnLst/>
            <a:rect l="l" t="t" r="r" b="b"/>
            <a:pathLst>
              <a:path w="5111553" h="4114800">
                <a:moveTo>
                  <a:pt x="0" y="0"/>
                </a:moveTo>
                <a:lnTo>
                  <a:pt x="5111553" y="0"/>
                </a:lnTo>
                <a:lnTo>
                  <a:pt x="51115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1" name="Freeform 2">
            <a:extLst>
              <a:ext uri="{FF2B5EF4-FFF2-40B4-BE49-F238E27FC236}">
                <a16:creationId xmlns:a16="http://schemas.microsoft.com/office/drawing/2014/main" id="{59550431-3811-EF43-9F24-4E12E905633D}"/>
              </a:ext>
            </a:extLst>
          </p:cNvPr>
          <p:cNvSpPr/>
          <p:nvPr/>
        </p:nvSpPr>
        <p:spPr>
          <a:xfrm>
            <a:off x="-67930" y="7770"/>
            <a:ext cx="1485618" cy="148561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7142083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74"/>
        <p:cNvGrpSpPr/>
        <p:nvPr/>
      </p:nvGrpSpPr>
      <p:grpSpPr>
        <a:xfrm>
          <a:off x="0" y="0"/>
          <a:ext cx="0" cy="0"/>
          <a:chOff x="0" y="0"/>
          <a:chExt cx="0" cy="0"/>
        </a:xfrm>
      </p:grpSpPr>
      <p:grpSp>
        <p:nvGrpSpPr>
          <p:cNvPr id="175" name="Google Shape;175;p19"/>
          <p:cNvGrpSpPr/>
          <p:nvPr/>
        </p:nvGrpSpPr>
        <p:grpSpPr>
          <a:xfrm>
            <a:off x="12163715" y="2974941"/>
            <a:ext cx="5095585" cy="5181344"/>
            <a:chOff x="0" y="-253979"/>
            <a:chExt cx="6794113" cy="6908459"/>
          </a:xfrm>
        </p:grpSpPr>
        <p:grpSp>
          <p:nvGrpSpPr>
            <p:cNvPr id="176" name="Google Shape;176;p19"/>
            <p:cNvGrpSpPr/>
            <p:nvPr/>
          </p:nvGrpSpPr>
          <p:grpSpPr>
            <a:xfrm>
              <a:off x="0" y="-253979"/>
              <a:ext cx="6794113" cy="6908459"/>
              <a:chOff x="0" y="-57150"/>
              <a:chExt cx="1528801" cy="1554531"/>
            </a:xfrm>
          </p:grpSpPr>
          <p:sp>
            <p:nvSpPr>
              <p:cNvPr id="177" name="Google Shape;177;p19"/>
              <p:cNvSpPr/>
              <p:nvPr/>
            </p:nvSpPr>
            <p:spPr>
              <a:xfrm>
                <a:off x="0" y="0"/>
                <a:ext cx="1528801" cy="1497381"/>
              </a:xfrm>
              <a:custGeom>
                <a:avLst/>
                <a:gdLst/>
                <a:ahLst/>
                <a:cxnLst/>
                <a:rect l="l" t="t" r="r" b="b"/>
                <a:pathLst>
                  <a:path w="1528801" h="1497381" extrusionOk="0">
                    <a:moveTo>
                      <a:pt x="0" y="0"/>
                    </a:moveTo>
                    <a:lnTo>
                      <a:pt x="1528801" y="0"/>
                    </a:lnTo>
                    <a:lnTo>
                      <a:pt x="1528801" y="1497381"/>
                    </a:lnTo>
                    <a:lnTo>
                      <a:pt x="0" y="1497381"/>
                    </a:lnTo>
                    <a:close/>
                  </a:path>
                </a:pathLst>
              </a:custGeom>
              <a:solidFill>
                <a:srgbClr val="F28383"/>
              </a:solidFill>
              <a:ln w="47625" cap="flat" cmpd="sng">
                <a:solidFill>
                  <a:srgbClr val="333333"/>
                </a:solidFill>
                <a:prstDash val="solid"/>
                <a:round/>
                <a:headEnd type="none" w="sm" len="sm"/>
                <a:tailEnd type="none" w="sm" len="sm"/>
              </a:ln>
            </p:spPr>
          </p:sp>
          <p:sp>
            <p:nvSpPr>
              <p:cNvPr id="178" name="Google Shape;178;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9" name="Google Shape;179;p19"/>
            <p:cNvGrpSpPr/>
            <p:nvPr/>
          </p:nvGrpSpPr>
          <p:grpSpPr>
            <a:xfrm>
              <a:off x="340974" y="86536"/>
              <a:ext cx="6112166" cy="6227429"/>
              <a:chOff x="0" y="-57150"/>
              <a:chExt cx="1375351" cy="1401287"/>
            </a:xfrm>
          </p:grpSpPr>
          <p:sp>
            <p:nvSpPr>
              <p:cNvPr id="180" name="Google Shape;180;p19"/>
              <p:cNvSpPr/>
              <p:nvPr/>
            </p:nvSpPr>
            <p:spPr>
              <a:xfrm>
                <a:off x="0" y="0"/>
                <a:ext cx="1375351" cy="1344137"/>
              </a:xfrm>
              <a:custGeom>
                <a:avLst/>
                <a:gdLst/>
                <a:ahLst/>
                <a:cxnLst/>
                <a:rect l="l" t="t" r="r" b="b"/>
                <a:pathLst>
                  <a:path w="1375351" h="1344137" extrusionOk="0">
                    <a:moveTo>
                      <a:pt x="0" y="0"/>
                    </a:moveTo>
                    <a:lnTo>
                      <a:pt x="1375351" y="0"/>
                    </a:lnTo>
                    <a:lnTo>
                      <a:pt x="1375351" y="1344137"/>
                    </a:lnTo>
                    <a:lnTo>
                      <a:pt x="0" y="1344137"/>
                    </a:lnTo>
                    <a:close/>
                  </a:path>
                </a:pathLst>
              </a:custGeom>
              <a:solidFill>
                <a:srgbClr val="EBEAEA"/>
              </a:solidFill>
              <a:ln w="47625" cap="flat" cmpd="sng">
                <a:solidFill>
                  <a:srgbClr val="333333"/>
                </a:solidFill>
                <a:prstDash val="solid"/>
                <a:round/>
                <a:headEnd type="none" w="sm" len="sm"/>
                <a:tailEnd type="none" w="sm" len="sm"/>
              </a:ln>
            </p:spPr>
          </p:sp>
          <p:sp>
            <p:nvSpPr>
              <p:cNvPr id="181" name="Google Shape;181;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82" name="Google Shape;182;p19"/>
          <p:cNvGrpSpPr/>
          <p:nvPr/>
        </p:nvGrpSpPr>
        <p:grpSpPr>
          <a:xfrm>
            <a:off x="6596208" y="2974941"/>
            <a:ext cx="5095585" cy="5181344"/>
            <a:chOff x="0" y="-253979"/>
            <a:chExt cx="6794113" cy="6908459"/>
          </a:xfrm>
        </p:grpSpPr>
        <p:grpSp>
          <p:nvGrpSpPr>
            <p:cNvPr id="183" name="Google Shape;183;p19"/>
            <p:cNvGrpSpPr/>
            <p:nvPr/>
          </p:nvGrpSpPr>
          <p:grpSpPr>
            <a:xfrm>
              <a:off x="0" y="-253979"/>
              <a:ext cx="6794113" cy="6908459"/>
              <a:chOff x="0" y="-57150"/>
              <a:chExt cx="1528801" cy="1554531"/>
            </a:xfrm>
          </p:grpSpPr>
          <p:sp>
            <p:nvSpPr>
              <p:cNvPr id="184" name="Google Shape;184;p19"/>
              <p:cNvSpPr/>
              <p:nvPr/>
            </p:nvSpPr>
            <p:spPr>
              <a:xfrm>
                <a:off x="0" y="0"/>
                <a:ext cx="1528801" cy="1497381"/>
              </a:xfrm>
              <a:custGeom>
                <a:avLst/>
                <a:gdLst/>
                <a:ahLst/>
                <a:cxnLst/>
                <a:rect l="l" t="t" r="r" b="b"/>
                <a:pathLst>
                  <a:path w="1528801" h="1497381" extrusionOk="0">
                    <a:moveTo>
                      <a:pt x="0" y="0"/>
                    </a:moveTo>
                    <a:lnTo>
                      <a:pt x="1528801" y="0"/>
                    </a:lnTo>
                    <a:lnTo>
                      <a:pt x="1528801" y="1497381"/>
                    </a:lnTo>
                    <a:lnTo>
                      <a:pt x="0" y="1497381"/>
                    </a:lnTo>
                    <a:close/>
                  </a:path>
                </a:pathLst>
              </a:custGeom>
              <a:solidFill>
                <a:srgbClr val="4EBC9D"/>
              </a:solidFill>
              <a:ln w="47625" cap="flat" cmpd="sng">
                <a:solidFill>
                  <a:srgbClr val="333333"/>
                </a:solidFill>
                <a:prstDash val="solid"/>
                <a:round/>
                <a:headEnd type="none" w="sm" len="sm"/>
                <a:tailEnd type="none" w="sm" len="sm"/>
              </a:ln>
            </p:spPr>
          </p:sp>
          <p:sp>
            <p:nvSpPr>
              <p:cNvPr id="185" name="Google Shape;185;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6" name="Google Shape;186;p19"/>
            <p:cNvGrpSpPr/>
            <p:nvPr/>
          </p:nvGrpSpPr>
          <p:grpSpPr>
            <a:xfrm>
              <a:off x="340974" y="86536"/>
              <a:ext cx="6112166" cy="6227429"/>
              <a:chOff x="0" y="-57150"/>
              <a:chExt cx="1375351" cy="1401287"/>
            </a:xfrm>
          </p:grpSpPr>
          <p:sp>
            <p:nvSpPr>
              <p:cNvPr id="187" name="Google Shape;187;p19"/>
              <p:cNvSpPr/>
              <p:nvPr/>
            </p:nvSpPr>
            <p:spPr>
              <a:xfrm>
                <a:off x="0" y="0"/>
                <a:ext cx="1375351" cy="1344137"/>
              </a:xfrm>
              <a:custGeom>
                <a:avLst/>
                <a:gdLst/>
                <a:ahLst/>
                <a:cxnLst/>
                <a:rect l="l" t="t" r="r" b="b"/>
                <a:pathLst>
                  <a:path w="1375351" h="1344137" extrusionOk="0">
                    <a:moveTo>
                      <a:pt x="0" y="0"/>
                    </a:moveTo>
                    <a:lnTo>
                      <a:pt x="1375351" y="0"/>
                    </a:lnTo>
                    <a:lnTo>
                      <a:pt x="1375351" y="1344137"/>
                    </a:lnTo>
                    <a:lnTo>
                      <a:pt x="0" y="1344137"/>
                    </a:lnTo>
                    <a:close/>
                  </a:path>
                </a:pathLst>
              </a:custGeom>
              <a:solidFill>
                <a:srgbClr val="EBEAEA"/>
              </a:solidFill>
              <a:ln w="47625" cap="flat" cmpd="sng">
                <a:solidFill>
                  <a:srgbClr val="333333"/>
                </a:solidFill>
                <a:prstDash val="solid"/>
                <a:round/>
                <a:headEnd type="none" w="sm" len="sm"/>
                <a:tailEnd type="none" w="sm" len="sm"/>
              </a:ln>
            </p:spPr>
          </p:sp>
          <p:sp>
            <p:nvSpPr>
              <p:cNvPr id="188" name="Google Shape;188;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189" name="Google Shape;189;p19"/>
          <p:cNvPicPr preferRelativeResize="0"/>
          <p:nvPr/>
        </p:nvPicPr>
        <p:blipFill rotWithShape="1">
          <a:blip r:embed="rId3">
            <a:alphaModFix/>
          </a:blip>
          <a:srcRect/>
          <a:stretch/>
        </p:blipFill>
        <p:spPr>
          <a:xfrm>
            <a:off x="8627440" y="4171647"/>
            <a:ext cx="1093354" cy="650048"/>
          </a:xfrm>
          <a:prstGeom prst="rect">
            <a:avLst/>
          </a:prstGeom>
          <a:noFill/>
          <a:ln>
            <a:noFill/>
          </a:ln>
        </p:spPr>
      </p:pic>
      <p:pic>
        <p:nvPicPr>
          <p:cNvPr id="190" name="Google Shape;190;p19"/>
          <p:cNvPicPr preferRelativeResize="0"/>
          <p:nvPr/>
        </p:nvPicPr>
        <p:blipFill rotWithShape="1">
          <a:blip r:embed="rId4">
            <a:alphaModFix/>
          </a:blip>
          <a:srcRect/>
          <a:stretch/>
        </p:blipFill>
        <p:spPr>
          <a:xfrm>
            <a:off x="14343694" y="3889450"/>
            <a:ext cx="950519" cy="950519"/>
          </a:xfrm>
          <a:prstGeom prst="rect">
            <a:avLst/>
          </a:prstGeom>
          <a:noFill/>
          <a:ln>
            <a:noFill/>
          </a:ln>
        </p:spPr>
      </p:pic>
      <p:grpSp>
        <p:nvGrpSpPr>
          <p:cNvPr id="191" name="Google Shape;191;p19"/>
          <p:cNvGrpSpPr/>
          <p:nvPr/>
        </p:nvGrpSpPr>
        <p:grpSpPr>
          <a:xfrm>
            <a:off x="776723" y="2974941"/>
            <a:ext cx="5095585" cy="5181344"/>
            <a:chOff x="0" y="-253979"/>
            <a:chExt cx="6794113" cy="6908459"/>
          </a:xfrm>
        </p:grpSpPr>
        <p:grpSp>
          <p:nvGrpSpPr>
            <p:cNvPr id="192" name="Google Shape;192;p19"/>
            <p:cNvGrpSpPr/>
            <p:nvPr/>
          </p:nvGrpSpPr>
          <p:grpSpPr>
            <a:xfrm>
              <a:off x="0" y="-253979"/>
              <a:ext cx="6794113" cy="6908459"/>
              <a:chOff x="0" y="-57150"/>
              <a:chExt cx="1528801" cy="1554531"/>
            </a:xfrm>
          </p:grpSpPr>
          <p:sp>
            <p:nvSpPr>
              <p:cNvPr id="193" name="Google Shape;193;p19"/>
              <p:cNvSpPr/>
              <p:nvPr/>
            </p:nvSpPr>
            <p:spPr>
              <a:xfrm>
                <a:off x="0" y="0"/>
                <a:ext cx="1528801" cy="1497381"/>
              </a:xfrm>
              <a:custGeom>
                <a:avLst/>
                <a:gdLst/>
                <a:ahLst/>
                <a:cxnLst/>
                <a:rect l="l" t="t" r="r" b="b"/>
                <a:pathLst>
                  <a:path w="1528801" h="1497381" extrusionOk="0">
                    <a:moveTo>
                      <a:pt x="0" y="0"/>
                    </a:moveTo>
                    <a:lnTo>
                      <a:pt x="1528801" y="0"/>
                    </a:lnTo>
                    <a:lnTo>
                      <a:pt x="1528801" y="1497381"/>
                    </a:lnTo>
                    <a:lnTo>
                      <a:pt x="0" y="1497381"/>
                    </a:lnTo>
                    <a:close/>
                  </a:path>
                </a:pathLst>
              </a:custGeom>
              <a:solidFill>
                <a:srgbClr val="F9B458"/>
              </a:solidFill>
              <a:ln w="47625" cap="flat" cmpd="sng">
                <a:solidFill>
                  <a:srgbClr val="333333"/>
                </a:solidFill>
                <a:prstDash val="solid"/>
                <a:round/>
                <a:headEnd type="none" w="sm" len="sm"/>
                <a:tailEnd type="none" w="sm" len="sm"/>
              </a:ln>
            </p:spPr>
          </p:sp>
          <p:sp>
            <p:nvSpPr>
              <p:cNvPr id="194" name="Google Shape;194;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5" name="Google Shape;195;p19"/>
            <p:cNvGrpSpPr/>
            <p:nvPr/>
          </p:nvGrpSpPr>
          <p:grpSpPr>
            <a:xfrm>
              <a:off x="340974" y="86536"/>
              <a:ext cx="6112166" cy="6227429"/>
              <a:chOff x="0" y="-57150"/>
              <a:chExt cx="1375351" cy="1401287"/>
            </a:xfrm>
          </p:grpSpPr>
          <p:sp>
            <p:nvSpPr>
              <p:cNvPr id="196" name="Google Shape;196;p19"/>
              <p:cNvSpPr/>
              <p:nvPr/>
            </p:nvSpPr>
            <p:spPr>
              <a:xfrm>
                <a:off x="0" y="0"/>
                <a:ext cx="1375351" cy="1344137"/>
              </a:xfrm>
              <a:custGeom>
                <a:avLst/>
                <a:gdLst/>
                <a:ahLst/>
                <a:cxnLst/>
                <a:rect l="l" t="t" r="r" b="b"/>
                <a:pathLst>
                  <a:path w="1375351" h="1344137" extrusionOk="0">
                    <a:moveTo>
                      <a:pt x="0" y="0"/>
                    </a:moveTo>
                    <a:lnTo>
                      <a:pt x="1375351" y="0"/>
                    </a:lnTo>
                    <a:lnTo>
                      <a:pt x="1375351" y="1344137"/>
                    </a:lnTo>
                    <a:lnTo>
                      <a:pt x="0" y="1344137"/>
                    </a:lnTo>
                    <a:close/>
                  </a:path>
                </a:pathLst>
              </a:custGeom>
              <a:solidFill>
                <a:srgbClr val="EBEAEA"/>
              </a:solidFill>
              <a:ln w="47625" cap="flat" cmpd="sng">
                <a:solidFill>
                  <a:srgbClr val="333333"/>
                </a:solidFill>
                <a:prstDash val="solid"/>
                <a:round/>
                <a:headEnd type="none" w="sm" len="sm"/>
                <a:tailEnd type="none" w="sm" len="sm"/>
              </a:ln>
            </p:spPr>
          </p:sp>
          <p:sp>
            <p:nvSpPr>
              <p:cNvPr id="197" name="Google Shape;197;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198" name="Google Shape;198;p19"/>
          <p:cNvPicPr preferRelativeResize="0"/>
          <p:nvPr/>
        </p:nvPicPr>
        <p:blipFill rotWithShape="1">
          <a:blip r:embed="rId5">
            <a:alphaModFix/>
          </a:blip>
          <a:srcRect/>
          <a:stretch/>
        </p:blipFill>
        <p:spPr>
          <a:xfrm>
            <a:off x="2852963" y="3875565"/>
            <a:ext cx="1016465" cy="1016465"/>
          </a:xfrm>
          <a:prstGeom prst="rect">
            <a:avLst/>
          </a:prstGeom>
          <a:noFill/>
          <a:ln>
            <a:noFill/>
          </a:ln>
        </p:spPr>
      </p:pic>
      <p:pic>
        <p:nvPicPr>
          <p:cNvPr id="199" name="Google Shape;199;p19"/>
          <p:cNvPicPr preferRelativeResize="0"/>
          <p:nvPr/>
        </p:nvPicPr>
        <p:blipFill rotWithShape="1">
          <a:blip r:embed="rId6">
            <a:alphaModFix/>
          </a:blip>
          <a:srcRect/>
          <a:stretch/>
        </p:blipFill>
        <p:spPr>
          <a:xfrm rot="2046085">
            <a:off x="5070833" y="7145362"/>
            <a:ext cx="2590293" cy="3552771"/>
          </a:xfrm>
          <a:prstGeom prst="rect">
            <a:avLst/>
          </a:prstGeom>
          <a:noFill/>
          <a:ln>
            <a:noFill/>
          </a:ln>
        </p:spPr>
      </p:pic>
      <p:pic>
        <p:nvPicPr>
          <p:cNvPr id="200" name="Google Shape;200;p19"/>
          <p:cNvPicPr preferRelativeResize="0"/>
          <p:nvPr/>
        </p:nvPicPr>
        <p:blipFill rotWithShape="1">
          <a:blip r:embed="rId7">
            <a:alphaModFix/>
          </a:blip>
          <a:srcRect/>
          <a:stretch/>
        </p:blipFill>
        <p:spPr>
          <a:xfrm rot="-9227659">
            <a:off x="16135845" y="698744"/>
            <a:ext cx="2590293" cy="3552771"/>
          </a:xfrm>
          <a:prstGeom prst="rect">
            <a:avLst/>
          </a:prstGeom>
          <a:noFill/>
          <a:ln>
            <a:noFill/>
          </a:ln>
        </p:spPr>
      </p:pic>
      <p:sp>
        <p:nvSpPr>
          <p:cNvPr id="201" name="Google Shape;201;p19"/>
          <p:cNvSpPr txBox="1"/>
          <p:nvPr/>
        </p:nvSpPr>
        <p:spPr>
          <a:xfrm>
            <a:off x="2539507" y="1066800"/>
            <a:ext cx="13208985" cy="1034129"/>
          </a:xfrm>
          <a:prstGeom prst="rect">
            <a:avLst/>
          </a:prstGeom>
          <a:noFill/>
          <a:ln>
            <a:noFill/>
          </a:ln>
        </p:spPr>
        <p:txBody>
          <a:bodyPr spcFirstLastPara="1" wrap="square" lIns="0" tIns="0" rIns="0" bIns="0" anchor="t" anchorCtr="0">
            <a:spAutoFit/>
          </a:bodyPr>
          <a:lstStyle/>
          <a:p>
            <a:pPr marL="0" marR="0" lvl="0" indent="0" algn="ctr" rtl="0">
              <a:lnSpc>
                <a:spcPct val="111997"/>
              </a:lnSpc>
              <a:spcBef>
                <a:spcPts val="0"/>
              </a:spcBef>
              <a:spcAft>
                <a:spcPts val="0"/>
              </a:spcAft>
              <a:buNone/>
            </a:pPr>
            <a:r>
              <a:rPr lang="en-US" sz="6000" b="1"/>
              <a:t>HƯỚNG DẪN VỀ NHÀ</a:t>
            </a:r>
            <a:endParaRPr sz="6000" b="1"/>
          </a:p>
        </p:txBody>
      </p:sp>
      <p:sp>
        <p:nvSpPr>
          <p:cNvPr id="204" name="Google Shape;204;p19"/>
          <p:cNvSpPr txBox="1"/>
          <p:nvPr/>
        </p:nvSpPr>
        <p:spPr>
          <a:xfrm>
            <a:off x="7418740" y="5416454"/>
            <a:ext cx="3510755" cy="2423740"/>
          </a:xfrm>
          <a:prstGeom prst="rect">
            <a:avLst/>
          </a:prstGeom>
          <a:noFill/>
          <a:ln>
            <a:noFill/>
          </a:ln>
        </p:spPr>
        <p:txBody>
          <a:bodyPr spcFirstLastPara="1" wrap="square" lIns="0" tIns="0" rIns="0" bIns="0" anchor="t" anchorCtr="0">
            <a:spAutoFit/>
          </a:bodyPr>
          <a:lstStyle/>
          <a:p>
            <a:pPr algn="ctr">
              <a:lnSpc>
                <a:spcPct val="150000"/>
              </a:lnSpc>
            </a:pPr>
            <a:r>
              <a:rPr lang="fr-FR" sz="3500">
                <a:solidFill>
                  <a:srgbClr val="000000"/>
                </a:solidFill>
                <a:effectLst/>
                <a:latin typeface="+mj-lt"/>
                <a:ea typeface="Calibri" panose="020F0502020204030204" pitchFamily="34" charset="0"/>
                <a:cs typeface="Times New Roman" panose="02020603050405020304" pitchFamily="18" charset="0"/>
              </a:rPr>
              <a:t>Làm bài tập trong SBT.</a:t>
            </a:r>
            <a:endParaRPr lang="en-US" sz="3500">
              <a:effectLst/>
              <a:latin typeface="+mj-lt"/>
              <a:ea typeface="Calibri" panose="020F0502020204030204" pitchFamily="34" charset="0"/>
              <a:cs typeface="Times New Roman" panose="02020603050405020304" pitchFamily="18" charset="0"/>
            </a:endParaRPr>
          </a:p>
          <a:p>
            <a:pPr marL="0" marR="0" lvl="0" indent="0" algn="ctr" rtl="0">
              <a:lnSpc>
                <a:spcPct val="150000"/>
              </a:lnSpc>
              <a:spcBef>
                <a:spcPts val="0"/>
              </a:spcBef>
              <a:spcAft>
                <a:spcPts val="0"/>
              </a:spcAft>
              <a:buNone/>
            </a:pPr>
            <a:endParaRPr sz="3500">
              <a:latin typeface="+mj-lt"/>
            </a:endParaRPr>
          </a:p>
        </p:txBody>
      </p:sp>
      <p:sp>
        <p:nvSpPr>
          <p:cNvPr id="4" name="TextBox 3">
            <a:extLst>
              <a:ext uri="{FF2B5EF4-FFF2-40B4-BE49-F238E27FC236}">
                <a16:creationId xmlns:a16="http://schemas.microsoft.com/office/drawing/2014/main" id="{061A02DF-63AE-4F3A-FE84-BB449E947D9F}"/>
              </a:ext>
            </a:extLst>
          </p:cNvPr>
          <p:cNvSpPr txBox="1"/>
          <p:nvPr/>
        </p:nvSpPr>
        <p:spPr>
          <a:xfrm>
            <a:off x="1346809" y="5352990"/>
            <a:ext cx="3784768" cy="1608325"/>
          </a:xfrm>
          <a:prstGeom prst="rect">
            <a:avLst/>
          </a:prstGeom>
          <a:noFill/>
        </p:spPr>
        <p:txBody>
          <a:bodyPr wrap="square">
            <a:spAutoFit/>
          </a:bodyPr>
          <a:lstStyle/>
          <a:p>
            <a:pPr algn="ctr">
              <a:lnSpc>
                <a:spcPct val="150000"/>
              </a:lnSpc>
            </a:pPr>
            <a:r>
              <a:rPr lang="fr-FR" sz="3500" kern="0">
                <a:solidFill>
                  <a:srgbClr val="000000"/>
                </a:solidFill>
                <a:effectLst/>
                <a:latin typeface="+mj-lt"/>
                <a:ea typeface="Calibri" panose="020F0502020204030204" pitchFamily="34" charset="0"/>
              </a:rPr>
              <a:t>Ôn lại kiến thức đã học.</a:t>
            </a:r>
            <a:endParaRPr lang="en-US" sz="3500">
              <a:latin typeface="+mj-lt"/>
            </a:endParaRPr>
          </a:p>
        </p:txBody>
      </p:sp>
      <p:sp>
        <p:nvSpPr>
          <p:cNvPr id="8" name="TextBox 7">
            <a:extLst>
              <a:ext uri="{FF2B5EF4-FFF2-40B4-BE49-F238E27FC236}">
                <a16:creationId xmlns:a16="http://schemas.microsoft.com/office/drawing/2014/main" id="{9BBA6786-071D-3929-4FA4-CB25E1EB07A3}"/>
              </a:ext>
            </a:extLst>
          </p:cNvPr>
          <p:cNvSpPr txBox="1"/>
          <p:nvPr/>
        </p:nvSpPr>
        <p:spPr>
          <a:xfrm>
            <a:off x="12419447" y="4910620"/>
            <a:ext cx="4584124" cy="2418739"/>
          </a:xfrm>
          <a:prstGeom prst="rect">
            <a:avLst/>
          </a:prstGeom>
          <a:noFill/>
        </p:spPr>
        <p:txBody>
          <a:bodyPr wrap="square">
            <a:spAutoFit/>
          </a:bodyPr>
          <a:lstStyle/>
          <a:p>
            <a:pPr marL="0" marR="0" algn="ctr">
              <a:lnSpc>
                <a:spcPct val="150000"/>
              </a:lnSpc>
              <a:spcBef>
                <a:spcPts val="0"/>
              </a:spcBef>
              <a:spcAft>
                <a:spcPts val="0"/>
              </a:spcAft>
            </a:pPr>
            <a:r>
              <a:rPr lang="fr-FR" sz="3500">
                <a:solidFill>
                  <a:srgbClr val="000000"/>
                </a:solidFill>
                <a:effectLst/>
                <a:latin typeface="+mj-lt"/>
                <a:ea typeface="Calibri" panose="020F0502020204030204" pitchFamily="34" charset="0"/>
                <a:cs typeface="Times New Roman" panose="02020603050405020304" pitchFamily="18" charset="0"/>
              </a:rPr>
              <a:t>Đọc và tìm hiểu trước nội dung kiến thức </a:t>
            </a:r>
          </a:p>
          <a:p>
            <a:pPr marL="0" marR="0" algn="ctr">
              <a:lnSpc>
                <a:spcPct val="150000"/>
              </a:lnSpc>
              <a:spcBef>
                <a:spcPts val="0"/>
              </a:spcBef>
              <a:spcAft>
                <a:spcPts val="0"/>
              </a:spcAft>
            </a:pPr>
            <a:r>
              <a:rPr lang="fr-FR" sz="3500" b="1" i="1">
                <a:solidFill>
                  <a:srgbClr val="000000"/>
                </a:solidFill>
                <a:effectLst/>
                <a:latin typeface="+mj-lt"/>
                <a:ea typeface="Calibri" panose="020F0502020204030204" pitchFamily="34" charset="0"/>
                <a:cs typeface="Times New Roman" panose="02020603050405020304" pitchFamily="18" charset="0"/>
              </a:rPr>
              <a:t>Bài 32 – Polymer</a:t>
            </a:r>
            <a:r>
              <a:rPr lang="vi-VN" sz="3500" b="1" i="1">
                <a:solidFill>
                  <a:srgbClr val="000000"/>
                </a:solidFill>
                <a:effectLst/>
                <a:latin typeface="+mj-lt"/>
                <a:ea typeface="Calibri" panose="020F0502020204030204" pitchFamily="34" charset="0"/>
                <a:cs typeface="Times New Roman" panose="02020603050405020304" pitchFamily="18" charset="0"/>
              </a:rPr>
              <a:t>. </a:t>
            </a:r>
            <a:endParaRPr lang="en-US" sz="3500" b="1">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8"/>
                                        </p:tgtEl>
                                        <p:attrNameLst>
                                          <p:attrName>style.visibility</p:attrName>
                                        </p:attrNameLst>
                                      </p:cBhvr>
                                      <p:to>
                                        <p:strVal val="visible"/>
                                      </p:to>
                                    </p:set>
                                    <p:animEffect transition="in" filter="randombar(horizontal)">
                                      <p:cBhvr>
                                        <p:cTn id="10" dur="500"/>
                                        <p:tgtEl>
                                          <p:spTgt spid="198"/>
                                        </p:tgtEl>
                                      </p:cBhvr>
                                    </p:animEffect>
                                  </p:childTnLst>
                                </p:cTn>
                              </p:par>
                              <p:par>
                                <p:cTn id="11" presetID="14" presetClass="entr" presetSubtype="10" fill="hold" nodeType="with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randombar(horizontal)">
                                      <p:cBhvr>
                                        <p:cTn id="13" dur="500"/>
                                        <p:tgtEl>
                                          <p:spTgt spid="19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9"/>
                                        </p:tgtEl>
                                        <p:attrNameLst>
                                          <p:attrName>style.visibility</p:attrName>
                                        </p:attrNameLst>
                                      </p:cBhvr>
                                      <p:to>
                                        <p:strVal val="visible"/>
                                      </p:to>
                                    </p:set>
                                    <p:animEffect transition="in" filter="randombar(horizontal)">
                                      <p:cBhvr>
                                        <p:cTn id="18" dur="500"/>
                                        <p:tgtEl>
                                          <p:spTgt spid="18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4"/>
                                        </p:tgtEl>
                                        <p:attrNameLst>
                                          <p:attrName>style.visibility</p:attrName>
                                        </p:attrNameLst>
                                      </p:cBhvr>
                                      <p:to>
                                        <p:strVal val="visible"/>
                                      </p:to>
                                    </p:set>
                                    <p:animEffect transition="in" filter="randombar(horizontal)">
                                      <p:cBhvr>
                                        <p:cTn id="21" dur="500"/>
                                        <p:tgtEl>
                                          <p:spTgt spid="204"/>
                                        </p:tgtEl>
                                      </p:cBhvr>
                                    </p:animEffect>
                                  </p:childTnLst>
                                </p:cTn>
                              </p:par>
                              <p:par>
                                <p:cTn id="22" presetID="14" presetClass="entr" presetSubtype="10" fill="hold" nodeType="withEffect">
                                  <p:stCondLst>
                                    <p:cond delay="0"/>
                                  </p:stCondLst>
                                  <p:childTnLst>
                                    <p:set>
                                      <p:cBhvr>
                                        <p:cTn id="23" dur="1" fill="hold">
                                          <p:stCondLst>
                                            <p:cond delay="0"/>
                                          </p:stCondLst>
                                        </p:cTn>
                                        <p:tgtEl>
                                          <p:spTgt spid="182"/>
                                        </p:tgtEl>
                                        <p:attrNameLst>
                                          <p:attrName>style.visibility</p:attrName>
                                        </p:attrNameLst>
                                      </p:cBhvr>
                                      <p:to>
                                        <p:strVal val="visible"/>
                                      </p:to>
                                    </p:set>
                                    <p:animEffect transition="in" filter="randombar(horizontal)">
                                      <p:cBhvr>
                                        <p:cTn id="24" dur="500"/>
                                        <p:tgtEl>
                                          <p:spTgt spid="18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0"/>
                                        </p:tgtEl>
                                        <p:attrNameLst>
                                          <p:attrName>style.visibility</p:attrName>
                                        </p:attrNameLst>
                                      </p:cBhvr>
                                      <p:to>
                                        <p:strVal val="visible"/>
                                      </p:to>
                                    </p:set>
                                    <p:animEffect transition="in" filter="randombar(horizontal)">
                                      <p:cBhvr>
                                        <p:cTn id="29" dur="500"/>
                                        <p:tgtEl>
                                          <p:spTgt spid="19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par>
                                <p:cTn id="33" presetID="14" presetClass="entr" presetSubtype="10" fill="hold" nodeType="withEffect">
                                  <p:stCondLst>
                                    <p:cond delay="0"/>
                                  </p:stCondLst>
                                  <p:childTnLst>
                                    <p:set>
                                      <p:cBhvr>
                                        <p:cTn id="34" dur="1" fill="hold">
                                          <p:stCondLst>
                                            <p:cond delay="0"/>
                                          </p:stCondLst>
                                        </p:cTn>
                                        <p:tgtEl>
                                          <p:spTgt spid="175"/>
                                        </p:tgtEl>
                                        <p:attrNameLst>
                                          <p:attrName>style.visibility</p:attrName>
                                        </p:attrNameLst>
                                      </p:cBhvr>
                                      <p:to>
                                        <p:strVal val="visible"/>
                                      </p:to>
                                    </p:set>
                                    <p:animEffect transition="in" filter="randombar(horizontal)">
                                      <p:cBhvr>
                                        <p:cTn id="35"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4"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364"/>
        <p:cNvGrpSpPr/>
        <p:nvPr/>
      </p:nvGrpSpPr>
      <p:grpSpPr>
        <a:xfrm>
          <a:off x="0" y="0"/>
          <a:ext cx="0" cy="0"/>
          <a:chOff x="0" y="0"/>
          <a:chExt cx="0" cy="0"/>
        </a:xfrm>
      </p:grpSpPr>
      <p:pic>
        <p:nvPicPr>
          <p:cNvPr id="365" name="Google Shape;365;p29"/>
          <p:cNvPicPr preferRelativeResize="0"/>
          <p:nvPr/>
        </p:nvPicPr>
        <p:blipFill rotWithShape="1">
          <a:blip r:embed="rId3">
            <a:alphaModFix/>
          </a:blip>
          <a:srcRect l="33946" t="11165" r="33717" b="8738"/>
          <a:stretch/>
        </p:blipFill>
        <p:spPr>
          <a:xfrm>
            <a:off x="237404" y="3351883"/>
            <a:ext cx="4511577" cy="6286188"/>
          </a:xfrm>
          <a:prstGeom prst="rect">
            <a:avLst/>
          </a:prstGeom>
          <a:noFill/>
          <a:ln>
            <a:noFill/>
          </a:ln>
        </p:spPr>
      </p:pic>
      <p:sp>
        <p:nvSpPr>
          <p:cNvPr id="2" name="TextBox 1">
            <a:extLst>
              <a:ext uri="{FF2B5EF4-FFF2-40B4-BE49-F238E27FC236}">
                <a16:creationId xmlns:a16="http://schemas.microsoft.com/office/drawing/2014/main" id="{94464837-4FB0-6773-093A-8BD30566BC8B}"/>
              </a:ext>
            </a:extLst>
          </p:cNvPr>
          <p:cNvSpPr txBox="1"/>
          <p:nvPr/>
        </p:nvSpPr>
        <p:spPr>
          <a:xfrm>
            <a:off x="4219469" y="2027439"/>
            <a:ext cx="14068531" cy="5072222"/>
          </a:xfrm>
          <a:prstGeom prst="rect">
            <a:avLst/>
          </a:prstGeom>
          <a:noFill/>
        </p:spPr>
        <p:txBody>
          <a:bodyPr wrap="square" rtlCol="0">
            <a:spAutoFit/>
          </a:bodyPr>
          <a:lstStyle/>
          <a:p>
            <a:pPr algn="ctr">
              <a:lnSpc>
                <a:spcPct val="150000"/>
              </a:lnSpc>
            </a:pPr>
            <a:r>
              <a:rPr lang="en-US" sz="7500" b="1">
                <a:solidFill>
                  <a:schemeClr val="accent1">
                    <a:lumMod val="50000"/>
                  </a:schemeClr>
                </a:solidFill>
              </a:rPr>
              <a:t>CẢM ƠN CÁC EM </a:t>
            </a:r>
          </a:p>
          <a:p>
            <a:pPr algn="ctr">
              <a:lnSpc>
                <a:spcPct val="150000"/>
              </a:lnSpc>
            </a:pPr>
            <a:r>
              <a:rPr lang="en-US" sz="7500" b="1">
                <a:solidFill>
                  <a:schemeClr val="accent1">
                    <a:lumMod val="50000"/>
                  </a:schemeClr>
                </a:solidFill>
              </a:rPr>
              <a:t>ĐÃ LẮNG NGHE BÀI GIẢNG HÔM NAY!</a:t>
            </a:r>
          </a:p>
        </p:txBody>
      </p:sp>
      <p:sp>
        <p:nvSpPr>
          <p:cNvPr id="3" name="Freeform 9">
            <a:extLst>
              <a:ext uri="{FF2B5EF4-FFF2-40B4-BE49-F238E27FC236}">
                <a16:creationId xmlns:a16="http://schemas.microsoft.com/office/drawing/2014/main" id="{ABFA5D2D-26F1-4DCF-681D-8DBE2539E6B9}"/>
              </a:ext>
            </a:extLst>
          </p:cNvPr>
          <p:cNvSpPr/>
          <p:nvPr/>
        </p:nvSpPr>
        <p:spPr>
          <a:xfrm>
            <a:off x="14476001" y="6980091"/>
            <a:ext cx="3811999" cy="3306909"/>
          </a:xfrm>
          <a:custGeom>
            <a:avLst/>
            <a:gdLst/>
            <a:ahLst/>
            <a:cxnLst/>
            <a:rect l="l" t="t" r="r" b="b"/>
            <a:pathLst>
              <a:path w="5095107" h="4420005">
                <a:moveTo>
                  <a:pt x="0" y="0"/>
                </a:moveTo>
                <a:lnTo>
                  <a:pt x="5095107" y="0"/>
                </a:lnTo>
                <a:lnTo>
                  <a:pt x="5095107" y="4420005"/>
                </a:lnTo>
                <a:lnTo>
                  <a:pt x="0" y="4420005"/>
                </a:lnTo>
                <a:lnTo>
                  <a:pt x="0" y="0"/>
                </a:lnTo>
                <a:close/>
              </a:path>
            </a:pathLst>
          </a:custGeom>
          <a:blipFill>
            <a:blip r:embed="rId4"/>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54"/>
        <p:cNvGrpSpPr/>
        <p:nvPr/>
      </p:nvGrpSpPr>
      <p:grpSpPr>
        <a:xfrm>
          <a:off x="0" y="0"/>
          <a:ext cx="0" cy="0"/>
          <a:chOff x="0" y="0"/>
          <a:chExt cx="0" cy="0"/>
        </a:xfrm>
      </p:grpSpPr>
      <p:grpSp>
        <p:nvGrpSpPr>
          <p:cNvPr id="155" name="Google Shape;155;p18"/>
          <p:cNvGrpSpPr/>
          <p:nvPr/>
        </p:nvGrpSpPr>
        <p:grpSpPr>
          <a:xfrm>
            <a:off x="-2103898" y="5804259"/>
            <a:ext cx="5517120" cy="5541850"/>
            <a:chOff x="1813" y="0"/>
            <a:chExt cx="809173" cy="812800"/>
          </a:xfrm>
        </p:grpSpPr>
        <p:sp>
          <p:nvSpPr>
            <p:cNvPr id="156" name="Google Shape;156;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9B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8" name="Google Shape;158;p18"/>
          <p:cNvGrpSpPr/>
          <p:nvPr/>
        </p:nvGrpSpPr>
        <p:grpSpPr>
          <a:xfrm>
            <a:off x="14431938" y="-1336425"/>
            <a:ext cx="5098006" cy="5120857"/>
            <a:chOff x="1813" y="0"/>
            <a:chExt cx="809173" cy="812800"/>
          </a:xfrm>
        </p:grpSpPr>
        <p:sp>
          <p:nvSpPr>
            <p:cNvPr id="159" name="Google Shape;159;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A0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1" name="Google Shape;161;p18"/>
          <p:cNvGrpSpPr/>
          <p:nvPr/>
        </p:nvGrpSpPr>
        <p:grpSpPr>
          <a:xfrm>
            <a:off x="654665" y="422352"/>
            <a:ext cx="16978669" cy="8446066"/>
            <a:chOff x="0" y="-57150"/>
            <a:chExt cx="4471748" cy="2224478"/>
          </a:xfrm>
        </p:grpSpPr>
        <p:sp>
          <p:nvSpPr>
            <p:cNvPr id="162" name="Google Shape;162;p18"/>
            <p:cNvSpPr/>
            <p:nvPr/>
          </p:nvSpPr>
          <p:spPr>
            <a:xfrm>
              <a:off x="0" y="0"/>
              <a:ext cx="4471748" cy="2167328"/>
            </a:xfrm>
            <a:custGeom>
              <a:avLst/>
              <a:gdLst/>
              <a:ahLst/>
              <a:cxnLst/>
              <a:rect l="l" t="t" r="r" b="b"/>
              <a:pathLst>
                <a:path w="4471748" h="2167328" extrusionOk="0">
                  <a:moveTo>
                    <a:pt x="0" y="0"/>
                  </a:moveTo>
                  <a:lnTo>
                    <a:pt x="4471748" y="0"/>
                  </a:lnTo>
                  <a:lnTo>
                    <a:pt x="4471748" y="2167328"/>
                  </a:lnTo>
                  <a:lnTo>
                    <a:pt x="0" y="2167328"/>
                  </a:lnTo>
                  <a:close/>
                </a:path>
              </a:pathLst>
            </a:custGeom>
            <a:solidFill>
              <a:srgbClr val="A2B85E"/>
            </a:solidFill>
            <a:ln w="47625" cap="flat" cmpd="sng">
              <a:solidFill>
                <a:srgbClr val="333333"/>
              </a:solidFill>
              <a:prstDash val="solid"/>
              <a:round/>
              <a:headEnd type="none" w="sm" len="sm"/>
              <a:tailEnd type="none" w="sm" len="sm"/>
            </a:ln>
          </p:spPr>
        </p:sp>
        <p:sp>
          <p:nvSpPr>
            <p:cNvPr id="163" name="Google Shape;163;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4" name="Google Shape;164;p18"/>
          <p:cNvGrpSpPr/>
          <p:nvPr/>
        </p:nvGrpSpPr>
        <p:grpSpPr>
          <a:xfrm>
            <a:off x="936170" y="715586"/>
            <a:ext cx="16415660" cy="7859598"/>
            <a:chOff x="0" y="-57150"/>
            <a:chExt cx="4323466" cy="2070018"/>
          </a:xfrm>
        </p:grpSpPr>
        <p:sp>
          <p:nvSpPr>
            <p:cNvPr id="165" name="Google Shape;165;p18"/>
            <p:cNvSpPr/>
            <p:nvPr/>
          </p:nvSpPr>
          <p:spPr>
            <a:xfrm>
              <a:off x="0" y="0"/>
              <a:ext cx="4323466" cy="2012868"/>
            </a:xfrm>
            <a:custGeom>
              <a:avLst/>
              <a:gdLst/>
              <a:ahLst/>
              <a:cxnLst/>
              <a:rect l="l" t="t" r="r" b="b"/>
              <a:pathLst>
                <a:path w="4323466" h="2012868" extrusionOk="0">
                  <a:moveTo>
                    <a:pt x="0" y="0"/>
                  </a:moveTo>
                  <a:lnTo>
                    <a:pt x="4323466" y="0"/>
                  </a:lnTo>
                  <a:lnTo>
                    <a:pt x="4323466" y="2012868"/>
                  </a:lnTo>
                  <a:lnTo>
                    <a:pt x="0" y="2012868"/>
                  </a:lnTo>
                  <a:close/>
                </a:path>
              </a:pathLst>
            </a:custGeom>
            <a:solidFill>
              <a:srgbClr val="EBEAEA"/>
            </a:solidFill>
            <a:ln w="47625" cap="flat" cmpd="sng">
              <a:solidFill>
                <a:srgbClr val="333333"/>
              </a:solidFill>
              <a:prstDash val="solid"/>
              <a:round/>
              <a:headEnd type="none" w="sm" len="sm"/>
              <a:tailEnd type="none" w="sm" len="sm"/>
            </a:ln>
          </p:spPr>
        </p:sp>
        <p:sp>
          <p:nvSpPr>
            <p:cNvPr id="166" name="Google Shape;166;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70" name="Google Shape;170;p18"/>
          <p:cNvPicPr preferRelativeResize="0"/>
          <p:nvPr/>
        </p:nvPicPr>
        <p:blipFill rotWithShape="1">
          <a:blip r:embed="rId3">
            <a:alphaModFix/>
          </a:blip>
          <a:srcRect l="22024" t="2985" r="22018" b="2522"/>
          <a:stretch/>
        </p:blipFill>
        <p:spPr>
          <a:xfrm>
            <a:off x="12499816" y="4793226"/>
            <a:ext cx="6229936" cy="5918316"/>
          </a:xfrm>
          <a:prstGeom prst="rect">
            <a:avLst/>
          </a:prstGeom>
          <a:noFill/>
          <a:ln>
            <a:noFill/>
          </a:ln>
        </p:spPr>
      </p:pic>
      <p:sp>
        <p:nvSpPr>
          <p:cNvPr id="2" name="TextBox 1">
            <a:extLst>
              <a:ext uri="{FF2B5EF4-FFF2-40B4-BE49-F238E27FC236}">
                <a16:creationId xmlns:a16="http://schemas.microsoft.com/office/drawing/2014/main" id="{99B603FF-2EFC-B80E-9633-C3AB91AC913C}"/>
              </a:ext>
            </a:extLst>
          </p:cNvPr>
          <p:cNvSpPr txBox="1"/>
          <p:nvPr/>
        </p:nvSpPr>
        <p:spPr>
          <a:xfrm>
            <a:off x="5424115" y="2552700"/>
            <a:ext cx="6866404" cy="3557512"/>
          </a:xfrm>
          <a:prstGeom prst="rect">
            <a:avLst/>
          </a:prstGeom>
          <a:noFill/>
        </p:spPr>
        <p:txBody>
          <a:bodyPr wrap="square" rtlCol="0">
            <a:spAutoFit/>
          </a:bodyPr>
          <a:lstStyle/>
          <a:p>
            <a:pPr algn="ctr">
              <a:lnSpc>
                <a:spcPct val="150000"/>
              </a:lnSpc>
            </a:pPr>
            <a:r>
              <a:rPr lang="en-US" sz="8000" b="1">
                <a:solidFill>
                  <a:schemeClr val="accent3">
                    <a:lumMod val="50000"/>
                  </a:schemeClr>
                </a:solidFill>
              </a:rPr>
              <a:t>BÀI 31: PROTEIN</a:t>
            </a:r>
          </a:p>
        </p:txBody>
      </p:sp>
      <p:sp>
        <p:nvSpPr>
          <p:cNvPr id="3" name="Freeform 6">
            <a:extLst>
              <a:ext uri="{FF2B5EF4-FFF2-40B4-BE49-F238E27FC236}">
                <a16:creationId xmlns:a16="http://schemas.microsoft.com/office/drawing/2014/main" id="{F5752AA5-77A4-3E49-0E6E-1C976C5FF52C}"/>
              </a:ext>
            </a:extLst>
          </p:cNvPr>
          <p:cNvSpPr/>
          <p:nvPr/>
        </p:nvSpPr>
        <p:spPr>
          <a:xfrm>
            <a:off x="923052" y="4460384"/>
            <a:ext cx="3706749" cy="4114800"/>
          </a:xfrm>
          <a:custGeom>
            <a:avLst/>
            <a:gdLst/>
            <a:ahLst/>
            <a:cxnLst/>
            <a:rect l="l" t="t" r="r" b="b"/>
            <a:pathLst>
              <a:path w="3706749" h="4114800">
                <a:moveTo>
                  <a:pt x="0" y="0"/>
                </a:moveTo>
                <a:lnTo>
                  <a:pt x="3706749" y="0"/>
                </a:lnTo>
                <a:lnTo>
                  <a:pt x="37067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16"/>
        <p:cNvGrpSpPr/>
        <p:nvPr/>
      </p:nvGrpSpPr>
      <p:grpSpPr>
        <a:xfrm>
          <a:off x="0" y="0"/>
          <a:ext cx="0" cy="0"/>
          <a:chOff x="0" y="0"/>
          <a:chExt cx="0" cy="0"/>
        </a:xfrm>
      </p:grpSpPr>
      <p:grpSp>
        <p:nvGrpSpPr>
          <p:cNvPr id="117" name="Google Shape;117;p15"/>
          <p:cNvGrpSpPr/>
          <p:nvPr/>
        </p:nvGrpSpPr>
        <p:grpSpPr>
          <a:xfrm>
            <a:off x="-379924" y="-520930"/>
            <a:ext cx="19047848" cy="6590517"/>
            <a:chOff x="0" y="-57150"/>
            <a:chExt cx="5016717" cy="1735774"/>
          </a:xfrm>
        </p:grpSpPr>
        <p:sp>
          <p:nvSpPr>
            <p:cNvPr id="118" name="Google Shape;118;p15"/>
            <p:cNvSpPr/>
            <p:nvPr/>
          </p:nvSpPr>
          <p:spPr>
            <a:xfrm>
              <a:off x="0" y="0"/>
              <a:ext cx="5016717" cy="1678624"/>
            </a:xfrm>
            <a:custGeom>
              <a:avLst/>
              <a:gdLst/>
              <a:ahLst/>
              <a:cxnLst/>
              <a:rect l="l" t="t" r="r" b="b"/>
              <a:pathLst>
                <a:path w="5016717" h="1678624" extrusionOk="0">
                  <a:moveTo>
                    <a:pt x="0" y="0"/>
                  </a:moveTo>
                  <a:lnTo>
                    <a:pt x="5016717" y="0"/>
                  </a:lnTo>
                  <a:lnTo>
                    <a:pt x="5016717" y="1678624"/>
                  </a:lnTo>
                  <a:lnTo>
                    <a:pt x="0" y="1678624"/>
                  </a:lnTo>
                  <a:close/>
                </a:path>
              </a:pathLst>
            </a:custGeom>
            <a:solidFill>
              <a:srgbClr val="99BCBF"/>
            </a:solidFill>
            <a:ln w="47625" cap="flat" cmpd="sng">
              <a:solidFill>
                <a:srgbClr val="333333"/>
              </a:solidFill>
              <a:prstDash val="solid"/>
              <a:round/>
              <a:headEnd type="none" w="sm" len="sm"/>
              <a:tailEnd type="none" w="sm" len="sm"/>
            </a:ln>
          </p:spPr>
        </p:sp>
        <p:sp>
          <p:nvSpPr>
            <p:cNvPr id="119" name="Google Shape;119;p1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0" name="Google Shape;120;p15"/>
          <p:cNvPicPr preferRelativeResize="0"/>
          <p:nvPr/>
        </p:nvPicPr>
        <p:blipFill rotWithShape="1">
          <a:blip r:embed="rId3">
            <a:alphaModFix/>
          </a:blip>
          <a:srcRect l="10692" r="10629"/>
          <a:stretch/>
        </p:blipFill>
        <p:spPr>
          <a:xfrm>
            <a:off x="2730100" y="613450"/>
            <a:ext cx="12830198" cy="9173200"/>
          </a:xfrm>
          <a:prstGeom prst="rect">
            <a:avLst/>
          </a:prstGeom>
          <a:noFill/>
          <a:ln>
            <a:noFill/>
          </a:ln>
        </p:spPr>
      </p:pic>
      <p:sp>
        <p:nvSpPr>
          <p:cNvPr id="121" name="Google Shape;121;p15"/>
          <p:cNvSpPr/>
          <p:nvPr/>
        </p:nvSpPr>
        <p:spPr>
          <a:xfrm>
            <a:off x="3260721" y="1208800"/>
            <a:ext cx="11766558" cy="7921065"/>
          </a:xfrm>
          <a:custGeom>
            <a:avLst/>
            <a:gdLst/>
            <a:ahLst/>
            <a:cxnLst/>
            <a:rect l="l" t="t" r="r" b="b"/>
            <a:pathLst>
              <a:path w="3106682" h="2088613" extrusionOk="0">
                <a:moveTo>
                  <a:pt x="0" y="0"/>
                </a:moveTo>
                <a:lnTo>
                  <a:pt x="3106682" y="0"/>
                </a:lnTo>
                <a:lnTo>
                  <a:pt x="3106682" y="2088613"/>
                </a:lnTo>
                <a:lnTo>
                  <a:pt x="0" y="2088613"/>
                </a:lnTo>
                <a:close/>
              </a:path>
            </a:pathLst>
          </a:custGeom>
          <a:solidFill>
            <a:srgbClr val="EBEAEA"/>
          </a:solidFill>
          <a:ln>
            <a:noFill/>
          </a:ln>
        </p:spPr>
      </p:sp>
      <p:sp>
        <p:nvSpPr>
          <p:cNvPr id="125" name="Google Shape;125;p15"/>
          <p:cNvSpPr txBox="1"/>
          <p:nvPr/>
        </p:nvSpPr>
        <p:spPr>
          <a:xfrm>
            <a:off x="3534900" y="1208800"/>
            <a:ext cx="11218200" cy="1505027"/>
          </a:xfrm>
          <a:prstGeom prst="rect">
            <a:avLst/>
          </a:prstGeom>
          <a:noFill/>
          <a:ln>
            <a:noFill/>
          </a:ln>
        </p:spPr>
        <p:txBody>
          <a:bodyPr spcFirstLastPara="1" wrap="square" lIns="0" tIns="0" rIns="0" bIns="0" anchor="t" anchorCtr="0">
            <a:spAutoFit/>
          </a:bodyPr>
          <a:lstStyle/>
          <a:p>
            <a:pPr marL="0" marR="0" lvl="1" indent="0" algn="ctr" rtl="0">
              <a:lnSpc>
                <a:spcPct val="163000"/>
              </a:lnSpc>
              <a:spcBef>
                <a:spcPts val="0"/>
              </a:spcBef>
              <a:spcAft>
                <a:spcPts val="0"/>
              </a:spcAft>
              <a:buNone/>
            </a:pPr>
            <a:r>
              <a:rPr lang="en-US" sz="6000" b="1">
                <a:solidFill>
                  <a:srgbClr val="4EBC9D"/>
                </a:solidFill>
              </a:rPr>
              <a:t>NỘI DUNG BÀI HỌC</a:t>
            </a:r>
            <a:endParaRPr sz="6000" b="1">
              <a:solidFill>
                <a:srgbClr val="4EBC9D"/>
              </a:solidFill>
            </a:endParaRPr>
          </a:p>
        </p:txBody>
      </p:sp>
      <p:pic>
        <p:nvPicPr>
          <p:cNvPr id="126" name="Google Shape;126;p15"/>
          <p:cNvPicPr preferRelativeResize="0"/>
          <p:nvPr/>
        </p:nvPicPr>
        <p:blipFill rotWithShape="1">
          <a:blip r:embed="rId4">
            <a:alphaModFix/>
          </a:blip>
          <a:srcRect l="25004" t="48156" r="36849" b="30707"/>
          <a:stretch/>
        </p:blipFill>
        <p:spPr>
          <a:xfrm>
            <a:off x="1708073" y="8312191"/>
            <a:ext cx="4048200" cy="1261708"/>
          </a:xfrm>
          <a:prstGeom prst="rect">
            <a:avLst/>
          </a:prstGeom>
          <a:noFill/>
          <a:ln>
            <a:noFill/>
          </a:ln>
        </p:spPr>
      </p:pic>
      <p:sp>
        <p:nvSpPr>
          <p:cNvPr id="2" name="Oval 1">
            <a:extLst>
              <a:ext uri="{FF2B5EF4-FFF2-40B4-BE49-F238E27FC236}">
                <a16:creationId xmlns:a16="http://schemas.microsoft.com/office/drawing/2014/main" id="{4CD77DE8-D3C9-B990-BE9D-3BA2FF2A07E3}"/>
              </a:ext>
            </a:extLst>
          </p:cNvPr>
          <p:cNvSpPr/>
          <p:nvPr/>
        </p:nvSpPr>
        <p:spPr>
          <a:xfrm>
            <a:off x="4070555" y="2987970"/>
            <a:ext cx="1283110" cy="1135910"/>
          </a:xfrm>
          <a:prstGeom prst="ellipse">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a:t>
            </a:r>
          </a:p>
        </p:txBody>
      </p:sp>
      <p:sp>
        <p:nvSpPr>
          <p:cNvPr id="3" name="Oval 2">
            <a:extLst>
              <a:ext uri="{FF2B5EF4-FFF2-40B4-BE49-F238E27FC236}">
                <a16:creationId xmlns:a16="http://schemas.microsoft.com/office/drawing/2014/main" id="{F89D13C1-C797-4D3D-816E-477E36F4DB78}"/>
              </a:ext>
            </a:extLst>
          </p:cNvPr>
          <p:cNvSpPr/>
          <p:nvPr/>
        </p:nvSpPr>
        <p:spPr>
          <a:xfrm>
            <a:off x="4070555" y="4846501"/>
            <a:ext cx="1283110" cy="1135910"/>
          </a:xfrm>
          <a:prstGeom prst="ellipse">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2</a:t>
            </a:r>
          </a:p>
        </p:txBody>
      </p:sp>
      <p:sp>
        <p:nvSpPr>
          <p:cNvPr id="4" name="Oval 3">
            <a:extLst>
              <a:ext uri="{FF2B5EF4-FFF2-40B4-BE49-F238E27FC236}">
                <a16:creationId xmlns:a16="http://schemas.microsoft.com/office/drawing/2014/main" id="{28248F7F-5482-952F-68B2-68A1F708079D}"/>
              </a:ext>
            </a:extLst>
          </p:cNvPr>
          <p:cNvSpPr/>
          <p:nvPr/>
        </p:nvSpPr>
        <p:spPr>
          <a:xfrm>
            <a:off x="4070555" y="6611557"/>
            <a:ext cx="1283110" cy="1135910"/>
          </a:xfrm>
          <a:prstGeom prst="ellipse">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7" name="TextBox 6">
            <a:extLst>
              <a:ext uri="{FF2B5EF4-FFF2-40B4-BE49-F238E27FC236}">
                <a16:creationId xmlns:a16="http://schemas.microsoft.com/office/drawing/2014/main" id="{63F469AC-576F-AACB-E73C-03A4065409EC}"/>
              </a:ext>
            </a:extLst>
          </p:cNvPr>
          <p:cNvSpPr txBox="1"/>
          <p:nvPr/>
        </p:nvSpPr>
        <p:spPr>
          <a:xfrm>
            <a:off x="5756273" y="3182137"/>
            <a:ext cx="4918587" cy="707886"/>
          </a:xfrm>
          <a:prstGeom prst="rect">
            <a:avLst/>
          </a:prstGeom>
          <a:noFill/>
        </p:spPr>
        <p:txBody>
          <a:bodyPr wrap="square">
            <a:spAutoFit/>
          </a:bodyP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Khái niệm, cấu tạo</a:t>
            </a:r>
            <a:endParaRPr lang="en-US" sz="4000">
              <a:latin typeface="+mj-lt"/>
            </a:endParaRPr>
          </a:p>
        </p:txBody>
      </p:sp>
      <p:sp>
        <p:nvSpPr>
          <p:cNvPr id="10" name="TextBox 9">
            <a:extLst>
              <a:ext uri="{FF2B5EF4-FFF2-40B4-BE49-F238E27FC236}">
                <a16:creationId xmlns:a16="http://schemas.microsoft.com/office/drawing/2014/main" id="{F85D1D68-8957-D49D-F181-C9B1797A29B8}"/>
              </a:ext>
            </a:extLst>
          </p:cNvPr>
          <p:cNvSpPr txBox="1"/>
          <p:nvPr/>
        </p:nvSpPr>
        <p:spPr>
          <a:xfrm>
            <a:off x="5884890" y="5040668"/>
            <a:ext cx="4767416" cy="707886"/>
          </a:xfrm>
          <a:prstGeom prst="rect">
            <a:avLst/>
          </a:prstGeom>
          <a:noFill/>
        </p:spPr>
        <p:txBody>
          <a:bodyPr wrap="square">
            <a:spAutoFit/>
          </a:bodyPr>
          <a:lstStyle/>
          <a:p>
            <a:r>
              <a:rPr lang="fr-FR" sz="4000" b="1" kern="0">
                <a:solidFill>
                  <a:srgbClr val="000000"/>
                </a:solidFill>
                <a:effectLst/>
                <a:latin typeface="+mj-lt"/>
                <a:ea typeface="Calibri" panose="020F0502020204030204" pitchFamily="34" charset="0"/>
                <a:cs typeface="Times New Roman" panose="02020603050405020304" pitchFamily="18" charset="0"/>
              </a:rPr>
              <a:t>Tính chất hóa học</a:t>
            </a:r>
            <a:endParaRPr lang="en-US" sz="4000">
              <a:latin typeface="+mj-lt"/>
            </a:endParaRPr>
          </a:p>
        </p:txBody>
      </p:sp>
      <p:sp>
        <p:nvSpPr>
          <p:cNvPr id="13" name="TextBox 12">
            <a:extLst>
              <a:ext uri="{FF2B5EF4-FFF2-40B4-BE49-F238E27FC236}">
                <a16:creationId xmlns:a16="http://schemas.microsoft.com/office/drawing/2014/main" id="{BF8A79CF-F123-C256-C010-C0AF6801E224}"/>
              </a:ext>
            </a:extLst>
          </p:cNvPr>
          <p:cNvSpPr txBox="1"/>
          <p:nvPr/>
        </p:nvSpPr>
        <p:spPr>
          <a:xfrm>
            <a:off x="5884890" y="6781981"/>
            <a:ext cx="8008091" cy="707886"/>
          </a:xfrm>
          <a:prstGeom prst="rect">
            <a:avLst/>
          </a:prstGeom>
          <a:noFill/>
        </p:spPr>
        <p:txBody>
          <a:bodyPr wrap="square">
            <a:spAutoFit/>
          </a:bodyPr>
          <a:lstStyle/>
          <a:p>
            <a:r>
              <a:rPr lang="fr-FR" sz="4000" b="1" kern="0">
                <a:solidFill>
                  <a:srgbClr val="000000"/>
                </a:solidFill>
                <a:effectLst/>
                <a:latin typeface="+mj-lt"/>
                <a:ea typeface="Calibri" panose="020F0502020204030204" pitchFamily="34" charset="0"/>
                <a:cs typeface="Times New Roman" panose="02020603050405020304" pitchFamily="18" charset="0"/>
              </a:rPr>
              <a:t>Vai trò và ứng dụng của protein</a:t>
            </a:r>
            <a:endParaRPr lang="en-US" sz="4000">
              <a:latin typeface="+mj-lt"/>
            </a:endParaRPr>
          </a:p>
        </p:txBody>
      </p:sp>
      <p:sp>
        <p:nvSpPr>
          <p:cNvPr id="14" name="Freeform 4">
            <a:extLst>
              <a:ext uri="{FF2B5EF4-FFF2-40B4-BE49-F238E27FC236}">
                <a16:creationId xmlns:a16="http://schemas.microsoft.com/office/drawing/2014/main" id="{08916CEB-9BE8-DFDB-54B7-DFDA0C0F7D58}"/>
              </a:ext>
            </a:extLst>
          </p:cNvPr>
          <p:cNvSpPr/>
          <p:nvPr/>
        </p:nvSpPr>
        <p:spPr>
          <a:xfrm>
            <a:off x="14276722" y="7028754"/>
            <a:ext cx="3460266" cy="2876346"/>
          </a:xfrm>
          <a:custGeom>
            <a:avLst/>
            <a:gdLst/>
            <a:ahLst/>
            <a:cxnLst/>
            <a:rect l="l" t="t" r="r" b="b"/>
            <a:pathLst>
              <a:path w="4950135" h="4114800">
                <a:moveTo>
                  <a:pt x="0" y="0"/>
                </a:moveTo>
                <a:lnTo>
                  <a:pt x="4950136" y="0"/>
                </a:lnTo>
                <a:lnTo>
                  <a:pt x="49501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30"/>
        <p:cNvGrpSpPr/>
        <p:nvPr/>
      </p:nvGrpSpPr>
      <p:grpSpPr>
        <a:xfrm>
          <a:off x="0" y="0"/>
          <a:ext cx="0" cy="0"/>
          <a:chOff x="0" y="0"/>
          <a:chExt cx="0" cy="0"/>
        </a:xfrm>
      </p:grpSpPr>
      <p:grpSp>
        <p:nvGrpSpPr>
          <p:cNvPr id="131" name="Google Shape;131;p16"/>
          <p:cNvGrpSpPr/>
          <p:nvPr/>
        </p:nvGrpSpPr>
        <p:grpSpPr>
          <a:xfrm>
            <a:off x="1010050" y="2247075"/>
            <a:ext cx="12940628" cy="5447895"/>
            <a:chOff x="0" y="-47625"/>
            <a:chExt cx="3417660" cy="1436492"/>
          </a:xfrm>
        </p:grpSpPr>
        <p:sp>
          <p:nvSpPr>
            <p:cNvPr id="132" name="Google Shape;132;p16"/>
            <p:cNvSpPr/>
            <p:nvPr/>
          </p:nvSpPr>
          <p:spPr>
            <a:xfrm>
              <a:off x="0" y="2633"/>
              <a:ext cx="3417660" cy="1386234"/>
            </a:xfrm>
            <a:custGeom>
              <a:avLst/>
              <a:gdLst/>
              <a:ahLst/>
              <a:cxnLst/>
              <a:rect l="l" t="t" r="r" b="b"/>
              <a:pathLst>
                <a:path w="3417660" h="1396709" extrusionOk="0">
                  <a:moveTo>
                    <a:pt x="0" y="0"/>
                  </a:moveTo>
                  <a:lnTo>
                    <a:pt x="3417660" y="0"/>
                  </a:lnTo>
                  <a:lnTo>
                    <a:pt x="3417660" y="1396709"/>
                  </a:lnTo>
                  <a:lnTo>
                    <a:pt x="0" y="1396709"/>
                  </a:lnTo>
                  <a:close/>
                </a:path>
              </a:pathLst>
            </a:custGeom>
            <a:solidFill>
              <a:srgbClr val="000000">
                <a:alpha val="0"/>
              </a:srgbClr>
            </a:solidFill>
            <a:ln w="38100" cap="flat" cmpd="sng">
              <a:solidFill>
                <a:srgbClr val="333333"/>
              </a:solidFill>
              <a:prstDash val="solid"/>
              <a:round/>
              <a:headEnd type="none" w="sm" len="sm"/>
              <a:tailEnd type="none" w="sm" len="sm"/>
            </a:ln>
          </p:spPr>
        </p:sp>
        <p:sp>
          <p:nvSpPr>
            <p:cNvPr id="133" name="Google Shape;133;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l"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37" name="Google Shape;137;p16"/>
          <p:cNvPicPr preferRelativeResize="0"/>
          <p:nvPr/>
        </p:nvPicPr>
        <p:blipFill rotWithShape="1">
          <a:blip r:embed="rId3">
            <a:alphaModFix/>
          </a:blip>
          <a:srcRect l="28985" t="8395" r="28989" b="10409"/>
          <a:stretch/>
        </p:blipFill>
        <p:spPr>
          <a:xfrm>
            <a:off x="12803593" y="2697424"/>
            <a:ext cx="5720074" cy="6216350"/>
          </a:xfrm>
          <a:prstGeom prst="rect">
            <a:avLst/>
          </a:prstGeom>
          <a:noFill/>
          <a:ln>
            <a:noFill/>
          </a:ln>
        </p:spPr>
      </p:pic>
      <p:sp>
        <p:nvSpPr>
          <p:cNvPr id="2" name="TextBox 1">
            <a:extLst>
              <a:ext uri="{FF2B5EF4-FFF2-40B4-BE49-F238E27FC236}">
                <a16:creationId xmlns:a16="http://schemas.microsoft.com/office/drawing/2014/main" id="{DAB6C107-BE33-DB53-FBD6-DE3D7E2B7406}"/>
              </a:ext>
            </a:extLst>
          </p:cNvPr>
          <p:cNvSpPr txBox="1"/>
          <p:nvPr/>
        </p:nvSpPr>
        <p:spPr>
          <a:xfrm>
            <a:off x="2548843" y="4685176"/>
            <a:ext cx="9455709" cy="1015663"/>
          </a:xfrm>
          <a:prstGeom prst="rect">
            <a:avLst/>
          </a:prstGeom>
          <a:noFill/>
        </p:spPr>
        <p:txBody>
          <a:bodyPr wrap="square" rtlCol="0">
            <a:spAutoFit/>
          </a:bodyPr>
          <a:lstStyle/>
          <a:p>
            <a:pPr algn="ctr"/>
            <a:r>
              <a:rPr lang="en-US" sz="6000" b="1"/>
              <a:t>I. KHÁI NIỆM, CẤU TẠO</a:t>
            </a: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41"/>
        <p:cNvGrpSpPr/>
        <p:nvPr/>
      </p:nvGrpSpPr>
      <p:grpSpPr>
        <a:xfrm>
          <a:off x="0" y="0"/>
          <a:ext cx="0" cy="0"/>
          <a:chOff x="0" y="0"/>
          <a:chExt cx="0" cy="0"/>
        </a:xfrm>
      </p:grpSpPr>
      <p:cxnSp>
        <p:nvCxnSpPr>
          <p:cNvPr id="144" name="Google Shape;144;p17"/>
          <p:cNvCxnSpPr/>
          <p:nvPr/>
        </p:nvCxnSpPr>
        <p:spPr>
          <a:xfrm rot="-5400000">
            <a:off x="4413625" y="5124450"/>
            <a:ext cx="10287000" cy="0"/>
          </a:xfrm>
          <a:prstGeom prst="straightConnector1">
            <a:avLst/>
          </a:prstGeom>
          <a:noFill/>
          <a:ln w="38100" cap="flat" cmpd="sng">
            <a:solidFill>
              <a:srgbClr val="333333"/>
            </a:solidFill>
            <a:prstDash val="solid"/>
            <a:round/>
            <a:headEnd type="none" w="sm" len="sm"/>
            <a:tailEnd type="none" w="sm" len="sm"/>
          </a:ln>
        </p:spPr>
      </p:cxnSp>
      <p:cxnSp>
        <p:nvCxnSpPr>
          <p:cNvPr id="145" name="Google Shape;145;p17"/>
          <p:cNvCxnSpPr/>
          <p:nvPr/>
        </p:nvCxnSpPr>
        <p:spPr>
          <a:xfrm rot="-5400000">
            <a:off x="4238625" y="5124450"/>
            <a:ext cx="10287000" cy="0"/>
          </a:xfrm>
          <a:prstGeom prst="straightConnector1">
            <a:avLst/>
          </a:prstGeom>
          <a:noFill/>
          <a:ln w="38100" cap="flat" cmpd="sng">
            <a:solidFill>
              <a:srgbClr val="333333"/>
            </a:solidFill>
            <a:prstDash val="solid"/>
            <a:round/>
            <a:headEnd type="none" w="sm" len="sm"/>
            <a:tailEnd type="none" w="sm" len="sm"/>
          </a:ln>
        </p:spPr>
      </p:cxnSp>
      <p:pic>
        <p:nvPicPr>
          <p:cNvPr id="4" name="Picture 3">
            <a:extLst>
              <a:ext uri="{FF2B5EF4-FFF2-40B4-BE49-F238E27FC236}">
                <a16:creationId xmlns:a16="http://schemas.microsoft.com/office/drawing/2014/main" id="{7505CC43-B47A-C501-3610-1FF574601CBC}"/>
              </a:ext>
            </a:extLst>
          </p:cNvPr>
          <p:cNvPicPr>
            <a:picLocks noChangeAspect="1"/>
          </p:cNvPicPr>
          <p:nvPr/>
        </p:nvPicPr>
        <p:blipFill>
          <a:blip r:embed="rId3"/>
          <a:stretch>
            <a:fillRect/>
          </a:stretch>
        </p:blipFill>
        <p:spPr>
          <a:xfrm>
            <a:off x="1267207" y="1942361"/>
            <a:ext cx="6614872" cy="5405591"/>
          </a:xfrm>
          <a:prstGeom prst="rect">
            <a:avLst/>
          </a:prstGeom>
          <a:ln>
            <a:noFill/>
          </a:ln>
          <a:effectLst>
            <a:outerShdw blurRad="190500" algn="tl" rotWithShape="0">
              <a:srgbClr val="000000">
                <a:alpha val="70000"/>
              </a:srgbClr>
            </a:outerShdw>
          </a:effectLst>
        </p:spPr>
      </p:pic>
      <p:sp>
        <p:nvSpPr>
          <p:cNvPr id="5" name="Arrow: Pentagon 4">
            <a:extLst>
              <a:ext uri="{FF2B5EF4-FFF2-40B4-BE49-F238E27FC236}">
                <a16:creationId xmlns:a16="http://schemas.microsoft.com/office/drawing/2014/main" id="{73D9DC1D-023F-1907-E3B3-9D910DFC6C71}"/>
              </a:ext>
            </a:extLst>
          </p:cNvPr>
          <p:cNvSpPr/>
          <p:nvPr/>
        </p:nvSpPr>
        <p:spPr>
          <a:xfrm>
            <a:off x="-10138" y="496634"/>
            <a:ext cx="9382122" cy="958645"/>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Quan sát hình ảnh và trả lời</a:t>
            </a:r>
          </a:p>
        </p:txBody>
      </p:sp>
      <p:grpSp>
        <p:nvGrpSpPr>
          <p:cNvPr id="10" name="Group 9">
            <a:extLst>
              <a:ext uri="{FF2B5EF4-FFF2-40B4-BE49-F238E27FC236}">
                <a16:creationId xmlns:a16="http://schemas.microsoft.com/office/drawing/2014/main" id="{123F5642-9B6C-B7FB-60DA-DF327A008B9A}"/>
              </a:ext>
            </a:extLst>
          </p:cNvPr>
          <p:cNvGrpSpPr/>
          <p:nvPr/>
        </p:nvGrpSpPr>
        <p:grpSpPr>
          <a:xfrm>
            <a:off x="-10138" y="7501579"/>
            <a:ext cx="9154137" cy="2873111"/>
            <a:chOff x="-10138" y="7501579"/>
            <a:chExt cx="9154137" cy="2873111"/>
          </a:xfrm>
        </p:grpSpPr>
        <p:sp>
          <p:nvSpPr>
            <p:cNvPr id="8" name="TextBox 7">
              <a:extLst>
                <a:ext uri="{FF2B5EF4-FFF2-40B4-BE49-F238E27FC236}">
                  <a16:creationId xmlns:a16="http://schemas.microsoft.com/office/drawing/2014/main" id="{2A11B977-2F76-0F03-5EC3-B8AE85A53AE5}"/>
                </a:ext>
              </a:extLst>
            </p:cNvPr>
            <p:cNvSpPr txBox="1"/>
            <p:nvPr/>
          </p:nvSpPr>
          <p:spPr>
            <a:xfrm>
              <a:off x="1961534" y="8025674"/>
              <a:ext cx="7182465"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Điểm giống và khác nhau giữa các amino acid này là gì?</a:t>
              </a:r>
              <a:endParaRPr lang="en-US" sz="40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0F9F9C10-2E56-950B-8D08-0A516BB70519}"/>
                </a:ext>
              </a:extLst>
            </p:cNvPr>
            <p:cNvPicPr>
              <a:picLocks noChangeAspect="1"/>
            </p:cNvPicPr>
            <p:nvPr/>
          </p:nvPicPr>
          <p:blipFill>
            <a:blip r:embed="rId4"/>
            <a:srcRect/>
            <a:stretch>
              <a:fillRect/>
            </a:stretch>
          </p:blipFill>
          <p:spPr>
            <a:xfrm>
              <a:off x="-10138" y="7501579"/>
              <a:ext cx="1971672" cy="2873111"/>
            </a:xfrm>
            <a:prstGeom prst="rect">
              <a:avLst/>
            </a:prstGeom>
          </p:spPr>
        </p:pic>
      </p:grpSp>
      <p:sp>
        <p:nvSpPr>
          <p:cNvPr id="13" name="TextBox 12">
            <a:extLst>
              <a:ext uri="{FF2B5EF4-FFF2-40B4-BE49-F238E27FC236}">
                <a16:creationId xmlns:a16="http://schemas.microsoft.com/office/drawing/2014/main" id="{5C0BFBF2-7B97-C7A9-4639-48A03ACA3F70}"/>
              </a:ext>
            </a:extLst>
          </p:cNvPr>
          <p:cNvSpPr txBox="1"/>
          <p:nvPr/>
        </p:nvSpPr>
        <p:spPr>
          <a:xfrm>
            <a:off x="9382122" y="1942361"/>
            <a:ext cx="8421489" cy="1824923"/>
          </a:xfrm>
          <a:prstGeom prst="rect">
            <a:avLst/>
          </a:prstGeom>
          <a:noFill/>
        </p:spPr>
        <p:txBody>
          <a:bodyPr wrap="square">
            <a:spAutoFit/>
          </a:bodyPr>
          <a:lstStyle/>
          <a:p>
            <a:pPr algn="ctr">
              <a:lnSpc>
                <a:spcPct val="150000"/>
              </a:lnSpc>
            </a:pPr>
            <a:r>
              <a:rPr lang="vi-VN" sz="4000" kern="0">
                <a:solidFill>
                  <a:srgbClr val="000000"/>
                </a:solidFill>
                <a:effectLst/>
                <a:latin typeface="+mn-lt"/>
                <a:ea typeface="Calibri" panose="020F0502020204030204" pitchFamily="34" charset="0"/>
                <a:cs typeface="Times New Roman" panose="02020603050405020304" pitchFamily="18" charset="0"/>
              </a:rPr>
              <a:t>C</a:t>
            </a:r>
            <a:r>
              <a:rPr lang="fr-FR" sz="4000" kern="0">
                <a:solidFill>
                  <a:srgbClr val="000000"/>
                </a:solidFill>
                <a:effectLst/>
                <a:latin typeface="+mn-lt"/>
                <a:ea typeface="Calibri" panose="020F0502020204030204" pitchFamily="34" charset="0"/>
                <a:cs typeface="Times New Roman" panose="02020603050405020304" pitchFamily="18" charset="0"/>
              </a:rPr>
              <a:t>ác amino acid này có </a:t>
            </a:r>
          </a:p>
          <a:p>
            <a:pPr algn="ctr">
              <a:lnSpc>
                <a:spcPct val="150000"/>
              </a:lnSpc>
            </a:pPr>
            <a:r>
              <a:rPr lang="fr-FR" sz="4000" kern="0">
                <a:solidFill>
                  <a:srgbClr val="000000"/>
                </a:solidFill>
                <a:effectLst/>
                <a:latin typeface="+mn-lt"/>
                <a:ea typeface="Calibri" panose="020F0502020204030204" pitchFamily="34" charset="0"/>
                <a:cs typeface="Times New Roman" panose="02020603050405020304" pitchFamily="18" charset="0"/>
              </a:rPr>
              <a:t>cấu tạo dạng</a:t>
            </a:r>
            <a:endParaRPr lang="en-US" sz="4000">
              <a:latin typeface="+mn-lt"/>
            </a:endParaRPr>
          </a:p>
        </p:txBody>
      </p:sp>
      <p:grpSp>
        <p:nvGrpSpPr>
          <p:cNvPr id="18" name="Group 17">
            <a:extLst>
              <a:ext uri="{FF2B5EF4-FFF2-40B4-BE49-F238E27FC236}">
                <a16:creationId xmlns:a16="http://schemas.microsoft.com/office/drawing/2014/main" id="{6E2C84B7-3D0F-778E-2B0D-2A66A1CFE464}"/>
              </a:ext>
            </a:extLst>
          </p:cNvPr>
          <p:cNvGrpSpPr/>
          <p:nvPr/>
        </p:nvGrpSpPr>
        <p:grpSpPr>
          <a:xfrm>
            <a:off x="10444816" y="3995884"/>
            <a:ext cx="6987938" cy="1283110"/>
            <a:chOff x="10175823" y="2521974"/>
            <a:chExt cx="6987938" cy="1283110"/>
          </a:xfrm>
        </p:grpSpPr>
        <p:sp>
          <p:nvSpPr>
            <p:cNvPr id="14" name="Rectangle 13">
              <a:extLst>
                <a:ext uri="{FF2B5EF4-FFF2-40B4-BE49-F238E27FC236}">
                  <a16:creationId xmlns:a16="http://schemas.microsoft.com/office/drawing/2014/main" id="{B8CC0AFE-6EAF-0D1D-CC3D-87AF54F8982B}"/>
                </a:ext>
              </a:extLst>
            </p:cNvPr>
            <p:cNvSpPr/>
            <p:nvPr/>
          </p:nvSpPr>
          <p:spPr>
            <a:xfrm>
              <a:off x="10175823" y="2521974"/>
              <a:ext cx="1460085" cy="128311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mj-lt"/>
                </a:rPr>
                <a:t>R</a:t>
              </a:r>
            </a:p>
          </p:txBody>
        </p:sp>
        <p:sp>
          <p:nvSpPr>
            <p:cNvPr id="15" name="Rectangle 14">
              <a:extLst>
                <a:ext uri="{FF2B5EF4-FFF2-40B4-BE49-F238E27FC236}">
                  <a16:creationId xmlns:a16="http://schemas.microsoft.com/office/drawing/2014/main" id="{17DD802C-942E-EC87-C263-B5CF24C5BA3F}"/>
                </a:ext>
              </a:extLst>
            </p:cNvPr>
            <p:cNvSpPr/>
            <p:nvPr/>
          </p:nvSpPr>
          <p:spPr>
            <a:xfrm>
              <a:off x="12873822" y="2521974"/>
              <a:ext cx="4289939" cy="128311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chemeClr val="tx1"/>
                  </a:solidFill>
                  <a:effectLst/>
                  <a:latin typeface="+mj-lt"/>
                  <a:ea typeface="Calibri" panose="020F0502020204030204" pitchFamily="34" charset="0"/>
                  <a:cs typeface="Times New Roman" panose="02020603050405020304" pitchFamily="18" charset="0"/>
                </a:rPr>
                <a:t>CH(NH</a:t>
              </a:r>
              <a:r>
                <a:rPr lang="fr-FR" sz="4000" kern="0" baseline="-25000">
                  <a:solidFill>
                    <a:schemeClr val="tx1"/>
                  </a:solidFill>
                  <a:effectLst/>
                  <a:latin typeface="+mj-lt"/>
                  <a:ea typeface="Calibri" panose="020F0502020204030204" pitchFamily="34" charset="0"/>
                  <a:cs typeface="Times New Roman" panose="02020603050405020304" pitchFamily="18" charset="0"/>
                </a:rPr>
                <a:t>2</a:t>
              </a:r>
              <a:r>
                <a:rPr lang="fr-FR" sz="4000" kern="0">
                  <a:solidFill>
                    <a:schemeClr val="tx1"/>
                  </a:solidFill>
                  <a:effectLst/>
                  <a:latin typeface="+mj-lt"/>
                  <a:ea typeface="Calibri" panose="020F0502020204030204" pitchFamily="34" charset="0"/>
                  <a:cs typeface="Times New Roman" panose="02020603050405020304" pitchFamily="18" charset="0"/>
                </a:rPr>
                <a:t>)COOH</a:t>
              </a:r>
              <a:endParaRPr lang="en-US" sz="4000">
                <a:solidFill>
                  <a:schemeClr val="tx1"/>
                </a:solidFill>
                <a:latin typeface="+mj-lt"/>
              </a:endParaRPr>
            </a:p>
          </p:txBody>
        </p:sp>
        <p:sp>
          <p:nvSpPr>
            <p:cNvPr id="16" name="Minus Sign 15">
              <a:extLst>
                <a:ext uri="{FF2B5EF4-FFF2-40B4-BE49-F238E27FC236}">
                  <a16:creationId xmlns:a16="http://schemas.microsoft.com/office/drawing/2014/main" id="{CED69EC3-728A-C579-9358-11C4A7B9D07F}"/>
                </a:ext>
              </a:extLst>
            </p:cNvPr>
            <p:cNvSpPr/>
            <p:nvPr/>
          </p:nvSpPr>
          <p:spPr>
            <a:xfrm>
              <a:off x="11834536" y="2934929"/>
              <a:ext cx="840658" cy="766916"/>
            </a:xfrm>
            <a:prstGeom prst="mathMinus">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479823C-C967-129A-8117-4839725060AC}"/>
              </a:ext>
            </a:extLst>
          </p:cNvPr>
          <p:cNvGrpSpPr/>
          <p:nvPr/>
        </p:nvGrpSpPr>
        <p:grpSpPr>
          <a:xfrm>
            <a:off x="9732125" y="5278994"/>
            <a:ext cx="3762759" cy="4079954"/>
            <a:chOff x="9929254" y="3834580"/>
            <a:chExt cx="2967416" cy="4079954"/>
          </a:xfrm>
        </p:grpSpPr>
        <p:cxnSp>
          <p:nvCxnSpPr>
            <p:cNvPr id="20" name="Connector: Curved 19">
              <a:extLst>
                <a:ext uri="{FF2B5EF4-FFF2-40B4-BE49-F238E27FC236}">
                  <a16:creationId xmlns:a16="http://schemas.microsoft.com/office/drawing/2014/main" id="{B4C24E4E-C4DB-0EAD-F61D-1C2627DCEDE5}"/>
                </a:ext>
              </a:extLst>
            </p:cNvPr>
            <p:cNvCxnSpPr>
              <a:cxnSpLocks/>
            </p:cNvCxnSpPr>
            <p:nvPr/>
          </p:nvCxnSpPr>
          <p:spPr>
            <a:xfrm rot="16200000" flipH="1">
              <a:off x="9991275" y="4907520"/>
              <a:ext cx="2477730" cy="33185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Oval 21">
              <a:extLst>
                <a:ext uri="{FF2B5EF4-FFF2-40B4-BE49-F238E27FC236}">
                  <a16:creationId xmlns:a16="http://schemas.microsoft.com/office/drawing/2014/main" id="{CD06E31D-228F-1E9B-BC1D-0DA48DBEFBAD}"/>
                </a:ext>
              </a:extLst>
            </p:cNvPr>
            <p:cNvSpPr/>
            <p:nvPr/>
          </p:nvSpPr>
          <p:spPr>
            <a:xfrm>
              <a:off x="9929254" y="6312310"/>
              <a:ext cx="2967416" cy="160222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rPr>
                <a:t>Khác nhau</a:t>
              </a:r>
            </a:p>
          </p:txBody>
        </p:sp>
      </p:grpSp>
      <p:grpSp>
        <p:nvGrpSpPr>
          <p:cNvPr id="25" name="Group 24">
            <a:extLst>
              <a:ext uri="{FF2B5EF4-FFF2-40B4-BE49-F238E27FC236}">
                <a16:creationId xmlns:a16="http://schemas.microsoft.com/office/drawing/2014/main" id="{5AC1AD6F-224C-86D1-7128-4398F9B30D69}"/>
              </a:ext>
            </a:extLst>
          </p:cNvPr>
          <p:cNvGrpSpPr/>
          <p:nvPr/>
        </p:nvGrpSpPr>
        <p:grpSpPr>
          <a:xfrm>
            <a:off x="13799082" y="5278994"/>
            <a:ext cx="3985579" cy="4079954"/>
            <a:chOff x="14029184" y="3834580"/>
            <a:chExt cx="3143138" cy="4079954"/>
          </a:xfrm>
        </p:grpSpPr>
        <p:cxnSp>
          <p:nvCxnSpPr>
            <p:cNvPr id="21" name="Connector: Curved 20">
              <a:extLst>
                <a:ext uri="{FF2B5EF4-FFF2-40B4-BE49-F238E27FC236}">
                  <a16:creationId xmlns:a16="http://schemas.microsoft.com/office/drawing/2014/main" id="{1A6331BF-B1E2-0CAD-DA19-C81CA3EF3527}"/>
                </a:ext>
              </a:extLst>
            </p:cNvPr>
            <p:cNvCxnSpPr/>
            <p:nvPr/>
          </p:nvCxnSpPr>
          <p:spPr>
            <a:xfrm rot="16200000" flipH="1">
              <a:off x="14195963" y="4907520"/>
              <a:ext cx="2477730" cy="33185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Oval 22">
              <a:extLst>
                <a:ext uri="{FF2B5EF4-FFF2-40B4-BE49-F238E27FC236}">
                  <a16:creationId xmlns:a16="http://schemas.microsoft.com/office/drawing/2014/main" id="{C28056ED-CCF9-5D6A-325B-E2D9A8BE0C29}"/>
                </a:ext>
              </a:extLst>
            </p:cNvPr>
            <p:cNvSpPr/>
            <p:nvPr/>
          </p:nvSpPr>
          <p:spPr>
            <a:xfrm>
              <a:off x="14029184" y="6312310"/>
              <a:ext cx="3143138" cy="160222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rPr>
                <a:t>Giống nhau</a:t>
              </a:r>
            </a:p>
          </p:txBody>
        </p:sp>
      </p:grpSp>
      <p:grpSp>
        <p:nvGrpSpPr>
          <p:cNvPr id="30" name="Group 29">
            <a:extLst>
              <a:ext uri="{FF2B5EF4-FFF2-40B4-BE49-F238E27FC236}">
                <a16:creationId xmlns:a16="http://schemas.microsoft.com/office/drawing/2014/main" id="{58E66FAB-4002-0B6E-6F34-07FEFF50E6D1}"/>
              </a:ext>
            </a:extLst>
          </p:cNvPr>
          <p:cNvGrpSpPr/>
          <p:nvPr/>
        </p:nvGrpSpPr>
        <p:grpSpPr>
          <a:xfrm>
            <a:off x="11081032" y="423823"/>
            <a:ext cx="5009347" cy="1404047"/>
            <a:chOff x="11081032" y="423823"/>
            <a:chExt cx="5009347" cy="1404047"/>
          </a:xfrm>
        </p:grpSpPr>
        <p:sp>
          <p:nvSpPr>
            <p:cNvPr id="26" name="Rectangle: Rounded Corners 25">
              <a:extLst>
                <a:ext uri="{FF2B5EF4-FFF2-40B4-BE49-F238E27FC236}">
                  <a16:creationId xmlns:a16="http://schemas.microsoft.com/office/drawing/2014/main" id="{0750CFA8-6CD7-CB20-D244-FD73E2DAE5F1}"/>
                </a:ext>
              </a:extLst>
            </p:cNvPr>
            <p:cNvSpPr/>
            <p:nvPr/>
          </p:nvSpPr>
          <p:spPr>
            <a:xfrm>
              <a:off x="11507785" y="423823"/>
              <a:ext cx="4582594" cy="1404047"/>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50000"/>
                    </a:schemeClr>
                  </a:solidFill>
                </a:rPr>
                <a:t>TRẢ LỜI</a:t>
              </a:r>
            </a:p>
          </p:txBody>
        </p:sp>
        <p:pic>
          <p:nvPicPr>
            <p:cNvPr id="29" name="Google Shape;147;p17">
              <a:extLst>
                <a:ext uri="{FF2B5EF4-FFF2-40B4-BE49-F238E27FC236}">
                  <a16:creationId xmlns:a16="http://schemas.microsoft.com/office/drawing/2014/main" id="{F5373F7A-9C31-C7B5-3B8B-3426817A0CC6}"/>
                </a:ext>
              </a:extLst>
            </p:cNvPr>
            <p:cNvPicPr preferRelativeResize="0"/>
            <p:nvPr/>
          </p:nvPicPr>
          <p:blipFill rotWithShape="1">
            <a:blip r:embed="rId5">
              <a:alphaModFix/>
            </a:blip>
            <a:srcRect/>
            <a:stretch/>
          </p:blipFill>
          <p:spPr>
            <a:xfrm rot="585865">
              <a:off x="11081032" y="450183"/>
              <a:ext cx="1022093" cy="13513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19"/>
        <p:cNvGrpSpPr/>
        <p:nvPr/>
      </p:nvGrpSpPr>
      <p:grpSpPr>
        <a:xfrm>
          <a:off x="0" y="0"/>
          <a:ext cx="0" cy="0"/>
          <a:chOff x="0" y="0"/>
          <a:chExt cx="0" cy="0"/>
        </a:xfrm>
      </p:grpSpPr>
      <p:grpSp>
        <p:nvGrpSpPr>
          <p:cNvPr id="9" name="Group 8">
            <a:extLst>
              <a:ext uri="{FF2B5EF4-FFF2-40B4-BE49-F238E27FC236}">
                <a16:creationId xmlns:a16="http://schemas.microsoft.com/office/drawing/2014/main" id="{2C529EAE-89E2-D211-C791-29D8A6077526}"/>
              </a:ext>
            </a:extLst>
          </p:cNvPr>
          <p:cNvGrpSpPr/>
          <p:nvPr/>
        </p:nvGrpSpPr>
        <p:grpSpPr>
          <a:xfrm>
            <a:off x="1059727" y="229112"/>
            <a:ext cx="16168546" cy="1879580"/>
            <a:chOff x="600370" y="204279"/>
            <a:chExt cx="16168546" cy="1879580"/>
          </a:xfrm>
        </p:grpSpPr>
        <p:sp>
          <p:nvSpPr>
            <p:cNvPr id="7" name="TextBox 6">
              <a:extLst>
                <a:ext uri="{FF2B5EF4-FFF2-40B4-BE49-F238E27FC236}">
                  <a16:creationId xmlns:a16="http://schemas.microsoft.com/office/drawing/2014/main" id="{8B19F709-449C-99DB-005B-1A77EA3B5971}"/>
                </a:ext>
              </a:extLst>
            </p:cNvPr>
            <p:cNvSpPr txBox="1"/>
            <p:nvPr/>
          </p:nvSpPr>
          <p:spPr>
            <a:xfrm>
              <a:off x="3333136" y="204279"/>
              <a:ext cx="13435780"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Theo em, các amino acid này đã kết hợp lại với nhau thành protein bằng cách nào?</a:t>
              </a:r>
              <a:endParaRPr lang="en-US" sz="4000">
                <a:effectLst/>
                <a:latin typeface="+mj-lt"/>
                <a:ea typeface="Calibri" panose="020F0502020204030204" pitchFamily="34" charset="0"/>
                <a:cs typeface="Times New Roman" panose="02020603050405020304" pitchFamily="18" charset="0"/>
              </a:endParaRPr>
            </a:p>
          </p:txBody>
        </p:sp>
        <p:pic>
          <p:nvPicPr>
            <p:cNvPr id="8" name="Picture 13">
              <a:extLst>
                <a:ext uri="{FF2B5EF4-FFF2-40B4-BE49-F238E27FC236}">
                  <a16:creationId xmlns:a16="http://schemas.microsoft.com/office/drawing/2014/main" id="{E3C054A5-4E08-D005-C9E0-513E9898CEF8}"/>
                </a:ext>
              </a:extLst>
            </p:cNvPr>
            <p:cNvPicPr>
              <a:picLocks noChangeAspect="1"/>
            </p:cNvPicPr>
            <p:nvPr/>
          </p:nvPicPr>
          <p:blipFill>
            <a:blip r:embed="rId3"/>
            <a:srcRect/>
            <a:stretch>
              <a:fillRect/>
            </a:stretch>
          </p:blipFill>
          <p:spPr>
            <a:xfrm>
              <a:off x="600370" y="258936"/>
              <a:ext cx="2339644" cy="1824923"/>
            </a:xfrm>
            <a:prstGeom prst="rect">
              <a:avLst/>
            </a:prstGeom>
          </p:spPr>
        </p:pic>
      </p:grpSp>
      <p:grpSp>
        <p:nvGrpSpPr>
          <p:cNvPr id="12" name="Group 11">
            <a:extLst>
              <a:ext uri="{FF2B5EF4-FFF2-40B4-BE49-F238E27FC236}">
                <a16:creationId xmlns:a16="http://schemas.microsoft.com/office/drawing/2014/main" id="{0B1022B9-C560-A450-31DE-0E5CECA7ED15}"/>
              </a:ext>
            </a:extLst>
          </p:cNvPr>
          <p:cNvGrpSpPr/>
          <p:nvPr/>
        </p:nvGrpSpPr>
        <p:grpSpPr>
          <a:xfrm>
            <a:off x="2105124" y="2226339"/>
            <a:ext cx="14166242" cy="4468540"/>
            <a:chOff x="2105124" y="2226339"/>
            <a:chExt cx="14166242" cy="4468540"/>
          </a:xfrm>
        </p:grpSpPr>
        <p:grpSp>
          <p:nvGrpSpPr>
            <p:cNvPr id="6" name="Group 5">
              <a:extLst>
                <a:ext uri="{FF2B5EF4-FFF2-40B4-BE49-F238E27FC236}">
                  <a16:creationId xmlns:a16="http://schemas.microsoft.com/office/drawing/2014/main" id="{C58806CB-2C98-4955-EDEA-01CDACFEC2EE}"/>
                </a:ext>
              </a:extLst>
            </p:cNvPr>
            <p:cNvGrpSpPr/>
            <p:nvPr/>
          </p:nvGrpSpPr>
          <p:grpSpPr>
            <a:xfrm>
              <a:off x="2105124" y="2226339"/>
              <a:ext cx="13454540" cy="4468540"/>
              <a:chOff x="2105124" y="2226339"/>
              <a:chExt cx="13454540" cy="4468540"/>
            </a:xfrm>
          </p:grpSpPr>
          <p:sp>
            <p:nvSpPr>
              <p:cNvPr id="14" name="TextBox 13">
                <a:extLst>
                  <a:ext uri="{FF2B5EF4-FFF2-40B4-BE49-F238E27FC236}">
                    <a16:creationId xmlns:a16="http://schemas.microsoft.com/office/drawing/2014/main" id="{DB25A260-9224-841B-F0F0-BC1D3590CF84}"/>
                  </a:ext>
                </a:extLst>
              </p:cNvPr>
              <p:cNvSpPr txBox="1"/>
              <p:nvPr/>
            </p:nvSpPr>
            <p:spPr>
              <a:xfrm>
                <a:off x="6983361" y="6088532"/>
                <a:ext cx="4409767" cy="553998"/>
              </a:xfrm>
              <a:prstGeom prst="rect">
                <a:avLst/>
              </a:prstGeom>
              <a:noFill/>
            </p:spPr>
            <p:txBody>
              <a:bodyPr wrap="square" rtlCol="0">
                <a:spAutoFit/>
              </a:bodyPr>
              <a:lstStyle/>
              <a:p>
                <a:pPr algn="ctr"/>
                <a:r>
                  <a:rPr lang="en-US" sz="3000" b="1"/>
                  <a:t>PEPTIDE</a:t>
                </a:r>
              </a:p>
            </p:txBody>
          </p:sp>
          <p:grpSp>
            <p:nvGrpSpPr>
              <p:cNvPr id="5" name="Group 4">
                <a:extLst>
                  <a:ext uri="{FF2B5EF4-FFF2-40B4-BE49-F238E27FC236}">
                    <a16:creationId xmlns:a16="http://schemas.microsoft.com/office/drawing/2014/main" id="{FC0BFBEC-AE24-B865-20CC-1515ED1AC5E2}"/>
                  </a:ext>
                </a:extLst>
              </p:cNvPr>
              <p:cNvGrpSpPr/>
              <p:nvPr/>
            </p:nvGrpSpPr>
            <p:grpSpPr>
              <a:xfrm>
                <a:off x="2105124" y="2226339"/>
                <a:ext cx="13454540" cy="4468540"/>
                <a:chOff x="2105124" y="2226339"/>
                <a:chExt cx="13454540" cy="4468540"/>
              </a:xfrm>
            </p:grpSpPr>
            <p:grpSp>
              <p:nvGrpSpPr>
                <p:cNvPr id="17" name="Group 16">
                  <a:extLst>
                    <a:ext uri="{FF2B5EF4-FFF2-40B4-BE49-F238E27FC236}">
                      <a16:creationId xmlns:a16="http://schemas.microsoft.com/office/drawing/2014/main" id="{7DB76260-56B0-C489-504B-66BB15990223}"/>
                    </a:ext>
                  </a:extLst>
                </p:cNvPr>
                <p:cNvGrpSpPr/>
                <p:nvPr/>
              </p:nvGrpSpPr>
              <p:grpSpPr>
                <a:xfrm>
                  <a:off x="2752904" y="2226339"/>
                  <a:ext cx="12806760" cy="3564096"/>
                  <a:chOff x="714247" y="2723567"/>
                  <a:chExt cx="16921560" cy="4709237"/>
                </a:xfrm>
              </p:grpSpPr>
              <p:sp>
                <p:nvSpPr>
                  <p:cNvPr id="2" name="Freeform 5">
                    <a:extLst>
                      <a:ext uri="{FF2B5EF4-FFF2-40B4-BE49-F238E27FC236}">
                        <a16:creationId xmlns:a16="http://schemas.microsoft.com/office/drawing/2014/main" id="{CD155ABF-7892-02F0-BC0D-F48CAC38BA93}"/>
                      </a:ext>
                    </a:extLst>
                  </p:cNvPr>
                  <p:cNvSpPr/>
                  <p:nvPr/>
                </p:nvSpPr>
                <p:spPr>
                  <a:xfrm>
                    <a:off x="714247" y="33180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6">
                    <a:extLst>
                      <a:ext uri="{FF2B5EF4-FFF2-40B4-BE49-F238E27FC236}">
                        <a16:creationId xmlns:a16="http://schemas.microsoft.com/office/drawing/2014/main" id="{E89471D7-EE2F-CA56-3BAA-1987880D3057}"/>
                      </a:ext>
                    </a:extLst>
                  </p:cNvPr>
                  <p:cNvSpPr/>
                  <p:nvPr/>
                </p:nvSpPr>
                <p:spPr>
                  <a:xfrm>
                    <a:off x="7092808" y="2723567"/>
                    <a:ext cx="3891915" cy="4114800"/>
                  </a:xfrm>
                  <a:custGeom>
                    <a:avLst/>
                    <a:gdLst/>
                    <a:ahLst/>
                    <a:cxnLst/>
                    <a:rect l="l" t="t" r="r" b="b"/>
                    <a:pathLst>
                      <a:path w="3891915" h="4114800">
                        <a:moveTo>
                          <a:pt x="0" y="0"/>
                        </a:moveTo>
                        <a:lnTo>
                          <a:pt x="3891915" y="0"/>
                        </a:lnTo>
                        <a:lnTo>
                          <a:pt x="389191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7">
                    <a:extLst>
                      <a:ext uri="{FF2B5EF4-FFF2-40B4-BE49-F238E27FC236}">
                        <a16:creationId xmlns:a16="http://schemas.microsoft.com/office/drawing/2014/main" id="{B277073F-3A75-6A52-BA38-B36B5726F90E}"/>
                      </a:ext>
                    </a:extLst>
                  </p:cNvPr>
                  <p:cNvSpPr/>
                  <p:nvPr/>
                </p:nvSpPr>
                <p:spPr>
                  <a:xfrm>
                    <a:off x="13521007" y="33180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Arrow: Right 9">
                    <a:extLst>
                      <a:ext uri="{FF2B5EF4-FFF2-40B4-BE49-F238E27FC236}">
                        <a16:creationId xmlns:a16="http://schemas.microsoft.com/office/drawing/2014/main" id="{B9B8BF02-546A-849D-4DEF-E3F183BEC9C2}"/>
                      </a:ext>
                    </a:extLst>
                  </p:cNvPr>
                  <p:cNvSpPr/>
                  <p:nvPr/>
                </p:nvSpPr>
                <p:spPr>
                  <a:xfrm>
                    <a:off x="5325516" y="5143117"/>
                    <a:ext cx="1224116" cy="98814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0000"/>
                      </a:solidFill>
                    </a:endParaRPr>
                  </a:p>
                </p:txBody>
              </p:sp>
              <p:sp>
                <p:nvSpPr>
                  <p:cNvPr id="11" name="Arrow: Right 10">
                    <a:extLst>
                      <a:ext uri="{FF2B5EF4-FFF2-40B4-BE49-F238E27FC236}">
                        <a16:creationId xmlns:a16="http://schemas.microsoft.com/office/drawing/2014/main" id="{EC420735-A888-90AB-CAFF-FD85E8622D11}"/>
                      </a:ext>
                    </a:extLst>
                  </p:cNvPr>
                  <p:cNvSpPr/>
                  <p:nvPr/>
                </p:nvSpPr>
                <p:spPr>
                  <a:xfrm>
                    <a:off x="11937954" y="5143117"/>
                    <a:ext cx="1224116" cy="98814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0000"/>
                      </a:solidFill>
                    </a:endParaRPr>
                  </a:p>
                </p:txBody>
              </p:sp>
            </p:grpSp>
            <p:sp>
              <p:nvSpPr>
                <p:cNvPr id="13" name="TextBox 12">
                  <a:extLst>
                    <a:ext uri="{FF2B5EF4-FFF2-40B4-BE49-F238E27FC236}">
                      <a16:creationId xmlns:a16="http://schemas.microsoft.com/office/drawing/2014/main" id="{9420B25B-8F31-CC6F-0F5A-E262B930651B}"/>
                    </a:ext>
                  </a:extLst>
                </p:cNvPr>
                <p:cNvSpPr txBox="1"/>
                <p:nvPr/>
              </p:nvSpPr>
              <p:spPr>
                <a:xfrm>
                  <a:off x="2105124" y="6140881"/>
                  <a:ext cx="4409767" cy="553998"/>
                </a:xfrm>
                <a:prstGeom prst="rect">
                  <a:avLst/>
                </a:prstGeom>
                <a:noFill/>
              </p:spPr>
              <p:txBody>
                <a:bodyPr wrap="square" rtlCol="0">
                  <a:spAutoFit/>
                </a:bodyPr>
                <a:lstStyle/>
                <a:p>
                  <a:pPr algn="ctr"/>
                  <a:r>
                    <a:rPr lang="en-US" sz="3000" b="1"/>
                    <a:t>AMINO ACIDS</a:t>
                  </a:r>
                </a:p>
              </p:txBody>
            </p:sp>
          </p:grpSp>
        </p:grpSp>
        <p:sp>
          <p:nvSpPr>
            <p:cNvPr id="15" name="TextBox 14">
              <a:extLst>
                <a:ext uri="{FF2B5EF4-FFF2-40B4-BE49-F238E27FC236}">
                  <a16:creationId xmlns:a16="http://schemas.microsoft.com/office/drawing/2014/main" id="{FD329010-3EF5-A68F-3260-21E1D4E502E0}"/>
                </a:ext>
              </a:extLst>
            </p:cNvPr>
            <p:cNvSpPr txBox="1"/>
            <p:nvPr/>
          </p:nvSpPr>
          <p:spPr>
            <a:xfrm>
              <a:off x="11861599" y="6140881"/>
              <a:ext cx="4409767" cy="553998"/>
            </a:xfrm>
            <a:prstGeom prst="rect">
              <a:avLst/>
            </a:prstGeom>
            <a:noFill/>
          </p:spPr>
          <p:txBody>
            <a:bodyPr wrap="square" rtlCol="0">
              <a:spAutoFit/>
            </a:bodyPr>
            <a:lstStyle/>
            <a:p>
              <a:pPr algn="ctr"/>
              <a:r>
                <a:rPr lang="en-US" sz="3000" b="1"/>
                <a:t>PROTEIN</a:t>
              </a:r>
            </a:p>
          </p:txBody>
        </p:sp>
      </p:grpSp>
      <p:sp>
        <p:nvSpPr>
          <p:cNvPr id="18" name="Rectangle 17">
            <a:extLst>
              <a:ext uri="{FF2B5EF4-FFF2-40B4-BE49-F238E27FC236}">
                <a16:creationId xmlns:a16="http://schemas.microsoft.com/office/drawing/2014/main" id="{22721A86-2A69-739A-178A-1F72BD8F70C1}"/>
              </a:ext>
            </a:extLst>
          </p:cNvPr>
          <p:cNvSpPr/>
          <p:nvPr/>
        </p:nvSpPr>
        <p:spPr>
          <a:xfrm>
            <a:off x="7331177" y="2173990"/>
            <a:ext cx="3320137" cy="446854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BDE483A-B169-AD7D-C056-A8211D68F05D}"/>
              </a:ext>
            </a:extLst>
          </p:cNvPr>
          <p:cNvGrpSpPr/>
          <p:nvPr/>
        </p:nvGrpSpPr>
        <p:grpSpPr>
          <a:xfrm>
            <a:off x="956488" y="7190109"/>
            <a:ext cx="15991566" cy="2865314"/>
            <a:chOff x="1236707" y="7154401"/>
            <a:chExt cx="15991566" cy="2865314"/>
          </a:xfrm>
        </p:grpSpPr>
        <p:sp>
          <p:nvSpPr>
            <p:cNvPr id="19" name="Rectangle: Rounded Corners 18">
              <a:extLst>
                <a:ext uri="{FF2B5EF4-FFF2-40B4-BE49-F238E27FC236}">
                  <a16:creationId xmlns:a16="http://schemas.microsoft.com/office/drawing/2014/main" id="{051D1868-B7A5-CB04-732F-3D694B0F9804}"/>
                </a:ext>
              </a:extLst>
            </p:cNvPr>
            <p:cNvSpPr/>
            <p:nvPr/>
          </p:nvSpPr>
          <p:spPr>
            <a:xfrm>
              <a:off x="2509383" y="7154401"/>
              <a:ext cx="14718890" cy="2865314"/>
            </a:xfrm>
            <a:prstGeom prst="roundRect">
              <a:avLst/>
            </a:prstGeom>
            <a:solidFill>
              <a:schemeClr val="accent6">
                <a:lumMod val="40000"/>
                <a:lumOff val="6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a:solidFill>
                    <a:srgbClr val="000000"/>
                  </a:solidFill>
                  <a:latin typeface="+mj-lt"/>
                  <a:ea typeface="Calibri" panose="020F0502020204030204" pitchFamily="34" charset="0"/>
                  <a:cs typeface="Times New Roman" panose="02020603050405020304" pitchFamily="18" charset="0"/>
                </a:rPr>
                <a:t>C</a:t>
              </a:r>
              <a:r>
                <a:rPr lang="fr-FR" sz="3800" kern="0">
                  <a:solidFill>
                    <a:srgbClr val="000000"/>
                  </a:solidFill>
                  <a:effectLst/>
                  <a:latin typeface="+mj-lt"/>
                  <a:ea typeface="Calibri" panose="020F0502020204030204" pitchFamily="34" charset="0"/>
                  <a:cs typeface="Times New Roman" panose="02020603050405020304" pitchFamily="18" charset="0"/>
                </a:rPr>
                <a:t>ác amino acid nối với nhau hình thành protein bằng phản ứng tách nước giữa nhóm -COOH của amino acid này với nhóm -NH</a:t>
              </a:r>
              <a:r>
                <a:rPr lang="fr-FR" sz="3800" kern="0" baseline="-25000">
                  <a:solidFill>
                    <a:srgbClr val="000000"/>
                  </a:solidFill>
                  <a:effectLst/>
                  <a:latin typeface="+mj-lt"/>
                  <a:ea typeface="Calibri" panose="020F0502020204030204" pitchFamily="34" charset="0"/>
                  <a:cs typeface="Times New Roman" panose="02020603050405020304" pitchFamily="18" charset="0"/>
                </a:rPr>
                <a:t>2</a:t>
              </a:r>
              <a:r>
                <a:rPr lang="fr-FR" sz="3800" kern="0">
                  <a:solidFill>
                    <a:srgbClr val="000000"/>
                  </a:solidFill>
                  <a:effectLst/>
                  <a:latin typeface="+mj-lt"/>
                  <a:ea typeface="Calibri" panose="020F0502020204030204" pitchFamily="34" charset="0"/>
                  <a:cs typeface="Times New Roman" panose="02020603050405020304" pitchFamily="18" charset="0"/>
                </a:rPr>
                <a:t> của amino acid khác hình thành các cầu nối peptide (-CO-NH-). </a:t>
              </a:r>
              <a:endParaRPr lang="en-US" sz="3800">
                <a:latin typeface="+mj-lt"/>
              </a:endParaRPr>
            </a:p>
          </p:txBody>
        </p:sp>
        <p:sp>
          <p:nvSpPr>
            <p:cNvPr id="21" name="Freeform 6">
              <a:extLst>
                <a:ext uri="{FF2B5EF4-FFF2-40B4-BE49-F238E27FC236}">
                  <a16:creationId xmlns:a16="http://schemas.microsoft.com/office/drawing/2014/main" id="{ACD6DDEF-13B1-36B6-71AE-B334D1FAAD7E}"/>
                </a:ext>
              </a:extLst>
            </p:cNvPr>
            <p:cNvSpPr/>
            <p:nvPr/>
          </p:nvSpPr>
          <p:spPr>
            <a:xfrm>
              <a:off x="1236707" y="7505550"/>
              <a:ext cx="1395145" cy="2163016"/>
            </a:xfrm>
            <a:custGeom>
              <a:avLst/>
              <a:gdLst/>
              <a:ahLst/>
              <a:cxnLst/>
              <a:rect l="l" t="t" r="r" b="b"/>
              <a:pathLst>
                <a:path w="2654046" h="4114800">
                  <a:moveTo>
                    <a:pt x="0" y="0"/>
                  </a:moveTo>
                  <a:lnTo>
                    <a:pt x="2654046" y="0"/>
                  </a:lnTo>
                  <a:lnTo>
                    <a:pt x="265404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11"/>
        <p:cNvGrpSpPr/>
        <p:nvPr/>
      </p:nvGrpSpPr>
      <p:grpSpPr>
        <a:xfrm>
          <a:off x="0" y="0"/>
          <a:ext cx="0" cy="0"/>
          <a:chOff x="0" y="0"/>
          <a:chExt cx="0" cy="0"/>
        </a:xfrm>
      </p:grpSpPr>
      <p:sp>
        <p:nvSpPr>
          <p:cNvPr id="8" name="TextBox 7">
            <a:extLst>
              <a:ext uri="{FF2B5EF4-FFF2-40B4-BE49-F238E27FC236}">
                <a16:creationId xmlns:a16="http://schemas.microsoft.com/office/drawing/2014/main" id="{114EB8EF-D9EE-D444-B5D3-D3135CA418E0}"/>
              </a:ext>
            </a:extLst>
          </p:cNvPr>
          <p:cNvSpPr txBox="1"/>
          <p:nvPr/>
        </p:nvSpPr>
        <p:spPr>
          <a:xfrm>
            <a:off x="8661175" y="351282"/>
            <a:ext cx="8749457" cy="1738296"/>
          </a:xfrm>
          <a:prstGeom prst="rect">
            <a:avLst/>
          </a:prstGeom>
          <a:noFill/>
        </p:spPr>
        <p:txBody>
          <a:bodyPr wrap="square">
            <a:spAutoFit/>
          </a:bodyPr>
          <a:lstStyle/>
          <a:p>
            <a:pPr algn="just">
              <a:lnSpc>
                <a:spcPct val="150000"/>
              </a:lnSpc>
            </a:pPr>
            <a:r>
              <a:rPr lang="fr-FR" sz="3800">
                <a:latin typeface="+mj-lt"/>
                <a:ea typeface="Calibri" panose="020F0502020204030204" pitchFamily="34" charset="0"/>
                <a:cs typeface="Times New Roman" panose="02020603050405020304" pitchFamily="18" charset="0"/>
              </a:rPr>
              <a:t>Là n</a:t>
            </a:r>
            <a:r>
              <a:rPr lang="fr-FR" sz="3800" kern="0">
                <a:solidFill>
                  <a:srgbClr val="000000"/>
                </a:solidFill>
                <a:effectLst/>
                <a:latin typeface="+mj-lt"/>
                <a:ea typeface="Calibri" panose="020F0502020204030204" pitchFamily="34" charset="0"/>
                <a:cs typeface="Times New Roman" panose="02020603050405020304" pitchFamily="18" charset="0"/>
              </a:rPr>
              <a:t>hững hợp chất hữu cơ phức tạp có khối lượng phân tử rất lớn</a:t>
            </a:r>
            <a:r>
              <a:rPr lang="fr-FR" sz="3800">
                <a:latin typeface="+mj-lt"/>
                <a:ea typeface="Calibri" panose="020F0502020204030204" pitchFamily="34" charset="0"/>
                <a:cs typeface="Times New Roman" panose="02020603050405020304" pitchFamily="18" charset="0"/>
              </a:rPr>
              <a:t>.</a:t>
            </a:r>
            <a:endParaRPr lang="en-US" sz="3800">
              <a:latin typeface="+mj-lt"/>
            </a:endParaRPr>
          </a:p>
        </p:txBody>
      </p:sp>
      <p:sp>
        <p:nvSpPr>
          <p:cNvPr id="11" name="TextBox 10">
            <a:extLst>
              <a:ext uri="{FF2B5EF4-FFF2-40B4-BE49-F238E27FC236}">
                <a16:creationId xmlns:a16="http://schemas.microsoft.com/office/drawing/2014/main" id="{2DB5634F-C629-6BA5-CD7F-952E1F74E9D0}"/>
              </a:ext>
            </a:extLst>
          </p:cNvPr>
          <p:cNvSpPr txBox="1"/>
          <p:nvPr/>
        </p:nvSpPr>
        <p:spPr>
          <a:xfrm>
            <a:off x="8675944" y="2711023"/>
            <a:ext cx="8734687" cy="1738296"/>
          </a:xfrm>
          <a:prstGeom prst="rect">
            <a:avLst/>
          </a:prstGeom>
          <a:noFill/>
        </p:spPr>
        <p:txBody>
          <a:bodyPr wrap="square">
            <a:spAutoFit/>
          </a:bodyPr>
          <a:lstStyle/>
          <a:p>
            <a:pPr algn="just">
              <a:lnSpc>
                <a:spcPct val="150000"/>
              </a:lnSpc>
            </a:pPr>
            <a:r>
              <a:rPr lang="fr-FR" sz="3800">
                <a:latin typeface="+mj-lt"/>
                <a:ea typeface="Calibri" panose="020F0502020204030204" pitchFamily="34" charset="0"/>
                <a:cs typeface="Times New Roman" panose="02020603050405020304" pitchFamily="18" charset="0"/>
              </a:rPr>
              <a:t>G</a:t>
            </a:r>
            <a:r>
              <a:rPr lang="fr-FR" sz="3800" kern="0">
                <a:solidFill>
                  <a:srgbClr val="000000"/>
                </a:solidFill>
                <a:effectLst/>
                <a:latin typeface="+mj-lt"/>
                <a:ea typeface="Calibri" panose="020F0502020204030204" pitchFamily="34" charset="0"/>
                <a:cs typeface="Times New Roman" panose="02020603050405020304" pitchFamily="18" charset="0"/>
              </a:rPr>
              <a:t>ồm nhiều đơn vị amino acid liên kết với nhau bởi liên kết peptide.</a:t>
            </a:r>
            <a:endParaRPr lang="en-US" sz="3800">
              <a:latin typeface="+mj-lt"/>
            </a:endParaRPr>
          </a:p>
        </p:txBody>
      </p:sp>
      <p:sp>
        <p:nvSpPr>
          <p:cNvPr id="20" name="Freeform 5">
            <a:extLst>
              <a:ext uri="{FF2B5EF4-FFF2-40B4-BE49-F238E27FC236}">
                <a16:creationId xmlns:a16="http://schemas.microsoft.com/office/drawing/2014/main" id="{33307B0E-3171-65E2-CDBF-03D8CB0F021C}"/>
              </a:ext>
            </a:extLst>
          </p:cNvPr>
          <p:cNvSpPr/>
          <p:nvPr/>
        </p:nvSpPr>
        <p:spPr>
          <a:xfrm>
            <a:off x="0" y="3580171"/>
            <a:ext cx="2709337" cy="2848186"/>
          </a:xfrm>
          <a:custGeom>
            <a:avLst/>
            <a:gdLst/>
            <a:ahLst/>
            <a:cxnLst/>
            <a:rect l="l" t="t" r="r" b="b"/>
            <a:pathLst>
              <a:path w="3914203" h="4114800">
                <a:moveTo>
                  <a:pt x="0" y="0"/>
                </a:moveTo>
                <a:lnTo>
                  <a:pt x="3914203" y="0"/>
                </a:lnTo>
                <a:lnTo>
                  <a:pt x="39142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cxnSp>
        <p:nvCxnSpPr>
          <p:cNvPr id="28" name="Connector: Elbow 27">
            <a:extLst>
              <a:ext uri="{FF2B5EF4-FFF2-40B4-BE49-F238E27FC236}">
                <a16:creationId xmlns:a16="http://schemas.microsoft.com/office/drawing/2014/main" id="{9718F02C-88A8-1C6A-02A8-9ACAA7C1DA0F}"/>
              </a:ext>
            </a:extLst>
          </p:cNvPr>
          <p:cNvCxnSpPr>
            <a:cxnSpLocks/>
            <a:endCxn id="2" idx="1"/>
          </p:cNvCxnSpPr>
          <p:nvPr/>
        </p:nvCxnSpPr>
        <p:spPr>
          <a:xfrm rot="5400000" flipH="1" flipV="1">
            <a:off x="1847813" y="2820822"/>
            <a:ext cx="2278986" cy="1055072"/>
          </a:xfrm>
          <a:prstGeom prst="bentConnector2">
            <a:avLst/>
          </a:prstGeom>
        </p:spPr>
        <p:style>
          <a:lnRef idx="3">
            <a:schemeClr val="accent1"/>
          </a:lnRef>
          <a:fillRef idx="0">
            <a:schemeClr val="accent1"/>
          </a:fillRef>
          <a:effectRef idx="2">
            <a:schemeClr val="accent1"/>
          </a:effectRef>
          <a:fontRef idx="minor">
            <a:schemeClr val="tx1"/>
          </a:fontRef>
        </p:style>
      </p:cxnSp>
      <p:cxnSp>
        <p:nvCxnSpPr>
          <p:cNvPr id="37" name="Connector: Elbow 36">
            <a:extLst>
              <a:ext uri="{FF2B5EF4-FFF2-40B4-BE49-F238E27FC236}">
                <a16:creationId xmlns:a16="http://schemas.microsoft.com/office/drawing/2014/main" id="{FD91ACB7-534B-4EAB-3D68-F309837E0250}"/>
              </a:ext>
            </a:extLst>
          </p:cNvPr>
          <p:cNvCxnSpPr>
            <a:cxnSpLocks/>
            <a:stCxn id="52" idx="1"/>
          </p:cNvCxnSpPr>
          <p:nvPr/>
        </p:nvCxnSpPr>
        <p:spPr>
          <a:xfrm rot="10800000">
            <a:off x="2459780" y="5297704"/>
            <a:ext cx="1355141" cy="3633350"/>
          </a:xfrm>
          <a:prstGeom prst="bentConnector2">
            <a:avLst/>
          </a:prstGeom>
        </p:spPr>
        <p:style>
          <a:lnRef idx="3">
            <a:schemeClr val="accent1"/>
          </a:lnRef>
          <a:fillRef idx="0">
            <a:schemeClr val="accent1"/>
          </a:fillRef>
          <a:effectRef idx="2">
            <a:schemeClr val="accent1"/>
          </a:effectRef>
          <a:fontRef idx="minor">
            <a:schemeClr val="tx1"/>
          </a:fontRef>
        </p:style>
      </p:cxnSp>
      <p:sp>
        <p:nvSpPr>
          <p:cNvPr id="52" name="Arrow: Pentagon 51">
            <a:extLst>
              <a:ext uri="{FF2B5EF4-FFF2-40B4-BE49-F238E27FC236}">
                <a16:creationId xmlns:a16="http://schemas.microsoft.com/office/drawing/2014/main" id="{098042DF-55B3-7319-C213-85A60A2F82D3}"/>
              </a:ext>
            </a:extLst>
          </p:cNvPr>
          <p:cNvSpPr/>
          <p:nvPr/>
        </p:nvSpPr>
        <p:spPr>
          <a:xfrm>
            <a:off x="3814920" y="8310844"/>
            <a:ext cx="5619129" cy="124042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2">
                    <a:lumMod val="50000"/>
                  </a:schemeClr>
                </a:solidFill>
              </a:rPr>
              <a:t>Khối lượng phân tử</a:t>
            </a:r>
          </a:p>
        </p:txBody>
      </p:sp>
      <p:sp>
        <p:nvSpPr>
          <p:cNvPr id="58" name="TextBox 57">
            <a:extLst>
              <a:ext uri="{FF2B5EF4-FFF2-40B4-BE49-F238E27FC236}">
                <a16:creationId xmlns:a16="http://schemas.microsoft.com/office/drawing/2014/main" id="{EBB5E69B-01F9-A87F-67CF-C25244ACDEA2}"/>
              </a:ext>
            </a:extLst>
          </p:cNvPr>
          <p:cNvSpPr txBox="1"/>
          <p:nvPr/>
        </p:nvSpPr>
        <p:spPr>
          <a:xfrm>
            <a:off x="9653450" y="8061906"/>
            <a:ext cx="6990735" cy="1738296"/>
          </a:xfrm>
          <a:prstGeom prst="rect">
            <a:avLst/>
          </a:prstGeom>
          <a:noFill/>
        </p:spPr>
        <p:txBody>
          <a:bodyPr wrap="square">
            <a:spAutoFit/>
          </a:bodyPr>
          <a:lstStyle/>
          <a:p>
            <a:pPr marL="0" marR="0" algn="just">
              <a:lnSpc>
                <a:spcPct val="150000"/>
              </a:lnSpc>
              <a:spcBef>
                <a:spcPts val="0"/>
              </a:spcBef>
              <a:spcAft>
                <a:spcPts val="0"/>
              </a:spcAft>
            </a:pPr>
            <a:r>
              <a:rPr lang="fr-FR" sz="3800">
                <a:latin typeface="+mj-lt"/>
                <a:ea typeface="Calibri" panose="020F0502020204030204" pitchFamily="34" charset="0"/>
                <a:cs typeface="Times New Roman" panose="02020603050405020304" pitchFamily="18" charset="0"/>
              </a:rPr>
              <a:t>K</a:t>
            </a:r>
            <a:r>
              <a:rPr lang="fr-FR" sz="3800">
                <a:solidFill>
                  <a:srgbClr val="000000"/>
                </a:solidFill>
                <a:effectLst/>
                <a:latin typeface="+mj-lt"/>
                <a:ea typeface="Calibri" panose="020F0502020204030204" pitchFamily="34" charset="0"/>
                <a:cs typeface="Times New Roman" panose="02020603050405020304" pitchFamily="18" charset="0"/>
              </a:rPr>
              <a:t>hoảng vài chục nghìn đến hàng triệu amu.</a:t>
            </a:r>
            <a:endParaRPr lang="en-US" sz="3800">
              <a:effectLst/>
              <a:latin typeface="+mj-lt"/>
              <a:ea typeface="Calibri" panose="020F0502020204030204" pitchFamily="34" charset="0"/>
              <a:cs typeface="Times New Roman" panose="02020603050405020304" pitchFamily="18" charset="0"/>
            </a:endParaRPr>
          </a:p>
        </p:txBody>
      </p:sp>
      <p:grpSp>
        <p:nvGrpSpPr>
          <p:cNvPr id="60" name="Group 59">
            <a:extLst>
              <a:ext uri="{FF2B5EF4-FFF2-40B4-BE49-F238E27FC236}">
                <a16:creationId xmlns:a16="http://schemas.microsoft.com/office/drawing/2014/main" id="{DC00C4CA-3E5F-127D-6A8A-1F0EC0426764}"/>
              </a:ext>
            </a:extLst>
          </p:cNvPr>
          <p:cNvGrpSpPr/>
          <p:nvPr/>
        </p:nvGrpSpPr>
        <p:grpSpPr>
          <a:xfrm>
            <a:off x="3514842" y="1052402"/>
            <a:ext cx="4987541" cy="2418741"/>
            <a:chOff x="3514842" y="1052402"/>
            <a:chExt cx="4987541" cy="2418741"/>
          </a:xfrm>
        </p:grpSpPr>
        <p:grpSp>
          <p:nvGrpSpPr>
            <p:cNvPr id="5" name="Group 4">
              <a:extLst>
                <a:ext uri="{FF2B5EF4-FFF2-40B4-BE49-F238E27FC236}">
                  <a16:creationId xmlns:a16="http://schemas.microsoft.com/office/drawing/2014/main" id="{34EAB3C3-E75D-AABD-6A18-FD46CC40936C}"/>
                </a:ext>
              </a:extLst>
            </p:cNvPr>
            <p:cNvGrpSpPr/>
            <p:nvPr/>
          </p:nvGrpSpPr>
          <p:grpSpPr>
            <a:xfrm>
              <a:off x="3514842" y="1052402"/>
              <a:ext cx="4987541" cy="2418741"/>
              <a:chOff x="0" y="1017636"/>
              <a:chExt cx="4865882" cy="2359742"/>
            </a:xfrm>
          </p:grpSpPr>
          <p:sp>
            <p:nvSpPr>
              <p:cNvPr id="2" name="Arrow: Pentagon 1">
                <a:extLst>
                  <a:ext uri="{FF2B5EF4-FFF2-40B4-BE49-F238E27FC236}">
                    <a16:creationId xmlns:a16="http://schemas.microsoft.com/office/drawing/2014/main" id="{E2C4691F-A33F-2577-C7E9-EAD5447DF97B}"/>
                  </a:ext>
                </a:extLst>
              </p:cNvPr>
              <p:cNvSpPr/>
              <p:nvPr/>
            </p:nvSpPr>
            <p:spPr>
              <a:xfrm>
                <a:off x="0" y="1578077"/>
                <a:ext cx="2964059" cy="1135626"/>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50000"/>
                      </a:schemeClr>
                    </a:solidFill>
                  </a:rPr>
                  <a:t>Khái niệm</a:t>
                </a:r>
              </a:p>
            </p:txBody>
          </p:sp>
          <p:sp>
            <p:nvSpPr>
              <p:cNvPr id="4" name="Left Bracket 3">
                <a:extLst>
                  <a:ext uri="{FF2B5EF4-FFF2-40B4-BE49-F238E27FC236}">
                    <a16:creationId xmlns:a16="http://schemas.microsoft.com/office/drawing/2014/main" id="{D07B8E03-379C-E744-D7CF-5B0A3B14494D}"/>
                  </a:ext>
                </a:extLst>
              </p:cNvPr>
              <p:cNvSpPr/>
              <p:nvPr/>
            </p:nvSpPr>
            <p:spPr>
              <a:xfrm>
                <a:off x="2992837" y="1017636"/>
                <a:ext cx="1873045" cy="2359742"/>
              </a:xfrm>
              <a:prstGeom prst="lef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59" name="Freeform 4">
              <a:extLst>
                <a:ext uri="{FF2B5EF4-FFF2-40B4-BE49-F238E27FC236}">
                  <a16:creationId xmlns:a16="http://schemas.microsoft.com/office/drawing/2014/main" id="{642DF07C-5A01-C21C-8DBE-0D284711E782}"/>
                </a:ext>
              </a:extLst>
            </p:cNvPr>
            <p:cNvSpPr/>
            <p:nvPr/>
          </p:nvSpPr>
          <p:spPr>
            <a:xfrm>
              <a:off x="6533337" y="1626855"/>
              <a:ext cx="1758024" cy="1349284"/>
            </a:xfrm>
            <a:custGeom>
              <a:avLst/>
              <a:gdLst/>
              <a:ahLst/>
              <a:cxnLst/>
              <a:rect l="l" t="t" r="r" b="b"/>
              <a:pathLst>
                <a:path w="4047369" h="3106356">
                  <a:moveTo>
                    <a:pt x="0" y="0"/>
                  </a:moveTo>
                  <a:lnTo>
                    <a:pt x="4047370" y="0"/>
                  </a:lnTo>
                  <a:lnTo>
                    <a:pt x="4047370" y="3106356"/>
                  </a:lnTo>
                  <a:lnTo>
                    <a:pt x="0" y="3106356"/>
                  </a:lnTo>
                  <a:lnTo>
                    <a:pt x="0" y="0"/>
                  </a:lnTo>
                  <a:close/>
                </a:path>
              </a:pathLst>
            </a:custGeom>
            <a:blipFill>
              <a:blip r:embed="rId5"/>
              <a:stretch>
                <a:fillRect/>
              </a:stretch>
            </a:blipFill>
          </p:spPr>
        </p:sp>
      </p:grpSp>
      <p:grpSp>
        <p:nvGrpSpPr>
          <p:cNvPr id="198" name="Group 197">
            <a:extLst>
              <a:ext uri="{FF2B5EF4-FFF2-40B4-BE49-F238E27FC236}">
                <a16:creationId xmlns:a16="http://schemas.microsoft.com/office/drawing/2014/main" id="{DF737612-7BC8-38B6-5078-5A67658B4374}"/>
              </a:ext>
            </a:extLst>
          </p:cNvPr>
          <p:cNvGrpSpPr/>
          <p:nvPr/>
        </p:nvGrpSpPr>
        <p:grpSpPr>
          <a:xfrm>
            <a:off x="3832766" y="4612671"/>
            <a:ext cx="11202566" cy="3285883"/>
            <a:chOff x="3309847" y="4421269"/>
            <a:chExt cx="12043853" cy="3532645"/>
          </a:xfrm>
        </p:grpSpPr>
        <p:sp>
          <p:nvSpPr>
            <p:cNvPr id="61" name="TextBox 60">
              <a:extLst>
                <a:ext uri="{FF2B5EF4-FFF2-40B4-BE49-F238E27FC236}">
                  <a16:creationId xmlns:a16="http://schemas.microsoft.com/office/drawing/2014/main" id="{FB45DA8A-24B5-668C-7787-12143DD09451}"/>
                </a:ext>
              </a:extLst>
            </p:cNvPr>
            <p:cNvSpPr txBox="1"/>
            <p:nvPr/>
          </p:nvSpPr>
          <p:spPr>
            <a:xfrm>
              <a:off x="6847287" y="7291924"/>
              <a:ext cx="4409767" cy="553998"/>
            </a:xfrm>
            <a:prstGeom prst="rect">
              <a:avLst/>
            </a:prstGeom>
            <a:noFill/>
          </p:spPr>
          <p:txBody>
            <a:bodyPr wrap="square" rtlCol="0">
              <a:spAutoFit/>
            </a:bodyPr>
            <a:lstStyle/>
            <a:p>
              <a:pPr algn="ctr"/>
              <a:r>
                <a:rPr lang="en-US" sz="3000" b="1"/>
                <a:t>PEPTIDE</a:t>
              </a:r>
            </a:p>
          </p:txBody>
        </p:sp>
        <p:grpSp>
          <p:nvGrpSpPr>
            <p:cNvPr id="197" name="Group 196">
              <a:extLst>
                <a:ext uri="{FF2B5EF4-FFF2-40B4-BE49-F238E27FC236}">
                  <a16:creationId xmlns:a16="http://schemas.microsoft.com/office/drawing/2014/main" id="{F409CA42-0687-45C4-3EED-7437676E1889}"/>
                </a:ext>
              </a:extLst>
            </p:cNvPr>
            <p:cNvGrpSpPr/>
            <p:nvPr/>
          </p:nvGrpSpPr>
          <p:grpSpPr>
            <a:xfrm>
              <a:off x="4306528" y="4421269"/>
              <a:ext cx="9937149" cy="2765489"/>
              <a:chOff x="714247" y="2723567"/>
              <a:chExt cx="16921560" cy="4709237"/>
            </a:xfrm>
          </p:grpSpPr>
          <p:sp>
            <p:nvSpPr>
              <p:cNvPr id="62" name="Freeform 5">
                <a:extLst>
                  <a:ext uri="{FF2B5EF4-FFF2-40B4-BE49-F238E27FC236}">
                    <a16:creationId xmlns:a16="http://schemas.microsoft.com/office/drawing/2014/main" id="{C9BF5552-74A1-637A-D732-62EF1C6DFA74}"/>
                  </a:ext>
                </a:extLst>
              </p:cNvPr>
              <p:cNvSpPr/>
              <p:nvPr/>
            </p:nvSpPr>
            <p:spPr>
              <a:xfrm>
                <a:off x="714247" y="33180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3" name="Freeform 6">
                <a:extLst>
                  <a:ext uri="{FF2B5EF4-FFF2-40B4-BE49-F238E27FC236}">
                    <a16:creationId xmlns:a16="http://schemas.microsoft.com/office/drawing/2014/main" id="{8E4D3CB9-AC2D-D6C7-5BEF-90C03ADC6D72}"/>
                  </a:ext>
                </a:extLst>
              </p:cNvPr>
              <p:cNvSpPr/>
              <p:nvPr/>
            </p:nvSpPr>
            <p:spPr>
              <a:xfrm>
                <a:off x="7092808" y="2723567"/>
                <a:ext cx="3891915" cy="4114800"/>
              </a:xfrm>
              <a:custGeom>
                <a:avLst/>
                <a:gdLst/>
                <a:ahLst/>
                <a:cxnLst/>
                <a:rect l="l" t="t" r="r" b="b"/>
                <a:pathLst>
                  <a:path w="3891915" h="4114800">
                    <a:moveTo>
                      <a:pt x="0" y="0"/>
                    </a:moveTo>
                    <a:lnTo>
                      <a:pt x="3891915" y="0"/>
                    </a:lnTo>
                    <a:lnTo>
                      <a:pt x="38919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2" name="Freeform 7">
                <a:extLst>
                  <a:ext uri="{FF2B5EF4-FFF2-40B4-BE49-F238E27FC236}">
                    <a16:creationId xmlns:a16="http://schemas.microsoft.com/office/drawing/2014/main" id="{13196DFD-D9DD-DA9F-8624-C07C233DFCA2}"/>
                  </a:ext>
                </a:extLst>
              </p:cNvPr>
              <p:cNvSpPr/>
              <p:nvPr/>
            </p:nvSpPr>
            <p:spPr>
              <a:xfrm>
                <a:off x="13521007" y="33180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3" name="Arrow: Right 192">
                <a:extLst>
                  <a:ext uri="{FF2B5EF4-FFF2-40B4-BE49-F238E27FC236}">
                    <a16:creationId xmlns:a16="http://schemas.microsoft.com/office/drawing/2014/main" id="{EA2EB80A-C096-0019-6697-602969D96360}"/>
                  </a:ext>
                </a:extLst>
              </p:cNvPr>
              <p:cNvSpPr/>
              <p:nvPr/>
            </p:nvSpPr>
            <p:spPr>
              <a:xfrm>
                <a:off x="5325516" y="5143117"/>
                <a:ext cx="1224116" cy="98814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4" name="Arrow: Right 193">
                <a:extLst>
                  <a:ext uri="{FF2B5EF4-FFF2-40B4-BE49-F238E27FC236}">
                    <a16:creationId xmlns:a16="http://schemas.microsoft.com/office/drawing/2014/main" id="{A35335D1-D322-7295-EF41-F2AB4186E98F}"/>
                  </a:ext>
                </a:extLst>
              </p:cNvPr>
              <p:cNvSpPr/>
              <p:nvPr/>
            </p:nvSpPr>
            <p:spPr>
              <a:xfrm>
                <a:off x="11937954" y="5143117"/>
                <a:ext cx="1224116" cy="98814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95" name="TextBox 194">
              <a:extLst>
                <a:ext uri="{FF2B5EF4-FFF2-40B4-BE49-F238E27FC236}">
                  <a16:creationId xmlns:a16="http://schemas.microsoft.com/office/drawing/2014/main" id="{72C29DBF-B28F-E64B-B355-1AADD32F27FE}"/>
                </a:ext>
              </a:extLst>
            </p:cNvPr>
            <p:cNvSpPr txBox="1"/>
            <p:nvPr/>
          </p:nvSpPr>
          <p:spPr>
            <a:xfrm>
              <a:off x="3309847" y="7399916"/>
              <a:ext cx="4409767" cy="553998"/>
            </a:xfrm>
            <a:prstGeom prst="rect">
              <a:avLst/>
            </a:prstGeom>
            <a:noFill/>
          </p:spPr>
          <p:txBody>
            <a:bodyPr wrap="square" rtlCol="0">
              <a:spAutoFit/>
            </a:bodyPr>
            <a:lstStyle/>
            <a:p>
              <a:pPr algn="ctr"/>
              <a:r>
                <a:rPr lang="en-US" sz="3000" b="1"/>
                <a:t>AMINO ACIDS</a:t>
              </a:r>
            </a:p>
          </p:txBody>
        </p:sp>
        <p:sp>
          <p:nvSpPr>
            <p:cNvPr id="196" name="TextBox 195">
              <a:extLst>
                <a:ext uri="{FF2B5EF4-FFF2-40B4-BE49-F238E27FC236}">
                  <a16:creationId xmlns:a16="http://schemas.microsoft.com/office/drawing/2014/main" id="{74CE6C03-A466-DC37-CB97-C6E050C16AE5}"/>
                </a:ext>
              </a:extLst>
            </p:cNvPr>
            <p:cNvSpPr txBox="1"/>
            <p:nvPr/>
          </p:nvSpPr>
          <p:spPr>
            <a:xfrm>
              <a:off x="10943933" y="7291924"/>
              <a:ext cx="4409767" cy="553998"/>
            </a:xfrm>
            <a:prstGeom prst="rect">
              <a:avLst/>
            </a:prstGeom>
            <a:noFill/>
          </p:spPr>
          <p:txBody>
            <a:bodyPr wrap="square" rtlCol="0">
              <a:spAutoFit/>
            </a:bodyPr>
            <a:lstStyle/>
            <a:p>
              <a:pPr algn="ctr"/>
              <a:r>
                <a:rPr lang="en-US" sz="3000" b="1"/>
                <a:t>PROTEIN</a:t>
              </a:r>
            </a:p>
          </p:txBody>
        </p:sp>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22" presetClass="entr" presetSubtype="8"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left)">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98"/>
                                        </p:tgtEl>
                                        <p:attrNameLst>
                                          <p:attrName>style.visibility</p:attrName>
                                        </p:attrNameLst>
                                      </p:cBhvr>
                                      <p:to>
                                        <p:strVal val="visible"/>
                                      </p:to>
                                    </p:set>
                                    <p:animEffect transition="in" filter="randombar(horizontal)">
                                      <p:cBhvr>
                                        <p:cTn id="30" dur="500"/>
                                        <p:tgtEl>
                                          <p:spTgt spid="19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left)">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52" grpId="0" animBg="1"/>
      <p:bldP spid="58"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w to Become a Scientist - Elementary Lesson by Slidesgo">
  <a:themeElements>
    <a:clrScheme name="Simple Light">
      <a:dk1>
        <a:srgbClr val="360351"/>
      </a:dk1>
      <a:lt1>
        <a:srgbClr val="E8C9FF"/>
      </a:lt1>
      <a:dk2>
        <a:srgbClr val="FF3D4C"/>
      </a:dk2>
      <a:lt2>
        <a:srgbClr val="FFC040"/>
      </a:lt2>
      <a:accent1>
        <a:srgbClr val="0084C1"/>
      </a:accent1>
      <a:accent2>
        <a:srgbClr val="009989"/>
      </a:accent2>
      <a:accent3>
        <a:srgbClr val="00CDE3"/>
      </a:accent3>
      <a:accent4>
        <a:srgbClr val="C4E6F3"/>
      </a:accent4>
      <a:accent5>
        <a:srgbClr val="002355"/>
      </a:accent5>
      <a:accent6>
        <a:srgbClr val="FFFFFF"/>
      </a:accent6>
      <a:hlink>
        <a:srgbClr val="3603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1286</Words>
  <Application>Microsoft Office PowerPoint</Application>
  <PresentationFormat>Custom</PresentationFormat>
  <Paragraphs>175</Paragraphs>
  <Slides>37</Slides>
  <Notes>32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Calibri</vt:lpstr>
      <vt:lpstr>Grandstander</vt:lpstr>
      <vt:lpstr>Arial</vt:lpstr>
      <vt:lpstr>Archivo</vt:lpstr>
      <vt:lpstr>Office Theme</vt:lpstr>
      <vt:lpstr>How to Become a Scientist - Elementary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MÃ THÍ NGHIỆM</vt:lpstr>
      <vt:lpstr>Có 5 lọ thí nghiệm, trong mỗi lọ thí nghiệm ẩn chứa một bí mật. Các em hãy giải mã những bí mật đó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cp:revision>
  <dcterms:modified xsi:type="dcterms:W3CDTF">2025-03-28T15:48:50Z</dcterms:modified>
</cp:coreProperties>
</file>