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4660"/>
  </p:normalViewPr>
  <p:slideViewPr>
    <p:cSldViewPr snapToGrid="0">
      <p:cViewPr varScale="1">
        <p:scale>
          <a:sx n="72" d="100"/>
          <a:sy n="72" d="100"/>
        </p:scale>
        <p:origin x="5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wmf"/><Relationship Id="rId1" Type="http://schemas.openxmlformats.org/officeDocument/2006/relationships/image" Target="../media/image8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1/30/2026</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1/30/2026</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6.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3.png"/><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22.wm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33.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5.png"/><Relationship Id="rId1" Type="http://schemas.microsoft.com/office/2007/relationships/media" Target="../media/media2.wav"/><Relationship Id="rId6" Type="http://schemas.openxmlformats.org/officeDocument/2006/relationships/image" Target="../media/image30.png"/><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5.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6.wmf"/><Relationship Id="rId7" Type="http://schemas.openxmlformats.org/officeDocument/2006/relationships/image" Target="../media/image40.jpeg"/><Relationship Id="rId12" Type="http://schemas.microsoft.com/office/2007/relationships/hdphoto" Target="../media/hdphoto13.wdp"/><Relationship Id="rId17" Type="http://schemas.openxmlformats.org/officeDocument/2006/relationships/image" Target="../media/image35.png"/><Relationship Id="rId25" Type="http://schemas.openxmlformats.org/officeDocument/2006/relationships/image" Target="../media/image38.wmf"/><Relationship Id="rId2" Type="http://schemas.microsoft.com/office/2007/relationships/media" Target="../media/media2.wav"/><Relationship Id="rId16" Type="http://schemas.openxmlformats.org/officeDocument/2006/relationships/image" Target="../media/image25.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2.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37.wmf"/><Relationship Id="rId10" Type="http://schemas.microsoft.com/office/2007/relationships/hdphoto" Target="../media/hdphoto12.wdp"/><Relationship Id="rId19" Type="http://schemas.openxmlformats.org/officeDocument/2006/relationships/image" Target="../media/image43.png"/><Relationship Id="rId4" Type="http://schemas.openxmlformats.org/officeDocument/2006/relationships/slideLayout" Target="../slideLayouts/slideLayout1.xml"/><Relationship Id="rId9" Type="http://schemas.openxmlformats.org/officeDocument/2006/relationships/image" Target="../media/image41.png"/><Relationship Id="rId14" Type="http://schemas.openxmlformats.org/officeDocument/2006/relationships/image" Target="../media/image33.jpeg"/><Relationship Id="rId22" Type="http://schemas.openxmlformats.org/officeDocument/2006/relationships/oleObject" Target="../embeddings/oleObject10.bin"/><Relationship Id="rId27" Type="http://schemas.openxmlformats.org/officeDocument/2006/relationships/image" Target="../media/image39.wmf"/></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16.wdp"/><Relationship Id="rId18" Type="http://schemas.openxmlformats.org/officeDocument/2006/relationships/image" Target="../media/image25.png"/><Relationship Id="rId26" Type="http://schemas.openxmlformats.org/officeDocument/2006/relationships/image" Target="../media/image46.wmf"/><Relationship Id="rId3" Type="http://schemas.openxmlformats.org/officeDocument/2006/relationships/audio" Target="../media/media2.wav"/><Relationship Id="rId21" Type="http://schemas.openxmlformats.org/officeDocument/2006/relationships/image" Target="../media/image35.png"/><Relationship Id="rId7" Type="http://schemas.openxmlformats.org/officeDocument/2006/relationships/image" Target="../media/image48.jpeg"/><Relationship Id="rId12" Type="http://schemas.openxmlformats.org/officeDocument/2006/relationships/image" Target="../media/image51.png"/><Relationship Id="rId17" Type="http://schemas.openxmlformats.org/officeDocument/2006/relationships/image" Target="../media/image34.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27.png"/><Relationship Id="rId20" Type="http://schemas.openxmlformats.org/officeDocument/2006/relationships/image" Target="../media/image44.wmf"/><Relationship Id="rId29" Type="http://schemas.openxmlformats.org/officeDocument/2006/relationships/image" Target="../media/image33.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5.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47.wmf"/><Relationship Id="rId10" Type="http://schemas.openxmlformats.org/officeDocument/2006/relationships/image" Target="../media/image50.png"/><Relationship Id="rId19" Type="http://schemas.openxmlformats.org/officeDocument/2006/relationships/oleObject" Target="../embeddings/oleObject13.bin"/><Relationship Id="rId31" Type="http://schemas.openxmlformats.org/officeDocument/2006/relationships/image" Target="../media/image53.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2.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8.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8.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microsoft.com/office/2007/relationships/hdphoto" Target="../media/hdphoto24.wdp"/><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oleObject" Target="../embeddings/oleObject20.bin"/><Relationship Id="rId3" Type="http://schemas.openxmlformats.org/officeDocument/2006/relationships/audio" Target="../media/audio3.wav"/><Relationship Id="rId21" Type="http://schemas.openxmlformats.org/officeDocument/2006/relationships/image" Target="../media/image83.wmf"/><Relationship Id="rId7" Type="http://schemas.openxmlformats.org/officeDocument/2006/relationships/image" Target="../media/image82.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88.png"/><Relationship Id="rId2" Type="http://schemas.openxmlformats.org/officeDocument/2006/relationships/slideLayout" Target="../slideLayouts/slideLayout2.xml"/><Relationship Id="rId16" Type="http://schemas.openxmlformats.org/officeDocument/2006/relationships/image" Target="../media/image82.emf"/><Relationship Id="rId20" Type="http://schemas.openxmlformats.org/officeDocument/2006/relationships/oleObject" Target="../embeddings/oleObject18.bin"/><Relationship Id="rId29" Type="http://schemas.openxmlformats.org/officeDocument/2006/relationships/image" Target="../media/image841.emf"/><Relationship Id="rId1" Type="http://schemas.openxmlformats.org/officeDocument/2006/relationships/vmlDrawing" Target="../drawings/vmlDrawing7.vml"/><Relationship Id="rId6" Type="http://schemas.openxmlformats.org/officeDocument/2006/relationships/image" Target="../media/image76.png"/><Relationship Id="rId11" Type="http://schemas.microsoft.com/office/2007/relationships/hdphoto" Target="../media/hdphoto23.wdp"/><Relationship Id="rId24" Type="http://schemas.openxmlformats.org/officeDocument/2006/relationships/image" Target="../media/image84.emf"/><Relationship Id="rId5" Type="http://schemas.openxmlformats.org/officeDocument/2006/relationships/slide" Target="slide28.xml"/><Relationship Id="rId15" Type="http://schemas.openxmlformats.org/officeDocument/2006/relationships/oleObject" Target="../embeddings/oleObject17.bin"/><Relationship Id="rId23" Type="http://schemas.openxmlformats.org/officeDocument/2006/relationships/oleObject" Target="../embeddings/oleObject19.bin"/><Relationship Id="rId28" Type="http://schemas.openxmlformats.org/officeDocument/2006/relationships/oleObject" Target="../embeddings/oleObject20.bin"/><Relationship Id="rId10" Type="http://schemas.openxmlformats.org/officeDocument/2006/relationships/image" Target="../media/image79.png"/><Relationship Id="rId19" Type="http://schemas.openxmlformats.org/officeDocument/2006/relationships/image" Target="../media/image83.wmf"/><Relationship Id="rId4" Type="http://schemas.openxmlformats.org/officeDocument/2006/relationships/image" Target="../media/image77.png"/><Relationship Id="rId9" Type="http://schemas.microsoft.com/office/2007/relationships/hdphoto" Target="../media/hdphoto24.wdp"/><Relationship Id="rId14" Type="http://schemas.openxmlformats.org/officeDocument/2006/relationships/image" Target="../media/image82.emf"/><Relationship Id="rId22" Type="http://schemas.openxmlformats.org/officeDocument/2006/relationships/oleObject" Target="../embeddings/oleObject19.bin"/><Relationship Id="rId27" Type="http://schemas.openxmlformats.org/officeDocument/2006/relationships/image" Target="../media/image84.emf"/><Relationship Id="rId30"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7.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jpeg"/><Relationship Id="rId5" Type="http://schemas.microsoft.com/office/2007/relationships/hdphoto" Target="../media/hdphoto26.wdp"/><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99.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3.bin"/><Relationship Id="rId7" Type="http://schemas.openxmlformats.org/officeDocument/2006/relationships/image" Target="../media/image15.png"/><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2.wm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619997" y="1409075"/>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HÌNH </a:t>
            </a: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 6</a:t>
            </a: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 TRIỆU THỊ THANH XUYÊN</a:t>
            </a:r>
          </a:p>
        </p:txBody>
      </p:sp>
    </p:spTree>
    <p:extLst>
      <p:ext uri="{BB962C8B-B14F-4D97-AF65-F5344CB8AC3E}">
        <p14:creationId xmlns:p14="http://schemas.microsoft.com/office/powerpoint/2010/main" val="41878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74308" y="651316"/>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48568" y="661359"/>
            <a:ext cx="9165566"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096000" y="1644762"/>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394447"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1983631" y="2285216"/>
            <a:ext cx="4580696" cy="523220"/>
            <a:chOff x="1197434" y="2208991"/>
            <a:chExt cx="458069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484283344"/>
                </p:ext>
              </p:extLst>
            </p:nvPr>
          </p:nvGraphicFramePr>
          <p:xfrm>
            <a:off x="3987430" y="2338511"/>
            <a:ext cx="1790700" cy="393700"/>
          </p:xfrm>
          <a:graphic>
            <a:graphicData uri="http://schemas.openxmlformats.org/presentationml/2006/ole">
              <mc:AlternateContent xmlns:mc="http://schemas.openxmlformats.org/markup-compatibility/2006">
                <mc:Choice xmlns:v="urn:schemas-microsoft-com:vml" Requires="v">
                  <p:oleObj spid="_x0000_s3087"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8"/>
                        <a:stretch>
                          <a:fillRect/>
                        </a:stretch>
                      </p:blipFill>
                      <p:spPr>
                        <a:xfrm>
                          <a:off x="3987430" y="2338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1197434" y="2208991"/>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551020" y="2040835"/>
            <a:ext cx="3038528" cy="2991701"/>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313793" y="4549328"/>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772535" y="1924573"/>
            <a:ext cx="2222031" cy="3221126"/>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5075583" y="2613775"/>
            <a:ext cx="1652884" cy="1118529"/>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5274365" y="4654944"/>
            <a:ext cx="1538562" cy="1008941"/>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124"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125"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74"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75"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76"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77"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98"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99"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200"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201"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90991" y="766391"/>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116680"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54544"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222"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223"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224" name="Equation" r:id="rId22" imgW="215180" imgH="280482" progId="Equation.DSMT4">
                        <p:embed/>
                      </p:oleObj>
                    </mc:Choice>
                    <mc:Fallback>
                      <p:oleObj name="Equation" r:id="rId22" imgW="215180" imgH="280482" progId="Equation.DSMT4">
                        <p:embed/>
                        <p:pic>
                          <p:nvPicPr>
                            <p:cNvPr id="0" name=""/>
                            <p:cNvPicPr/>
                            <p:nvPr/>
                          </p:nvPicPr>
                          <p:blipFill>
                            <a:blip r:embed="rId14"/>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3" imgW="215180" imgH="280482" progId="Equation.DSMT4">
                        <p:embed/>
                      </p:oleObj>
                    </mc:Choice>
                    <mc:Fallback>
                      <p:oleObj name="Equation" r:id="rId23" imgW="215180" imgH="280482" progId="Equation.DSMT4">
                        <p:embed/>
                        <p:pic>
                          <p:nvPicPr>
                            <p:cNvPr id="0" name=""/>
                            <p:cNvPicPr/>
                            <p:nvPr/>
                          </p:nvPicPr>
                          <p:blipFill>
                            <a:blip r:embed="rId24"/>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225" name="Equation" r:id="rId26" imgW="215180" imgH="280482" progId="Equation.DSMT4">
                        <p:embed/>
                      </p:oleObj>
                    </mc:Choice>
                    <mc:Fallback>
                      <p:oleObj name="Equation" r:id="rId26" imgW="215180" imgH="280482" progId="Equation.DSMT4">
                        <p:embed/>
                        <p:pic>
                          <p:nvPicPr>
                            <p:cNvPr id="0" name=""/>
                            <p:cNvPicPr/>
                            <p:nvPr/>
                          </p:nvPicPr>
                          <p:blipFill>
                            <a:blip r:embed="rId27"/>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8" imgW="215180" imgH="280482" progId="Equation.DSMT4">
                        <p:embed/>
                      </p:oleObj>
                    </mc:Choice>
                    <mc:Fallback>
                      <p:oleObj name="Equation" r:id="rId28" imgW="215180" imgH="280482" progId="Equation.DSMT4">
                        <p:embed/>
                        <p:pic>
                          <p:nvPicPr>
                            <p:cNvPr id="0" name=""/>
                            <p:cNvPicPr/>
                            <p:nvPr/>
                          </p:nvPicPr>
                          <p:blipFill>
                            <a:blip r:embed="rId29"/>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287753" y="5050047"/>
            <a:ext cx="2042979" cy="1692771"/>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291549" y="325167"/>
            <a:ext cx="4638260" cy="707886"/>
          </a:xfrm>
          <a:prstGeom prst="rect">
            <a:avLst/>
          </a:prstGeom>
          <a:noFill/>
        </p:spPr>
        <p:txBody>
          <a:bodyPr wrap="square" lIns="91440" tIns="45720" rIns="91440" bIns="45720">
            <a:spAutoFit/>
          </a:bodyPr>
          <a:lstStyle/>
          <a:p>
            <a:pPr algn="ctr"/>
            <a:r>
              <a:rPr lang="en-US" sz="4000" b="1" cap="none" spc="0" dirty="0" err="1">
                <a:ln w="12700" cmpd="sng">
                  <a:solidFill>
                    <a:schemeClr val="accent6"/>
                  </a:solidFill>
                  <a:prstDash val="solid"/>
                </a:ln>
                <a:solidFill>
                  <a:srgbClr val="008000"/>
                </a:solidFill>
                <a:effectLst/>
                <a:latin typeface="Times New Roman" panose="02020603050405020304" pitchFamily="18" charset="0"/>
                <a:cs typeface="Times New Roman" panose="02020603050405020304" pitchFamily="18" charset="0"/>
              </a:rPr>
              <a:t>Luyện</a:t>
            </a:r>
            <a:r>
              <a:rPr lang="en-US" sz="4000" b="1" cap="none" spc="0" dirty="0">
                <a:ln w="12700" cmpd="sng">
                  <a:solidFill>
                    <a:schemeClr val="accent6"/>
                  </a:solidFill>
                  <a:prstDash val="solid"/>
                </a:ln>
                <a:solidFill>
                  <a:srgbClr val="008000"/>
                </a:solidFill>
                <a:effectLst/>
                <a:latin typeface="Times New Roman" panose="02020603050405020304" pitchFamily="18" charset="0"/>
                <a:cs typeface="Times New Roman" panose="02020603050405020304" pitchFamily="18" charset="0"/>
              </a:rPr>
              <a:t> </a:t>
            </a:r>
            <a:r>
              <a:rPr lang="en-US" sz="4000" b="1" cap="none" spc="0" dirty="0" err="1">
                <a:ln w="12700" cmpd="sng">
                  <a:solidFill>
                    <a:schemeClr val="accent6"/>
                  </a:solidFill>
                  <a:prstDash val="solid"/>
                </a:ln>
                <a:solidFill>
                  <a:srgbClr val="008000"/>
                </a:solidFill>
                <a:effectLst/>
                <a:latin typeface="Times New Roman" panose="02020603050405020304" pitchFamily="18" charset="0"/>
                <a:cs typeface="Times New Roman" panose="02020603050405020304" pitchFamily="18" charset="0"/>
              </a:rPr>
              <a:t>tập</a:t>
            </a:r>
            <a:r>
              <a:rPr lang="en-US" sz="4000" b="1" cap="none" spc="0" dirty="0">
                <a:ln w="12700" cmpd="sng">
                  <a:solidFill>
                    <a:schemeClr val="accent6"/>
                  </a:solidFill>
                  <a:prstDash val="solid"/>
                </a:ln>
                <a:solidFill>
                  <a:srgbClr val="008000"/>
                </a:solidFill>
                <a:effectLst/>
                <a:latin typeface="Times New Roman" panose="02020603050405020304" pitchFamily="18" charset="0"/>
                <a:cs typeface="Times New Roman" panose="02020603050405020304" pitchFamily="18" charset="0"/>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1156138"/>
            <a:ext cx="5812221" cy="1692771"/>
          </a:xfrm>
          <a:prstGeom prst="rect">
            <a:avLst/>
          </a:prstGeom>
          <a:noFill/>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183202" y="3157422"/>
            <a:ext cx="5580993" cy="1220783"/>
          </a:xfrm>
          <a:prstGeom prst="rect">
            <a:avLst/>
          </a:prstGeom>
          <a:noFill/>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id="{6253E276-625E-4271-A2D2-B166F9F5B79F}"/>
              </a:ext>
            </a:extLst>
          </p:cNvPr>
          <p:cNvSpPr/>
          <p:nvPr/>
        </p:nvSpPr>
        <p:spPr>
          <a:xfrm>
            <a:off x="1366345" y="5330604"/>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0" y="368330"/>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91675" y="2163591"/>
            <a:ext cx="2688771" cy="430887"/>
          </a:xfrm>
          <a:prstGeom prst="rect">
            <a:avLst/>
          </a:prstGeom>
          <a:noFill/>
        </p:spPr>
        <p:txBody>
          <a:bodyPr wrap="square" rtlCol="0">
            <a:spAutoFit/>
          </a:bodyPr>
          <a:lstStyle/>
          <a:p>
            <a:pPr algn="ctr"/>
            <a:r>
              <a:rPr lang="en-US" sz="2200" b="1" i="1" dirty="0" err="1">
                <a:latin typeface="Times New Roman" panose="02020603050405020304" pitchFamily="18" charset="0"/>
                <a:cs typeface="Times New Roman" panose="02020603050405020304" pitchFamily="18" charset="0"/>
              </a:rPr>
              <a:t>Thời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lượng</a:t>
            </a:r>
            <a:r>
              <a:rPr lang="en-US" sz="2200" b="1" i="1" dirty="0">
                <a:latin typeface="Times New Roman" panose="02020603050405020304" pitchFamily="18" charset="0"/>
                <a:cs typeface="Times New Roman" panose="02020603050405020304" pitchFamily="18" charset="0"/>
              </a:rPr>
              <a:t>: 03 </a:t>
            </a:r>
            <a:r>
              <a:rPr lang="en-US" sz="2200" b="1" i="1" dirty="0" err="1">
                <a:latin typeface="Times New Roman" panose="02020603050405020304" pitchFamily="18" charset="0"/>
                <a:cs typeface="Times New Roman" panose="02020603050405020304" pitchFamily="18" charset="0"/>
              </a:rPr>
              <a:t>tiết</a:t>
            </a:r>
            <a:endParaRPr lang="vi-VN" sz="2200" b="1"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418673584"/>
                </p:ext>
              </p:extLst>
            </p:nvPr>
          </p:nvGraphicFramePr>
          <p:xfrm>
            <a:off x="6701790" y="4216630"/>
            <a:ext cx="952500" cy="317500"/>
          </p:xfrm>
          <a:graphic>
            <a:graphicData uri="http://schemas.openxmlformats.org/presentationml/2006/ole">
              <mc:AlternateContent xmlns:mc="http://schemas.openxmlformats.org/markup-compatibility/2006">
                <mc:Choice xmlns:v="urn:schemas-microsoft-com:vml" Requires="v">
                  <p:oleObj spid="_x0000_s1052"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701790" y="421663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903810649"/>
                </p:ext>
              </p:extLst>
            </p:nvPr>
          </p:nvGraphicFramePr>
          <p:xfrm>
            <a:off x="7782795" y="4206875"/>
            <a:ext cx="889000" cy="342900"/>
          </p:xfrm>
          <a:graphic>
            <a:graphicData uri="http://schemas.openxmlformats.org/presentationml/2006/ole">
              <mc:AlternateContent xmlns:mc="http://schemas.openxmlformats.org/markup-compatibility/2006">
                <mc:Choice xmlns:v="urn:schemas-microsoft-com:vml" Requires="v">
                  <p:oleObj spid="_x0000_s1053"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82795"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31745" y="498586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609054199"/>
                </p:ext>
              </p:extLst>
            </p:nvPr>
          </p:nvGraphicFramePr>
          <p:xfrm>
            <a:off x="6562284" y="4234920"/>
            <a:ext cx="825500" cy="317500"/>
          </p:xfrm>
          <a:graphic>
            <a:graphicData uri="http://schemas.openxmlformats.org/presentationml/2006/ole">
              <mc:AlternateContent xmlns:mc="http://schemas.openxmlformats.org/markup-compatibility/2006">
                <mc:Choice xmlns:v="urn:schemas-microsoft-com:vml" Requires="v">
                  <p:oleObj spid="_x0000_s2089"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562284" y="4234920"/>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18562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1977018387"/>
                </p:ext>
              </p:extLst>
            </p:nvPr>
          </p:nvGraphicFramePr>
          <p:xfrm>
            <a:off x="7702495" y="4206360"/>
            <a:ext cx="838200" cy="342900"/>
          </p:xfrm>
          <a:graphic>
            <a:graphicData uri="http://schemas.openxmlformats.org/presentationml/2006/ole">
              <mc:AlternateContent xmlns:mc="http://schemas.openxmlformats.org/markup-compatibility/2006">
                <mc:Choice xmlns:v="urn:schemas-microsoft-com:vml" Requires="v">
                  <p:oleObj spid="_x0000_s2090"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02495" y="420636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1966906"/>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26906" y="624393"/>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31745" y="5592034"/>
            <a:ext cx="9074735" cy="523220"/>
            <a:chOff x="363905" y="388120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63905" y="3881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1247885549"/>
                </p:ext>
              </p:extLst>
            </p:nvPr>
          </p:nvGraphicFramePr>
          <p:xfrm>
            <a:off x="6572444" y="3984060"/>
            <a:ext cx="825500" cy="317500"/>
          </p:xfrm>
          <a:graphic>
            <a:graphicData uri="http://schemas.openxmlformats.org/presentationml/2006/ole">
              <mc:AlternateContent xmlns:mc="http://schemas.openxmlformats.org/markup-compatibility/2006">
                <mc:Choice xmlns:v="urn:schemas-microsoft-com:vml" Requires="v">
                  <p:oleObj spid="_x0000_s2091"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2"/>
                        <a:stretch>
                          <a:fillRect/>
                        </a:stretch>
                      </p:blipFill>
                      <p:spPr>
                        <a:xfrm>
                          <a:off x="6572444" y="3984060"/>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456968" y="357213"/>
            <a:ext cx="4135131" cy="707886"/>
          </a:xfrm>
          <a:prstGeom prst="rect">
            <a:avLst/>
          </a:prstGeom>
          <a:noFill/>
        </p:spPr>
        <p:txBody>
          <a:bodyPr wrap="square" lIns="91440" tIns="45720" rIns="91440" bIns="45720">
            <a:spAutoFit/>
          </a:bodyPr>
          <a:lstStyle/>
          <a:p>
            <a:pPr algn="ctr"/>
            <a:r>
              <a:rPr lang="en-US" sz="40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422275" y="5478749"/>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1579</Words>
  <Application>Microsoft Office PowerPoint</Application>
  <PresentationFormat>Widescreen</PresentationFormat>
  <Paragraphs>424</Paragraphs>
  <Slides>41</Slides>
  <Notes>0</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Arial</vt:lpstr>
      <vt:lpstr>Calibri</vt:lpstr>
      <vt:lpstr>Calibri Light</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Triệu Thị Thanh Xuyên</dc:creator>
  <cp:lastModifiedBy>Administrator</cp:lastModifiedBy>
  <cp:revision>45</cp:revision>
  <dcterms:created xsi:type="dcterms:W3CDTF">2021-07-14T09:53:21Z</dcterms:created>
  <dcterms:modified xsi:type="dcterms:W3CDTF">2026-01-30T01:31:10Z</dcterms:modified>
</cp:coreProperties>
</file>