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5"/>
  </p:notesMasterIdLst>
  <p:sldIdLst>
    <p:sldId id="355" r:id="rId2"/>
    <p:sldId id="292" r:id="rId3"/>
    <p:sldId id="394" r:id="rId4"/>
    <p:sldId id="395" r:id="rId5"/>
    <p:sldId id="293" r:id="rId6"/>
    <p:sldId id="343" r:id="rId7"/>
    <p:sldId id="361" r:id="rId8"/>
    <p:sldId id="363" r:id="rId9"/>
    <p:sldId id="364" r:id="rId10"/>
    <p:sldId id="365" r:id="rId11"/>
    <p:sldId id="366" r:id="rId12"/>
    <p:sldId id="367" r:id="rId13"/>
    <p:sldId id="370" r:id="rId14"/>
    <p:sldId id="371" r:id="rId15"/>
    <p:sldId id="372" r:id="rId16"/>
    <p:sldId id="373" r:id="rId17"/>
    <p:sldId id="374" r:id="rId18"/>
    <p:sldId id="375" r:id="rId19"/>
    <p:sldId id="376" r:id="rId20"/>
    <p:sldId id="377" r:id="rId21"/>
    <p:sldId id="378" r:id="rId22"/>
    <p:sldId id="379" r:id="rId23"/>
    <p:sldId id="380" r:id="rId24"/>
    <p:sldId id="381" r:id="rId25"/>
    <p:sldId id="382" r:id="rId26"/>
    <p:sldId id="384" r:id="rId27"/>
    <p:sldId id="385" r:id="rId28"/>
    <p:sldId id="386" r:id="rId29"/>
    <p:sldId id="387" r:id="rId30"/>
    <p:sldId id="393" r:id="rId31"/>
    <p:sldId id="388" r:id="rId32"/>
    <p:sldId id="389" r:id="rId33"/>
    <p:sldId id="390" r:id="rId34"/>
    <p:sldId id="391" r:id="rId35"/>
    <p:sldId id="347" r:id="rId36"/>
    <p:sldId id="348" r:id="rId37"/>
    <p:sldId id="349" r:id="rId38"/>
    <p:sldId id="350" r:id="rId39"/>
    <p:sldId id="351" r:id="rId40"/>
    <p:sldId id="352" r:id="rId41"/>
    <p:sldId id="353" r:id="rId42"/>
    <p:sldId id="354" r:id="rId43"/>
    <p:sldId id="35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00F1"/>
    <a:srgbClr val="4040F5"/>
    <a:srgbClr val="FFFFFF"/>
    <a:srgbClr val="E1F2FA"/>
    <a:srgbClr val="FEC407"/>
    <a:srgbClr val="FDC308"/>
    <a:srgbClr val="E4B3CC"/>
    <a:srgbClr val="168836"/>
    <a:srgbClr val="C43D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38" autoAdjust="0"/>
  </p:normalViewPr>
  <p:slideViewPr>
    <p:cSldViewPr>
      <p:cViewPr>
        <p:scale>
          <a:sx n="62" d="100"/>
          <a:sy n="62" d="100"/>
        </p:scale>
        <p:origin x="1626" y="138"/>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C6F94-FB72-4706-896E-D126C26DB61A}" type="datetimeFigureOut">
              <a:rPr lang="en-US" smtClean="0"/>
              <a:t>2/22/2026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CDB20-4953-4738-9E96-A7E17B493EE1}" type="slidenum">
              <a:rPr lang="en-US" smtClean="0"/>
              <a:t>‹#›</a:t>
            </a:fld>
            <a:endParaRPr lang="en-US"/>
          </a:p>
        </p:txBody>
      </p:sp>
    </p:spTree>
    <p:extLst>
      <p:ext uri="{BB962C8B-B14F-4D97-AF65-F5344CB8AC3E}">
        <p14:creationId xmlns:p14="http://schemas.microsoft.com/office/powerpoint/2010/main" val="430288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fld id="{00D06311-25D6-443C-A124-3857CDCB0DD8}" type="slidenum">
              <a:rPr lang="en-US" sz="1200" smtClean="0">
                <a:latin typeface="Arial" charset="0"/>
              </a:rPr>
              <a:pPr eaLnBrk="1" hangingPunct="1"/>
              <a:t>4</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FCDB20-4953-4738-9E96-A7E17B493EE1}" type="slidenum">
              <a:rPr lang="en-US" smtClean="0"/>
              <a:t>8</a:t>
            </a:fld>
            <a:endParaRPr lang="en-US"/>
          </a:p>
        </p:txBody>
      </p:sp>
    </p:spTree>
    <p:extLst>
      <p:ext uri="{BB962C8B-B14F-4D97-AF65-F5344CB8AC3E}">
        <p14:creationId xmlns:p14="http://schemas.microsoft.com/office/powerpoint/2010/main" val="2367023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FCDB20-4953-4738-9E96-A7E17B493EE1}" type="slidenum">
              <a:rPr lang="en-US" smtClean="0"/>
              <a:t>29</a:t>
            </a:fld>
            <a:endParaRPr lang="en-US"/>
          </a:p>
        </p:txBody>
      </p:sp>
    </p:spTree>
    <p:extLst>
      <p:ext uri="{BB962C8B-B14F-4D97-AF65-F5344CB8AC3E}">
        <p14:creationId xmlns:p14="http://schemas.microsoft.com/office/powerpoint/2010/main" val="86586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EF673A-195C-472C-8168-4E1B3E629D21}" type="datetimeFigureOut">
              <a:rPr lang="en-US" smtClean="0"/>
              <a:pPr/>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EF673A-195C-472C-8168-4E1B3E629D21}" type="datetimeFigureOut">
              <a:rPr lang="en-US" smtClean="0"/>
              <a:pPr/>
              <a:t>2/22/2026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EF673A-195C-472C-8168-4E1B3E629D21}" type="datetimeFigureOut">
              <a:rPr lang="en-US" smtClean="0"/>
              <a:pPr/>
              <a:t>2/22/2026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EF673A-195C-472C-8168-4E1B3E629D21}" type="datetimeFigureOut">
              <a:rPr lang="en-US" smtClean="0"/>
              <a:pPr/>
              <a:t>2/22/2026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2/22/2026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2/22/2026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2/22/2026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2/22/2026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6384" name="Rectangle 16383"/>
          <p:cNvSpPr/>
          <p:nvPr/>
        </p:nvSpPr>
        <p:spPr bwMode="auto">
          <a:xfrm>
            <a:off x="1166813" y="128588"/>
            <a:ext cx="6907212" cy="1936750"/>
          </a:xfrm>
          <a:prstGeom prst="rect">
            <a:avLst/>
          </a:prstGeom>
          <a:noFill/>
          <a:ln w="9525" cap="flat" cmpd="sng" algn="ctr">
            <a:solidFill>
              <a:schemeClr val="accent2">
                <a:lumMod val="50000"/>
              </a:schemeClr>
            </a:solidFill>
            <a:prstDash val="dash"/>
            <a:round/>
            <a:headEnd type="none" w="med" len="med"/>
            <a:tailEnd type="none" w="med" len="med"/>
          </a:ln>
          <a:effectLst/>
        </p:spPr>
        <p:txBody>
          <a:bodyPr/>
          <a:lstStyle/>
          <a:p>
            <a:pPr>
              <a:defRPr/>
            </a:pPr>
            <a:endParaRPr lang="vi-VN"/>
          </a:p>
        </p:txBody>
      </p:sp>
      <p:sp>
        <p:nvSpPr>
          <p:cNvPr id="45" name="Rectangle 44"/>
          <p:cNvSpPr>
            <a:spLocks noChangeArrowheads="1"/>
          </p:cNvSpPr>
          <p:nvPr/>
        </p:nvSpPr>
        <p:spPr bwMode="auto">
          <a:xfrm>
            <a:off x="1514475" y="647700"/>
            <a:ext cx="63992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vi-VN" sz="4800" b="1" dirty="0">
                <a:solidFill>
                  <a:srgbClr val="FF0000"/>
                </a:solidFill>
              </a:rPr>
              <a:t>BÀI 11: ĐÈN ĐIỆN</a:t>
            </a:r>
            <a:endParaRPr lang="en-US" altLang="en-US" sz="4800" b="1" dirty="0">
              <a:solidFill>
                <a:srgbClr val="FF0000"/>
              </a:solidFill>
            </a:endParaRPr>
          </a:p>
          <a:p>
            <a:pPr algn="ctr" eaLnBrk="1" hangingPunct="1"/>
            <a:endParaRPr lang="en-US" altLang="vi-VN" b="1" dirty="0">
              <a:solidFill>
                <a:srgbClr val="FF0000"/>
              </a:solidFill>
            </a:endParaRPr>
          </a:p>
        </p:txBody>
      </p:sp>
    </p:spTree>
    <p:extLst>
      <p:ext uri="{BB962C8B-B14F-4D97-AF65-F5344CB8AC3E}">
        <p14:creationId xmlns:p14="http://schemas.microsoft.com/office/powerpoint/2010/main" val="3494499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 calcmode="lin" valueType="num">
                                      <p:cBhvr>
                                        <p:cTn id="7"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DSCF0574"/>
          <p:cNvPicPr>
            <a:picLocks noChangeAspect="1" noChangeArrowheads="1"/>
          </p:cNvPicPr>
          <p:nvPr/>
        </p:nvPicPr>
        <p:blipFill>
          <a:blip r:embed="rId2">
            <a:extLst>
              <a:ext uri="{28A0092B-C50C-407E-A947-70E740481C1C}">
                <a14:useLocalDpi xmlns:a14="http://schemas.microsoft.com/office/drawing/2010/main" val="0"/>
              </a:ext>
            </a:extLst>
          </a:blip>
          <a:srcRect l="13095" t="5544" r="8086" b="15965"/>
          <a:stretch>
            <a:fillRect/>
          </a:stretch>
        </p:blipFill>
        <p:spPr bwMode="auto">
          <a:xfrm>
            <a:off x="5704706" y="637265"/>
            <a:ext cx="3124200" cy="48768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3555" name="Text Box 5"/>
          <p:cNvSpPr txBox="1">
            <a:spLocks noChangeArrowheads="1"/>
          </p:cNvSpPr>
          <p:nvPr/>
        </p:nvSpPr>
        <p:spPr bwMode="auto">
          <a:xfrm>
            <a:off x="812851" y="291340"/>
            <a:ext cx="51141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marL="0" indent="0">
              <a:buNone/>
            </a:pPr>
            <a:r>
              <a:rPr lang="en-US" sz="2800" b="1" dirty="0">
                <a:solidFill>
                  <a:srgbClr val="FF0000"/>
                </a:solidFill>
                <a:latin typeface="Times New Roman" panose="02020603050405020304" pitchFamily="18" charset="0"/>
                <a:cs typeface="Times New Roman" pitchFamily="18" charset="0"/>
              </a:rPr>
              <a:t>1. BÓNG ĐÈN SỢI ĐỐT</a:t>
            </a:r>
            <a:endParaRPr lang="en-US" sz="3600" b="1" dirty="0">
              <a:solidFill>
                <a:srgbClr val="FF0000"/>
              </a:solidFill>
              <a:latin typeface="Times New Roman" panose="02020603050405020304" pitchFamily="18" charset="0"/>
              <a:cs typeface="Times New Roman" pitchFamily="18" charset="0"/>
            </a:endParaRPr>
          </a:p>
        </p:txBody>
      </p:sp>
      <p:sp>
        <p:nvSpPr>
          <p:cNvPr id="23556" name="Text Box 6"/>
          <p:cNvSpPr txBox="1">
            <a:spLocks noChangeArrowheads="1"/>
          </p:cNvSpPr>
          <p:nvPr/>
        </p:nvSpPr>
        <p:spPr bwMode="auto">
          <a:xfrm>
            <a:off x="812851" y="831778"/>
            <a:ext cx="4022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spcBef>
                <a:spcPct val="50000"/>
              </a:spcBef>
            </a:pPr>
            <a:r>
              <a:rPr lang="en-US" sz="2800" b="1" dirty="0">
                <a:solidFill>
                  <a:srgbClr val="0000FF"/>
                </a:solidFill>
                <a:latin typeface="Times New Roman" pitchFamily="18" charset="0"/>
                <a:cs typeface="Times New Roman" pitchFamily="18" charset="0"/>
              </a:rPr>
              <a:t>a.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a:t>
            </a:r>
          </a:p>
        </p:txBody>
      </p:sp>
      <p:sp>
        <p:nvSpPr>
          <p:cNvPr id="17415" name="Text Box 7"/>
          <p:cNvSpPr txBox="1">
            <a:spLocks noChangeArrowheads="1"/>
          </p:cNvSpPr>
          <p:nvPr/>
        </p:nvSpPr>
        <p:spPr bwMode="auto">
          <a:xfrm>
            <a:off x="812851" y="1417266"/>
            <a:ext cx="3733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spcBef>
                <a:spcPct val="50000"/>
              </a:spcBef>
            </a:pPr>
            <a:r>
              <a:rPr lang="en-US" sz="32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thủy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tinh</a:t>
            </a:r>
            <a:r>
              <a:rPr lang="en-US" sz="2800" b="1" dirty="0">
                <a:solidFill>
                  <a:srgbClr val="0000FF"/>
                </a:solidFill>
                <a:latin typeface="Times New Roman" pitchFamily="18" charset="0"/>
                <a:cs typeface="Times New Roman" pitchFamily="18" charset="0"/>
              </a:rPr>
              <a:t>:</a:t>
            </a:r>
            <a:endParaRPr lang="en-US" sz="3200" b="1" dirty="0">
              <a:solidFill>
                <a:srgbClr val="0000FF"/>
              </a:solidFill>
              <a:latin typeface="Times New Roman" pitchFamily="18" charset="0"/>
              <a:cs typeface="Times New Roman" pitchFamily="18" charset="0"/>
            </a:endParaRPr>
          </a:p>
        </p:txBody>
      </p:sp>
      <p:sp>
        <p:nvSpPr>
          <p:cNvPr id="17417" name="Text Box 9"/>
          <p:cNvSpPr txBox="1">
            <a:spLocks noChangeArrowheads="1"/>
          </p:cNvSpPr>
          <p:nvPr/>
        </p:nvSpPr>
        <p:spPr bwMode="auto">
          <a:xfrm>
            <a:off x="877529" y="2146989"/>
            <a:ext cx="4762499" cy="3367076"/>
          </a:xfrm>
          <a:prstGeom prst="rect">
            <a:avLst/>
          </a:prstGeom>
          <a:solidFill>
            <a:srgbClr val="FFFFCC"/>
          </a:solidFill>
          <a:ln w="9525">
            <a:solidFill>
              <a:srgbClr val="0000FF"/>
            </a:solidFill>
            <a:miter lim="800000"/>
            <a:headEnd/>
            <a:tailEnd/>
          </a:ln>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just" eaLnBrk="1" hangingPunct="1">
              <a:spcBef>
                <a:spcPct val="20000"/>
              </a:spcBef>
            </a:pP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Bóng</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thủy</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tinh</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được</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làm</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bằng</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thủy</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tinh</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chịu</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nhiệt</a:t>
            </a:r>
            <a:r>
              <a:rPr lang="en-US" sz="2800" b="1" dirty="0">
                <a:solidFill>
                  <a:schemeClr val="tx2"/>
                </a:solidFill>
                <a:latin typeface="Times New Roman" pitchFamily="18" charset="0"/>
                <a:cs typeface="Times New Roman" pitchFamily="18" charset="0"/>
              </a:rPr>
              <a:t>.</a:t>
            </a:r>
          </a:p>
          <a:p>
            <a:pPr algn="just" eaLnBrk="1" hangingPunct="1">
              <a:spcBef>
                <a:spcPct val="20000"/>
              </a:spcBef>
            </a:pP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Rút</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hết</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không</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khí</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và</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bơm</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khí</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trơ</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vào</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để</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làm</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tăng</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tuổi</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thọ</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của</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bóng</a:t>
            </a:r>
            <a:r>
              <a:rPr lang="en-US" sz="2800" b="1" dirty="0">
                <a:solidFill>
                  <a:schemeClr val="tx2"/>
                </a:solidFill>
                <a:latin typeface="Times New Roman" pitchFamily="18" charset="0"/>
                <a:cs typeface="Times New Roman" pitchFamily="18" charset="0"/>
              </a:rPr>
              <a:t>.</a:t>
            </a:r>
          </a:p>
          <a:p>
            <a:pPr algn="just" eaLnBrk="1" hangingPunct="1">
              <a:spcBef>
                <a:spcPct val="20000"/>
              </a:spcBef>
            </a:pP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Có</a:t>
            </a:r>
            <a:r>
              <a:rPr lang="en-US" sz="2800" b="1" dirty="0">
                <a:solidFill>
                  <a:schemeClr val="tx2"/>
                </a:solidFill>
                <a:latin typeface="Times New Roman" pitchFamily="18" charset="0"/>
                <a:cs typeface="Times New Roman" pitchFamily="18" charset="0"/>
              </a:rPr>
              <a:t> 2 </a:t>
            </a:r>
            <a:r>
              <a:rPr lang="en-US" sz="2800" b="1" dirty="0" err="1">
                <a:solidFill>
                  <a:schemeClr val="tx2"/>
                </a:solidFill>
                <a:latin typeface="Times New Roman" pitchFamily="18" charset="0"/>
                <a:cs typeface="Times New Roman" pitchFamily="18" charset="0"/>
              </a:rPr>
              <a:t>loại</a:t>
            </a:r>
            <a:r>
              <a:rPr lang="en-US" sz="2800" b="1" dirty="0">
                <a:solidFill>
                  <a:schemeClr val="tx2"/>
                </a:solidFill>
                <a:latin typeface="Times New Roman" pitchFamily="18" charset="0"/>
                <a:cs typeface="Times New Roman" pitchFamily="18" charset="0"/>
              </a:rPr>
              <a:t>: + </a:t>
            </a:r>
            <a:r>
              <a:rPr lang="en-US" sz="2800" b="1" dirty="0" err="1">
                <a:solidFill>
                  <a:schemeClr val="tx2"/>
                </a:solidFill>
                <a:latin typeface="Times New Roman" pitchFamily="18" charset="0"/>
                <a:cs typeface="Times New Roman" pitchFamily="18" charset="0"/>
              </a:rPr>
              <a:t>Bóng</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sáng</a:t>
            </a:r>
            <a:endParaRPr lang="en-US" sz="2800" b="1" dirty="0">
              <a:solidFill>
                <a:schemeClr val="tx2"/>
              </a:solidFill>
              <a:latin typeface="Times New Roman" pitchFamily="18" charset="0"/>
              <a:cs typeface="Times New Roman" pitchFamily="18" charset="0"/>
            </a:endParaRPr>
          </a:p>
          <a:p>
            <a:pPr algn="just" eaLnBrk="1" hangingPunct="1">
              <a:spcBef>
                <a:spcPct val="20000"/>
              </a:spcBef>
            </a:pPr>
            <a:r>
              <a:rPr lang="en-US" sz="2800" b="1" dirty="0">
                <a:solidFill>
                  <a:schemeClr val="tx2"/>
                </a:solidFill>
                <a:latin typeface="Times New Roman" pitchFamily="18" charset="0"/>
                <a:cs typeface="Times New Roman" pitchFamily="18" charset="0"/>
              </a:rPr>
              <a:t>                    + </a:t>
            </a:r>
            <a:r>
              <a:rPr lang="en-US" sz="2800" b="1" dirty="0" err="1">
                <a:solidFill>
                  <a:schemeClr val="tx2"/>
                </a:solidFill>
                <a:latin typeface="Times New Roman" pitchFamily="18" charset="0"/>
                <a:cs typeface="Times New Roman" pitchFamily="18" charset="0"/>
              </a:rPr>
              <a:t>Bóng</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mờ</a:t>
            </a:r>
            <a:endParaRPr lang="en-US" sz="2800" b="1" dirty="0">
              <a:solidFill>
                <a:schemeClr val="tx2"/>
              </a:solidFill>
              <a:latin typeface="Times New Roman" pitchFamily="18" charset="0"/>
              <a:cs typeface="Times New Roman" pitchFamily="18" charset="0"/>
            </a:endParaRPr>
          </a:p>
        </p:txBody>
      </p:sp>
      <p:sp>
        <p:nvSpPr>
          <p:cNvPr id="17420" name="Rectangle 12"/>
          <p:cNvSpPr>
            <a:spLocks noChangeArrowheads="1"/>
          </p:cNvSpPr>
          <p:nvPr/>
        </p:nvSpPr>
        <p:spPr bwMode="auto">
          <a:xfrm>
            <a:off x="50851" y="1732615"/>
            <a:ext cx="762000" cy="1098550"/>
          </a:xfrm>
          <a:prstGeom prst="rect">
            <a:avLst/>
          </a:prstGeom>
          <a:noFill/>
          <a:ln>
            <a:noFill/>
          </a:ln>
          <a:effectLst/>
        </p:spPr>
        <p:txBody>
          <a:bodyPr>
            <a:spAutoFit/>
          </a:bodyPr>
          <a:lstStyle/>
          <a:p>
            <a:pPr>
              <a:defRPr/>
            </a:pPr>
            <a:r>
              <a:rPr lang="en-US" sz="6600" dirty="0">
                <a:effectLst>
                  <a:outerShdw blurRad="38100" dist="38100" dir="2700000" algn="tl">
                    <a:srgbClr val="C0C0C0"/>
                  </a:outerShdw>
                </a:effectLst>
                <a:latin typeface="Arial" charset="0"/>
                <a:cs typeface="Arial" charset="0"/>
                <a:sym typeface="Wingdings" pitchFamily="2" charset="2"/>
              </a:rPr>
              <a:t></a:t>
            </a:r>
          </a:p>
        </p:txBody>
      </p:sp>
      <p:pic>
        <p:nvPicPr>
          <p:cNvPr id="2" name="Picture 1">
            <a:extLst>
              <a:ext uri="{FF2B5EF4-FFF2-40B4-BE49-F238E27FC236}">
                <a16:creationId xmlns:a16="http://schemas.microsoft.com/office/drawing/2014/main" id="{3BA7F0F4-C89F-4163-996C-DFD54C2D47F4}"/>
              </a:ext>
            </a:extLst>
          </p:cNvPr>
          <p:cNvPicPr>
            <a:picLocks noChangeAspect="1"/>
          </p:cNvPicPr>
          <p:nvPr/>
        </p:nvPicPr>
        <p:blipFill>
          <a:blip r:embed="rId3"/>
          <a:stretch>
            <a:fillRect/>
          </a:stretch>
        </p:blipFill>
        <p:spPr>
          <a:xfrm>
            <a:off x="0" y="12192"/>
            <a:ext cx="9144000" cy="6833615"/>
          </a:xfrm>
          <a:prstGeom prst="rect">
            <a:avLst/>
          </a:prstGeom>
        </p:spPr>
      </p:pic>
    </p:spTree>
    <p:extLst>
      <p:ext uri="{BB962C8B-B14F-4D97-AF65-F5344CB8AC3E}">
        <p14:creationId xmlns:p14="http://schemas.microsoft.com/office/powerpoint/2010/main" val="2561195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fade">
                                      <p:cBhvr>
                                        <p:cTn id="7" dur="1000"/>
                                        <p:tgtEl>
                                          <p:spTgt spid="17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dissolve">
                                      <p:cBhvr>
                                        <p:cTn id="12" dur="500"/>
                                        <p:tgtEl>
                                          <p:spTgt spid="17412"/>
                                        </p:tgtEl>
                                      </p:cBhvr>
                                    </p:animEffect>
                                  </p:childTnLst>
                                </p:cTn>
                              </p:par>
                            </p:childTnLst>
                          </p:cTn>
                        </p:par>
                        <p:par>
                          <p:cTn id="13" fill="hold" nodeType="afterGroup">
                            <p:stCondLst>
                              <p:cond delay="500"/>
                            </p:stCondLst>
                            <p:childTnLst>
                              <p:par>
                                <p:cTn id="14" presetID="29" presetClass="entr" presetSubtype="0" fill="hold" grpId="0" nodeType="afterEffect">
                                  <p:stCondLst>
                                    <p:cond delay="0"/>
                                  </p:stCondLst>
                                  <p:childTnLst>
                                    <p:set>
                                      <p:cBhvr>
                                        <p:cTn id="15" dur="1" fill="hold">
                                          <p:stCondLst>
                                            <p:cond delay="0"/>
                                          </p:stCondLst>
                                        </p:cTn>
                                        <p:tgtEl>
                                          <p:spTgt spid="17417"/>
                                        </p:tgtEl>
                                        <p:attrNameLst>
                                          <p:attrName>style.visibility</p:attrName>
                                        </p:attrNameLst>
                                      </p:cBhvr>
                                      <p:to>
                                        <p:strVal val="visible"/>
                                      </p:to>
                                    </p:set>
                                    <p:anim calcmode="lin" valueType="num">
                                      <p:cBhvr>
                                        <p:cTn id="16" dur="1000" fill="hold"/>
                                        <p:tgtEl>
                                          <p:spTgt spid="17417"/>
                                        </p:tgtEl>
                                        <p:attrNameLst>
                                          <p:attrName>ppt_x</p:attrName>
                                        </p:attrNameLst>
                                      </p:cBhvr>
                                      <p:tavLst>
                                        <p:tav tm="0">
                                          <p:val>
                                            <p:strVal val="#ppt_x-.2"/>
                                          </p:val>
                                        </p:tav>
                                        <p:tav tm="100000">
                                          <p:val>
                                            <p:strVal val="#ppt_x"/>
                                          </p:val>
                                        </p:tav>
                                      </p:tavLst>
                                    </p:anim>
                                    <p:anim calcmode="lin" valueType="num">
                                      <p:cBhvr>
                                        <p:cTn id="17" dur="1000" fill="hold"/>
                                        <p:tgtEl>
                                          <p:spTgt spid="17417"/>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7417"/>
                                        </p:tgtEl>
                                      </p:cBhvr>
                                    </p:animEffect>
                                  </p:childTnLst>
                                </p:cTn>
                              </p:par>
                              <p:par>
                                <p:cTn id="19" presetID="21" presetClass="entr" presetSubtype="4" fill="hold" grpId="0" nodeType="withEffect">
                                  <p:stCondLst>
                                    <p:cond delay="0"/>
                                  </p:stCondLst>
                                  <p:iterate type="lt">
                                    <p:tmPct val="0"/>
                                  </p:iterate>
                                  <p:childTnLst>
                                    <p:set>
                                      <p:cBhvr>
                                        <p:cTn id="20" dur="1" fill="hold">
                                          <p:stCondLst>
                                            <p:cond delay="0"/>
                                          </p:stCondLst>
                                        </p:cTn>
                                        <p:tgtEl>
                                          <p:spTgt spid="17420"/>
                                        </p:tgtEl>
                                        <p:attrNameLst>
                                          <p:attrName>style.visibility</p:attrName>
                                        </p:attrNameLst>
                                      </p:cBhvr>
                                      <p:to>
                                        <p:strVal val="visible"/>
                                      </p:to>
                                    </p:set>
                                    <p:animEffect transition="in" filter="wheel(4)">
                                      <p:cBhvr>
                                        <p:cTn id="21" dur="2000"/>
                                        <p:tgtEl>
                                          <p:spTgt spid="17420"/>
                                        </p:tgtEl>
                                      </p:cBhvr>
                                    </p:animEffect>
                                  </p:childTnLst>
                                </p:cTn>
                              </p:par>
                              <p:par>
                                <p:cTn id="22" presetID="36" presetClass="emph" presetSubtype="0" repeatCount="indefinite" fill="hold" grpId="1" nodeType="withEffect">
                                  <p:stCondLst>
                                    <p:cond delay="0"/>
                                  </p:stCondLst>
                                  <p:iterate type="lt">
                                    <p:tmPct val="10000"/>
                                  </p:iterate>
                                  <p:childTnLst>
                                    <p:animScale>
                                      <p:cBhvr>
                                        <p:cTn id="23" dur="500" autoRev="1" fill="hold">
                                          <p:stCondLst>
                                            <p:cond delay="0"/>
                                          </p:stCondLst>
                                        </p:cTn>
                                        <p:tgtEl>
                                          <p:spTgt spid="17420"/>
                                        </p:tgtEl>
                                      </p:cBhvr>
                                      <p:to x="80000" y="100000"/>
                                    </p:animScale>
                                    <p:anim by="(#ppt_w*0.10)" calcmode="lin" valueType="num">
                                      <p:cBhvr>
                                        <p:cTn id="24" dur="500" autoRev="1" fill="hold">
                                          <p:stCondLst>
                                            <p:cond delay="0"/>
                                          </p:stCondLst>
                                        </p:cTn>
                                        <p:tgtEl>
                                          <p:spTgt spid="17420"/>
                                        </p:tgtEl>
                                        <p:attrNameLst>
                                          <p:attrName>ppt_x</p:attrName>
                                        </p:attrNameLst>
                                      </p:cBhvr>
                                    </p:anim>
                                    <p:anim by="(-#ppt_w*0.10)" calcmode="lin" valueType="num">
                                      <p:cBhvr>
                                        <p:cTn id="25" dur="500" autoRev="1" fill="hold">
                                          <p:stCondLst>
                                            <p:cond delay="0"/>
                                          </p:stCondLst>
                                        </p:cTn>
                                        <p:tgtEl>
                                          <p:spTgt spid="17420"/>
                                        </p:tgtEl>
                                        <p:attrNameLst>
                                          <p:attrName>ppt_y</p:attrName>
                                        </p:attrNameLst>
                                      </p:cBhvr>
                                    </p:anim>
                                    <p:animRot by="-480000">
                                      <p:cBhvr>
                                        <p:cTn id="26" dur="500" autoRev="1" fill="hold">
                                          <p:stCondLst>
                                            <p:cond delay="0"/>
                                          </p:stCondLst>
                                        </p:cTn>
                                        <p:tgtEl>
                                          <p:spTgt spid="174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7" grpId="0" animBg="1"/>
      <p:bldP spid="17420" grpId="0"/>
      <p:bldP spid="1742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354139" y="2367894"/>
            <a:ext cx="5468938" cy="990600"/>
          </a:xfrm>
        </p:spPr>
        <p:txBody>
          <a:bodyPr>
            <a:normAutofit fontScale="92500"/>
          </a:bodyPr>
          <a:lstStyle/>
          <a:p>
            <a:pPr eaLnBrk="1" hangingPunct="1">
              <a:lnSpc>
                <a:spcPct val="80000"/>
              </a:lnSpc>
              <a:buFontTx/>
              <a:buNone/>
            </a:pPr>
            <a:r>
              <a:rPr lang="en-US" sz="24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Đuôi</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đèn</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được</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làm</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bằng</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vật</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liệu</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gì</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Trên</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đuôi</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đèn</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có</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mấy</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cực</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tiếp</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xúc</a:t>
            </a:r>
            <a:r>
              <a:rPr lang="en-US" sz="2800" dirty="0">
                <a:solidFill>
                  <a:srgbClr val="009900"/>
                </a:solidFill>
                <a:latin typeface="Times New Roman" pitchFamily="18" charset="0"/>
                <a:cs typeface="Times New Roman" pitchFamily="18" charset="0"/>
              </a:rPr>
              <a:t>?</a:t>
            </a:r>
            <a:endParaRPr lang="en-US" sz="2400" dirty="0">
              <a:solidFill>
                <a:srgbClr val="009900"/>
              </a:solidFill>
              <a:latin typeface="Times New Roman" pitchFamily="18" charset="0"/>
              <a:cs typeface="Times New Roman" pitchFamily="18" charset="0"/>
            </a:endParaRPr>
          </a:p>
        </p:txBody>
      </p:sp>
      <p:sp>
        <p:nvSpPr>
          <p:cNvPr id="24579" name="Rectangle 5"/>
          <p:cNvSpPr>
            <a:spLocks noChangeArrowheads="1"/>
          </p:cNvSpPr>
          <p:nvPr/>
        </p:nvSpPr>
        <p:spPr bwMode="auto">
          <a:xfrm>
            <a:off x="762000" y="560388"/>
            <a:ext cx="487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indent="0">
              <a:buNone/>
            </a:pPr>
            <a:r>
              <a:rPr lang="en-US" sz="2800" b="1" dirty="0">
                <a:solidFill>
                  <a:srgbClr val="FF0000"/>
                </a:solidFill>
                <a:latin typeface="Times New Roman" pitchFamily="18" charset="0"/>
                <a:cs typeface="Times New Roman" pitchFamily="18" charset="0"/>
              </a:rPr>
              <a:t>1. BÓNG ĐÈN SỢI ĐỐT</a:t>
            </a:r>
            <a:endParaRPr lang="en-US" sz="4400" b="1" dirty="0">
              <a:solidFill>
                <a:srgbClr val="FF0000"/>
              </a:solidFill>
              <a:latin typeface="Times New Roman" panose="02020603050405020304" pitchFamily="18" charset="0"/>
              <a:cs typeface="Times New Roman" pitchFamily="18" charset="0"/>
            </a:endParaRPr>
          </a:p>
        </p:txBody>
      </p:sp>
      <p:sp>
        <p:nvSpPr>
          <p:cNvPr id="24580" name="Text Box 6"/>
          <p:cNvSpPr txBox="1">
            <a:spLocks noChangeArrowheads="1"/>
          </p:cNvSpPr>
          <p:nvPr/>
        </p:nvSpPr>
        <p:spPr bwMode="auto">
          <a:xfrm>
            <a:off x="762000" y="1150937"/>
            <a:ext cx="17267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a:solidFill>
                  <a:srgbClr val="D60093"/>
                </a:solidFill>
                <a:latin typeface="Times New Roman" panose="02020603050405020304" pitchFamily="18" charset="0"/>
                <a:cs typeface="Times New Roman" panose="02020603050405020304" pitchFamily="18" charset="0"/>
              </a:rPr>
              <a:t>a. </a:t>
            </a:r>
            <a:r>
              <a:rPr lang="en-US" sz="2800" dirty="0" err="1">
                <a:solidFill>
                  <a:srgbClr val="D60093"/>
                </a:solidFill>
                <a:latin typeface="Times New Roman" panose="02020603050405020304" pitchFamily="18" charset="0"/>
                <a:cs typeface="Times New Roman" panose="02020603050405020304" pitchFamily="18" charset="0"/>
              </a:rPr>
              <a:t>Cấu</a:t>
            </a:r>
            <a:r>
              <a:rPr lang="en-US" sz="2800" dirty="0">
                <a:solidFill>
                  <a:srgbClr val="D60093"/>
                </a:solidFill>
                <a:latin typeface="Times New Roman" panose="02020603050405020304" pitchFamily="18" charset="0"/>
                <a:cs typeface="Times New Roman" panose="02020603050405020304" pitchFamily="18" charset="0"/>
              </a:rPr>
              <a:t> </a:t>
            </a:r>
            <a:r>
              <a:rPr lang="en-US" sz="2800" dirty="0" err="1">
                <a:solidFill>
                  <a:srgbClr val="D60093"/>
                </a:solidFill>
                <a:latin typeface="Times New Roman" panose="02020603050405020304" pitchFamily="18" charset="0"/>
                <a:cs typeface="Times New Roman" panose="02020603050405020304" pitchFamily="18" charset="0"/>
              </a:rPr>
              <a:t>tạo</a:t>
            </a:r>
            <a:r>
              <a:rPr lang="en-US" sz="2800" dirty="0">
                <a:solidFill>
                  <a:srgbClr val="D60093"/>
                </a:solidFill>
                <a:latin typeface="Times New Roman" panose="02020603050405020304" pitchFamily="18" charset="0"/>
                <a:cs typeface="Times New Roman" panose="02020603050405020304" pitchFamily="18" charset="0"/>
              </a:rPr>
              <a:t>:</a:t>
            </a:r>
          </a:p>
        </p:txBody>
      </p:sp>
      <p:sp>
        <p:nvSpPr>
          <p:cNvPr id="24581" name="Text Box 8"/>
          <p:cNvSpPr txBox="1">
            <a:spLocks noChangeArrowheads="1"/>
          </p:cNvSpPr>
          <p:nvPr/>
        </p:nvSpPr>
        <p:spPr bwMode="auto">
          <a:xfrm>
            <a:off x="759040" y="1731306"/>
            <a:ext cx="17796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Đuôi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đèn</a:t>
            </a:r>
            <a:endParaRPr lang="en-US" sz="2800" dirty="0">
              <a:solidFill>
                <a:srgbClr val="0000FF"/>
              </a:solidFill>
              <a:latin typeface="Times New Roman" panose="02020603050405020304" pitchFamily="18" charset="0"/>
              <a:cs typeface="Times New Roman" panose="02020603050405020304" pitchFamily="18" charset="0"/>
            </a:endParaRPr>
          </a:p>
        </p:txBody>
      </p:sp>
      <p:pic>
        <p:nvPicPr>
          <p:cNvPr id="13321" name="Picture 2" descr="dui den 2"/>
          <p:cNvPicPr>
            <a:picLocks noChangeAspect="1" noChangeArrowheads="1"/>
          </p:cNvPicPr>
          <p:nvPr/>
        </p:nvPicPr>
        <p:blipFill>
          <a:blip r:embed="rId2">
            <a:extLst>
              <a:ext uri="{28A0092B-C50C-407E-A947-70E740481C1C}">
                <a14:useLocalDpi xmlns:a14="http://schemas.microsoft.com/office/drawing/2010/main" val="0"/>
              </a:ext>
            </a:extLst>
          </a:blip>
          <a:srcRect r="3621" b="2942"/>
          <a:stretch>
            <a:fillRect/>
          </a:stretch>
        </p:blipFill>
        <p:spPr bwMode="auto">
          <a:xfrm>
            <a:off x="6336321" y="1245088"/>
            <a:ext cx="2332038" cy="25146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22" name="Picture 3" descr="dui den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962400"/>
            <a:ext cx="2286000" cy="25908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21"/>
          <p:cNvGrpSpPr>
            <a:grpSpLocks/>
          </p:cNvGrpSpPr>
          <p:nvPr/>
        </p:nvGrpSpPr>
        <p:grpSpPr bwMode="auto">
          <a:xfrm>
            <a:off x="4276789" y="1334317"/>
            <a:ext cx="3222625" cy="3368676"/>
            <a:chOff x="2564" y="1096"/>
            <a:chExt cx="2030" cy="2122"/>
          </a:xfrm>
        </p:grpSpPr>
        <p:sp>
          <p:nvSpPr>
            <p:cNvPr id="24590" name="Freeform 11"/>
            <p:cNvSpPr>
              <a:spLocks/>
            </p:cNvSpPr>
            <p:nvPr/>
          </p:nvSpPr>
          <p:spPr bwMode="auto">
            <a:xfrm>
              <a:off x="3278" y="1421"/>
              <a:ext cx="1296" cy="1797"/>
            </a:xfrm>
            <a:custGeom>
              <a:avLst/>
              <a:gdLst>
                <a:gd name="T0" fmla="*/ 1258 w 1341"/>
                <a:gd name="T1" fmla="*/ 1433 h 1433"/>
                <a:gd name="T2" fmla="*/ 0 w 1341"/>
                <a:gd name="T3" fmla="*/ 0 h 1433"/>
                <a:gd name="T4" fmla="*/ 1341 w 1341"/>
                <a:gd name="T5" fmla="*/ 1137 h 1433"/>
                <a:gd name="T6" fmla="*/ 0 60000 65536"/>
                <a:gd name="T7" fmla="*/ 0 60000 65536"/>
                <a:gd name="T8" fmla="*/ 0 60000 65536"/>
                <a:gd name="T9" fmla="*/ 0 w 1341"/>
                <a:gd name="T10" fmla="*/ 0 h 1433"/>
                <a:gd name="T11" fmla="*/ 1341 w 1341"/>
                <a:gd name="T12" fmla="*/ 1433 h 1433"/>
              </a:gdLst>
              <a:ahLst/>
              <a:cxnLst>
                <a:cxn ang="T6">
                  <a:pos x="T0" y="T1"/>
                </a:cxn>
                <a:cxn ang="T7">
                  <a:pos x="T2" y="T3"/>
                </a:cxn>
                <a:cxn ang="T8">
                  <a:pos x="T4" y="T5"/>
                </a:cxn>
              </a:cxnLst>
              <a:rect l="T9" t="T10" r="T11" b="T12"/>
              <a:pathLst>
                <a:path w="1341" h="1433">
                  <a:moveTo>
                    <a:pt x="1258" y="1433"/>
                  </a:moveTo>
                  <a:lnTo>
                    <a:pt x="0" y="0"/>
                  </a:lnTo>
                  <a:lnTo>
                    <a:pt x="1341" y="1137"/>
                  </a:lnTo>
                </a:path>
              </a:pathLst>
            </a:custGeom>
            <a:noFill/>
            <a:ln w="38100">
              <a:solidFill>
                <a:srgbClr val="8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4591" name="Text Box 12"/>
            <p:cNvSpPr txBox="1">
              <a:spLocks noChangeArrowheads="1"/>
            </p:cNvSpPr>
            <p:nvPr/>
          </p:nvSpPr>
          <p:spPr bwMode="auto">
            <a:xfrm>
              <a:off x="2564" y="1096"/>
              <a:ext cx="77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dirty="0">
                  <a:solidFill>
                    <a:srgbClr val="0000FF"/>
                  </a:solidFill>
                  <a:latin typeface="Times New Roman" pitchFamily="18" charset="0"/>
                  <a:cs typeface="Times New Roman" pitchFamily="18" charset="0"/>
                </a:rPr>
                <a:t>Hai </a:t>
              </a:r>
              <a:r>
                <a:rPr lang="en-US" dirty="0" err="1">
                  <a:solidFill>
                    <a:srgbClr val="0000FF"/>
                  </a:solidFill>
                  <a:latin typeface="Times New Roman" pitchFamily="18" charset="0"/>
                  <a:cs typeface="Times New Roman" pitchFamily="18" charset="0"/>
                </a:rPr>
                <a:t>cực</a:t>
              </a:r>
              <a:r>
                <a:rPr lang="en-US" dirty="0">
                  <a:solidFill>
                    <a:srgbClr val="0000FF"/>
                  </a:solidFill>
                  <a:latin typeface="Times New Roman" pitchFamily="18" charset="0"/>
                  <a:cs typeface="Times New Roman" pitchFamily="18" charset="0"/>
                </a:rPr>
                <a:t> </a:t>
              </a:r>
            </a:p>
            <a:p>
              <a:pPr eaLnBrk="1" hangingPunct="1"/>
              <a:r>
                <a:rPr lang="en-US" dirty="0" err="1">
                  <a:solidFill>
                    <a:srgbClr val="0000FF"/>
                  </a:solidFill>
                  <a:latin typeface="Times New Roman" pitchFamily="18" charset="0"/>
                  <a:cs typeface="Times New Roman" pitchFamily="18" charset="0"/>
                </a:rPr>
                <a:t>tiếp</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xúc</a:t>
              </a:r>
              <a:endParaRPr lang="en-US" dirty="0">
                <a:solidFill>
                  <a:srgbClr val="0000FF"/>
                </a:solidFill>
                <a:latin typeface="Times New Roman" pitchFamily="18" charset="0"/>
                <a:cs typeface="Times New Roman" pitchFamily="18" charset="0"/>
              </a:endParaRPr>
            </a:p>
          </p:txBody>
        </p:sp>
        <p:sp>
          <p:nvSpPr>
            <p:cNvPr id="24592" name="Freeform 13"/>
            <p:cNvSpPr>
              <a:spLocks/>
            </p:cNvSpPr>
            <p:nvPr/>
          </p:nvSpPr>
          <p:spPr bwMode="auto">
            <a:xfrm>
              <a:off x="3250" y="1149"/>
              <a:ext cx="1344" cy="144"/>
            </a:xfrm>
            <a:custGeom>
              <a:avLst/>
              <a:gdLst>
                <a:gd name="T0" fmla="*/ 989 w 1448"/>
                <a:gd name="T1" fmla="*/ 0 h 515"/>
                <a:gd name="T2" fmla="*/ 0 w 1448"/>
                <a:gd name="T3" fmla="*/ 3 h 515"/>
                <a:gd name="T4" fmla="*/ 1074 w 1448"/>
                <a:gd name="T5" fmla="*/ 3 h 515"/>
                <a:gd name="T6" fmla="*/ 0 60000 65536"/>
                <a:gd name="T7" fmla="*/ 0 60000 65536"/>
                <a:gd name="T8" fmla="*/ 0 60000 65536"/>
                <a:gd name="T9" fmla="*/ 0 w 1448"/>
                <a:gd name="T10" fmla="*/ 0 h 515"/>
                <a:gd name="T11" fmla="*/ 1448 w 1448"/>
                <a:gd name="T12" fmla="*/ 515 h 515"/>
              </a:gdLst>
              <a:ahLst/>
              <a:cxnLst>
                <a:cxn ang="T6">
                  <a:pos x="T0" y="T1"/>
                </a:cxn>
                <a:cxn ang="T7">
                  <a:pos x="T2" y="T3"/>
                </a:cxn>
                <a:cxn ang="T8">
                  <a:pos x="T4" y="T5"/>
                </a:cxn>
              </a:cxnLst>
              <a:rect l="T9" t="T10" r="T11" b="T12"/>
              <a:pathLst>
                <a:path w="1448" h="515">
                  <a:moveTo>
                    <a:pt x="1334" y="0"/>
                  </a:moveTo>
                  <a:lnTo>
                    <a:pt x="0" y="515"/>
                  </a:lnTo>
                  <a:lnTo>
                    <a:pt x="1448" y="432"/>
                  </a:lnTo>
                </a:path>
              </a:pathLst>
            </a:custGeom>
            <a:noFill/>
            <a:ln w="38100">
              <a:solidFill>
                <a:srgbClr val="8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vi-VN"/>
            </a:p>
          </p:txBody>
        </p:sp>
      </p:grpSp>
      <p:sp>
        <p:nvSpPr>
          <p:cNvPr id="13327" name="Text Box 15"/>
          <p:cNvSpPr txBox="1">
            <a:spLocks noChangeArrowheads="1"/>
          </p:cNvSpPr>
          <p:nvPr/>
        </p:nvSpPr>
        <p:spPr bwMode="auto">
          <a:xfrm>
            <a:off x="712687" y="4856946"/>
            <a:ext cx="441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just" eaLnBrk="1" hangingPunct="1"/>
            <a:r>
              <a:rPr lang="en-US" sz="2800" dirty="0">
                <a:solidFill>
                  <a:srgbClr val="009900"/>
                </a:solidFill>
                <a:latin typeface="Times New Roman" pitchFamily="18" charset="0"/>
                <a:cs typeface="Times New Roman" pitchFamily="18" charset="0"/>
              </a:rPr>
              <a:t>Quan </a:t>
            </a:r>
            <a:r>
              <a:rPr lang="en-US" sz="2800" dirty="0" err="1">
                <a:solidFill>
                  <a:srgbClr val="009900"/>
                </a:solidFill>
                <a:latin typeface="Times New Roman" pitchFamily="18" charset="0"/>
                <a:cs typeface="Times New Roman" pitchFamily="18" charset="0"/>
              </a:rPr>
              <a:t>sát</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hình</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hãy</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cho</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biết</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có</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mấy</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kiểu</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đuôi</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đèn</a:t>
            </a:r>
            <a:r>
              <a:rPr lang="en-US" sz="2800" dirty="0">
                <a:solidFill>
                  <a:srgbClr val="009900"/>
                </a:solidFill>
                <a:latin typeface="Times New Roman" pitchFamily="18" charset="0"/>
                <a:cs typeface="Times New Roman" pitchFamily="18" charset="0"/>
              </a:rPr>
              <a:t>?</a:t>
            </a:r>
          </a:p>
        </p:txBody>
      </p:sp>
      <p:sp>
        <p:nvSpPr>
          <p:cNvPr id="13328" name="Text Box 16"/>
          <p:cNvSpPr txBox="1">
            <a:spLocks noChangeArrowheads="1"/>
          </p:cNvSpPr>
          <p:nvPr/>
        </p:nvSpPr>
        <p:spPr bwMode="auto">
          <a:xfrm>
            <a:off x="682766" y="5927547"/>
            <a:ext cx="4814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dirty="0" err="1">
                <a:solidFill>
                  <a:srgbClr val="FF0000"/>
                </a:solidFill>
                <a:latin typeface="Times New Roman" pitchFamily="18" charset="0"/>
                <a:cs typeface="Times New Roman" pitchFamily="18" charset="0"/>
              </a:rPr>
              <a:t>Có</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hai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kiểu</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Đuôi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xoáy</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Đuôi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ngạnh</a:t>
            </a:r>
            <a:endParaRPr lang="en-US" dirty="0">
              <a:solidFill>
                <a:srgbClr val="FF0000"/>
              </a:solidFill>
              <a:latin typeface="Times New Roman" pitchFamily="18" charset="0"/>
              <a:cs typeface="Times New Roman" pitchFamily="18" charset="0"/>
            </a:endParaRPr>
          </a:p>
        </p:txBody>
      </p:sp>
      <p:sp>
        <p:nvSpPr>
          <p:cNvPr id="13330" name="Line 18"/>
          <p:cNvSpPr>
            <a:spLocks noChangeShapeType="1"/>
          </p:cNvSpPr>
          <p:nvPr/>
        </p:nvSpPr>
        <p:spPr bwMode="auto">
          <a:xfrm flipV="1">
            <a:off x="3733737" y="3205932"/>
            <a:ext cx="3429063" cy="2830071"/>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3331" name="Line 19"/>
          <p:cNvSpPr>
            <a:spLocks noChangeShapeType="1"/>
          </p:cNvSpPr>
          <p:nvPr/>
        </p:nvSpPr>
        <p:spPr bwMode="auto">
          <a:xfrm flipV="1">
            <a:off x="5029200" y="4751796"/>
            <a:ext cx="1485932" cy="128420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3332" name="Text Box 20"/>
          <p:cNvSpPr txBox="1">
            <a:spLocks noChangeArrowheads="1"/>
          </p:cNvSpPr>
          <p:nvPr/>
        </p:nvSpPr>
        <p:spPr bwMode="auto">
          <a:xfrm>
            <a:off x="712687" y="3083144"/>
            <a:ext cx="515471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just" eaLnBrk="1" hangingPunct="1"/>
            <a:r>
              <a:rPr lang="en-US" sz="2800" dirty="0" err="1">
                <a:solidFill>
                  <a:srgbClr val="FF0000"/>
                </a:solidFill>
                <a:latin typeface="Times New Roman" pitchFamily="18" charset="0"/>
                <a:cs typeface="Times New Roman" pitchFamily="18" charset="0"/>
              </a:rPr>
              <a:t>Đuôi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đèn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bằng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hoặc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sắt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kẽm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gắn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chặt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bóng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thuỷ</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tinh</a:t>
            </a:r>
            <a:r>
              <a:rPr lang="en-US" sz="2800" dirty="0">
                <a:solidFill>
                  <a:srgbClr val="FF0000"/>
                </a:solidFill>
                <a:latin typeface="Times New Roman" pitchFamily="18" charset="0"/>
                <a:cs typeface="Times New Roman" pitchFamily="18" charset="0"/>
              </a:rPr>
              <a:t>. </a:t>
            </a:r>
          </a:p>
          <a:p>
            <a:pPr eaLnBrk="1" hangingPunct="1"/>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đuôi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xúc</a:t>
            </a:r>
            <a:endParaRPr lang="en-US" sz="2800" dirty="0">
              <a:solidFill>
                <a:srgbClr val="FF0000"/>
              </a:solidFill>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B3DB64E5-4377-4259-98C0-4F7F609E1708}"/>
              </a:ext>
            </a:extLst>
          </p:cNvPr>
          <p:cNvPicPr>
            <a:picLocks noChangeAspect="1"/>
          </p:cNvPicPr>
          <p:nvPr/>
        </p:nvPicPr>
        <p:blipFill>
          <a:blip r:embed="rId4"/>
          <a:stretch>
            <a:fillRect/>
          </a:stretch>
        </p:blipFill>
        <p:spPr>
          <a:xfrm>
            <a:off x="0" y="12192"/>
            <a:ext cx="9144000" cy="6833615"/>
          </a:xfrm>
          <a:prstGeom prst="rect">
            <a:avLst/>
          </a:prstGeom>
        </p:spPr>
      </p:pic>
    </p:spTree>
    <p:extLst>
      <p:ext uri="{BB962C8B-B14F-4D97-AF65-F5344CB8AC3E}">
        <p14:creationId xmlns:p14="http://schemas.microsoft.com/office/powerpoint/2010/main" val="16199319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321"/>
                                        </p:tgtEl>
                                        <p:attrNameLst>
                                          <p:attrName>style.visibility</p:attrName>
                                        </p:attrNameLst>
                                      </p:cBhvr>
                                      <p:to>
                                        <p:strVal val="visible"/>
                                      </p:to>
                                    </p:set>
                                    <p:anim calcmode="lin" valueType="num">
                                      <p:cBhvr additive="base">
                                        <p:cTn id="11" dur="500" fill="hold"/>
                                        <p:tgtEl>
                                          <p:spTgt spid="13321"/>
                                        </p:tgtEl>
                                        <p:attrNameLst>
                                          <p:attrName>ppt_x</p:attrName>
                                        </p:attrNameLst>
                                      </p:cBhvr>
                                      <p:tavLst>
                                        <p:tav tm="0">
                                          <p:val>
                                            <p:strVal val="#ppt_x"/>
                                          </p:val>
                                        </p:tav>
                                        <p:tav tm="100000">
                                          <p:val>
                                            <p:strVal val="#ppt_x"/>
                                          </p:val>
                                        </p:tav>
                                      </p:tavLst>
                                    </p:anim>
                                    <p:anim calcmode="lin" valueType="num">
                                      <p:cBhvr additive="base">
                                        <p:cTn id="12" dur="500" fill="hold"/>
                                        <p:tgtEl>
                                          <p:spTgt spid="133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322"/>
                                        </p:tgtEl>
                                        <p:attrNameLst>
                                          <p:attrName>style.visibility</p:attrName>
                                        </p:attrNameLst>
                                      </p:cBhvr>
                                      <p:to>
                                        <p:strVal val="visible"/>
                                      </p:to>
                                    </p:set>
                                    <p:anim calcmode="lin" valueType="num">
                                      <p:cBhvr additive="base">
                                        <p:cTn id="15" dur="500" fill="hold"/>
                                        <p:tgtEl>
                                          <p:spTgt spid="13322"/>
                                        </p:tgtEl>
                                        <p:attrNameLst>
                                          <p:attrName>ppt_x</p:attrName>
                                        </p:attrNameLst>
                                      </p:cBhvr>
                                      <p:tavLst>
                                        <p:tav tm="0">
                                          <p:val>
                                            <p:strVal val="#ppt_x"/>
                                          </p:val>
                                        </p:tav>
                                        <p:tav tm="100000">
                                          <p:val>
                                            <p:strVal val="#ppt_x"/>
                                          </p:val>
                                        </p:tav>
                                      </p:tavLst>
                                    </p:anim>
                                    <p:anim calcmode="lin" valueType="num">
                                      <p:cBhvr additive="base">
                                        <p:cTn id="16" dur="500" fill="hold"/>
                                        <p:tgtEl>
                                          <p:spTgt spid="1332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332"/>
                                        </p:tgtEl>
                                        <p:attrNameLst>
                                          <p:attrName>style.visibility</p:attrName>
                                        </p:attrNameLst>
                                      </p:cBhvr>
                                      <p:to>
                                        <p:strVal val="visible"/>
                                      </p:to>
                                    </p:set>
                                    <p:anim calcmode="lin" valueType="num">
                                      <p:cBhvr additive="base">
                                        <p:cTn id="21" dur="500" fill="hold"/>
                                        <p:tgtEl>
                                          <p:spTgt spid="13332"/>
                                        </p:tgtEl>
                                        <p:attrNameLst>
                                          <p:attrName>ppt_x</p:attrName>
                                        </p:attrNameLst>
                                      </p:cBhvr>
                                      <p:tavLst>
                                        <p:tav tm="0">
                                          <p:val>
                                            <p:strVal val="#ppt_x"/>
                                          </p:val>
                                        </p:tav>
                                        <p:tav tm="100000">
                                          <p:val>
                                            <p:strVal val="#ppt_x"/>
                                          </p:val>
                                        </p:tav>
                                      </p:tavLst>
                                    </p:anim>
                                    <p:anim calcmode="lin" valueType="num">
                                      <p:cBhvr additive="base">
                                        <p:cTn id="22" dur="500" fill="hold"/>
                                        <p:tgtEl>
                                          <p:spTgt spid="1333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27"/>
                                        </p:tgtEl>
                                        <p:attrNameLst>
                                          <p:attrName>style.visibility</p:attrName>
                                        </p:attrNameLst>
                                      </p:cBhvr>
                                      <p:to>
                                        <p:strVal val="visible"/>
                                      </p:to>
                                    </p:set>
                                    <p:anim calcmode="lin" valueType="num">
                                      <p:cBhvr additive="base">
                                        <p:cTn id="31" dur="500" fill="hold"/>
                                        <p:tgtEl>
                                          <p:spTgt spid="13327"/>
                                        </p:tgtEl>
                                        <p:attrNameLst>
                                          <p:attrName>ppt_x</p:attrName>
                                        </p:attrNameLst>
                                      </p:cBhvr>
                                      <p:tavLst>
                                        <p:tav tm="0">
                                          <p:val>
                                            <p:strVal val="#ppt_x"/>
                                          </p:val>
                                        </p:tav>
                                        <p:tav tm="100000">
                                          <p:val>
                                            <p:strVal val="#ppt_x"/>
                                          </p:val>
                                        </p:tav>
                                      </p:tavLst>
                                    </p:anim>
                                    <p:anim calcmode="lin" valueType="num">
                                      <p:cBhvr additive="base">
                                        <p:cTn id="32" dur="500" fill="hold"/>
                                        <p:tgtEl>
                                          <p:spTgt spid="1332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28"/>
                                        </p:tgtEl>
                                        <p:attrNameLst>
                                          <p:attrName>style.visibility</p:attrName>
                                        </p:attrNameLst>
                                      </p:cBhvr>
                                      <p:to>
                                        <p:strVal val="visible"/>
                                      </p:to>
                                    </p:set>
                                    <p:anim calcmode="lin" valueType="num">
                                      <p:cBhvr additive="base">
                                        <p:cTn id="37" dur="500" fill="hold"/>
                                        <p:tgtEl>
                                          <p:spTgt spid="13328"/>
                                        </p:tgtEl>
                                        <p:attrNameLst>
                                          <p:attrName>ppt_x</p:attrName>
                                        </p:attrNameLst>
                                      </p:cBhvr>
                                      <p:tavLst>
                                        <p:tav tm="0">
                                          <p:val>
                                            <p:strVal val="#ppt_x"/>
                                          </p:val>
                                        </p:tav>
                                        <p:tav tm="100000">
                                          <p:val>
                                            <p:strVal val="#ppt_x"/>
                                          </p:val>
                                        </p:tav>
                                      </p:tavLst>
                                    </p:anim>
                                    <p:anim calcmode="lin" valueType="num">
                                      <p:cBhvr additive="base">
                                        <p:cTn id="38" dur="500" fill="hold"/>
                                        <p:tgtEl>
                                          <p:spTgt spid="133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331"/>
                                        </p:tgtEl>
                                        <p:attrNameLst>
                                          <p:attrName>style.visibility</p:attrName>
                                        </p:attrNameLst>
                                      </p:cBhvr>
                                      <p:to>
                                        <p:strVal val="visible"/>
                                      </p:to>
                                    </p:set>
                                    <p:anim calcmode="lin" valueType="num">
                                      <p:cBhvr additive="base">
                                        <p:cTn id="41" dur="500" fill="hold"/>
                                        <p:tgtEl>
                                          <p:spTgt spid="13331"/>
                                        </p:tgtEl>
                                        <p:attrNameLst>
                                          <p:attrName>ppt_x</p:attrName>
                                        </p:attrNameLst>
                                      </p:cBhvr>
                                      <p:tavLst>
                                        <p:tav tm="0">
                                          <p:val>
                                            <p:strVal val="#ppt_x"/>
                                          </p:val>
                                        </p:tav>
                                        <p:tav tm="100000">
                                          <p:val>
                                            <p:strVal val="#ppt_x"/>
                                          </p:val>
                                        </p:tav>
                                      </p:tavLst>
                                    </p:anim>
                                    <p:anim calcmode="lin" valueType="num">
                                      <p:cBhvr additive="base">
                                        <p:cTn id="42" dur="500" fill="hold"/>
                                        <p:tgtEl>
                                          <p:spTgt spid="1333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330"/>
                                        </p:tgtEl>
                                        <p:attrNameLst>
                                          <p:attrName>style.visibility</p:attrName>
                                        </p:attrNameLst>
                                      </p:cBhvr>
                                      <p:to>
                                        <p:strVal val="visible"/>
                                      </p:to>
                                    </p:set>
                                    <p:anim calcmode="lin" valueType="num">
                                      <p:cBhvr additive="base">
                                        <p:cTn id="45" dur="500" fill="hold"/>
                                        <p:tgtEl>
                                          <p:spTgt spid="13330"/>
                                        </p:tgtEl>
                                        <p:attrNameLst>
                                          <p:attrName>ppt_x</p:attrName>
                                        </p:attrNameLst>
                                      </p:cBhvr>
                                      <p:tavLst>
                                        <p:tav tm="0">
                                          <p:val>
                                            <p:strVal val="#ppt_x"/>
                                          </p:val>
                                        </p:tav>
                                        <p:tav tm="100000">
                                          <p:val>
                                            <p:strVal val="#ppt_x"/>
                                          </p:val>
                                        </p:tav>
                                      </p:tavLst>
                                    </p:anim>
                                    <p:anim calcmode="lin" valueType="num">
                                      <p:cBhvr additive="base">
                                        <p:cTn id="46" dur="500" fill="hold"/>
                                        <p:tgtEl>
                                          <p:spTgt spid="13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27" grpId="0"/>
      <p:bldP spid="13328" grpId="0"/>
      <p:bldP spid="13330" grpId="0" animBg="1"/>
      <p:bldP spid="13331" grpId="0" animBg="1"/>
      <p:bldP spid="133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562714" y="585049"/>
            <a:ext cx="484748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indent="0">
              <a:buNone/>
            </a:pPr>
            <a:r>
              <a:rPr lang="en-US" sz="3200" b="1" dirty="0">
                <a:solidFill>
                  <a:srgbClr val="FF0000"/>
                </a:solidFill>
                <a:latin typeface="Times New Roman" panose="02020603050405020304" pitchFamily="18" charset="0"/>
                <a:cs typeface="Times New Roman" panose="02020603050405020304" pitchFamily="18" charset="0"/>
              </a:rPr>
              <a:t>1. BÓNG ĐÈN SỢI ĐỐT</a:t>
            </a:r>
            <a:endParaRPr lang="en-US" sz="4800" b="1" dirty="0">
              <a:solidFill>
                <a:srgbClr val="FF0000"/>
              </a:solidFill>
              <a:latin typeface="Times New Roman" panose="02020603050405020304" pitchFamily="18" charset="0"/>
              <a:cs typeface="Times New Roman" pitchFamily="18" charset="0"/>
            </a:endParaRPr>
          </a:p>
        </p:txBody>
      </p:sp>
      <p:sp>
        <p:nvSpPr>
          <p:cNvPr id="25603" name="Text Box 6"/>
          <p:cNvSpPr txBox="1">
            <a:spLocks noChangeArrowheads="1"/>
          </p:cNvSpPr>
          <p:nvPr/>
        </p:nvSpPr>
        <p:spPr bwMode="auto">
          <a:xfrm>
            <a:off x="644522" y="1887731"/>
            <a:ext cx="38218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3200" dirty="0">
                <a:solidFill>
                  <a:srgbClr val="D60093"/>
                </a:solidFill>
                <a:latin typeface="Times New Roman" panose="02020603050405020304" pitchFamily="18" charset="0"/>
                <a:cs typeface="Times New Roman" pitchFamily="18" charset="0"/>
              </a:rPr>
              <a:t>b. </a:t>
            </a:r>
            <a:r>
              <a:rPr lang="en-US" sz="3200" dirty="0" err="1">
                <a:solidFill>
                  <a:srgbClr val="D60093"/>
                </a:solidFill>
                <a:latin typeface="Times New Roman" panose="02020603050405020304" pitchFamily="18" charset="0"/>
                <a:cs typeface="Times New Roman" pitchFamily="18" charset="0"/>
              </a:rPr>
              <a:t>Nguyên</a:t>
            </a:r>
            <a:r>
              <a:rPr lang="en-US" sz="3200" dirty="0">
                <a:solidFill>
                  <a:srgbClr val="D60093"/>
                </a:solidFill>
                <a:latin typeface="Times New Roman" panose="02020603050405020304" pitchFamily="18" charset="0"/>
                <a:cs typeface="Times New Roman" pitchFamily="18" charset="0"/>
              </a:rPr>
              <a:t> </a:t>
            </a:r>
            <a:r>
              <a:rPr lang="en-US" sz="3200" dirty="0" err="1">
                <a:solidFill>
                  <a:srgbClr val="D60093"/>
                </a:solidFill>
                <a:latin typeface="Times New Roman" panose="02020603050405020304" pitchFamily="18" charset="0"/>
                <a:cs typeface="Times New Roman" pitchFamily="18" charset="0"/>
              </a:rPr>
              <a:t>lý</a:t>
            </a:r>
            <a:r>
              <a:rPr lang="en-US" sz="3200" dirty="0">
                <a:solidFill>
                  <a:srgbClr val="D60093"/>
                </a:solidFill>
                <a:latin typeface="Times New Roman" panose="02020603050405020304" pitchFamily="18" charset="0"/>
                <a:cs typeface="Times New Roman" pitchFamily="18" charset="0"/>
              </a:rPr>
              <a:t> </a:t>
            </a:r>
            <a:r>
              <a:rPr lang="en-US" sz="3200" dirty="0" err="1">
                <a:solidFill>
                  <a:srgbClr val="D60093"/>
                </a:solidFill>
                <a:latin typeface="Times New Roman" panose="02020603050405020304" pitchFamily="18" charset="0"/>
                <a:cs typeface="Times New Roman" pitchFamily="18" charset="0"/>
              </a:rPr>
              <a:t>làm</a:t>
            </a:r>
            <a:r>
              <a:rPr lang="en-US" sz="3200" dirty="0">
                <a:solidFill>
                  <a:srgbClr val="D60093"/>
                </a:solidFill>
                <a:latin typeface="Times New Roman" panose="02020603050405020304" pitchFamily="18" charset="0"/>
                <a:cs typeface="Times New Roman" pitchFamily="18" charset="0"/>
              </a:rPr>
              <a:t> </a:t>
            </a:r>
            <a:r>
              <a:rPr lang="en-US" sz="3200" dirty="0" err="1">
                <a:solidFill>
                  <a:srgbClr val="D60093"/>
                </a:solidFill>
                <a:latin typeface="Times New Roman" panose="02020603050405020304" pitchFamily="18" charset="0"/>
                <a:cs typeface="Times New Roman" pitchFamily="18" charset="0"/>
              </a:rPr>
              <a:t>việc</a:t>
            </a:r>
            <a:endParaRPr lang="en-US" sz="3200" dirty="0">
              <a:solidFill>
                <a:srgbClr val="D60093"/>
              </a:solidFill>
              <a:latin typeface="Times New Roman" panose="02020603050405020304" pitchFamily="18" charset="0"/>
              <a:cs typeface="Times New Roman" pitchFamily="18" charset="0"/>
            </a:endParaRPr>
          </a:p>
        </p:txBody>
      </p:sp>
      <p:sp>
        <p:nvSpPr>
          <p:cNvPr id="14343" name="Text Box 7"/>
          <p:cNvSpPr txBox="1">
            <a:spLocks noChangeArrowheads="1"/>
          </p:cNvSpPr>
          <p:nvPr/>
        </p:nvSpPr>
        <p:spPr bwMode="auto">
          <a:xfrm>
            <a:off x="644522" y="2544314"/>
            <a:ext cx="815849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just" eaLnBrk="1" hangingPunct="1"/>
            <a:r>
              <a:rPr lang="en-US" sz="3200" dirty="0">
                <a:solidFill>
                  <a:srgbClr val="0000FF"/>
                </a:solidFill>
                <a:latin typeface="Times New Roman" pitchFamily="18" charset="0"/>
                <a:cs typeface="Times New Roman" pitchFamily="18" charset="0"/>
              </a:rPr>
              <a:t>Quan </a:t>
            </a:r>
            <a:r>
              <a:rPr lang="en-US" sz="3200" dirty="0" err="1">
                <a:solidFill>
                  <a:srgbClr val="0000FF"/>
                </a:solidFill>
                <a:latin typeface="Times New Roman" pitchFamily="18" charset="0"/>
                <a:cs typeface="Times New Roman" pitchFamily="18" charset="0"/>
              </a:rPr>
              <a:t>sát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hiện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tượng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phát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sáng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đèn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em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hãy</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nêu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nguyên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lý</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việc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đèn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sợi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đốt</a:t>
            </a:r>
            <a:r>
              <a:rPr lang="en-US" sz="3200" dirty="0">
                <a:solidFill>
                  <a:srgbClr val="0000FF"/>
                </a:solidFill>
                <a:latin typeface="Times New Roman" pitchFamily="18" charset="0"/>
                <a:cs typeface="Times New Roman" pitchFamily="18" charset="0"/>
              </a:rPr>
              <a:t>?</a:t>
            </a:r>
          </a:p>
        </p:txBody>
      </p:sp>
      <p:sp>
        <p:nvSpPr>
          <p:cNvPr id="14344" name="Text Box 8"/>
          <p:cNvSpPr txBox="1">
            <a:spLocks noChangeArrowheads="1"/>
          </p:cNvSpPr>
          <p:nvPr/>
        </p:nvSpPr>
        <p:spPr bwMode="auto">
          <a:xfrm>
            <a:off x="592212" y="3693340"/>
            <a:ext cx="815849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just" eaLnBrk="1" hangingPunct="1"/>
            <a:r>
              <a:rPr lang="en-US" sz="3200" dirty="0">
                <a:solidFill>
                  <a:srgbClr val="FF0000"/>
                </a:solidFill>
                <a:latin typeface="Times New Roman" pitchFamily="18" charset="0"/>
                <a:cs typeface="Times New Roman" pitchFamily="18" charset="0"/>
              </a:rPr>
              <a:t>Khi </a:t>
            </a:r>
            <a:r>
              <a:rPr lang="en-US" sz="3200" dirty="0" err="1">
                <a:solidFill>
                  <a:srgbClr val="FF0000"/>
                </a:solidFill>
                <a:latin typeface="Times New Roman" pitchFamily="18" charset="0"/>
                <a:cs typeface="Times New Roman" pitchFamily="18" charset="0"/>
              </a:rPr>
              <a:t>đóng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điện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dòng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điện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chạy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dây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tóc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đèn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dây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tóc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đèn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nóng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đến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nhiệt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độ</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cao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dây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tóc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đèn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sáng</a:t>
            </a:r>
            <a:r>
              <a:rPr lang="en-US" sz="3200" dirty="0">
                <a:solidFill>
                  <a:srgbClr val="FF0000"/>
                </a:solidFill>
                <a:latin typeface="Times New Roman" pitchFamily="18" charset="0"/>
                <a:cs typeface="Times New Roman" pitchFamily="18" charset="0"/>
              </a:rPr>
              <a:t>.</a:t>
            </a:r>
          </a:p>
        </p:txBody>
      </p:sp>
      <p:sp>
        <p:nvSpPr>
          <p:cNvPr id="25606" name="Text Box 7"/>
          <p:cNvSpPr txBox="1">
            <a:spLocks noChangeArrowheads="1"/>
          </p:cNvSpPr>
          <p:nvPr/>
        </p:nvSpPr>
        <p:spPr bwMode="auto">
          <a:xfrm>
            <a:off x="644522" y="1190257"/>
            <a:ext cx="18389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3200" dirty="0">
                <a:solidFill>
                  <a:srgbClr val="D60093"/>
                </a:solidFill>
                <a:latin typeface="Times New Roman" panose="02020603050405020304" pitchFamily="18" charset="0"/>
                <a:cs typeface="Times New Roman" panose="02020603050405020304" pitchFamily="18" charset="0"/>
              </a:rPr>
              <a:t>a. </a:t>
            </a:r>
            <a:r>
              <a:rPr lang="en-US" sz="3200" dirty="0" err="1">
                <a:solidFill>
                  <a:srgbClr val="D60093"/>
                </a:solidFill>
                <a:latin typeface="Times New Roman" panose="02020603050405020304" pitchFamily="18" charset="0"/>
                <a:cs typeface="Times New Roman" panose="02020603050405020304" pitchFamily="18" charset="0"/>
              </a:rPr>
              <a:t>Cấu</a:t>
            </a:r>
            <a:r>
              <a:rPr lang="en-US" sz="3200" dirty="0">
                <a:solidFill>
                  <a:srgbClr val="D60093"/>
                </a:solidFill>
                <a:latin typeface="Times New Roman" panose="02020603050405020304" pitchFamily="18" charset="0"/>
                <a:cs typeface="Times New Roman" panose="02020603050405020304" pitchFamily="18" charset="0"/>
              </a:rPr>
              <a:t> </a:t>
            </a:r>
            <a:r>
              <a:rPr lang="en-US" sz="3200" dirty="0" err="1">
                <a:solidFill>
                  <a:srgbClr val="D60093"/>
                </a:solidFill>
                <a:latin typeface="Times New Roman" panose="02020603050405020304" pitchFamily="18" charset="0"/>
                <a:cs typeface="Times New Roman" panose="02020603050405020304" pitchFamily="18" charset="0"/>
              </a:rPr>
              <a:t>tạo</a:t>
            </a:r>
            <a:endParaRPr lang="en-US" sz="3200" dirty="0">
              <a:solidFill>
                <a:srgbClr val="D60093"/>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4F692B6-48E6-4017-A490-44AD5E93DBAF}"/>
              </a:ext>
            </a:extLst>
          </p:cNvPr>
          <p:cNvPicPr>
            <a:picLocks noChangeAspect="1"/>
          </p:cNvPicPr>
          <p:nvPr/>
        </p:nvPicPr>
        <p:blipFill>
          <a:blip r:embed="rId2"/>
          <a:stretch>
            <a:fillRect/>
          </a:stretch>
        </p:blipFill>
        <p:spPr>
          <a:xfrm>
            <a:off x="0" y="12192"/>
            <a:ext cx="9144000" cy="6833615"/>
          </a:xfrm>
          <a:prstGeom prst="rect">
            <a:avLst/>
          </a:prstGeom>
        </p:spPr>
      </p:pic>
    </p:spTree>
    <p:extLst>
      <p:ext uri="{BB962C8B-B14F-4D97-AF65-F5344CB8AC3E}">
        <p14:creationId xmlns:p14="http://schemas.microsoft.com/office/powerpoint/2010/main" val="142792521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 calcmode="lin" valueType="num">
                                      <p:cBhvr additive="base">
                                        <p:cTn id="7" dur="500" fill="hold"/>
                                        <p:tgtEl>
                                          <p:spTgt spid="14343"/>
                                        </p:tgtEl>
                                        <p:attrNameLst>
                                          <p:attrName>ppt_x</p:attrName>
                                        </p:attrNameLst>
                                      </p:cBhvr>
                                      <p:tavLst>
                                        <p:tav tm="0">
                                          <p:val>
                                            <p:strVal val="#ppt_x"/>
                                          </p:val>
                                        </p:tav>
                                        <p:tav tm="100000">
                                          <p:val>
                                            <p:strVal val="#ppt_x"/>
                                          </p:val>
                                        </p:tav>
                                      </p:tavLst>
                                    </p:anim>
                                    <p:anim calcmode="lin" valueType="num">
                                      <p:cBhvr additive="base">
                                        <p:cTn id="8" dur="500" fill="hold"/>
                                        <p:tgtEl>
                                          <p:spTgt spid="1434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4"/>
                                        </p:tgtEl>
                                        <p:attrNameLst>
                                          <p:attrName>style.visibility</p:attrName>
                                        </p:attrNameLst>
                                      </p:cBhvr>
                                      <p:to>
                                        <p:strVal val="visible"/>
                                      </p:to>
                                    </p:set>
                                    <p:anim calcmode="lin" valueType="num">
                                      <p:cBhvr additive="base">
                                        <p:cTn id="13" dur="500" fill="hold"/>
                                        <p:tgtEl>
                                          <p:spTgt spid="14344"/>
                                        </p:tgtEl>
                                        <p:attrNameLst>
                                          <p:attrName>ppt_x</p:attrName>
                                        </p:attrNameLst>
                                      </p:cBhvr>
                                      <p:tavLst>
                                        <p:tav tm="0">
                                          <p:val>
                                            <p:strVal val="#ppt_x"/>
                                          </p:val>
                                        </p:tav>
                                        <p:tav tm="100000">
                                          <p:val>
                                            <p:strVal val="#ppt_x"/>
                                          </p:val>
                                        </p:tav>
                                      </p:tavLst>
                                    </p:anim>
                                    <p:anim calcmode="lin" valueType="num">
                                      <p:cBhvr additive="base">
                                        <p:cTn id="14"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457200" y="149453"/>
            <a:ext cx="475643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indent="0">
              <a:buNone/>
            </a:pPr>
            <a:r>
              <a:rPr lang="en-US" sz="2800" b="1" dirty="0">
                <a:solidFill>
                  <a:srgbClr val="FF0000"/>
                </a:solidFill>
                <a:latin typeface="Times New Roman" panose="02020603050405020304" pitchFamily="18" charset="0"/>
                <a:cs typeface="Times New Roman" pitchFamily="18" charset="0"/>
              </a:rPr>
              <a:t>1. BÓNG ĐÈN SỢI ĐỐT</a:t>
            </a:r>
            <a:endParaRPr lang="en-US" sz="4400" b="1" dirty="0">
              <a:solidFill>
                <a:srgbClr val="FF0000"/>
              </a:solidFill>
              <a:latin typeface="Times New Roman" panose="02020603050405020304" pitchFamily="18" charset="0"/>
              <a:cs typeface="Times New Roman" pitchFamily="18" charset="0"/>
            </a:endParaRPr>
          </a:p>
        </p:txBody>
      </p:sp>
      <p:sp>
        <p:nvSpPr>
          <p:cNvPr id="27651" name="Text Box 6"/>
          <p:cNvSpPr txBox="1">
            <a:spLocks noChangeArrowheads="1"/>
          </p:cNvSpPr>
          <p:nvPr/>
        </p:nvSpPr>
        <p:spPr bwMode="auto">
          <a:xfrm>
            <a:off x="540641" y="1847629"/>
            <a:ext cx="42659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a:solidFill>
                  <a:srgbClr val="D60093"/>
                </a:solidFill>
                <a:latin typeface="Times New Roman" pitchFamily="18" charset="0"/>
                <a:cs typeface="Times New Roman" pitchFamily="18" charset="0"/>
              </a:rPr>
              <a:t>c. </a:t>
            </a:r>
            <a:r>
              <a:rPr lang="en-US" sz="2800" dirty="0" err="1">
                <a:solidFill>
                  <a:srgbClr val="D60093"/>
                </a:solidFill>
                <a:latin typeface="Times New Roman" pitchFamily="18" charset="0"/>
                <a:cs typeface="Times New Roman" pitchFamily="18" charset="0"/>
              </a:rPr>
              <a:t>Đặc</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điểm</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của</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đèn</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sợi</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đốt</a:t>
            </a:r>
            <a:r>
              <a:rPr lang="en-US" sz="2800" dirty="0">
                <a:solidFill>
                  <a:srgbClr val="D60093"/>
                </a:solidFill>
                <a:latin typeface="Times New Roman" pitchFamily="18" charset="0"/>
                <a:cs typeface="Times New Roman" pitchFamily="18" charset="0"/>
              </a:rPr>
              <a:t>:</a:t>
            </a:r>
          </a:p>
        </p:txBody>
      </p:sp>
      <p:sp>
        <p:nvSpPr>
          <p:cNvPr id="15367" name="Text Box 7"/>
          <p:cNvSpPr txBox="1">
            <a:spLocks noChangeArrowheads="1"/>
          </p:cNvSpPr>
          <p:nvPr/>
        </p:nvSpPr>
        <p:spPr bwMode="auto">
          <a:xfrm>
            <a:off x="557847" y="2459742"/>
            <a:ext cx="47564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Đèn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ra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tục</a:t>
            </a:r>
            <a:endParaRPr lang="en-US" sz="2800" dirty="0">
              <a:solidFill>
                <a:srgbClr val="0000FF"/>
              </a:solidFill>
              <a:latin typeface="Times New Roman" pitchFamily="18" charset="0"/>
              <a:cs typeface="Times New Roman" pitchFamily="18" charset="0"/>
            </a:endParaRPr>
          </a:p>
        </p:txBody>
      </p:sp>
      <p:sp>
        <p:nvSpPr>
          <p:cNvPr id="15368" name="Text Box 8"/>
          <p:cNvSpPr txBox="1">
            <a:spLocks noChangeArrowheads="1"/>
          </p:cNvSpPr>
          <p:nvPr/>
        </p:nvSpPr>
        <p:spPr bwMode="auto">
          <a:xfrm>
            <a:off x="540641" y="3010227"/>
            <a:ext cx="4318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suất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thấp</a:t>
            </a:r>
            <a:endParaRPr lang="en-US" sz="2800" dirty="0">
              <a:solidFill>
                <a:srgbClr val="0000FF"/>
              </a:solidFill>
              <a:latin typeface="Times New Roman" pitchFamily="18" charset="0"/>
              <a:cs typeface="Times New Roman" pitchFamily="18" charset="0"/>
            </a:endParaRPr>
          </a:p>
        </p:txBody>
      </p:sp>
      <p:sp>
        <p:nvSpPr>
          <p:cNvPr id="15369" name="Text Box 9"/>
          <p:cNvSpPr txBox="1">
            <a:spLocks noChangeArrowheads="1"/>
          </p:cNvSpPr>
          <p:nvPr/>
        </p:nvSpPr>
        <p:spPr bwMode="auto">
          <a:xfrm>
            <a:off x="542218" y="3518895"/>
            <a:ext cx="72843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err="1">
                <a:solidFill>
                  <a:srgbClr val="009900"/>
                </a:solidFill>
                <a:latin typeface="Times New Roman" pitchFamily="18" charset="0"/>
                <a:cs typeface="Times New Roman" pitchFamily="18" charset="0"/>
              </a:rPr>
              <a:t>Vì</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sao</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hiệu</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suất</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phát</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quang</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của</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đèn</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sợi</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đốt</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thấp</a:t>
            </a:r>
            <a:r>
              <a:rPr lang="en-US" sz="2800" dirty="0">
                <a:solidFill>
                  <a:srgbClr val="009900"/>
                </a:solidFill>
                <a:latin typeface="Times New Roman" pitchFamily="18" charset="0"/>
                <a:cs typeface="Times New Roman" pitchFamily="18" charset="0"/>
              </a:rPr>
              <a:t>?</a:t>
            </a:r>
          </a:p>
        </p:txBody>
      </p:sp>
      <p:sp>
        <p:nvSpPr>
          <p:cNvPr id="15370" name="Text Box 10"/>
          <p:cNvSpPr txBox="1">
            <a:spLocks noChangeArrowheads="1"/>
          </p:cNvSpPr>
          <p:nvPr/>
        </p:nvSpPr>
        <p:spPr bwMode="auto">
          <a:xfrm>
            <a:off x="582726" y="4042115"/>
            <a:ext cx="830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a:solidFill>
                  <a:srgbClr val="D60093"/>
                </a:solidFill>
                <a:latin typeface="Times New Roman" pitchFamily="18" charset="0"/>
                <a:cs typeface="Times New Roman" pitchFamily="18" charset="0"/>
              </a:rPr>
              <a:t>Khi </a:t>
            </a:r>
            <a:r>
              <a:rPr lang="en-US" sz="2800" dirty="0" err="1">
                <a:solidFill>
                  <a:srgbClr val="D60093"/>
                </a:solidFill>
                <a:latin typeface="Times New Roman" pitchFamily="18" charset="0"/>
                <a:cs typeface="Times New Roman" pitchFamily="18" charset="0"/>
              </a:rPr>
              <a:t>làm</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việc</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chỉ</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có</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khoảng</a:t>
            </a:r>
            <a:r>
              <a:rPr lang="en-US" sz="2800" dirty="0">
                <a:solidFill>
                  <a:srgbClr val="D60093"/>
                </a:solidFill>
                <a:latin typeface="Times New Roman" pitchFamily="18" charset="0"/>
                <a:cs typeface="Times New Roman" pitchFamily="18" charset="0"/>
              </a:rPr>
              <a:t> 4% </a:t>
            </a:r>
            <a:r>
              <a:rPr lang="en-US" sz="2800" dirty="0" err="1">
                <a:solidFill>
                  <a:srgbClr val="D60093"/>
                </a:solidFill>
                <a:latin typeface="Times New Roman" pitchFamily="18" charset="0"/>
                <a:cs typeface="Times New Roman" pitchFamily="18" charset="0"/>
              </a:rPr>
              <a:t>dến</a:t>
            </a:r>
            <a:r>
              <a:rPr lang="en-US" sz="2800" dirty="0">
                <a:solidFill>
                  <a:srgbClr val="D60093"/>
                </a:solidFill>
                <a:latin typeface="Times New Roman" pitchFamily="18" charset="0"/>
                <a:cs typeface="Times New Roman" pitchFamily="18" charset="0"/>
              </a:rPr>
              <a:t> 5% </a:t>
            </a:r>
            <a:r>
              <a:rPr lang="en-US" sz="2800" dirty="0" err="1">
                <a:solidFill>
                  <a:srgbClr val="D60093"/>
                </a:solidFill>
                <a:latin typeface="Times New Roman" pitchFamily="18" charset="0"/>
                <a:cs typeface="Times New Roman" pitchFamily="18" charset="0"/>
              </a:rPr>
              <a:t>điện</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năng</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tiêu</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thụ</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của</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đèn</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được</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biến</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thành</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quang</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năng</a:t>
            </a:r>
            <a:r>
              <a:rPr lang="en-US" sz="2800" dirty="0">
                <a:solidFill>
                  <a:srgbClr val="D60093"/>
                </a:solidFill>
                <a:latin typeface="Times New Roman" pitchFamily="18" charset="0"/>
                <a:cs typeface="Times New Roman" pitchFamily="18" charset="0"/>
              </a:rPr>
              <a:t> -&gt; </a:t>
            </a:r>
            <a:r>
              <a:rPr lang="en-US" sz="2800" dirty="0" err="1">
                <a:solidFill>
                  <a:srgbClr val="D60093"/>
                </a:solidFill>
                <a:latin typeface="Times New Roman" pitchFamily="18" charset="0"/>
                <a:cs typeface="Times New Roman" pitchFamily="18" charset="0"/>
              </a:rPr>
              <a:t>không</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tiết</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kiệm</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điện</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năng</a:t>
            </a:r>
            <a:r>
              <a:rPr lang="en-US" sz="2800" dirty="0">
                <a:solidFill>
                  <a:srgbClr val="D60093"/>
                </a:solidFill>
                <a:latin typeface="Times New Roman" pitchFamily="18" charset="0"/>
                <a:cs typeface="Times New Roman" pitchFamily="18" charset="0"/>
              </a:rPr>
              <a:t>.</a:t>
            </a:r>
          </a:p>
        </p:txBody>
      </p:sp>
      <p:sp>
        <p:nvSpPr>
          <p:cNvPr id="15371" name="Text Box 11"/>
          <p:cNvSpPr txBox="1">
            <a:spLocks noChangeArrowheads="1"/>
          </p:cNvSpPr>
          <p:nvPr/>
        </p:nvSpPr>
        <p:spPr bwMode="auto">
          <a:xfrm>
            <a:off x="540641" y="5338394"/>
            <a:ext cx="23680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thọ</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thấp</a:t>
            </a:r>
            <a:endParaRPr lang="en-US" sz="2800" dirty="0">
              <a:solidFill>
                <a:srgbClr val="0000FF"/>
              </a:solidFill>
              <a:latin typeface="Times New Roman" pitchFamily="18" charset="0"/>
              <a:cs typeface="Times New Roman" pitchFamily="18" charset="0"/>
            </a:endParaRPr>
          </a:p>
        </p:txBody>
      </p:sp>
      <p:sp>
        <p:nvSpPr>
          <p:cNvPr id="15372" name="Text Box 12"/>
          <p:cNvSpPr txBox="1">
            <a:spLocks noChangeArrowheads="1"/>
          </p:cNvSpPr>
          <p:nvPr/>
        </p:nvSpPr>
        <p:spPr bwMode="auto">
          <a:xfrm>
            <a:off x="565221" y="5847062"/>
            <a:ext cx="857877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a:solidFill>
                  <a:srgbClr val="D60093"/>
                </a:solidFill>
                <a:latin typeface="Times New Roman" pitchFamily="18" charset="0"/>
                <a:cs typeface="Times New Roman" pitchFamily="18" charset="0"/>
              </a:rPr>
              <a:t>Khi </a:t>
            </a:r>
            <a:r>
              <a:rPr lang="en-US" sz="2800" dirty="0" err="1">
                <a:solidFill>
                  <a:srgbClr val="D60093"/>
                </a:solidFill>
                <a:latin typeface="Times New Roman" pitchFamily="18" charset="0"/>
                <a:cs typeface="Times New Roman" pitchFamily="18" charset="0"/>
              </a:rPr>
              <a:t>làm</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việc</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sợi</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đốt</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nóng</a:t>
            </a:r>
            <a:r>
              <a:rPr lang="en-US" sz="2800" dirty="0">
                <a:solidFill>
                  <a:srgbClr val="D60093"/>
                </a:solidFill>
                <a:latin typeface="Times New Roman" pitchFamily="18" charset="0"/>
                <a:cs typeface="Times New Roman" pitchFamily="18" charset="0"/>
              </a:rPr>
              <a:t> ở </a:t>
            </a:r>
            <a:r>
              <a:rPr lang="en-US" sz="2800" dirty="0" err="1">
                <a:solidFill>
                  <a:srgbClr val="D60093"/>
                </a:solidFill>
                <a:latin typeface="Times New Roman" pitchFamily="18" charset="0"/>
                <a:cs typeface="Times New Roman" pitchFamily="18" charset="0"/>
              </a:rPr>
              <a:t>nhiệt</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độ</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cao</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nên</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nhanh</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hỏng</a:t>
            </a:r>
            <a:r>
              <a:rPr lang="en-US" sz="2800" dirty="0">
                <a:solidFill>
                  <a:srgbClr val="D60093"/>
                </a:solidFill>
                <a:latin typeface="Times New Roman" pitchFamily="18" charset="0"/>
                <a:cs typeface="Times New Roman" pitchFamily="18" charset="0"/>
              </a:rPr>
              <a:t>,</a:t>
            </a:r>
          </a:p>
          <a:p>
            <a:pPr eaLnBrk="1" hangingPunct="1"/>
            <a:r>
              <a:rPr lang="en-US" sz="2800" dirty="0" err="1">
                <a:solidFill>
                  <a:srgbClr val="D60093"/>
                </a:solidFill>
                <a:latin typeface="Times New Roman" pitchFamily="18" charset="0"/>
                <a:cs typeface="Times New Roman" pitchFamily="18" charset="0"/>
              </a:rPr>
              <a:t>tuổi</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thọ</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khoảng</a:t>
            </a:r>
            <a:r>
              <a:rPr lang="en-US" sz="2800" dirty="0">
                <a:solidFill>
                  <a:srgbClr val="D60093"/>
                </a:solidFill>
                <a:latin typeface="Times New Roman" pitchFamily="18" charset="0"/>
                <a:cs typeface="Times New Roman" pitchFamily="18" charset="0"/>
              </a:rPr>
              <a:t> 1000 </a:t>
            </a:r>
            <a:r>
              <a:rPr lang="en-US" sz="2800" dirty="0" err="1">
                <a:solidFill>
                  <a:srgbClr val="D60093"/>
                </a:solidFill>
                <a:latin typeface="Times New Roman" pitchFamily="18" charset="0"/>
                <a:cs typeface="Times New Roman" pitchFamily="18" charset="0"/>
              </a:rPr>
              <a:t>giờ</a:t>
            </a:r>
            <a:r>
              <a:rPr lang="en-US" sz="2800" dirty="0">
                <a:solidFill>
                  <a:srgbClr val="D60093"/>
                </a:solidFill>
                <a:latin typeface="Times New Roman" pitchFamily="18" charset="0"/>
                <a:cs typeface="Times New Roman" pitchFamily="18" charset="0"/>
              </a:rPr>
              <a:t>.</a:t>
            </a:r>
          </a:p>
        </p:txBody>
      </p:sp>
      <p:sp>
        <p:nvSpPr>
          <p:cNvPr id="27658" name="Text Box 6"/>
          <p:cNvSpPr txBox="1">
            <a:spLocks noChangeArrowheads="1"/>
          </p:cNvSpPr>
          <p:nvPr/>
        </p:nvSpPr>
        <p:spPr bwMode="auto">
          <a:xfrm>
            <a:off x="557847" y="668363"/>
            <a:ext cx="17267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a:solidFill>
                  <a:srgbClr val="D60093"/>
                </a:solidFill>
                <a:latin typeface="Times New Roman" pitchFamily="18" charset="0"/>
                <a:cs typeface="Times New Roman" pitchFamily="18" charset="0"/>
              </a:rPr>
              <a:t>a. </a:t>
            </a:r>
            <a:r>
              <a:rPr lang="en-US" sz="2800" dirty="0" err="1">
                <a:solidFill>
                  <a:srgbClr val="D60093"/>
                </a:solidFill>
                <a:latin typeface="Times New Roman" pitchFamily="18" charset="0"/>
                <a:cs typeface="Times New Roman" pitchFamily="18" charset="0"/>
              </a:rPr>
              <a:t>Cấu</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tạo</a:t>
            </a:r>
            <a:r>
              <a:rPr lang="en-US" sz="2800" dirty="0">
                <a:solidFill>
                  <a:srgbClr val="D60093"/>
                </a:solidFill>
                <a:latin typeface="Times New Roman" pitchFamily="18" charset="0"/>
                <a:cs typeface="Times New Roman" pitchFamily="18" charset="0"/>
              </a:rPr>
              <a:t>:</a:t>
            </a:r>
          </a:p>
        </p:txBody>
      </p:sp>
      <p:sp>
        <p:nvSpPr>
          <p:cNvPr id="27659" name="Text Box 6"/>
          <p:cNvSpPr txBox="1">
            <a:spLocks noChangeArrowheads="1"/>
          </p:cNvSpPr>
          <p:nvPr/>
        </p:nvSpPr>
        <p:spPr bwMode="auto">
          <a:xfrm>
            <a:off x="565221" y="1257996"/>
            <a:ext cx="3461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a:solidFill>
                  <a:srgbClr val="D60093"/>
                </a:solidFill>
                <a:latin typeface="Times New Roman" pitchFamily="18" charset="0"/>
                <a:cs typeface="Times New Roman" pitchFamily="18" charset="0"/>
              </a:rPr>
              <a:t>b. </a:t>
            </a:r>
            <a:r>
              <a:rPr lang="en-US" sz="2800" dirty="0" err="1">
                <a:solidFill>
                  <a:srgbClr val="D60093"/>
                </a:solidFill>
                <a:latin typeface="Times New Roman" pitchFamily="18" charset="0"/>
                <a:cs typeface="Times New Roman" pitchFamily="18" charset="0"/>
              </a:rPr>
              <a:t>Nguyên</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lý</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làm</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việc</a:t>
            </a:r>
            <a:r>
              <a:rPr lang="en-US" sz="2800" dirty="0">
                <a:solidFill>
                  <a:srgbClr val="D60093"/>
                </a:solidFill>
                <a:latin typeface="Times New Roman" pitchFamily="18" charset="0"/>
                <a:cs typeface="Times New Roman" pitchFamily="18" charset="0"/>
              </a:rPr>
              <a:t>:</a:t>
            </a:r>
          </a:p>
        </p:txBody>
      </p:sp>
      <p:pic>
        <p:nvPicPr>
          <p:cNvPr id="2" name="Picture 1">
            <a:extLst>
              <a:ext uri="{FF2B5EF4-FFF2-40B4-BE49-F238E27FC236}">
                <a16:creationId xmlns:a16="http://schemas.microsoft.com/office/drawing/2014/main" id="{A4DCF5CD-9BC1-4DBD-A167-43F44984812E}"/>
              </a:ext>
            </a:extLst>
          </p:cNvPr>
          <p:cNvPicPr>
            <a:picLocks noChangeAspect="1"/>
          </p:cNvPicPr>
          <p:nvPr/>
        </p:nvPicPr>
        <p:blipFill>
          <a:blip r:embed="rId2"/>
          <a:stretch>
            <a:fillRect/>
          </a:stretch>
        </p:blipFill>
        <p:spPr>
          <a:xfrm>
            <a:off x="0" y="12192"/>
            <a:ext cx="9144000" cy="6833615"/>
          </a:xfrm>
          <a:prstGeom prst="rect">
            <a:avLst/>
          </a:prstGeom>
        </p:spPr>
      </p:pic>
    </p:spTree>
    <p:extLst>
      <p:ext uri="{BB962C8B-B14F-4D97-AF65-F5344CB8AC3E}">
        <p14:creationId xmlns:p14="http://schemas.microsoft.com/office/powerpoint/2010/main" val="240291936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ppt_x"/>
                                          </p:val>
                                        </p:tav>
                                        <p:tav tm="100000">
                                          <p:val>
                                            <p:strVal val="#ppt_x"/>
                                          </p:val>
                                        </p:tav>
                                      </p:tavLst>
                                    </p:anim>
                                    <p:anim calcmode="lin" valueType="num">
                                      <p:cBhvr additive="base">
                                        <p:cTn id="8" dur="500" fill="hold"/>
                                        <p:tgtEl>
                                          <p:spTgt spid="153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8"/>
                                        </p:tgtEl>
                                        <p:attrNameLst>
                                          <p:attrName>style.visibility</p:attrName>
                                        </p:attrNameLst>
                                      </p:cBhvr>
                                      <p:to>
                                        <p:strVal val="visible"/>
                                      </p:to>
                                    </p:set>
                                    <p:anim calcmode="lin" valueType="num">
                                      <p:cBhvr additive="base">
                                        <p:cTn id="13" dur="500" fill="hold"/>
                                        <p:tgtEl>
                                          <p:spTgt spid="15368"/>
                                        </p:tgtEl>
                                        <p:attrNameLst>
                                          <p:attrName>ppt_x</p:attrName>
                                        </p:attrNameLst>
                                      </p:cBhvr>
                                      <p:tavLst>
                                        <p:tav tm="0">
                                          <p:val>
                                            <p:strVal val="#ppt_x"/>
                                          </p:val>
                                        </p:tav>
                                        <p:tav tm="100000">
                                          <p:val>
                                            <p:strVal val="#ppt_x"/>
                                          </p:val>
                                        </p:tav>
                                      </p:tavLst>
                                    </p:anim>
                                    <p:anim calcmode="lin" valueType="num">
                                      <p:cBhvr additive="base">
                                        <p:cTn id="14" dur="500" fill="hold"/>
                                        <p:tgtEl>
                                          <p:spTgt spid="1536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9"/>
                                        </p:tgtEl>
                                        <p:attrNameLst>
                                          <p:attrName>style.visibility</p:attrName>
                                        </p:attrNameLst>
                                      </p:cBhvr>
                                      <p:to>
                                        <p:strVal val="visible"/>
                                      </p:to>
                                    </p:set>
                                    <p:anim calcmode="lin" valueType="num">
                                      <p:cBhvr additive="base">
                                        <p:cTn id="19" dur="500" fill="hold"/>
                                        <p:tgtEl>
                                          <p:spTgt spid="15369"/>
                                        </p:tgtEl>
                                        <p:attrNameLst>
                                          <p:attrName>ppt_x</p:attrName>
                                        </p:attrNameLst>
                                      </p:cBhvr>
                                      <p:tavLst>
                                        <p:tav tm="0">
                                          <p:val>
                                            <p:strVal val="#ppt_x"/>
                                          </p:val>
                                        </p:tav>
                                        <p:tav tm="100000">
                                          <p:val>
                                            <p:strVal val="#ppt_x"/>
                                          </p:val>
                                        </p:tav>
                                      </p:tavLst>
                                    </p:anim>
                                    <p:anim calcmode="lin" valueType="num">
                                      <p:cBhvr additive="base">
                                        <p:cTn id="20" dur="500" fill="hold"/>
                                        <p:tgtEl>
                                          <p:spTgt spid="1536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70"/>
                                        </p:tgtEl>
                                        <p:attrNameLst>
                                          <p:attrName>style.visibility</p:attrName>
                                        </p:attrNameLst>
                                      </p:cBhvr>
                                      <p:to>
                                        <p:strVal val="visible"/>
                                      </p:to>
                                    </p:set>
                                    <p:anim calcmode="lin" valueType="num">
                                      <p:cBhvr additive="base">
                                        <p:cTn id="25" dur="500" fill="hold"/>
                                        <p:tgtEl>
                                          <p:spTgt spid="15370"/>
                                        </p:tgtEl>
                                        <p:attrNameLst>
                                          <p:attrName>ppt_x</p:attrName>
                                        </p:attrNameLst>
                                      </p:cBhvr>
                                      <p:tavLst>
                                        <p:tav tm="0">
                                          <p:val>
                                            <p:strVal val="#ppt_x"/>
                                          </p:val>
                                        </p:tav>
                                        <p:tav tm="100000">
                                          <p:val>
                                            <p:strVal val="#ppt_x"/>
                                          </p:val>
                                        </p:tav>
                                      </p:tavLst>
                                    </p:anim>
                                    <p:anim calcmode="lin" valueType="num">
                                      <p:cBhvr additive="base">
                                        <p:cTn id="26" dur="500" fill="hold"/>
                                        <p:tgtEl>
                                          <p:spTgt spid="1537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71"/>
                                        </p:tgtEl>
                                        <p:attrNameLst>
                                          <p:attrName>style.visibility</p:attrName>
                                        </p:attrNameLst>
                                      </p:cBhvr>
                                      <p:to>
                                        <p:strVal val="visible"/>
                                      </p:to>
                                    </p:set>
                                    <p:anim calcmode="lin" valueType="num">
                                      <p:cBhvr additive="base">
                                        <p:cTn id="31" dur="500" fill="hold"/>
                                        <p:tgtEl>
                                          <p:spTgt spid="15371"/>
                                        </p:tgtEl>
                                        <p:attrNameLst>
                                          <p:attrName>ppt_x</p:attrName>
                                        </p:attrNameLst>
                                      </p:cBhvr>
                                      <p:tavLst>
                                        <p:tav tm="0">
                                          <p:val>
                                            <p:strVal val="#ppt_x"/>
                                          </p:val>
                                        </p:tav>
                                        <p:tav tm="100000">
                                          <p:val>
                                            <p:strVal val="#ppt_x"/>
                                          </p:val>
                                        </p:tav>
                                      </p:tavLst>
                                    </p:anim>
                                    <p:anim calcmode="lin" valueType="num">
                                      <p:cBhvr additive="base">
                                        <p:cTn id="32" dur="500" fill="hold"/>
                                        <p:tgtEl>
                                          <p:spTgt spid="1537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72"/>
                                        </p:tgtEl>
                                        <p:attrNameLst>
                                          <p:attrName>style.visibility</p:attrName>
                                        </p:attrNameLst>
                                      </p:cBhvr>
                                      <p:to>
                                        <p:strVal val="visible"/>
                                      </p:to>
                                    </p:set>
                                    <p:anim calcmode="lin" valueType="num">
                                      <p:cBhvr additive="base">
                                        <p:cTn id="37" dur="500" fill="hold"/>
                                        <p:tgtEl>
                                          <p:spTgt spid="15372"/>
                                        </p:tgtEl>
                                        <p:attrNameLst>
                                          <p:attrName>ppt_x</p:attrName>
                                        </p:attrNameLst>
                                      </p:cBhvr>
                                      <p:tavLst>
                                        <p:tav tm="0">
                                          <p:val>
                                            <p:strVal val="#ppt_x"/>
                                          </p:val>
                                        </p:tav>
                                        <p:tav tm="100000">
                                          <p:val>
                                            <p:strVal val="#ppt_x"/>
                                          </p:val>
                                        </p:tav>
                                      </p:tavLst>
                                    </p:anim>
                                    <p:anim calcmode="lin" valueType="num">
                                      <p:cBhvr additive="base">
                                        <p:cTn id="38" dur="500" fill="hold"/>
                                        <p:tgtEl>
                                          <p:spTgt spid="153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5368" grpId="0"/>
      <p:bldP spid="15369" grpId="0"/>
      <p:bldP spid="15370" grpId="0"/>
      <p:bldP spid="15371" grpId="0"/>
      <p:bldP spid="153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762000" y="508685"/>
            <a:ext cx="441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dirty="0">
                <a:solidFill>
                  <a:srgbClr val="FF0000"/>
                </a:solidFill>
                <a:latin typeface="Times New Roman" panose="02020603050405020304" pitchFamily="18" charset="0"/>
                <a:cs typeface="Times New Roman" pitchFamily="18" charset="0"/>
              </a:rPr>
              <a:t>1. BÓNG ĐÈN SỢI ĐỐT</a:t>
            </a:r>
          </a:p>
        </p:txBody>
      </p:sp>
      <p:sp>
        <p:nvSpPr>
          <p:cNvPr id="28675" name="Text Box 6"/>
          <p:cNvSpPr txBox="1">
            <a:spLocks noChangeArrowheads="1"/>
          </p:cNvSpPr>
          <p:nvPr/>
        </p:nvSpPr>
        <p:spPr bwMode="auto">
          <a:xfrm>
            <a:off x="762000" y="1060451"/>
            <a:ext cx="27254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a:solidFill>
                  <a:srgbClr val="D60093"/>
                </a:solidFill>
                <a:latin typeface="Times New Roman" pitchFamily="18" charset="0"/>
                <a:cs typeface="Times New Roman" pitchFamily="18" charset="0"/>
              </a:rPr>
              <a:t>d. </a:t>
            </a:r>
            <a:r>
              <a:rPr lang="en-US" sz="2800" dirty="0" err="1">
                <a:solidFill>
                  <a:srgbClr val="D60093"/>
                </a:solidFill>
                <a:latin typeface="Times New Roman" pitchFamily="18" charset="0"/>
                <a:cs typeface="Times New Roman" pitchFamily="18" charset="0"/>
              </a:rPr>
              <a:t>Số</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liệu</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kĩ</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thuật</a:t>
            </a:r>
            <a:endParaRPr lang="en-US" sz="2800" dirty="0">
              <a:solidFill>
                <a:srgbClr val="D60093"/>
              </a:solidFill>
              <a:latin typeface="Times New Roman" pitchFamily="18" charset="0"/>
              <a:cs typeface="Times New Roman" pitchFamily="18" charset="0"/>
            </a:endParaRPr>
          </a:p>
        </p:txBody>
      </p:sp>
      <p:sp>
        <p:nvSpPr>
          <p:cNvPr id="16391" name="Text Box 7"/>
          <p:cNvSpPr txBox="1">
            <a:spLocks noChangeArrowheads="1"/>
          </p:cNvSpPr>
          <p:nvPr/>
        </p:nvSpPr>
        <p:spPr bwMode="auto">
          <a:xfrm>
            <a:off x="762000" y="1557118"/>
            <a:ext cx="79095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buFontTx/>
              <a:buChar char="-"/>
            </a:pPr>
            <a:r>
              <a:rPr lang="en-US" sz="2800" dirty="0">
                <a:solidFill>
                  <a:srgbClr val="FF0000"/>
                </a:solidFill>
                <a:latin typeface="Arial" charset="0"/>
              </a:rPr>
              <a:t> </a:t>
            </a:r>
            <a:r>
              <a:rPr lang="en-US" sz="2800" dirty="0" err="1">
                <a:solidFill>
                  <a:srgbClr val="FF0000"/>
                </a:solidFill>
                <a:latin typeface="Times New Roman" pitchFamily="18" charset="0"/>
                <a:cs typeface="Times New Roman" pitchFamily="18" charset="0"/>
              </a:rPr>
              <a:t>Điện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áp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mức</a:t>
            </a:r>
            <a:r>
              <a:rPr lang="en-US" sz="2800" dirty="0">
                <a:solidFill>
                  <a:srgbClr val="FF0000"/>
                </a:solidFill>
                <a:latin typeface="Times New Roman" pitchFamily="18" charset="0"/>
                <a:cs typeface="Times New Roman" pitchFamily="18" charset="0"/>
              </a:rPr>
              <a:t>: 127V; 220V</a:t>
            </a:r>
          </a:p>
          <a:p>
            <a:pPr eaLnBrk="1" hangingPunct="1">
              <a:buFontTx/>
              <a:buChar char="-"/>
            </a:pP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suất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mức</a:t>
            </a:r>
            <a:r>
              <a:rPr lang="en-US" sz="2800" dirty="0">
                <a:solidFill>
                  <a:srgbClr val="FF0000"/>
                </a:solidFill>
                <a:latin typeface="Times New Roman" pitchFamily="18" charset="0"/>
                <a:cs typeface="Times New Roman" pitchFamily="18" charset="0"/>
              </a:rPr>
              <a:t>: 15W; 25W; 40W; 60W; 75W; </a:t>
            </a:r>
          </a:p>
          <a:p>
            <a:pPr eaLnBrk="1" hangingPunct="1"/>
            <a:r>
              <a:rPr lang="en-US" sz="2800" dirty="0">
                <a:solidFill>
                  <a:srgbClr val="FF0000"/>
                </a:solidFill>
                <a:latin typeface="Times New Roman" pitchFamily="18" charset="0"/>
                <a:cs typeface="Times New Roman" pitchFamily="18" charset="0"/>
              </a:rPr>
              <a:t>100W; 200W; 300W. </a:t>
            </a:r>
          </a:p>
        </p:txBody>
      </p:sp>
      <p:grpSp>
        <p:nvGrpSpPr>
          <p:cNvPr id="2" name="Group 11"/>
          <p:cNvGrpSpPr>
            <a:grpSpLocks/>
          </p:cNvGrpSpPr>
          <p:nvPr/>
        </p:nvGrpSpPr>
        <p:grpSpPr bwMode="auto">
          <a:xfrm>
            <a:off x="1752600" y="2942113"/>
            <a:ext cx="6324600" cy="2358769"/>
            <a:chOff x="432" y="1584"/>
            <a:chExt cx="4922" cy="2016"/>
          </a:xfrm>
        </p:grpSpPr>
        <p:pic>
          <p:nvPicPr>
            <p:cNvPr id="28679" name="Picture 13" descr="Picture 001"/>
            <p:cNvPicPr>
              <a:picLocks noChangeAspect="1" noChangeArrowheads="1"/>
            </p:cNvPicPr>
            <p:nvPr/>
          </p:nvPicPr>
          <p:blipFill>
            <a:blip r:embed="rId2">
              <a:extLst>
                <a:ext uri="{28A0092B-C50C-407E-A947-70E740481C1C}">
                  <a14:useLocalDpi xmlns:a14="http://schemas.microsoft.com/office/drawing/2010/main" val="0"/>
                </a:ext>
              </a:extLst>
            </a:blip>
            <a:srcRect l="57596" t="5206" r="6285" b="46637"/>
            <a:stretch>
              <a:fillRect/>
            </a:stretch>
          </p:blipFill>
          <p:spPr bwMode="auto">
            <a:xfrm>
              <a:off x="432" y="1584"/>
              <a:ext cx="2208" cy="1995"/>
            </a:xfrm>
            <a:prstGeom prst="rect">
              <a:avLst/>
            </a:prstGeom>
            <a:noFill/>
            <a:ln w="28575">
              <a:solidFill>
                <a:srgbClr val="640000"/>
              </a:solidFill>
              <a:miter lim="800000"/>
              <a:headEnd/>
              <a:tailEnd/>
            </a:ln>
            <a:extLst>
              <a:ext uri="{909E8E84-426E-40DD-AFC4-6F175D3DCCD1}">
                <a14:hiddenFill xmlns:a14="http://schemas.microsoft.com/office/drawing/2010/main">
                  <a:solidFill>
                    <a:srgbClr val="FFFFFF"/>
                  </a:solidFill>
                </a14:hiddenFill>
              </a:ext>
            </a:extLst>
          </p:spPr>
        </p:pic>
        <p:pic>
          <p:nvPicPr>
            <p:cNvPr id="28680" name="Picture 6" descr="so lieu ky thua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1584"/>
              <a:ext cx="2090" cy="2016"/>
            </a:xfrm>
            <a:prstGeom prst="rect">
              <a:avLst/>
            </a:prstGeom>
            <a:noFill/>
            <a:ln w="28575">
              <a:solidFill>
                <a:srgbClr val="640000"/>
              </a:solidFill>
              <a:miter lim="800000"/>
              <a:headEnd/>
              <a:tailEnd/>
            </a:ln>
            <a:extLst>
              <a:ext uri="{909E8E84-426E-40DD-AFC4-6F175D3DCCD1}">
                <a14:hiddenFill xmlns:a14="http://schemas.microsoft.com/office/drawing/2010/main">
                  <a:solidFill>
                    <a:srgbClr val="FFFFFF"/>
                  </a:solidFill>
                </a14:hiddenFill>
              </a:ext>
            </a:extLst>
          </p:spPr>
        </p:pic>
      </p:grpSp>
      <p:sp>
        <p:nvSpPr>
          <p:cNvPr id="16394" name="Text Box 10"/>
          <p:cNvSpPr txBox="1">
            <a:spLocks noChangeArrowheads="1"/>
          </p:cNvSpPr>
          <p:nvPr/>
        </p:nvSpPr>
        <p:spPr bwMode="auto">
          <a:xfrm>
            <a:off x="914400" y="5486400"/>
            <a:ext cx="8153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err="1">
                <a:solidFill>
                  <a:srgbClr val="0000FF"/>
                </a:solidFill>
                <a:latin typeface="Times New Roman" pitchFamily="18" charset="0"/>
                <a:cs typeface="Times New Roman" pitchFamily="18" charset="0"/>
              </a:rPr>
              <a:t>Em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đèn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ý </a:t>
            </a:r>
            <a:r>
              <a:rPr lang="en-US" sz="2800" dirty="0" err="1">
                <a:solidFill>
                  <a:srgbClr val="0000FF"/>
                </a:solidFill>
                <a:latin typeface="Times New Roman" pitchFamily="18" charset="0"/>
                <a:cs typeface="Times New Roman" pitchFamily="18" charset="0"/>
              </a:rPr>
              <a:t>nghĩa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gì</a:t>
            </a:r>
            <a:r>
              <a:rPr lang="en-US" sz="2800" dirty="0">
                <a:solidFill>
                  <a:srgbClr val="0000FF"/>
                </a:solidFill>
                <a:latin typeface="Times New Roman" pitchFamily="18" charset="0"/>
                <a:cs typeface="Times New Roman" pitchFamily="18" charset="0"/>
              </a:rPr>
              <a:t>?</a:t>
            </a:r>
          </a:p>
        </p:txBody>
      </p:sp>
      <p:pic>
        <p:nvPicPr>
          <p:cNvPr id="5" name="Picture 4">
            <a:extLst>
              <a:ext uri="{FF2B5EF4-FFF2-40B4-BE49-F238E27FC236}">
                <a16:creationId xmlns:a16="http://schemas.microsoft.com/office/drawing/2014/main" id="{2E2ED5CC-85C4-439E-A06D-2E1CD498B73A}"/>
              </a:ext>
            </a:extLst>
          </p:cNvPr>
          <p:cNvPicPr>
            <a:picLocks noChangeAspect="1"/>
          </p:cNvPicPr>
          <p:nvPr/>
        </p:nvPicPr>
        <p:blipFill>
          <a:blip r:embed="rId4"/>
          <a:stretch>
            <a:fillRect/>
          </a:stretch>
        </p:blipFill>
        <p:spPr>
          <a:xfrm>
            <a:off x="0" y="12192"/>
            <a:ext cx="9144000" cy="6833615"/>
          </a:xfrm>
          <a:prstGeom prst="rect">
            <a:avLst/>
          </a:prstGeom>
        </p:spPr>
      </p:pic>
    </p:spTree>
    <p:extLst>
      <p:ext uri="{BB962C8B-B14F-4D97-AF65-F5344CB8AC3E}">
        <p14:creationId xmlns:p14="http://schemas.microsoft.com/office/powerpoint/2010/main" val="194570087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394"/>
                                        </p:tgtEl>
                                        <p:attrNameLst>
                                          <p:attrName>style.visibility</p:attrName>
                                        </p:attrNameLst>
                                      </p:cBhvr>
                                      <p:to>
                                        <p:strVal val="visible"/>
                                      </p:to>
                                    </p:set>
                                    <p:anim calcmode="lin" valueType="num">
                                      <p:cBhvr additive="base">
                                        <p:cTn id="11" dur="500" fill="hold"/>
                                        <p:tgtEl>
                                          <p:spTgt spid="16394"/>
                                        </p:tgtEl>
                                        <p:attrNameLst>
                                          <p:attrName>ppt_x</p:attrName>
                                        </p:attrNameLst>
                                      </p:cBhvr>
                                      <p:tavLst>
                                        <p:tav tm="0">
                                          <p:val>
                                            <p:strVal val="#ppt_x"/>
                                          </p:val>
                                        </p:tav>
                                        <p:tav tm="100000">
                                          <p:val>
                                            <p:strVal val="#ppt_x"/>
                                          </p:val>
                                        </p:tav>
                                      </p:tavLst>
                                    </p:anim>
                                    <p:anim calcmode="lin" valueType="num">
                                      <p:cBhvr additive="base">
                                        <p:cTn id="12" dur="500" fill="hold"/>
                                        <p:tgtEl>
                                          <p:spTgt spid="1639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xit" presetSubtype="4" fill="hold"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16394"/>
                                        </p:tgtEl>
                                        <p:attrNameLst>
                                          <p:attrName>ppt_x</p:attrName>
                                        </p:attrNameLst>
                                      </p:cBhvr>
                                      <p:tavLst>
                                        <p:tav tm="0">
                                          <p:val>
                                            <p:strVal val="ppt_x"/>
                                          </p:val>
                                        </p:tav>
                                        <p:tav tm="100000">
                                          <p:val>
                                            <p:strVal val="ppt_x"/>
                                          </p:val>
                                        </p:tav>
                                      </p:tavLst>
                                    </p:anim>
                                    <p:anim calcmode="lin" valueType="num">
                                      <p:cBhvr additive="base">
                                        <p:cTn id="21" dur="500"/>
                                        <p:tgtEl>
                                          <p:spTgt spid="16394"/>
                                        </p:tgtEl>
                                        <p:attrNameLst>
                                          <p:attrName>ppt_y</p:attrName>
                                        </p:attrNameLst>
                                      </p:cBhvr>
                                      <p:tavLst>
                                        <p:tav tm="0">
                                          <p:val>
                                            <p:strVal val="ppt_y"/>
                                          </p:val>
                                        </p:tav>
                                        <p:tav tm="100000">
                                          <p:val>
                                            <p:strVal val="1+ppt_h/2"/>
                                          </p:val>
                                        </p:tav>
                                      </p:tavLst>
                                    </p:anim>
                                    <p:set>
                                      <p:cBhvr>
                                        <p:cTn id="22" dur="1" fill="hold">
                                          <p:stCondLst>
                                            <p:cond delay="499"/>
                                          </p:stCondLst>
                                        </p:cTn>
                                        <p:tgtEl>
                                          <p:spTgt spid="16394"/>
                                        </p:tgtEl>
                                        <p:attrNameLst>
                                          <p:attrName>style.visibility</p:attrName>
                                        </p:attrNameLst>
                                      </p:cBhvr>
                                      <p:to>
                                        <p:strVal val="hidden"/>
                                      </p:to>
                                    </p:set>
                                  </p:childTnLst>
                                </p:cTn>
                              </p:par>
                              <p:par>
                                <p:cTn id="23" presetID="2" presetClass="exit" presetSubtype="4" fill="hold" grpId="2" nodeType="withEffect">
                                  <p:stCondLst>
                                    <p:cond delay="0"/>
                                  </p:stCondLst>
                                  <p:childTnLst>
                                    <p:anim calcmode="lin" valueType="num">
                                      <p:cBhvr additive="base">
                                        <p:cTn id="24" dur="500"/>
                                        <p:tgtEl>
                                          <p:spTgt spid="16394"/>
                                        </p:tgtEl>
                                        <p:attrNameLst>
                                          <p:attrName>ppt_x</p:attrName>
                                        </p:attrNameLst>
                                      </p:cBhvr>
                                      <p:tavLst>
                                        <p:tav tm="0">
                                          <p:val>
                                            <p:strVal val="ppt_x"/>
                                          </p:val>
                                        </p:tav>
                                        <p:tav tm="100000">
                                          <p:val>
                                            <p:strVal val="ppt_x"/>
                                          </p:val>
                                        </p:tav>
                                      </p:tavLst>
                                    </p:anim>
                                    <p:anim calcmode="lin" valueType="num">
                                      <p:cBhvr additive="base">
                                        <p:cTn id="25" dur="500"/>
                                        <p:tgtEl>
                                          <p:spTgt spid="16394"/>
                                        </p:tgtEl>
                                        <p:attrNameLst>
                                          <p:attrName>ppt_y</p:attrName>
                                        </p:attrNameLst>
                                      </p:cBhvr>
                                      <p:tavLst>
                                        <p:tav tm="0">
                                          <p:val>
                                            <p:strVal val="ppt_y"/>
                                          </p:val>
                                        </p:tav>
                                        <p:tav tm="100000">
                                          <p:val>
                                            <p:strVal val="1+ppt_h/2"/>
                                          </p:val>
                                        </p:tav>
                                      </p:tavLst>
                                    </p:anim>
                                    <p:set>
                                      <p:cBhvr>
                                        <p:cTn id="26" dur="1" fill="hold">
                                          <p:stCondLst>
                                            <p:cond delay="499"/>
                                          </p:stCondLst>
                                        </p:cTn>
                                        <p:tgtEl>
                                          <p:spTgt spid="16394"/>
                                        </p:tgtEl>
                                        <p:attrNameLst>
                                          <p:attrName>style.visibility</p:attrName>
                                        </p:attrNameLst>
                                      </p:cBhvr>
                                      <p:to>
                                        <p:strVal val="hidden"/>
                                      </p:to>
                                    </p:set>
                                  </p:childTnLst>
                                </p:cTn>
                              </p:par>
                              <p:par>
                                <p:cTn id="27" presetID="2" presetClass="entr" presetSubtype="4" fill="hold" grpId="0" nodeType="withEffect">
                                  <p:stCondLst>
                                    <p:cond delay="0"/>
                                  </p:stCondLst>
                                  <p:childTnLst>
                                    <p:set>
                                      <p:cBhvr>
                                        <p:cTn id="28" dur="1" fill="hold">
                                          <p:stCondLst>
                                            <p:cond delay="0"/>
                                          </p:stCondLst>
                                        </p:cTn>
                                        <p:tgtEl>
                                          <p:spTgt spid="16391"/>
                                        </p:tgtEl>
                                        <p:attrNameLst>
                                          <p:attrName>style.visibility</p:attrName>
                                        </p:attrNameLst>
                                      </p:cBhvr>
                                      <p:to>
                                        <p:strVal val="visible"/>
                                      </p:to>
                                    </p:set>
                                    <p:anim calcmode="lin" valueType="num">
                                      <p:cBhvr additive="base">
                                        <p:cTn id="29" dur="500" fill="hold"/>
                                        <p:tgtEl>
                                          <p:spTgt spid="16391"/>
                                        </p:tgtEl>
                                        <p:attrNameLst>
                                          <p:attrName>ppt_x</p:attrName>
                                        </p:attrNameLst>
                                      </p:cBhvr>
                                      <p:tavLst>
                                        <p:tav tm="0">
                                          <p:val>
                                            <p:strVal val="#ppt_x"/>
                                          </p:val>
                                        </p:tav>
                                        <p:tav tm="100000">
                                          <p:val>
                                            <p:strVal val="#ppt_x"/>
                                          </p:val>
                                        </p:tav>
                                      </p:tavLst>
                                    </p:anim>
                                    <p:anim calcmode="lin" valueType="num">
                                      <p:cBhvr additive="base">
                                        <p:cTn id="30" dur="500" fill="hold"/>
                                        <p:tgtEl>
                                          <p:spTgt spid="163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6394" grpId="0"/>
      <p:bldP spid="16394" grpId="1"/>
      <p:bldP spid="16394"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7" name="Picture 13" descr="Picture 001"/>
          <p:cNvPicPr>
            <a:picLocks noChangeAspect="1" noChangeArrowheads="1"/>
          </p:cNvPicPr>
          <p:nvPr/>
        </p:nvPicPr>
        <p:blipFill>
          <a:blip r:embed="rId2">
            <a:extLst>
              <a:ext uri="{28A0092B-C50C-407E-A947-70E740481C1C}">
                <a14:useLocalDpi xmlns:a14="http://schemas.microsoft.com/office/drawing/2010/main" val="0"/>
              </a:ext>
            </a:extLst>
          </a:blip>
          <a:srcRect l="57596" t="5206" r="6285" b="46637"/>
          <a:stretch>
            <a:fillRect/>
          </a:stretch>
        </p:blipFill>
        <p:spPr bwMode="auto">
          <a:xfrm>
            <a:off x="685800" y="1485900"/>
            <a:ext cx="2819400" cy="3390900"/>
          </a:xfrm>
          <a:prstGeom prst="rect">
            <a:avLst/>
          </a:prstGeom>
          <a:noFill/>
          <a:ln w="28575">
            <a:solidFill>
              <a:srgbClr val="640000"/>
            </a:solidFill>
            <a:miter lim="800000"/>
            <a:headEnd/>
            <a:tailEnd/>
          </a:ln>
          <a:extLst>
            <a:ext uri="{909E8E84-426E-40DD-AFC4-6F175D3DCCD1}">
              <a14:hiddenFill xmlns:a14="http://schemas.microsoft.com/office/drawing/2010/main">
                <a:solidFill>
                  <a:srgbClr val="FFFFFF"/>
                </a:solidFill>
              </a14:hiddenFill>
            </a:ext>
          </a:extLst>
        </p:spPr>
      </p:pic>
      <p:pic>
        <p:nvPicPr>
          <p:cNvPr id="21510" name="Picture 6" descr="so lieu ky thua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447801"/>
            <a:ext cx="2819400" cy="3429000"/>
          </a:xfrm>
          <a:prstGeom prst="rect">
            <a:avLst/>
          </a:prstGeom>
          <a:noFill/>
          <a:ln w="28575">
            <a:solidFill>
              <a:srgbClr val="640000"/>
            </a:solidFill>
            <a:miter lim="800000"/>
            <a:headEnd/>
            <a:tailEnd/>
          </a:ln>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3962400" y="2057400"/>
            <a:ext cx="1477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ctr" eaLnBrk="1" hangingPunct="1">
              <a:spcBef>
                <a:spcPct val="50000"/>
              </a:spcBef>
            </a:pPr>
            <a:r>
              <a:rPr lang="en-US" b="1">
                <a:solidFill>
                  <a:srgbClr val="0000CC"/>
                </a:solidFill>
                <a:latin typeface="Times New Roman" pitchFamily="18" charset="0"/>
                <a:cs typeface="Times New Roman" pitchFamily="18" charset="0"/>
              </a:rPr>
              <a:t>Điện áp định mức</a:t>
            </a:r>
          </a:p>
        </p:txBody>
      </p:sp>
      <p:sp>
        <p:nvSpPr>
          <p:cNvPr id="21512" name="Line 8"/>
          <p:cNvSpPr>
            <a:spLocks noChangeShapeType="1"/>
          </p:cNvSpPr>
          <p:nvPr/>
        </p:nvSpPr>
        <p:spPr bwMode="auto">
          <a:xfrm flipV="1">
            <a:off x="2286000" y="2514600"/>
            <a:ext cx="1676400" cy="457200"/>
          </a:xfrm>
          <a:prstGeom prst="line">
            <a:avLst/>
          </a:prstGeom>
          <a:noFill/>
          <a:ln w="38100">
            <a:solidFill>
              <a:srgbClr val="640000"/>
            </a:solidFill>
            <a:round/>
            <a:headEnd type="stealth" w="lg" len="lg"/>
            <a:tailEnd/>
          </a:ln>
          <a:extLst>
            <a:ext uri="{909E8E84-426E-40DD-AFC4-6F175D3DCCD1}">
              <a14:hiddenFill xmlns:a14="http://schemas.microsoft.com/office/drawing/2010/main">
                <a:noFill/>
              </a14:hiddenFill>
            </a:ext>
          </a:extLst>
        </p:spPr>
        <p:txBody>
          <a:bodyPr/>
          <a:lstStyle/>
          <a:p>
            <a:endParaRPr lang="vi-VN"/>
          </a:p>
        </p:txBody>
      </p:sp>
      <p:sp>
        <p:nvSpPr>
          <p:cNvPr id="21513" name="Line 9"/>
          <p:cNvSpPr>
            <a:spLocks noChangeShapeType="1"/>
          </p:cNvSpPr>
          <p:nvPr/>
        </p:nvSpPr>
        <p:spPr bwMode="auto">
          <a:xfrm flipH="1" flipV="1">
            <a:off x="5440361" y="2743200"/>
            <a:ext cx="1265238" cy="730250"/>
          </a:xfrm>
          <a:prstGeom prst="line">
            <a:avLst/>
          </a:prstGeom>
          <a:noFill/>
          <a:ln w="38100">
            <a:solidFill>
              <a:srgbClr val="640000"/>
            </a:solidFill>
            <a:round/>
            <a:headEnd type="stealth" w="lg" len="lg"/>
            <a:tailEnd/>
          </a:ln>
          <a:extLst>
            <a:ext uri="{909E8E84-426E-40DD-AFC4-6F175D3DCCD1}">
              <a14:hiddenFill xmlns:a14="http://schemas.microsoft.com/office/drawing/2010/main">
                <a:noFill/>
              </a14:hiddenFill>
            </a:ext>
          </a:extLst>
        </p:spPr>
        <p:txBody>
          <a:bodyPr/>
          <a:lstStyle/>
          <a:p>
            <a:endParaRPr lang="vi-VN"/>
          </a:p>
        </p:txBody>
      </p:sp>
      <p:sp>
        <p:nvSpPr>
          <p:cNvPr id="21514" name="Text Box 10"/>
          <p:cNvSpPr txBox="1">
            <a:spLocks noChangeArrowheads="1"/>
          </p:cNvSpPr>
          <p:nvPr/>
        </p:nvSpPr>
        <p:spPr bwMode="auto">
          <a:xfrm>
            <a:off x="3835400" y="3771900"/>
            <a:ext cx="167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ctr" eaLnBrk="1" hangingPunct="1">
              <a:spcBef>
                <a:spcPct val="50000"/>
              </a:spcBef>
            </a:pPr>
            <a:r>
              <a:rPr lang="en-US" b="1">
                <a:solidFill>
                  <a:srgbClr val="0000CC"/>
                </a:solidFill>
                <a:latin typeface="Times New Roman" pitchFamily="18" charset="0"/>
                <a:cs typeface="Times New Roman" pitchFamily="18" charset="0"/>
              </a:rPr>
              <a:t>Công suất định mức</a:t>
            </a:r>
          </a:p>
        </p:txBody>
      </p:sp>
      <p:sp>
        <p:nvSpPr>
          <p:cNvPr id="21515" name="Line 11"/>
          <p:cNvSpPr>
            <a:spLocks noChangeShapeType="1"/>
          </p:cNvSpPr>
          <p:nvPr/>
        </p:nvSpPr>
        <p:spPr bwMode="auto">
          <a:xfrm>
            <a:off x="2179638" y="3984624"/>
            <a:ext cx="1782762" cy="206375"/>
          </a:xfrm>
          <a:prstGeom prst="line">
            <a:avLst/>
          </a:prstGeom>
          <a:noFill/>
          <a:ln w="38100">
            <a:solidFill>
              <a:srgbClr val="640000"/>
            </a:solidFill>
            <a:round/>
            <a:headEnd type="stealth" w="lg" len="lg"/>
            <a:tailEnd/>
          </a:ln>
          <a:extLst>
            <a:ext uri="{909E8E84-426E-40DD-AFC4-6F175D3DCCD1}">
              <a14:hiddenFill xmlns:a14="http://schemas.microsoft.com/office/drawing/2010/main">
                <a:noFill/>
              </a14:hiddenFill>
            </a:ext>
          </a:extLst>
        </p:spPr>
        <p:txBody>
          <a:bodyPr/>
          <a:lstStyle/>
          <a:p>
            <a:endParaRPr lang="vi-VN"/>
          </a:p>
        </p:txBody>
      </p:sp>
      <p:sp>
        <p:nvSpPr>
          <p:cNvPr id="21516" name="Line 12"/>
          <p:cNvSpPr>
            <a:spLocks noChangeShapeType="1"/>
          </p:cNvSpPr>
          <p:nvPr/>
        </p:nvSpPr>
        <p:spPr bwMode="auto">
          <a:xfrm flipH="1">
            <a:off x="5440362" y="3573463"/>
            <a:ext cx="2103437" cy="730250"/>
          </a:xfrm>
          <a:prstGeom prst="line">
            <a:avLst/>
          </a:prstGeom>
          <a:noFill/>
          <a:ln w="38100">
            <a:solidFill>
              <a:srgbClr val="640000"/>
            </a:solidFill>
            <a:round/>
            <a:headEnd type="stealth" w="lg" len="lg"/>
            <a:tailEnd type="none" w="lg" len="lg"/>
          </a:ln>
          <a:extLst>
            <a:ext uri="{909E8E84-426E-40DD-AFC4-6F175D3DCCD1}">
              <a14:hiddenFill xmlns:a14="http://schemas.microsoft.com/office/drawing/2010/main">
                <a:noFill/>
              </a14:hiddenFill>
            </a:ext>
          </a:extLst>
        </p:spPr>
        <p:txBody>
          <a:bodyPr/>
          <a:lstStyle/>
          <a:p>
            <a:endParaRPr lang="vi-VN"/>
          </a:p>
        </p:txBody>
      </p:sp>
      <p:pic>
        <p:nvPicPr>
          <p:cNvPr id="4" name="Picture 3">
            <a:extLst>
              <a:ext uri="{FF2B5EF4-FFF2-40B4-BE49-F238E27FC236}">
                <a16:creationId xmlns:a16="http://schemas.microsoft.com/office/drawing/2014/main" id="{3D0C01C4-4B0D-413B-AA78-74C6E2AEA4FF}"/>
              </a:ext>
            </a:extLst>
          </p:cNvPr>
          <p:cNvPicPr>
            <a:picLocks noChangeAspect="1"/>
          </p:cNvPicPr>
          <p:nvPr/>
        </p:nvPicPr>
        <p:blipFill>
          <a:blip r:embed="rId4"/>
          <a:stretch>
            <a:fillRect/>
          </a:stretch>
        </p:blipFill>
        <p:spPr>
          <a:xfrm>
            <a:off x="0" y="12192"/>
            <a:ext cx="9144000" cy="6833615"/>
          </a:xfrm>
          <a:prstGeom prst="rect">
            <a:avLst/>
          </a:prstGeom>
        </p:spPr>
      </p:pic>
    </p:spTree>
    <p:extLst>
      <p:ext uri="{BB962C8B-B14F-4D97-AF65-F5344CB8AC3E}">
        <p14:creationId xmlns:p14="http://schemas.microsoft.com/office/powerpoint/2010/main" val="1090169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fade">
                                      <p:cBhvr>
                                        <p:cTn id="7" dur="2000"/>
                                        <p:tgtEl>
                                          <p:spTgt spid="21510"/>
                                        </p:tgtEl>
                                      </p:cBhvr>
                                    </p:animEffect>
                                  </p:childTnLst>
                                </p:cTn>
                              </p:par>
                              <p:par>
                                <p:cTn id="8" presetID="10" presetClass="entr" presetSubtype="0" fill="hold" nodeType="withEffect">
                                  <p:stCondLst>
                                    <p:cond delay="0"/>
                                  </p:stCondLst>
                                  <p:childTnLst>
                                    <p:set>
                                      <p:cBhvr>
                                        <p:cTn id="9" dur="1" fill="hold">
                                          <p:stCondLst>
                                            <p:cond delay="0"/>
                                          </p:stCondLst>
                                        </p:cTn>
                                        <p:tgtEl>
                                          <p:spTgt spid="21517"/>
                                        </p:tgtEl>
                                        <p:attrNameLst>
                                          <p:attrName>style.visibility</p:attrName>
                                        </p:attrNameLst>
                                      </p:cBhvr>
                                      <p:to>
                                        <p:strVal val="visible"/>
                                      </p:to>
                                    </p:set>
                                    <p:animEffect transition="in" filter="fade">
                                      <p:cBhvr>
                                        <p:cTn id="10" dur="2000"/>
                                        <p:tgtEl>
                                          <p:spTgt spid="215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511"/>
                                        </p:tgtEl>
                                        <p:attrNameLst>
                                          <p:attrName>style.visibility</p:attrName>
                                        </p:attrNameLst>
                                      </p:cBhvr>
                                      <p:to>
                                        <p:strVal val="visible"/>
                                      </p:to>
                                    </p:set>
                                    <p:animEffect transition="in" filter="fade">
                                      <p:cBhvr>
                                        <p:cTn id="15" dur="2000"/>
                                        <p:tgtEl>
                                          <p:spTgt spid="215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512"/>
                                        </p:tgtEl>
                                        <p:attrNameLst>
                                          <p:attrName>style.visibility</p:attrName>
                                        </p:attrNameLst>
                                      </p:cBhvr>
                                      <p:to>
                                        <p:strVal val="visible"/>
                                      </p:to>
                                    </p:set>
                                    <p:animEffect transition="in" filter="fade">
                                      <p:cBhvr>
                                        <p:cTn id="18" dur="2000"/>
                                        <p:tgtEl>
                                          <p:spTgt spid="215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513"/>
                                        </p:tgtEl>
                                        <p:attrNameLst>
                                          <p:attrName>style.visibility</p:attrName>
                                        </p:attrNameLst>
                                      </p:cBhvr>
                                      <p:to>
                                        <p:strVal val="visible"/>
                                      </p:to>
                                    </p:set>
                                    <p:animEffect transition="in" filter="fade">
                                      <p:cBhvr>
                                        <p:cTn id="21" dur="2000"/>
                                        <p:tgtEl>
                                          <p:spTgt spid="215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514"/>
                                        </p:tgtEl>
                                        <p:attrNameLst>
                                          <p:attrName>style.visibility</p:attrName>
                                        </p:attrNameLst>
                                      </p:cBhvr>
                                      <p:to>
                                        <p:strVal val="visible"/>
                                      </p:to>
                                    </p:set>
                                    <p:animEffect transition="in" filter="fade">
                                      <p:cBhvr>
                                        <p:cTn id="26" dur="2000"/>
                                        <p:tgtEl>
                                          <p:spTgt spid="215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515"/>
                                        </p:tgtEl>
                                        <p:attrNameLst>
                                          <p:attrName>style.visibility</p:attrName>
                                        </p:attrNameLst>
                                      </p:cBhvr>
                                      <p:to>
                                        <p:strVal val="visible"/>
                                      </p:to>
                                    </p:set>
                                    <p:animEffect transition="in" filter="fade">
                                      <p:cBhvr>
                                        <p:cTn id="29" dur="2000"/>
                                        <p:tgtEl>
                                          <p:spTgt spid="215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516"/>
                                        </p:tgtEl>
                                        <p:attrNameLst>
                                          <p:attrName>style.visibility</p:attrName>
                                        </p:attrNameLst>
                                      </p:cBhvr>
                                      <p:to>
                                        <p:strVal val="visible"/>
                                      </p:to>
                                    </p:set>
                                    <p:animEffect transition="in" filter="fade">
                                      <p:cBhvr>
                                        <p:cTn id="32" dur="200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21512" grpId="0" animBg="1"/>
      <p:bldP spid="21513" grpId="0" animBg="1"/>
      <p:bldP spid="21514" grpId="0"/>
      <p:bldP spid="21515" grpId="0" animBg="1"/>
      <p:bldP spid="215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6858000"/>
          </a:xfrm>
          <a:prstGeom prst="rect">
            <a:avLst/>
          </a:prstGeom>
          <a:solidFill>
            <a:srgbClr val="DDDDDD"/>
          </a:solidFill>
          <a:ln w="9525" algn="ctr">
            <a:solidFill>
              <a:schemeClr val="tx1"/>
            </a:solidFill>
            <a:miter lim="800000"/>
            <a:headEnd/>
            <a:tailEnd/>
          </a:ln>
        </p:spPr>
        <p:txBody>
          <a:bodyPr wrap="none" anchor="ctr"/>
          <a:lstStyle/>
          <a:p>
            <a:endParaRPr lang="vi-VN"/>
          </a:p>
        </p:txBody>
      </p:sp>
      <p:sp>
        <p:nvSpPr>
          <p:cNvPr id="61443" name="Oval 3"/>
          <p:cNvSpPr>
            <a:spLocks noChangeArrowheads="1"/>
          </p:cNvSpPr>
          <p:nvPr/>
        </p:nvSpPr>
        <p:spPr bwMode="auto">
          <a:xfrm>
            <a:off x="457200" y="3200400"/>
            <a:ext cx="381000" cy="381000"/>
          </a:xfrm>
          <a:prstGeom prst="ellipse">
            <a:avLst/>
          </a:prstGeom>
          <a:solidFill>
            <a:schemeClr val="accent1"/>
          </a:solidFill>
          <a:ln w="28575" algn="ctr">
            <a:solidFill>
              <a:srgbClr val="FF0000"/>
            </a:solidFill>
            <a:round/>
            <a:headEnd/>
            <a:tailEnd/>
          </a:ln>
        </p:spPr>
        <p:txBody>
          <a:bodyPr wrap="none" anchor="ctr"/>
          <a:lstStyle/>
          <a:p>
            <a:endParaRPr lang="vi-VN"/>
          </a:p>
        </p:txBody>
      </p:sp>
      <p:sp>
        <p:nvSpPr>
          <p:cNvPr id="61444" name="Text Box 4"/>
          <p:cNvSpPr txBox="1">
            <a:spLocks noChangeArrowheads="1"/>
          </p:cNvSpPr>
          <p:nvPr/>
        </p:nvSpPr>
        <p:spPr bwMode="auto">
          <a:xfrm>
            <a:off x="457200" y="1042975"/>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spcBef>
                <a:spcPct val="50000"/>
              </a:spcBef>
            </a:pPr>
            <a:r>
              <a:rPr lang="en-US" sz="2800" b="1" dirty="0" err="1">
                <a:solidFill>
                  <a:srgbClr val="0000CC"/>
                </a:solidFill>
                <a:latin typeface="Times New Roman" pitchFamily="18" charset="0"/>
              </a:rPr>
              <a:t>Nhà</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em</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sử</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dụng</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nguồn</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điện</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có</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điện</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áp</a:t>
            </a:r>
            <a:r>
              <a:rPr lang="en-US" sz="2800" b="1" dirty="0">
                <a:solidFill>
                  <a:srgbClr val="0000CC"/>
                </a:solidFill>
                <a:latin typeface="Times New Roman" pitchFamily="18" charset="0"/>
              </a:rPr>
              <a:t> 220V, </a:t>
            </a:r>
            <a:r>
              <a:rPr lang="en-US" sz="2800" b="1" dirty="0" err="1">
                <a:solidFill>
                  <a:srgbClr val="0000CC"/>
                </a:solidFill>
                <a:latin typeface="Times New Roman" pitchFamily="18" charset="0"/>
              </a:rPr>
              <a:t>em</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cần</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mua</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một</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bóng</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đèn</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cho</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đèn</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bàn</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học</a:t>
            </a:r>
            <a:r>
              <a:rPr lang="en-US" sz="2800" b="1" dirty="0">
                <a:solidFill>
                  <a:srgbClr val="0000CC"/>
                </a:solidFill>
                <a:latin typeface="Times New Roman" pitchFamily="18" charset="0"/>
              </a:rPr>
              <a:t>.</a:t>
            </a:r>
          </a:p>
        </p:txBody>
      </p:sp>
      <p:sp>
        <p:nvSpPr>
          <p:cNvPr id="61445" name="Text Box 5"/>
          <p:cNvSpPr txBox="1">
            <a:spLocks noChangeArrowheads="1"/>
          </p:cNvSpPr>
          <p:nvPr/>
        </p:nvSpPr>
        <p:spPr bwMode="auto">
          <a:xfrm>
            <a:off x="647700" y="3134380"/>
            <a:ext cx="426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ctr" eaLnBrk="1" hangingPunct="1">
              <a:spcBef>
                <a:spcPct val="50000"/>
              </a:spcBef>
            </a:pPr>
            <a:r>
              <a:rPr lang="en-US" sz="2800" b="1" dirty="0" err="1">
                <a:solidFill>
                  <a:srgbClr val="0000CC"/>
                </a:solidFill>
                <a:latin typeface="Times New Roman" pitchFamily="18" charset="0"/>
              </a:rPr>
              <a:t>Bóng</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đèn</a:t>
            </a:r>
            <a:r>
              <a:rPr lang="en-US" sz="2800" b="1" dirty="0">
                <a:solidFill>
                  <a:srgbClr val="0000CC"/>
                </a:solidFill>
                <a:latin typeface="Times New Roman" pitchFamily="18" charset="0"/>
              </a:rPr>
              <a:t> 1: 220V - 40W</a:t>
            </a:r>
          </a:p>
        </p:txBody>
      </p:sp>
      <p:sp>
        <p:nvSpPr>
          <p:cNvPr id="61446" name="Text Box 6"/>
          <p:cNvSpPr txBox="1">
            <a:spLocks noChangeArrowheads="1"/>
          </p:cNvSpPr>
          <p:nvPr/>
        </p:nvSpPr>
        <p:spPr bwMode="auto">
          <a:xfrm>
            <a:off x="730431" y="3787170"/>
            <a:ext cx="4191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ctr" eaLnBrk="1" hangingPunct="1">
              <a:spcBef>
                <a:spcPct val="50000"/>
              </a:spcBef>
            </a:pPr>
            <a:r>
              <a:rPr lang="en-US" sz="2800" b="1" dirty="0" err="1">
                <a:solidFill>
                  <a:srgbClr val="0000CC"/>
                </a:solidFill>
                <a:latin typeface="Times New Roman" pitchFamily="18" charset="0"/>
              </a:rPr>
              <a:t>Bóng</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đèn</a:t>
            </a:r>
            <a:r>
              <a:rPr lang="en-US" sz="2800" b="1" dirty="0">
                <a:solidFill>
                  <a:srgbClr val="0000CC"/>
                </a:solidFill>
                <a:latin typeface="Times New Roman" pitchFamily="18" charset="0"/>
              </a:rPr>
              <a:t> 2: 110V - 40W</a:t>
            </a:r>
          </a:p>
        </p:txBody>
      </p:sp>
      <p:sp>
        <p:nvSpPr>
          <p:cNvPr id="61447" name="Text Box 7"/>
          <p:cNvSpPr txBox="1">
            <a:spLocks noChangeArrowheads="1"/>
          </p:cNvSpPr>
          <p:nvPr/>
        </p:nvSpPr>
        <p:spPr bwMode="auto">
          <a:xfrm>
            <a:off x="762226" y="4511070"/>
            <a:ext cx="434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ctr" eaLnBrk="1" hangingPunct="1">
              <a:spcBef>
                <a:spcPct val="50000"/>
              </a:spcBef>
            </a:pPr>
            <a:r>
              <a:rPr lang="en-US" sz="2800" b="1" dirty="0" err="1">
                <a:solidFill>
                  <a:srgbClr val="0000CC"/>
                </a:solidFill>
                <a:latin typeface="Times New Roman" pitchFamily="18" charset="0"/>
              </a:rPr>
              <a:t>Bóng</a:t>
            </a:r>
            <a:r>
              <a:rPr lang="en-US" sz="2800" b="1" dirty="0">
                <a:solidFill>
                  <a:srgbClr val="0000CC"/>
                </a:solidFill>
                <a:latin typeface="Times New Roman" pitchFamily="18" charset="0"/>
              </a:rPr>
              <a:t> </a:t>
            </a:r>
            <a:r>
              <a:rPr lang="en-US" sz="2800" b="1" dirty="0" err="1">
                <a:solidFill>
                  <a:srgbClr val="0000CC"/>
                </a:solidFill>
                <a:latin typeface="Times New Roman" pitchFamily="18" charset="0"/>
              </a:rPr>
              <a:t>đèn</a:t>
            </a:r>
            <a:r>
              <a:rPr lang="en-US" sz="2800" b="1" dirty="0">
                <a:solidFill>
                  <a:srgbClr val="0000CC"/>
                </a:solidFill>
                <a:latin typeface="Times New Roman" pitchFamily="18" charset="0"/>
              </a:rPr>
              <a:t> 3: 220V - 330W</a:t>
            </a:r>
          </a:p>
        </p:txBody>
      </p:sp>
      <p:sp>
        <p:nvSpPr>
          <p:cNvPr id="61448" name="Text Box 8"/>
          <p:cNvSpPr txBox="1">
            <a:spLocks noChangeArrowheads="1"/>
          </p:cNvSpPr>
          <p:nvPr/>
        </p:nvSpPr>
        <p:spPr bwMode="auto">
          <a:xfrm>
            <a:off x="461554" y="1995279"/>
            <a:ext cx="8686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spcBef>
                <a:spcPct val="50000"/>
              </a:spcBef>
            </a:pPr>
            <a:r>
              <a:rPr lang="en-US" sz="2800" b="1" i="1" dirty="0" err="1">
                <a:solidFill>
                  <a:srgbClr val="FF0000"/>
                </a:solidFill>
                <a:latin typeface="Times New Roman" pitchFamily="18" charset="0"/>
              </a:rPr>
              <a:t>Trong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ba</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bóng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đèn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có</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số</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liệu</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dưới</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đây</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em</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sẽ</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chọn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mua</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bóng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nào</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Tại</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sao</a:t>
            </a:r>
            <a:r>
              <a:rPr lang="en-US" sz="2800" b="1" i="1" dirty="0">
                <a:solidFill>
                  <a:srgbClr val="FF0000"/>
                </a:solidFill>
                <a:latin typeface="Times New Roman" pitchFamily="18" charset="0"/>
              </a:rPr>
              <a:t>?</a:t>
            </a:r>
          </a:p>
        </p:txBody>
      </p:sp>
      <p:sp>
        <p:nvSpPr>
          <p:cNvPr id="61449" name="Text Box 9"/>
          <p:cNvSpPr txBox="1">
            <a:spLocks noChangeArrowheads="1"/>
          </p:cNvSpPr>
          <p:nvPr/>
        </p:nvSpPr>
        <p:spPr bwMode="auto">
          <a:xfrm>
            <a:off x="479425" y="3124200"/>
            <a:ext cx="434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ctr" eaLnBrk="1" hangingPunct="1">
              <a:spcBef>
                <a:spcPct val="50000"/>
              </a:spcBef>
            </a:pPr>
            <a:r>
              <a:rPr lang="en-US" sz="2800" dirty="0">
                <a:latin typeface="Times New Roman" pitchFamily="18" charset="0"/>
              </a:rPr>
              <a:t>a.</a:t>
            </a:r>
          </a:p>
        </p:txBody>
      </p:sp>
      <p:sp>
        <p:nvSpPr>
          <p:cNvPr id="61450" name="Text Box 10"/>
          <p:cNvSpPr txBox="1">
            <a:spLocks noChangeArrowheads="1"/>
          </p:cNvSpPr>
          <p:nvPr/>
        </p:nvSpPr>
        <p:spPr bwMode="auto">
          <a:xfrm>
            <a:off x="479425" y="3810000"/>
            <a:ext cx="587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ctr" eaLnBrk="1" hangingPunct="1">
              <a:spcBef>
                <a:spcPct val="50000"/>
              </a:spcBef>
            </a:pPr>
            <a:r>
              <a:rPr lang="en-US" sz="2800" dirty="0">
                <a:latin typeface="Times New Roman" pitchFamily="18" charset="0"/>
              </a:rPr>
              <a:t>b.</a:t>
            </a:r>
          </a:p>
        </p:txBody>
      </p:sp>
      <p:sp>
        <p:nvSpPr>
          <p:cNvPr id="61451" name="Text Box 11"/>
          <p:cNvSpPr txBox="1">
            <a:spLocks noChangeArrowheads="1"/>
          </p:cNvSpPr>
          <p:nvPr/>
        </p:nvSpPr>
        <p:spPr bwMode="auto">
          <a:xfrm>
            <a:off x="512943" y="4483150"/>
            <a:ext cx="5538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ctr" eaLnBrk="1" hangingPunct="1">
              <a:spcBef>
                <a:spcPct val="50000"/>
              </a:spcBef>
            </a:pPr>
            <a:r>
              <a:rPr lang="en-US" sz="3200" dirty="0">
                <a:latin typeface="Times New Roman" pitchFamily="18" charset="0"/>
              </a:rPr>
              <a:t>c</a:t>
            </a:r>
            <a:r>
              <a:rPr lang="en-US" sz="2800" dirty="0">
                <a:latin typeface="Times New Roman" pitchFamily="18" charset="0"/>
              </a:rPr>
              <a:t>.</a:t>
            </a:r>
          </a:p>
        </p:txBody>
      </p:sp>
      <p:pic>
        <p:nvPicPr>
          <p:cNvPr id="2" name="Picture 1">
            <a:extLst>
              <a:ext uri="{FF2B5EF4-FFF2-40B4-BE49-F238E27FC236}">
                <a16:creationId xmlns:a16="http://schemas.microsoft.com/office/drawing/2014/main" id="{D240C78E-F5E4-4B3D-BB54-DC10905AF370}"/>
              </a:ext>
            </a:extLst>
          </p:cNvPr>
          <p:cNvPicPr>
            <a:picLocks noChangeAspect="1"/>
          </p:cNvPicPr>
          <p:nvPr/>
        </p:nvPicPr>
        <p:blipFill>
          <a:blip r:embed="rId2"/>
          <a:stretch>
            <a:fillRect/>
          </a:stretch>
        </p:blipFill>
        <p:spPr>
          <a:xfrm>
            <a:off x="0" y="12192"/>
            <a:ext cx="9144000" cy="6833615"/>
          </a:xfrm>
          <a:prstGeom prst="rect">
            <a:avLst/>
          </a:prstGeom>
        </p:spPr>
      </p:pic>
    </p:spTree>
    <p:extLst>
      <p:ext uri="{BB962C8B-B14F-4D97-AF65-F5344CB8AC3E}">
        <p14:creationId xmlns:p14="http://schemas.microsoft.com/office/powerpoint/2010/main" val="1801371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box(in)">
                                      <p:cBhvr>
                                        <p:cTn id="7" dur="500"/>
                                        <p:tgtEl>
                                          <p:spTgt spid="614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48"/>
                                        </p:tgtEl>
                                        <p:attrNameLst>
                                          <p:attrName>style.visibility</p:attrName>
                                        </p:attrNameLst>
                                      </p:cBhvr>
                                      <p:to>
                                        <p:strVal val="visible"/>
                                      </p:to>
                                    </p:set>
                                    <p:animEffect transition="in" filter="box(in)">
                                      <p:cBhvr>
                                        <p:cTn id="12" dur="500"/>
                                        <p:tgtEl>
                                          <p:spTgt spid="614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449"/>
                                        </p:tgtEl>
                                        <p:attrNameLst>
                                          <p:attrName>style.visibility</p:attrName>
                                        </p:attrNameLst>
                                      </p:cBhvr>
                                      <p:to>
                                        <p:strVal val="visible"/>
                                      </p:to>
                                    </p:set>
                                    <p:animEffect transition="in" filter="box(in)">
                                      <p:cBhvr>
                                        <p:cTn id="17" dur="500"/>
                                        <p:tgtEl>
                                          <p:spTgt spid="61449"/>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61445"/>
                                        </p:tgtEl>
                                        <p:attrNameLst>
                                          <p:attrName>style.visibility</p:attrName>
                                        </p:attrNameLst>
                                      </p:cBhvr>
                                      <p:to>
                                        <p:strVal val="visible"/>
                                      </p:to>
                                    </p:set>
                                    <p:animEffect transition="in" filter="box(in)">
                                      <p:cBhvr>
                                        <p:cTn id="20" dur="500"/>
                                        <p:tgtEl>
                                          <p:spTgt spid="6144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61446"/>
                                        </p:tgtEl>
                                        <p:attrNameLst>
                                          <p:attrName>style.visibility</p:attrName>
                                        </p:attrNameLst>
                                      </p:cBhvr>
                                      <p:to>
                                        <p:strVal val="visible"/>
                                      </p:to>
                                    </p:set>
                                    <p:animEffect transition="in" filter="box(in)">
                                      <p:cBhvr>
                                        <p:cTn id="25" dur="500"/>
                                        <p:tgtEl>
                                          <p:spTgt spid="61446"/>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61450"/>
                                        </p:tgtEl>
                                        <p:attrNameLst>
                                          <p:attrName>style.visibility</p:attrName>
                                        </p:attrNameLst>
                                      </p:cBhvr>
                                      <p:to>
                                        <p:strVal val="visible"/>
                                      </p:to>
                                    </p:set>
                                    <p:animEffect transition="in" filter="box(in)">
                                      <p:cBhvr>
                                        <p:cTn id="28" dur="500"/>
                                        <p:tgtEl>
                                          <p:spTgt spid="6145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61451"/>
                                        </p:tgtEl>
                                        <p:attrNameLst>
                                          <p:attrName>style.visibility</p:attrName>
                                        </p:attrNameLst>
                                      </p:cBhvr>
                                      <p:to>
                                        <p:strVal val="visible"/>
                                      </p:to>
                                    </p:set>
                                    <p:animEffect transition="in" filter="box(in)">
                                      <p:cBhvr>
                                        <p:cTn id="33" dur="500"/>
                                        <p:tgtEl>
                                          <p:spTgt spid="61451"/>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61447"/>
                                        </p:tgtEl>
                                        <p:attrNameLst>
                                          <p:attrName>style.visibility</p:attrName>
                                        </p:attrNameLst>
                                      </p:cBhvr>
                                      <p:to>
                                        <p:strVal val="visible"/>
                                      </p:to>
                                    </p:set>
                                    <p:animEffect transition="in" filter="box(in)">
                                      <p:cBhvr>
                                        <p:cTn id="36" dur="500"/>
                                        <p:tgtEl>
                                          <p:spTgt spid="6144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61443"/>
                                        </p:tgtEl>
                                        <p:attrNameLst>
                                          <p:attrName>style.visibility</p:attrName>
                                        </p:attrNameLst>
                                      </p:cBhvr>
                                      <p:to>
                                        <p:strVal val="visible"/>
                                      </p:to>
                                    </p:set>
                                    <p:animEffect transition="in" filter="box(in)">
                                      <p:cBhvr>
                                        <p:cTn id="41" dur="500"/>
                                        <p:tgtEl>
                                          <p:spTgt spid="6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nimBg="1"/>
      <p:bldP spid="61444" grpId="0"/>
      <p:bldP spid="61445" grpId="0"/>
      <p:bldP spid="61446" grpId="0"/>
      <p:bldP spid="61447" grpId="0"/>
      <p:bldP spid="61448" grpId="0"/>
      <p:bldP spid="61449" grpId="0"/>
      <p:bldP spid="61450" grpId="0"/>
      <p:bldP spid="614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5287963"/>
          </a:xfrm>
        </p:spPr>
        <p:txBody>
          <a:bodyPr/>
          <a:lstStyle/>
          <a:p>
            <a:pPr marL="0" indent="0">
              <a:buNone/>
            </a:pPr>
            <a:r>
              <a:rPr lang="en-US" sz="2800" b="1" dirty="0">
                <a:solidFill>
                  <a:srgbClr val="FF0000"/>
                </a:solidFill>
                <a:latin typeface="Times New Roman" panose="02020603050405020304" pitchFamily="18" charset="0"/>
                <a:cs typeface="Times New Roman" pitchFamily="18" charset="0"/>
              </a:rPr>
              <a:t>1. BÓNG ĐÈN SỢI ĐỐT</a:t>
            </a:r>
            <a:endParaRPr lang="en-US" b="1" dirty="0">
              <a:solidFill>
                <a:srgbClr val="FF0000"/>
              </a:solidFill>
              <a:latin typeface="Times New Roman" panose="02020603050405020304" pitchFamily="18" charset="0"/>
              <a:cs typeface="Times New Roman" pitchFamily="18" charset="0"/>
            </a:endParaRPr>
          </a:p>
          <a:p>
            <a:pPr marL="0" indent="0">
              <a:buNone/>
              <a:defRPr/>
            </a:pPr>
            <a:r>
              <a:rPr lang="en-US" dirty="0">
                <a:latin typeface="Times New Roman" pitchFamily="18" charset="0"/>
                <a:cs typeface="Times New Roman" pitchFamily="18" charset="0"/>
              </a:rPr>
              <a:t>a. </a:t>
            </a:r>
            <a:r>
              <a:rPr lang="en-US" dirty="0" err="1">
                <a:latin typeface="Times New Roman" pitchFamily="18" charset="0"/>
                <a:cs typeface="Times New Roman" pitchFamily="18" charset="0"/>
              </a:rPr>
              <a:t>Cấu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a:t>
            </a:r>
          </a:p>
          <a:p>
            <a:pPr marL="0" indent="0">
              <a:buNone/>
              <a:defRPr/>
            </a:pPr>
            <a:r>
              <a:rPr lang="en-US" dirty="0">
                <a:latin typeface="Times New Roman" pitchFamily="18" charset="0"/>
                <a:cs typeface="Times New Roman" pitchFamily="18" charset="0"/>
              </a:rPr>
              <a:t>b. </a:t>
            </a:r>
            <a:r>
              <a:rPr lang="en-US" dirty="0" err="1">
                <a:latin typeface="Times New Roman" pitchFamily="18" charset="0"/>
                <a:cs typeface="Times New Roman" pitchFamily="18" charset="0"/>
              </a:rPr>
              <a:t>Nguyên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a:t>
            </a:r>
          </a:p>
          <a:p>
            <a:pPr marL="0" indent="0">
              <a:buFont typeface="Wingdings" pitchFamily="2" charset="2"/>
              <a:buNone/>
              <a:defRPr/>
            </a:pPr>
            <a:r>
              <a:rPr lang="en-US" dirty="0">
                <a:latin typeface="Times New Roman" pitchFamily="18" charset="0"/>
                <a:cs typeface="Times New Roman" pitchFamily="18" charset="0"/>
              </a:rPr>
              <a:t>c. </a:t>
            </a:r>
            <a:r>
              <a:rPr lang="en-US" dirty="0" err="1">
                <a:latin typeface="Times New Roman" pitchFamily="18" charset="0"/>
                <a:cs typeface="Times New Roman" pitchFamily="18" charset="0"/>
              </a:rPr>
              <a:t>Đặc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điểm</a:t>
            </a:r>
            <a:r>
              <a:rPr lang="en-US" dirty="0">
                <a:latin typeface="Times New Roman" pitchFamily="18" charset="0"/>
                <a:cs typeface="Times New Roman" pitchFamily="18" charset="0"/>
              </a:rPr>
              <a:t>:</a:t>
            </a:r>
          </a:p>
          <a:p>
            <a:pPr marL="0" indent="0">
              <a:buFont typeface="Wingdings" pitchFamily="2" charset="2"/>
              <a:buNone/>
              <a:defRPr/>
            </a:pPr>
            <a:r>
              <a:rPr lang="en-US" dirty="0">
                <a:latin typeface="Times New Roman" pitchFamily="18" charset="0"/>
                <a:cs typeface="Times New Roman" pitchFamily="18" charset="0"/>
              </a:rPr>
              <a:t>d.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a:t>
            </a:r>
          </a:p>
          <a:p>
            <a:pPr marL="0" indent="0">
              <a:buFont typeface="Wingdings" pitchFamily="2" charset="2"/>
              <a:buNone/>
              <a:defRPr/>
            </a:pPr>
            <a:endParaRPr lang="en-US"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3588252"/>
              </p:ext>
            </p:extLst>
          </p:nvPr>
        </p:nvGraphicFramePr>
        <p:xfrm>
          <a:off x="770708" y="3801290"/>
          <a:ext cx="7649392" cy="1732736"/>
        </p:xfrm>
        <a:graphic>
          <a:graphicData uri="http://schemas.openxmlformats.org/drawingml/2006/table">
            <a:tbl>
              <a:tblPr firstRow="1" bandRow="1">
                <a:tableStyleId>{5940675A-B579-460E-94D1-54222C63F5DA}</a:tableStyleId>
              </a:tblPr>
              <a:tblGrid>
                <a:gridCol w="3824696">
                  <a:extLst>
                    <a:ext uri="{9D8B030D-6E8A-4147-A177-3AD203B41FA5}">
                      <a16:colId xmlns:a16="http://schemas.microsoft.com/office/drawing/2014/main" val="20000"/>
                    </a:ext>
                  </a:extLst>
                </a:gridCol>
                <a:gridCol w="3824696">
                  <a:extLst>
                    <a:ext uri="{9D8B030D-6E8A-4147-A177-3AD203B41FA5}">
                      <a16:colId xmlns:a16="http://schemas.microsoft.com/office/drawing/2014/main" val="20001"/>
                    </a:ext>
                  </a:extLst>
                </a:gridCol>
              </a:tblGrid>
              <a:tr h="86636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86636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5" name="TextBox 4"/>
          <p:cNvSpPr txBox="1">
            <a:spLocks noChangeArrowheads="1"/>
          </p:cNvSpPr>
          <p:nvPr/>
        </p:nvSpPr>
        <p:spPr bwMode="auto">
          <a:xfrm>
            <a:off x="990600" y="3983037"/>
            <a:ext cx="2778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mức</a:t>
            </a:r>
            <a:endParaRPr lang="en-US" sz="2800" dirty="0">
              <a:latin typeface="Times New Roman" pitchFamily="18" charset="0"/>
              <a:cs typeface="Times New Roman" pitchFamily="18" charset="0"/>
            </a:endParaRPr>
          </a:p>
        </p:txBody>
      </p:sp>
      <p:sp>
        <p:nvSpPr>
          <p:cNvPr id="6" name="TextBox 5"/>
          <p:cNvSpPr txBox="1">
            <a:spLocks noChangeArrowheads="1"/>
          </p:cNvSpPr>
          <p:nvPr/>
        </p:nvSpPr>
        <p:spPr bwMode="auto">
          <a:xfrm>
            <a:off x="919162" y="4810920"/>
            <a:ext cx="3100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mức</a:t>
            </a:r>
            <a:endParaRPr lang="en-US" sz="2800" dirty="0">
              <a:latin typeface="Times New Roman" pitchFamily="18" charset="0"/>
              <a:cs typeface="Times New Roman" pitchFamily="18" charset="0"/>
            </a:endParaRPr>
          </a:p>
        </p:txBody>
      </p:sp>
      <p:sp>
        <p:nvSpPr>
          <p:cNvPr id="7" name="TextBox 6"/>
          <p:cNvSpPr txBox="1">
            <a:spLocks noChangeArrowheads="1"/>
          </p:cNvSpPr>
          <p:nvPr/>
        </p:nvSpPr>
        <p:spPr bwMode="auto">
          <a:xfrm>
            <a:off x="4835525" y="3918745"/>
            <a:ext cx="274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dirty="0">
                <a:latin typeface="VNI-Times" pitchFamily="2" charset="0"/>
              </a:rPr>
              <a:t>127V, 220V…</a:t>
            </a:r>
          </a:p>
        </p:txBody>
      </p:sp>
      <p:sp>
        <p:nvSpPr>
          <p:cNvPr id="31761" name="TextBox 7"/>
          <p:cNvSpPr txBox="1">
            <a:spLocks noChangeArrowheads="1"/>
          </p:cNvSpPr>
          <p:nvPr/>
        </p:nvSpPr>
        <p:spPr bwMode="auto">
          <a:xfrm>
            <a:off x="4750528" y="4713288"/>
            <a:ext cx="36695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dirty="0">
                <a:latin typeface="VNI-Times" pitchFamily="2" charset="0"/>
              </a:rPr>
              <a:t>15W, 25 W, 40W, 60W, 75W…</a:t>
            </a:r>
            <a:endParaRPr lang="en-US" sz="2800" dirty="0"/>
          </a:p>
        </p:txBody>
      </p:sp>
      <p:pic>
        <p:nvPicPr>
          <p:cNvPr id="2" name="Picture 1">
            <a:extLst>
              <a:ext uri="{FF2B5EF4-FFF2-40B4-BE49-F238E27FC236}">
                <a16:creationId xmlns:a16="http://schemas.microsoft.com/office/drawing/2014/main" id="{E7BC7B42-18BF-4691-A687-4C37B78B31D0}"/>
              </a:ext>
            </a:extLst>
          </p:cNvPr>
          <p:cNvPicPr>
            <a:picLocks noChangeAspect="1"/>
          </p:cNvPicPr>
          <p:nvPr/>
        </p:nvPicPr>
        <p:blipFill>
          <a:blip r:embed="rId2"/>
          <a:stretch>
            <a:fillRect/>
          </a:stretch>
        </p:blipFill>
        <p:spPr>
          <a:xfrm>
            <a:off x="0" y="12192"/>
            <a:ext cx="9144000" cy="6833615"/>
          </a:xfrm>
          <a:prstGeom prst="rect">
            <a:avLst/>
          </a:prstGeom>
        </p:spPr>
      </p:pic>
    </p:spTree>
    <p:extLst>
      <p:ext uri="{BB962C8B-B14F-4D97-AF65-F5344CB8AC3E}">
        <p14:creationId xmlns:p14="http://schemas.microsoft.com/office/powerpoint/2010/main" val="292555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ircle(in)">
                                      <p:cBhvr>
                                        <p:cTn id="45" dur="2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ppt_x"/>
                                          </p:val>
                                        </p:tav>
                                        <p:tav tm="100000">
                                          <p:val>
                                            <p:strVal val="#ppt_x"/>
                                          </p:val>
                                        </p:tav>
                                      </p:tavLst>
                                    </p:anim>
                                    <p:anim calcmode="lin" valueType="num">
                                      <p:cBhvr additive="base">
                                        <p:cTn id="5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31761"/>
                                        </p:tgtEl>
                                        <p:attrNameLst>
                                          <p:attrName>style.visibility</p:attrName>
                                        </p:attrNameLst>
                                      </p:cBhvr>
                                      <p:to>
                                        <p:strVal val="visible"/>
                                      </p:to>
                                    </p:set>
                                    <p:animEffect transition="in" filter="wipe(down)">
                                      <p:cBhvr>
                                        <p:cTn id="56" dur="580">
                                          <p:stCondLst>
                                            <p:cond delay="0"/>
                                          </p:stCondLst>
                                        </p:cTn>
                                        <p:tgtEl>
                                          <p:spTgt spid="31761"/>
                                        </p:tgtEl>
                                      </p:cBhvr>
                                    </p:animEffect>
                                    <p:anim calcmode="lin" valueType="num">
                                      <p:cBhvr>
                                        <p:cTn id="57" dur="1822" tmFilter="0,0; 0.14,0.36; 0.43,0.73; 0.71,0.91; 1.0,1.0">
                                          <p:stCondLst>
                                            <p:cond delay="0"/>
                                          </p:stCondLst>
                                        </p:cTn>
                                        <p:tgtEl>
                                          <p:spTgt spid="31761"/>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1761"/>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1761"/>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1761"/>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1761"/>
                                        </p:tgtEl>
                                        <p:attrNameLst>
                                          <p:attrName>ppt_y</p:attrName>
                                        </p:attrNameLst>
                                      </p:cBhvr>
                                      <p:tavLst>
                                        <p:tav tm="0" fmla="#ppt_y-sin(pi*$)/81">
                                          <p:val>
                                            <p:fltVal val="0"/>
                                          </p:val>
                                        </p:tav>
                                        <p:tav tm="100000">
                                          <p:val>
                                            <p:fltVal val="1"/>
                                          </p:val>
                                        </p:tav>
                                      </p:tavLst>
                                    </p:anim>
                                    <p:animScale>
                                      <p:cBhvr>
                                        <p:cTn id="62" dur="26">
                                          <p:stCondLst>
                                            <p:cond delay="650"/>
                                          </p:stCondLst>
                                        </p:cTn>
                                        <p:tgtEl>
                                          <p:spTgt spid="31761"/>
                                        </p:tgtEl>
                                      </p:cBhvr>
                                      <p:to x="100000" y="60000"/>
                                    </p:animScale>
                                    <p:animScale>
                                      <p:cBhvr>
                                        <p:cTn id="63" dur="166" decel="50000">
                                          <p:stCondLst>
                                            <p:cond delay="676"/>
                                          </p:stCondLst>
                                        </p:cTn>
                                        <p:tgtEl>
                                          <p:spTgt spid="31761"/>
                                        </p:tgtEl>
                                      </p:cBhvr>
                                      <p:to x="100000" y="100000"/>
                                    </p:animScale>
                                    <p:animScale>
                                      <p:cBhvr>
                                        <p:cTn id="64" dur="26">
                                          <p:stCondLst>
                                            <p:cond delay="1312"/>
                                          </p:stCondLst>
                                        </p:cTn>
                                        <p:tgtEl>
                                          <p:spTgt spid="31761"/>
                                        </p:tgtEl>
                                      </p:cBhvr>
                                      <p:to x="100000" y="80000"/>
                                    </p:animScale>
                                    <p:animScale>
                                      <p:cBhvr>
                                        <p:cTn id="65" dur="166" decel="50000">
                                          <p:stCondLst>
                                            <p:cond delay="1338"/>
                                          </p:stCondLst>
                                        </p:cTn>
                                        <p:tgtEl>
                                          <p:spTgt spid="31761"/>
                                        </p:tgtEl>
                                      </p:cBhvr>
                                      <p:to x="100000" y="100000"/>
                                    </p:animScale>
                                    <p:animScale>
                                      <p:cBhvr>
                                        <p:cTn id="66" dur="26">
                                          <p:stCondLst>
                                            <p:cond delay="1642"/>
                                          </p:stCondLst>
                                        </p:cTn>
                                        <p:tgtEl>
                                          <p:spTgt spid="31761"/>
                                        </p:tgtEl>
                                      </p:cBhvr>
                                      <p:to x="100000" y="90000"/>
                                    </p:animScale>
                                    <p:animScale>
                                      <p:cBhvr>
                                        <p:cTn id="67" dur="166" decel="50000">
                                          <p:stCondLst>
                                            <p:cond delay="1668"/>
                                          </p:stCondLst>
                                        </p:cTn>
                                        <p:tgtEl>
                                          <p:spTgt spid="31761"/>
                                        </p:tgtEl>
                                      </p:cBhvr>
                                      <p:to x="100000" y="100000"/>
                                    </p:animScale>
                                    <p:animScale>
                                      <p:cBhvr>
                                        <p:cTn id="68" dur="26">
                                          <p:stCondLst>
                                            <p:cond delay="1808"/>
                                          </p:stCondLst>
                                        </p:cTn>
                                        <p:tgtEl>
                                          <p:spTgt spid="31761"/>
                                        </p:tgtEl>
                                      </p:cBhvr>
                                      <p:to x="100000" y="95000"/>
                                    </p:animScale>
                                    <p:animScale>
                                      <p:cBhvr>
                                        <p:cTn id="69" dur="166" decel="50000">
                                          <p:stCondLst>
                                            <p:cond delay="1834"/>
                                          </p:stCondLst>
                                        </p:cTn>
                                        <p:tgtEl>
                                          <p:spTgt spid="317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p:bldP spid="317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vi-VN">
              <a:latin typeface="Calibri" pitchFamily="34" charset="0"/>
            </a:endParaRPr>
          </a:p>
        </p:txBody>
      </p:sp>
      <p:sp>
        <p:nvSpPr>
          <p:cNvPr id="15363" name="Content Placeholder 2"/>
          <p:cNvSpPr>
            <a:spLocks noGrp="1"/>
          </p:cNvSpPr>
          <p:nvPr>
            <p:ph idx="1"/>
          </p:nvPr>
        </p:nvSpPr>
        <p:spPr/>
        <p:txBody>
          <a:bodyPr/>
          <a:lstStyle/>
          <a:p>
            <a:pPr eaLnBrk="1" hangingPunct="1"/>
            <a:endParaRPr lang="vi-VN">
              <a:latin typeface="Calibri" pitchFamily="34" charset="0"/>
            </a:endParaRPr>
          </a:p>
        </p:txBody>
      </p:sp>
      <p:pic>
        <p:nvPicPr>
          <p:cNvPr id="15364" name="Picture 4" descr="Kết quả hình ảnh cho đèn huỳnh qu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2700"/>
            <a:ext cx="9177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5"/>
          <p:cNvSpPr txBox="1">
            <a:spLocks noChangeArrowheads="1"/>
          </p:cNvSpPr>
          <p:nvPr/>
        </p:nvSpPr>
        <p:spPr bwMode="auto">
          <a:xfrm>
            <a:off x="1447800" y="1911169"/>
            <a:ext cx="6477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en-US" sz="2400" b="1" dirty="0">
              <a:solidFill>
                <a:srgbClr val="FF0000"/>
              </a:solidFill>
              <a:latin typeface="VNI-Times" pitchFamily="2" charset="0"/>
              <a:cs typeface="Arial" charset="0"/>
            </a:endParaRPr>
          </a:p>
          <a:p>
            <a:pPr algn="ctr" eaLnBrk="1" hangingPunct="1">
              <a:spcBef>
                <a:spcPct val="50000"/>
              </a:spcBef>
            </a:pPr>
            <a:r>
              <a:rPr lang="en-US" sz="4800" b="1" dirty="0">
                <a:solidFill>
                  <a:srgbClr val="FF0000"/>
                </a:solidFill>
                <a:latin typeface="Times New Roman" pitchFamily="18" charset="0"/>
                <a:cs typeface="Times New Roman" pitchFamily="18" charset="0"/>
              </a:rPr>
              <a:t>ĐÈN HUỲNH QUANG</a:t>
            </a:r>
          </a:p>
        </p:txBody>
      </p:sp>
    </p:spTree>
    <p:extLst>
      <p:ext uri="{BB962C8B-B14F-4D97-AF65-F5344CB8AC3E}">
        <p14:creationId xmlns:p14="http://schemas.microsoft.com/office/powerpoint/2010/main" val="2635946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Text Box 6"/>
          <p:cNvSpPr txBox="1">
            <a:spLocks noChangeArrowheads="1"/>
          </p:cNvSpPr>
          <p:nvPr/>
        </p:nvSpPr>
        <p:spPr bwMode="auto">
          <a:xfrm>
            <a:off x="437606" y="384991"/>
            <a:ext cx="472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FF0000"/>
                </a:solidFill>
                <a:latin typeface="Times New Roman" pitchFamily="18" charset="0"/>
                <a:cs typeface="Times New Roman" pitchFamily="18" charset="0"/>
              </a:rPr>
              <a:t>2. </a:t>
            </a:r>
            <a:r>
              <a:rPr lang="vi-VN" sz="2400" b="1" dirty="0">
                <a:solidFill>
                  <a:srgbClr val="FF0000"/>
                </a:solidFill>
                <a:latin typeface="Times New Roman" pitchFamily="18" charset="0"/>
                <a:cs typeface="Times New Roman" pitchFamily="18" charset="0"/>
              </a:rPr>
              <a:t>B</a:t>
            </a:r>
            <a:r>
              <a:rPr lang="en-US" sz="2400" b="1" dirty="0">
                <a:solidFill>
                  <a:srgbClr val="FF0000"/>
                </a:solidFill>
                <a:latin typeface="Times New Roman" pitchFamily="18" charset="0"/>
                <a:cs typeface="Times New Roman" pitchFamily="18" charset="0"/>
              </a:rPr>
              <a:t>ÓNG ĐÈN HUỲNH QUANG</a:t>
            </a:r>
          </a:p>
        </p:txBody>
      </p:sp>
      <p:sp>
        <p:nvSpPr>
          <p:cNvPr id="61447" name="Text Box 7"/>
          <p:cNvSpPr txBox="1">
            <a:spLocks noChangeArrowheads="1"/>
          </p:cNvSpPr>
          <p:nvPr/>
        </p:nvSpPr>
        <p:spPr bwMode="auto">
          <a:xfrm>
            <a:off x="457200" y="930684"/>
            <a:ext cx="1600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FF0000"/>
                </a:solidFill>
                <a:latin typeface="Times New Roman" pitchFamily="18" charset="0"/>
                <a:cs typeface="Times New Roman" pitchFamily="18" charset="0"/>
              </a:rPr>
              <a:t>a. </a:t>
            </a:r>
            <a:r>
              <a:rPr lang="en-US" sz="2400" b="1" dirty="0" err="1">
                <a:solidFill>
                  <a:srgbClr val="FF0000"/>
                </a:solidFill>
                <a:latin typeface="Times New Roman" pitchFamily="18" charset="0"/>
                <a:cs typeface="Times New Roman" pitchFamily="18" charset="0"/>
              </a:rPr>
              <a:t>Cấu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tạo</a:t>
            </a:r>
            <a:endParaRPr lang="en-US" sz="2400" b="1" dirty="0">
              <a:solidFill>
                <a:srgbClr val="FF0000"/>
              </a:solidFill>
              <a:latin typeface="Times New Roman" pitchFamily="18" charset="0"/>
              <a:cs typeface="Times New Roman" pitchFamily="18" charset="0"/>
            </a:endParaRPr>
          </a:p>
        </p:txBody>
      </p:sp>
      <p:sp>
        <p:nvSpPr>
          <p:cNvPr id="61448" name="Text Box 8"/>
          <p:cNvSpPr txBox="1">
            <a:spLocks noChangeArrowheads="1"/>
          </p:cNvSpPr>
          <p:nvPr/>
        </p:nvSpPr>
        <p:spPr bwMode="auto">
          <a:xfrm>
            <a:off x="457200" y="1523682"/>
            <a:ext cx="8153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latin typeface="Times New Roman" pitchFamily="18" charset="0"/>
                <a:cs typeface="Times New Roman" pitchFamily="18" charset="0"/>
              </a:rPr>
              <a:t>Đèn ống huỳnh quang gồm có những bộ phận nào?</a:t>
            </a:r>
          </a:p>
        </p:txBody>
      </p:sp>
      <p:grpSp>
        <p:nvGrpSpPr>
          <p:cNvPr id="61461" name="Group 21"/>
          <p:cNvGrpSpPr>
            <a:grpSpLocks/>
          </p:cNvGrpSpPr>
          <p:nvPr/>
        </p:nvGrpSpPr>
        <p:grpSpPr bwMode="auto">
          <a:xfrm>
            <a:off x="838200" y="2583547"/>
            <a:ext cx="7162800" cy="762000"/>
            <a:chOff x="720" y="2448"/>
            <a:chExt cx="4512" cy="480"/>
          </a:xfrm>
        </p:grpSpPr>
        <p:sp>
          <p:nvSpPr>
            <p:cNvPr id="61450" name="Rectangle 10"/>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61451" name="AutoShape 11"/>
            <p:cNvSpPr>
              <a:spLocks/>
            </p:cNvSpPr>
            <p:nvPr/>
          </p:nvSpPr>
          <p:spPr bwMode="auto">
            <a:xfrm>
              <a:off x="4785" y="2448"/>
              <a:ext cx="268" cy="480"/>
            </a:xfrm>
            <a:prstGeom prst="rightBracket">
              <a:avLst>
                <a:gd name="adj" fmla="val 14925"/>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61452" name="AutoShape 12"/>
            <p:cNvSpPr>
              <a:spLocks/>
            </p:cNvSpPr>
            <p:nvPr/>
          </p:nvSpPr>
          <p:spPr bwMode="auto">
            <a:xfrm>
              <a:off x="899" y="2448"/>
              <a:ext cx="312" cy="480"/>
            </a:xfrm>
            <a:prstGeom prst="leftBracket">
              <a:avLst>
                <a:gd name="adj" fmla="val 12821"/>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16419" name="Line 13"/>
            <p:cNvSpPr>
              <a:spLocks noChangeShapeType="1"/>
            </p:cNvSpPr>
            <p:nvPr/>
          </p:nvSpPr>
          <p:spPr bwMode="auto">
            <a:xfrm flipH="1">
              <a:off x="720" y="2549"/>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20" name="Line 14"/>
            <p:cNvSpPr>
              <a:spLocks noChangeShapeType="1"/>
            </p:cNvSpPr>
            <p:nvPr/>
          </p:nvSpPr>
          <p:spPr bwMode="auto">
            <a:xfrm flipH="1">
              <a:off x="720" y="2776"/>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21" name="Line 15"/>
            <p:cNvSpPr>
              <a:spLocks noChangeShapeType="1"/>
            </p:cNvSpPr>
            <p:nvPr/>
          </p:nvSpPr>
          <p:spPr bwMode="auto">
            <a:xfrm flipH="1">
              <a:off x="5053" y="2549"/>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22" name="Line 16"/>
            <p:cNvSpPr>
              <a:spLocks noChangeShapeType="1"/>
            </p:cNvSpPr>
            <p:nvPr/>
          </p:nvSpPr>
          <p:spPr bwMode="auto">
            <a:xfrm flipH="1">
              <a:off x="5053" y="2802"/>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1457" name="Rectangle 17"/>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61458" name="Rectangle 18"/>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400" b="1">
                  <a:solidFill>
                    <a:srgbClr val="000000"/>
                  </a:solidFill>
                  <a:latin typeface="Times New Roman" pitchFamily="18" charset="0"/>
                  <a:cs typeface="Times New Roman" pitchFamily="18" charset="0"/>
                </a:rPr>
                <a:t>  </a:t>
              </a:r>
              <a:endParaRPr lang="en-CA" sz="2400" b="1">
                <a:solidFill>
                  <a:srgbClr val="000000"/>
                </a:solidFill>
                <a:latin typeface="Times New Roman" pitchFamily="18" charset="0"/>
                <a:cs typeface="Times New Roman" pitchFamily="18" charset="0"/>
              </a:endParaRPr>
            </a:p>
          </p:txBody>
        </p:sp>
      </p:grpSp>
      <p:sp>
        <p:nvSpPr>
          <p:cNvPr id="61463" name="Text Box 23"/>
          <p:cNvSpPr txBox="1">
            <a:spLocks noChangeArrowheads="1"/>
          </p:cNvSpPr>
          <p:nvPr/>
        </p:nvSpPr>
        <p:spPr bwMode="auto">
          <a:xfrm>
            <a:off x="2263230" y="5457017"/>
            <a:ext cx="4267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cs typeface="Times New Roman" pitchFamily="18" charset="0"/>
              </a:rPr>
              <a:t>Cấu tạo đèn ống huỳnh quang</a:t>
            </a:r>
          </a:p>
        </p:txBody>
      </p:sp>
      <p:grpSp>
        <p:nvGrpSpPr>
          <p:cNvPr id="61500" name="Group 60"/>
          <p:cNvGrpSpPr>
            <a:grpSpLocks/>
          </p:cNvGrpSpPr>
          <p:nvPr/>
        </p:nvGrpSpPr>
        <p:grpSpPr bwMode="auto">
          <a:xfrm>
            <a:off x="819150" y="4355098"/>
            <a:ext cx="7391400" cy="762000"/>
            <a:chOff x="528" y="2496"/>
            <a:chExt cx="4656" cy="480"/>
          </a:xfrm>
        </p:grpSpPr>
        <p:sp>
          <p:nvSpPr>
            <p:cNvPr id="61491" name="AutoShape 51"/>
            <p:cNvSpPr>
              <a:spLocks noChangeArrowheads="1"/>
            </p:cNvSpPr>
            <p:nvPr/>
          </p:nvSpPr>
          <p:spPr bwMode="auto">
            <a:xfrm>
              <a:off x="1008" y="2496"/>
              <a:ext cx="3696" cy="480"/>
            </a:xfrm>
            <a:prstGeom prst="flowChartAlternateProcess">
              <a:avLst/>
            </a:prstGeom>
            <a:gradFill rotWithShape="1">
              <a:gsLst>
                <a:gs pos="0">
                  <a:schemeClr val="bg1">
                    <a:gamma/>
                    <a:shade val="47451"/>
                    <a:invGamma/>
                  </a:schemeClr>
                </a:gs>
                <a:gs pos="50000">
                  <a:schemeClr val="bg1"/>
                </a:gs>
                <a:gs pos="100000">
                  <a:schemeClr val="bg1">
                    <a:gamma/>
                    <a:shade val="47451"/>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61492" name="AutoShape 52"/>
            <p:cNvSpPr>
              <a:spLocks/>
            </p:cNvSpPr>
            <p:nvPr/>
          </p:nvSpPr>
          <p:spPr bwMode="auto">
            <a:xfrm>
              <a:off x="699" y="2518"/>
              <a:ext cx="384" cy="436"/>
            </a:xfrm>
            <a:prstGeom prst="leftBracket">
              <a:avLst>
                <a:gd name="adj" fmla="val 9462"/>
              </a:avLst>
            </a:prstGeom>
            <a:gradFill rotWithShape="1">
              <a:gsLst>
                <a:gs pos="0">
                  <a:schemeClr val="bg1"/>
                </a:gs>
                <a:gs pos="50000">
                  <a:schemeClr val="bg2"/>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61493" name="AutoShape 53"/>
            <p:cNvSpPr>
              <a:spLocks/>
            </p:cNvSpPr>
            <p:nvPr/>
          </p:nvSpPr>
          <p:spPr bwMode="auto">
            <a:xfrm rot="10800000">
              <a:off x="4586" y="2518"/>
              <a:ext cx="384" cy="436"/>
            </a:xfrm>
            <a:prstGeom prst="leftBracket">
              <a:avLst>
                <a:gd name="adj" fmla="val 9462"/>
              </a:avLst>
            </a:prstGeom>
            <a:gradFill rotWithShape="1">
              <a:gsLst>
                <a:gs pos="0">
                  <a:schemeClr val="bg1"/>
                </a:gs>
                <a:gs pos="50000">
                  <a:schemeClr val="bg2"/>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16410" name="Line 54"/>
            <p:cNvSpPr>
              <a:spLocks noChangeShapeType="1"/>
            </p:cNvSpPr>
            <p:nvPr/>
          </p:nvSpPr>
          <p:spPr bwMode="auto">
            <a:xfrm>
              <a:off x="528" y="260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11" name="Line 55"/>
            <p:cNvSpPr>
              <a:spLocks noChangeShapeType="1"/>
            </p:cNvSpPr>
            <p:nvPr/>
          </p:nvSpPr>
          <p:spPr bwMode="auto">
            <a:xfrm>
              <a:off x="528" y="284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12" name="Line 56"/>
            <p:cNvSpPr>
              <a:spLocks noChangeShapeType="1"/>
            </p:cNvSpPr>
            <p:nvPr/>
          </p:nvSpPr>
          <p:spPr bwMode="auto">
            <a:xfrm>
              <a:off x="4372" y="260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13" name="Line 57"/>
            <p:cNvSpPr>
              <a:spLocks noChangeShapeType="1"/>
            </p:cNvSpPr>
            <p:nvPr/>
          </p:nvSpPr>
          <p:spPr bwMode="auto">
            <a:xfrm>
              <a:off x="4372" y="284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14" name="Freeform 58"/>
            <p:cNvSpPr>
              <a:spLocks/>
            </p:cNvSpPr>
            <p:nvPr/>
          </p:nvSpPr>
          <p:spPr bwMode="auto">
            <a:xfrm>
              <a:off x="1309" y="2591"/>
              <a:ext cx="328" cy="276"/>
            </a:xfrm>
            <a:custGeom>
              <a:avLst/>
              <a:gdLst>
                <a:gd name="T0" fmla="*/ 20 w 369"/>
                <a:gd name="T1" fmla="*/ 0 h 608"/>
                <a:gd name="T2" fmla="*/ 83 w 369"/>
                <a:gd name="T3" fmla="*/ 0 h 608"/>
                <a:gd name="T4" fmla="*/ 194 w 369"/>
                <a:gd name="T5" fmla="*/ 1 h 608"/>
                <a:gd name="T6" fmla="*/ 83 w 369"/>
                <a:gd name="T7" fmla="*/ 3 h 608"/>
                <a:gd name="T8" fmla="*/ 167 w 369"/>
                <a:gd name="T9" fmla="*/ 2 h 608"/>
                <a:gd name="T10" fmla="*/ 202 w 369"/>
                <a:gd name="T11" fmla="*/ 3 h 608"/>
                <a:gd name="T12" fmla="*/ 167 w 369"/>
                <a:gd name="T13" fmla="*/ 6 h 608"/>
                <a:gd name="T14" fmla="*/ 83 w 369"/>
                <a:gd name="T15" fmla="*/ 5 h 608"/>
                <a:gd name="T16" fmla="*/ 194 w 369"/>
                <a:gd name="T17" fmla="*/ 6 h 608"/>
                <a:gd name="T18" fmla="*/ 153 w 369"/>
                <a:gd name="T19" fmla="*/ 9 h 608"/>
                <a:gd name="T20" fmla="*/ 83 w 369"/>
                <a:gd name="T21" fmla="*/ 9 h 608"/>
                <a:gd name="T22" fmla="*/ 76 w 369"/>
                <a:gd name="T23" fmla="*/ 8 h 608"/>
                <a:gd name="T24" fmla="*/ 98 w 369"/>
                <a:gd name="T25" fmla="*/ 7 h 608"/>
                <a:gd name="T26" fmla="*/ 174 w 369"/>
                <a:gd name="T27" fmla="*/ 8 h 608"/>
                <a:gd name="T28" fmla="*/ 180 w 369"/>
                <a:gd name="T29" fmla="*/ 9 h 608"/>
                <a:gd name="T30" fmla="*/ 174 w 369"/>
                <a:gd name="T31" fmla="*/ 10 h 608"/>
                <a:gd name="T32" fmla="*/ 47 w 369"/>
                <a:gd name="T33" fmla="*/ 11 h 608"/>
                <a:gd name="T34" fmla="*/ 0 w 369"/>
                <a:gd name="T35" fmla="*/ 11 h 6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9" h="608">
                  <a:moveTo>
                    <a:pt x="37" y="25"/>
                  </a:moveTo>
                  <a:cubicBezTo>
                    <a:pt x="75" y="18"/>
                    <a:pt x="111" y="0"/>
                    <a:pt x="150" y="0"/>
                  </a:cubicBezTo>
                  <a:cubicBezTo>
                    <a:pt x="201" y="0"/>
                    <a:pt x="302" y="33"/>
                    <a:pt x="350" y="50"/>
                  </a:cubicBezTo>
                  <a:cubicBezTo>
                    <a:pt x="330" y="216"/>
                    <a:pt x="329" y="178"/>
                    <a:pt x="150" y="162"/>
                  </a:cubicBezTo>
                  <a:cubicBezTo>
                    <a:pt x="109" y="44"/>
                    <a:pt x="217" y="92"/>
                    <a:pt x="300" y="100"/>
                  </a:cubicBezTo>
                  <a:cubicBezTo>
                    <a:pt x="319" y="112"/>
                    <a:pt x="360" y="133"/>
                    <a:pt x="363" y="162"/>
                  </a:cubicBezTo>
                  <a:cubicBezTo>
                    <a:pt x="369" y="236"/>
                    <a:pt x="356" y="288"/>
                    <a:pt x="300" y="325"/>
                  </a:cubicBezTo>
                  <a:cubicBezTo>
                    <a:pt x="186" y="316"/>
                    <a:pt x="110" y="352"/>
                    <a:pt x="150" y="238"/>
                  </a:cubicBezTo>
                  <a:cubicBezTo>
                    <a:pt x="297" y="249"/>
                    <a:pt x="314" y="214"/>
                    <a:pt x="350" y="325"/>
                  </a:cubicBezTo>
                  <a:cubicBezTo>
                    <a:pt x="338" y="400"/>
                    <a:pt x="349" y="427"/>
                    <a:pt x="275" y="450"/>
                  </a:cubicBezTo>
                  <a:cubicBezTo>
                    <a:pt x="233" y="446"/>
                    <a:pt x="189" y="452"/>
                    <a:pt x="150" y="438"/>
                  </a:cubicBezTo>
                  <a:cubicBezTo>
                    <a:pt x="137" y="433"/>
                    <a:pt x="131" y="412"/>
                    <a:pt x="137" y="400"/>
                  </a:cubicBezTo>
                  <a:cubicBezTo>
                    <a:pt x="143" y="388"/>
                    <a:pt x="162" y="392"/>
                    <a:pt x="175" y="388"/>
                  </a:cubicBezTo>
                  <a:cubicBezTo>
                    <a:pt x="221" y="392"/>
                    <a:pt x="269" y="385"/>
                    <a:pt x="313" y="400"/>
                  </a:cubicBezTo>
                  <a:cubicBezTo>
                    <a:pt x="326" y="404"/>
                    <a:pt x="325" y="425"/>
                    <a:pt x="325" y="438"/>
                  </a:cubicBezTo>
                  <a:cubicBezTo>
                    <a:pt x="325" y="476"/>
                    <a:pt x="346" y="532"/>
                    <a:pt x="313" y="551"/>
                  </a:cubicBezTo>
                  <a:cubicBezTo>
                    <a:pt x="247" y="589"/>
                    <a:pt x="87" y="576"/>
                    <a:pt x="87" y="576"/>
                  </a:cubicBezTo>
                  <a:cubicBezTo>
                    <a:pt x="65" y="583"/>
                    <a:pt x="0" y="608"/>
                    <a:pt x="0" y="563"/>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15" name="Freeform 59"/>
            <p:cNvSpPr>
              <a:spLocks/>
            </p:cNvSpPr>
            <p:nvPr/>
          </p:nvSpPr>
          <p:spPr bwMode="auto">
            <a:xfrm rot="10800000">
              <a:off x="4030" y="2584"/>
              <a:ext cx="384" cy="283"/>
            </a:xfrm>
            <a:custGeom>
              <a:avLst/>
              <a:gdLst>
                <a:gd name="T0" fmla="*/ 47 w 369"/>
                <a:gd name="T1" fmla="*/ 0 h 608"/>
                <a:gd name="T2" fmla="*/ 183 w 369"/>
                <a:gd name="T3" fmla="*/ 0 h 608"/>
                <a:gd name="T4" fmla="*/ 427 w 369"/>
                <a:gd name="T5" fmla="*/ 1 h 608"/>
                <a:gd name="T6" fmla="*/ 183 w 369"/>
                <a:gd name="T7" fmla="*/ 3 h 608"/>
                <a:gd name="T8" fmla="*/ 366 w 369"/>
                <a:gd name="T9" fmla="*/ 2 h 608"/>
                <a:gd name="T10" fmla="*/ 443 w 369"/>
                <a:gd name="T11" fmla="*/ 3 h 608"/>
                <a:gd name="T12" fmla="*/ 366 w 369"/>
                <a:gd name="T13" fmla="*/ 7 h 608"/>
                <a:gd name="T14" fmla="*/ 183 w 369"/>
                <a:gd name="T15" fmla="*/ 5 h 608"/>
                <a:gd name="T16" fmla="*/ 427 w 369"/>
                <a:gd name="T17" fmla="*/ 7 h 608"/>
                <a:gd name="T18" fmla="*/ 336 w 369"/>
                <a:gd name="T19" fmla="*/ 10 h 608"/>
                <a:gd name="T20" fmla="*/ 183 w 369"/>
                <a:gd name="T21" fmla="*/ 9 h 608"/>
                <a:gd name="T22" fmla="*/ 168 w 369"/>
                <a:gd name="T23" fmla="*/ 9 h 608"/>
                <a:gd name="T24" fmla="*/ 213 w 369"/>
                <a:gd name="T25" fmla="*/ 8 h 608"/>
                <a:gd name="T26" fmla="*/ 382 w 369"/>
                <a:gd name="T27" fmla="*/ 9 h 608"/>
                <a:gd name="T28" fmla="*/ 396 w 369"/>
                <a:gd name="T29" fmla="*/ 9 h 608"/>
                <a:gd name="T30" fmla="*/ 382 w 369"/>
                <a:gd name="T31" fmla="*/ 12 h 608"/>
                <a:gd name="T32" fmla="*/ 107 w 369"/>
                <a:gd name="T33" fmla="*/ 13 h 608"/>
                <a:gd name="T34" fmla="*/ 0 w 369"/>
                <a:gd name="T35" fmla="*/ 13 h 6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9" h="608">
                  <a:moveTo>
                    <a:pt x="37" y="25"/>
                  </a:moveTo>
                  <a:cubicBezTo>
                    <a:pt x="75" y="18"/>
                    <a:pt x="111" y="0"/>
                    <a:pt x="150" y="0"/>
                  </a:cubicBezTo>
                  <a:cubicBezTo>
                    <a:pt x="201" y="0"/>
                    <a:pt x="302" y="33"/>
                    <a:pt x="350" y="50"/>
                  </a:cubicBezTo>
                  <a:cubicBezTo>
                    <a:pt x="330" y="216"/>
                    <a:pt x="329" y="178"/>
                    <a:pt x="150" y="162"/>
                  </a:cubicBezTo>
                  <a:cubicBezTo>
                    <a:pt x="109" y="44"/>
                    <a:pt x="217" y="92"/>
                    <a:pt x="300" y="100"/>
                  </a:cubicBezTo>
                  <a:cubicBezTo>
                    <a:pt x="319" y="112"/>
                    <a:pt x="360" y="133"/>
                    <a:pt x="363" y="162"/>
                  </a:cubicBezTo>
                  <a:cubicBezTo>
                    <a:pt x="369" y="236"/>
                    <a:pt x="356" y="288"/>
                    <a:pt x="300" y="325"/>
                  </a:cubicBezTo>
                  <a:cubicBezTo>
                    <a:pt x="186" y="316"/>
                    <a:pt x="110" y="352"/>
                    <a:pt x="150" y="238"/>
                  </a:cubicBezTo>
                  <a:cubicBezTo>
                    <a:pt x="297" y="249"/>
                    <a:pt x="314" y="214"/>
                    <a:pt x="350" y="325"/>
                  </a:cubicBezTo>
                  <a:cubicBezTo>
                    <a:pt x="338" y="400"/>
                    <a:pt x="349" y="427"/>
                    <a:pt x="275" y="450"/>
                  </a:cubicBezTo>
                  <a:cubicBezTo>
                    <a:pt x="233" y="446"/>
                    <a:pt x="189" y="452"/>
                    <a:pt x="150" y="438"/>
                  </a:cubicBezTo>
                  <a:cubicBezTo>
                    <a:pt x="137" y="433"/>
                    <a:pt x="131" y="412"/>
                    <a:pt x="137" y="400"/>
                  </a:cubicBezTo>
                  <a:cubicBezTo>
                    <a:pt x="143" y="388"/>
                    <a:pt x="162" y="392"/>
                    <a:pt x="175" y="388"/>
                  </a:cubicBezTo>
                  <a:cubicBezTo>
                    <a:pt x="221" y="392"/>
                    <a:pt x="269" y="385"/>
                    <a:pt x="313" y="400"/>
                  </a:cubicBezTo>
                  <a:cubicBezTo>
                    <a:pt x="326" y="404"/>
                    <a:pt x="325" y="425"/>
                    <a:pt x="325" y="438"/>
                  </a:cubicBezTo>
                  <a:cubicBezTo>
                    <a:pt x="325" y="476"/>
                    <a:pt x="346" y="532"/>
                    <a:pt x="313" y="551"/>
                  </a:cubicBezTo>
                  <a:cubicBezTo>
                    <a:pt x="247" y="589"/>
                    <a:pt x="87" y="576"/>
                    <a:pt x="87" y="576"/>
                  </a:cubicBezTo>
                  <a:cubicBezTo>
                    <a:pt x="65" y="583"/>
                    <a:pt x="0" y="608"/>
                    <a:pt x="0" y="563"/>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61507" name="Text Box 67"/>
          <p:cNvSpPr txBox="1">
            <a:spLocks noChangeArrowheads="1"/>
          </p:cNvSpPr>
          <p:nvPr/>
        </p:nvSpPr>
        <p:spPr bwMode="auto">
          <a:xfrm>
            <a:off x="2994818" y="4311649"/>
            <a:ext cx="2971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err="1">
                <a:solidFill>
                  <a:srgbClr val="0000FF"/>
                </a:solidFill>
                <a:latin typeface="Times New Roman" pitchFamily="18" charset="0"/>
                <a:cs typeface="Times New Roman" pitchFamily="18" charset="0"/>
              </a:rPr>
              <a:t>Lớp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bột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huỳnh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quang</a:t>
            </a:r>
            <a:endParaRPr lang="en-US" sz="2400" b="1" dirty="0">
              <a:solidFill>
                <a:srgbClr val="0000FF"/>
              </a:solidFill>
              <a:latin typeface="Times New Roman" pitchFamily="18" charset="0"/>
              <a:cs typeface="Times New Roman" pitchFamily="18" charset="0"/>
            </a:endParaRPr>
          </a:p>
        </p:txBody>
      </p:sp>
      <p:grpSp>
        <p:nvGrpSpPr>
          <p:cNvPr id="61515" name="Group 75"/>
          <p:cNvGrpSpPr>
            <a:grpSpLocks/>
          </p:cNvGrpSpPr>
          <p:nvPr/>
        </p:nvGrpSpPr>
        <p:grpSpPr bwMode="auto">
          <a:xfrm>
            <a:off x="3330030" y="1920709"/>
            <a:ext cx="2133600" cy="838200"/>
            <a:chOff x="1824" y="1776"/>
            <a:chExt cx="1344" cy="528"/>
          </a:xfrm>
        </p:grpSpPr>
        <p:sp>
          <p:nvSpPr>
            <p:cNvPr id="16405" name="Text Box 25"/>
            <p:cNvSpPr txBox="1">
              <a:spLocks noChangeArrowheads="1"/>
            </p:cNvSpPr>
            <p:nvPr/>
          </p:nvSpPr>
          <p:spPr bwMode="auto">
            <a:xfrm>
              <a:off x="1824" y="1776"/>
              <a:ext cx="134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err="1">
                  <a:solidFill>
                    <a:srgbClr val="0000FF"/>
                  </a:solidFill>
                  <a:latin typeface="Times New Roman" pitchFamily="18" charset="0"/>
                  <a:cs typeface="Times New Roman" pitchFamily="18" charset="0"/>
                </a:rPr>
                <a:t>Ống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thủy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tinh</a:t>
              </a:r>
              <a:endParaRPr lang="en-US" sz="2400" b="1" dirty="0">
                <a:solidFill>
                  <a:srgbClr val="0000FF"/>
                </a:solidFill>
                <a:latin typeface="Times New Roman" pitchFamily="18" charset="0"/>
                <a:cs typeface="Times New Roman" pitchFamily="18" charset="0"/>
              </a:endParaRPr>
            </a:p>
          </p:txBody>
        </p:sp>
        <p:sp>
          <p:nvSpPr>
            <p:cNvPr id="16406" name="Line 68"/>
            <p:cNvSpPr>
              <a:spLocks noChangeShapeType="1"/>
            </p:cNvSpPr>
            <p:nvPr/>
          </p:nvSpPr>
          <p:spPr bwMode="auto">
            <a:xfrm>
              <a:off x="2448" y="2016"/>
              <a:ext cx="0" cy="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61517" name="Group 77"/>
          <p:cNvGrpSpPr>
            <a:grpSpLocks/>
          </p:cNvGrpSpPr>
          <p:nvPr/>
        </p:nvGrpSpPr>
        <p:grpSpPr bwMode="auto">
          <a:xfrm>
            <a:off x="-77266" y="2658061"/>
            <a:ext cx="1600200" cy="2286000"/>
            <a:chOff x="0" y="2208"/>
            <a:chExt cx="1008" cy="1440"/>
          </a:xfrm>
        </p:grpSpPr>
        <p:sp>
          <p:nvSpPr>
            <p:cNvPr id="16400" name="Text Box 69"/>
            <p:cNvSpPr txBox="1">
              <a:spLocks noChangeArrowheads="1"/>
            </p:cNvSpPr>
            <p:nvPr/>
          </p:nvSpPr>
          <p:spPr bwMode="auto">
            <a:xfrm>
              <a:off x="0" y="2832"/>
              <a:ext cx="10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err="1">
                  <a:solidFill>
                    <a:srgbClr val="0000FF"/>
                  </a:solidFill>
                  <a:latin typeface="Times New Roman" pitchFamily="18" charset="0"/>
                  <a:cs typeface="Times New Roman" pitchFamily="18" charset="0"/>
                </a:rPr>
                <a:t>Chân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đèn</a:t>
              </a:r>
              <a:endParaRPr lang="en-US" sz="2400" b="1" dirty="0">
                <a:solidFill>
                  <a:srgbClr val="0000FF"/>
                </a:solidFill>
                <a:latin typeface="Times New Roman" pitchFamily="18" charset="0"/>
                <a:cs typeface="Times New Roman" pitchFamily="18" charset="0"/>
              </a:endParaRPr>
            </a:p>
          </p:txBody>
        </p:sp>
        <p:sp>
          <p:nvSpPr>
            <p:cNvPr id="16401" name="Line 70"/>
            <p:cNvSpPr>
              <a:spLocks noChangeShapeType="1"/>
            </p:cNvSpPr>
            <p:nvPr/>
          </p:nvSpPr>
          <p:spPr bwMode="auto">
            <a:xfrm flipV="1">
              <a:off x="192" y="2208"/>
              <a:ext cx="384" cy="67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02" name="Line 71"/>
            <p:cNvSpPr>
              <a:spLocks noChangeShapeType="1"/>
            </p:cNvSpPr>
            <p:nvPr/>
          </p:nvSpPr>
          <p:spPr bwMode="auto">
            <a:xfrm flipV="1">
              <a:off x="192" y="2448"/>
              <a:ext cx="384" cy="43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03" name="Line 73"/>
            <p:cNvSpPr>
              <a:spLocks noChangeShapeType="1"/>
            </p:cNvSpPr>
            <p:nvPr/>
          </p:nvSpPr>
          <p:spPr bwMode="auto">
            <a:xfrm>
              <a:off x="192" y="3120"/>
              <a:ext cx="336" cy="52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404" name="Line 74"/>
            <p:cNvSpPr>
              <a:spLocks noChangeShapeType="1"/>
            </p:cNvSpPr>
            <p:nvPr/>
          </p:nvSpPr>
          <p:spPr bwMode="auto">
            <a:xfrm>
              <a:off x="192" y="3120"/>
              <a:ext cx="336" cy="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61528" name="Group 88"/>
          <p:cNvGrpSpPr>
            <a:grpSpLocks/>
          </p:cNvGrpSpPr>
          <p:nvPr/>
        </p:nvGrpSpPr>
        <p:grpSpPr bwMode="auto">
          <a:xfrm>
            <a:off x="2225130" y="3283828"/>
            <a:ext cx="4191000" cy="1163638"/>
            <a:chOff x="1488" y="2832"/>
            <a:chExt cx="2640" cy="628"/>
          </a:xfrm>
        </p:grpSpPr>
        <p:sp>
          <p:nvSpPr>
            <p:cNvPr id="16397" name="Line 85"/>
            <p:cNvSpPr>
              <a:spLocks noChangeShapeType="1"/>
            </p:cNvSpPr>
            <p:nvPr/>
          </p:nvSpPr>
          <p:spPr bwMode="auto">
            <a:xfrm>
              <a:off x="3408" y="3024"/>
              <a:ext cx="720" cy="43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398" name="Rectangle 86"/>
            <p:cNvSpPr>
              <a:spLocks noChangeArrowheads="1"/>
            </p:cNvSpPr>
            <p:nvPr/>
          </p:nvSpPr>
          <p:spPr bwMode="auto">
            <a:xfrm>
              <a:off x="2256" y="2832"/>
              <a:ext cx="129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a:solidFill>
                    <a:srgbClr val="0000FF"/>
                  </a:solidFill>
                  <a:latin typeface="Times New Roman" pitchFamily="18" charset="0"/>
                  <a:cs typeface="Times New Roman" pitchFamily="18" charset="0"/>
                </a:rPr>
                <a:t>Hai </a:t>
              </a:r>
              <a:r>
                <a:rPr lang="en-US" sz="2400" b="1" dirty="0" err="1">
                  <a:solidFill>
                    <a:srgbClr val="0000FF"/>
                  </a:solidFill>
                  <a:latin typeface="Times New Roman" pitchFamily="18" charset="0"/>
                  <a:cs typeface="Times New Roman" pitchFamily="18" charset="0"/>
                </a:rPr>
                <a:t>điện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cực</a:t>
              </a:r>
              <a:endParaRPr lang="en-US" sz="2400" b="1" dirty="0">
                <a:solidFill>
                  <a:srgbClr val="0000FF"/>
                </a:solidFill>
                <a:latin typeface="Times New Roman" pitchFamily="18" charset="0"/>
                <a:cs typeface="Times New Roman" pitchFamily="18" charset="0"/>
              </a:endParaRPr>
            </a:p>
          </p:txBody>
        </p:sp>
        <p:sp>
          <p:nvSpPr>
            <p:cNvPr id="16399" name="Line 87"/>
            <p:cNvSpPr>
              <a:spLocks noChangeShapeType="1"/>
            </p:cNvSpPr>
            <p:nvPr/>
          </p:nvSpPr>
          <p:spPr bwMode="auto">
            <a:xfrm flipH="1">
              <a:off x="1488" y="3024"/>
              <a:ext cx="912" cy="436"/>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pic>
        <p:nvPicPr>
          <p:cNvPr id="2" name="Picture 1">
            <a:extLst>
              <a:ext uri="{FF2B5EF4-FFF2-40B4-BE49-F238E27FC236}">
                <a16:creationId xmlns:a16="http://schemas.microsoft.com/office/drawing/2014/main" id="{4E1DAE54-3B86-445A-A7B8-5829131C5281}"/>
              </a:ext>
            </a:extLst>
          </p:cNvPr>
          <p:cNvPicPr>
            <a:picLocks noChangeAspect="1"/>
          </p:cNvPicPr>
          <p:nvPr/>
        </p:nvPicPr>
        <p:blipFill>
          <a:blip r:embed="rId2"/>
          <a:stretch>
            <a:fillRect/>
          </a:stretch>
        </p:blipFill>
        <p:spPr>
          <a:xfrm>
            <a:off x="0" y="12192"/>
            <a:ext cx="9144000" cy="6833615"/>
          </a:xfrm>
          <a:prstGeom prst="rect">
            <a:avLst/>
          </a:prstGeom>
        </p:spPr>
      </p:pic>
    </p:spTree>
    <p:extLst>
      <p:ext uri="{BB962C8B-B14F-4D97-AF65-F5344CB8AC3E}">
        <p14:creationId xmlns:p14="http://schemas.microsoft.com/office/powerpoint/2010/main" val="2505572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446"/>
                                        </p:tgtEl>
                                        <p:attrNameLst>
                                          <p:attrName>style.visibility</p:attrName>
                                        </p:attrNameLst>
                                      </p:cBhvr>
                                      <p:to>
                                        <p:strVal val="visible"/>
                                      </p:to>
                                    </p:set>
                                    <p:anim calcmode="discrete" valueType="clr">
                                      <p:cBhvr override="childStyle">
                                        <p:cTn id="7" dur="80"/>
                                        <p:tgtEl>
                                          <p:spTgt spid="614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46"/>
                                        </p:tgtEl>
                                        <p:attrNameLst>
                                          <p:attrName>fillcolor</p:attrName>
                                        </p:attrNameLst>
                                      </p:cBhvr>
                                      <p:tavLst>
                                        <p:tav tm="0">
                                          <p:val>
                                            <p:clrVal>
                                              <a:schemeClr val="accent2"/>
                                            </p:clrVal>
                                          </p:val>
                                        </p:tav>
                                        <p:tav tm="50000">
                                          <p:val>
                                            <p:clrVal>
                                              <a:schemeClr val="hlink"/>
                                            </p:clrVal>
                                          </p:val>
                                        </p:tav>
                                      </p:tavLst>
                                    </p:anim>
                                    <p:set>
                                      <p:cBhvr>
                                        <p:cTn id="9" dur="80"/>
                                        <p:tgtEl>
                                          <p:spTgt spid="6144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1447"/>
                                        </p:tgtEl>
                                        <p:attrNameLst>
                                          <p:attrName>style.visibility</p:attrName>
                                        </p:attrNameLst>
                                      </p:cBhvr>
                                      <p:to>
                                        <p:strVal val="visible"/>
                                      </p:to>
                                    </p:set>
                                    <p:anim calcmode="discrete" valueType="clr">
                                      <p:cBhvr override="childStyle">
                                        <p:cTn id="14" dur="80"/>
                                        <p:tgtEl>
                                          <p:spTgt spid="6144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1447"/>
                                        </p:tgtEl>
                                        <p:attrNameLst>
                                          <p:attrName>fillcolor</p:attrName>
                                        </p:attrNameLst>
                                      </p:cBhvr>
                                      <p:tavLst>
                                        <p:tav tm="0">
                                          <p:val>
                                            <p:clrVal>
                                              <a:schemeClr val="accent2"/>
                                            </p:clrVal>
                                          </p:val>
                                        </p:tav>
                                        <p:tav tm="50000">
                                          <p:val>
                                            <p:clrVal>
                                              <a:schemeClr val="hlink"/>
                                            </p:clrVal>
                                          </p:val>
                                        </p:tav>
                                      </p:tavLst>
                                    </p:anim>
                                    <p:set>
                                      <p:cBhvr>
                                        <p:cTn id="16" dur="80"/>
                                        <p:tgtEl>
                                          <p:spTgt spid="6144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448"/>
                                        </p:tgtEl>
                                        <p:attrNameLst>
                                          <p:attrName>style.visibility</p:attrName>
                                        </p:attrNameLst>
                                      </p:cBhvr>
                                      <p:to>
                                        <p:strVal val="visible"/>
                                      </p:to>
                                    </p:set>
                                  </p:childTnLst>
                                </p:cTn>
                              </p:par>
                            </p:childTnLst>
                          </p:cTn>
                        </p:par>
                        <p:par>
                          <p:cTn id="21" fill="hold" nodeType="afterGroup">
                            <p:stCondLst>
                              <p:cond delay="0"/>
                            </p:stCondLst>
                            <p:childTnLst>
                              <p:par>
                                <p:cTn id="22" presetID="42" presetClass="entr" presetSubtype="0" fill="hold" nodeType="afterEffect">
                                  <p:stCondLst>
                                    <p:cond delay="0"/>
                                  </p:stCondLst>
                                  <p:childTnLst>
                                    <p:set>
                                      <p:cBhvr>
                                        <p:cTn id="23" dur="1" fill="hold">
                                          <p:stCondLst>
                                            <p:cond delay="0"/>
                                          </p:stCondLst>
                                        </p:cTn>
                                        <p:tgtEl>
                                          <p:spTgt spid="61461"/>
                                        </p:tgtEl>
                                        <p:attrNameLst>
                                          <p:attrName>style.visibility</p:attrName>
                                        </p:attrNameLst>
                                      </p:cBhvr>
                                      <p:to>
                                        <p:strVal val="visible"/>
                                      </p:to>
                                    </p:set>
                                    <p:animEffect transition="in" filter="fade">
                                      <p:cBhvr>
                                        <p:cTn id="24" dur="1000"/>
                                        <p:tgtEl>
                                          <p:spTgt spid="61461"/>
                                        </p:tgtEl>
                                      </p:cBhvr>
                                    </p:animEffect>
                                    <p:anim calcmode="lin" valueType="num">
                                      <p:cBhvr>
                                        <p:cTn id="25" dur="1000" fill="hold"/>
                                        <p:tgtEl>
                                          <p:spTgt spid="61461"/>
                                        </p:tgtEl>
                                        <p:attrNameLst>
                                          <p:attrName>ppt_x</p:attrName>
                                        </p:attrNameLst>
                                      </p:cBhvr>
                                      <p:tavLst>
                                        <p:tav tm="0">
                                          <p:val>
                                            <p:strVal val="#ppt_x"/>
                                          </p:val>
                                        </p:tav>
                                        <p:tav tm="100000">
                                          <p:val>
                                            <p:strVal val="#ppt_x"/>
                                          </p:val>
                                        </p:tav>
                                      </p:tavLst>
                                    </p:anim>
                                    <p:anim calcmode="lin" valueType="num">
                                      <p:cBhvr>
                                        <p:cTn id="26" dur="1000" fill="hold"/>
                                        <p:tgtEl>
                                          <p:spTgt spid="614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1500"/>
                                        </p:tgtEl>
                                        <p:attrNameLst>
                                          <p:attrName>style.visibility</p:attrName>
                                        </p:attrNameLst>
                                      </p:cBhvr>
                                      <p:to>
                                        <p:strVal val="visible"/>
                                      </p:to>
                                    </p:set>
                                    <p:animEffect transition="in" filter="fade">
                                      <p:cBhvr>
                                        <p:cTn id="29" dur="1000"/>
                                        <p:tgtEl>
                                          <p:spTgt spid="61500"/>
                                        </p:tgtEl>
                                      </p:cBhvr>
                                    </p:animEffect>
                                    <p:anim calcmode="lin" valueType="num">
                                      <p:cBhvr>
                                        <p:cTn id="30" dur="1000" fill="hold"/>
                                        <p:tgtEl>
                                          <p:spTgt spid="61500"/>
                                        </p:tgtEl>
                                        <p:attrNameLst>
                                          <p:attrName>ppt_x</p:attrName>
                                        </p:attrNameLst>
                                      </p:cBhvr>
                                      <p:tavLst>
                                        <p:tav tm="0">
                                          <p:val>
                                            <p:strVal val="#ppt_x"/>
                                          </p:val>
                                        </p:tav>
                                        <p:tav tm="100000">
                                          <p:val>
                                            <p:strVal val="#ppt_x"/>
                                          </p:val>
                                        </p:tav>
                                      </p:tavLst>
                                    </p:anim>
                                    <p:anim calcmode="lin" valueType="num">
                                      <p:cBhvr>
                                        <p:cTn id="31" dur="1000" fill="hold"/>
                                        <p:tgtEl>
                                          <p:spTgt spid="6150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1463"/>
                                        </p:tgtEl>
                                        <p:attrNameLst>
                                          <p:attrName>style.visibility</p:attrName>
                                        </p:attrNameLst>
                                      </p:cBhvr>
                                      <p:to>
                                        <p:strVal val="visible"/>
                                      </p:to>
                                    </p:set>
                                    <p:animEffect transition="in" filter="fade">
                                      <p:cBhvr>
                                        <p:cTn id="34" dur="1000"/>
                                        <p:tgtEl>
                                          <p:spTgt spid="61463"/>
                                        </p:tgtEl>
                                      </p:cBhvr>
                                    </p:animEffect>
                                    <p:anim calcmode="lin" valueType="num">
                                      <p:cBhvr>
                                        <p:cTn id="35" dur="1000" fill="hold"/>
                                        <p:tgtEl>
                                          <p:spTgt spid="61463"/>
                                        </p:tgtEl>
                                        <p:attrNameLst>
                                          <p:attrName>ppt_x</p:attrName>
                                        </p:attrNameLst>
                                      </p:cBhvr>
                                      <p:tavLst>
                                        <p:tav tm="0">
                                          <p:val>
                                            <p:strVal val="#ppt_x"/>
                                          </p:val>
                                        </p:tav>
                                        <p:tav tm="100000">
                                          <p:val>
                                            <p:strVal val="#ppt_x"/>
                                          </p:val>
                                        </p:tav>
                                      </p:tavLst>
                                    </p:anim>
                                    <p:anim calcmode="lin" valueType="num">
                                      <p:cBhvr>
                                        <p:cTn id="36" dur="1000" fill="hold"/>
                                        <p:tgtEl>
                                          <p:spTgt spid="61463"/>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nodeType="clickEffect">
                                  <p:stCondLst>
                                    <p:cond delay="0"/>
                                  </p:stCondLst>
                                  <p:childTnLst>
                                    <p:set>
                                      <p:cBhvr>
                                        <p:cTn id="40" dur="1" fill="hold">
                                          <p:stCondLst>
                                            <p:cond delay="0"/>
                                          </p:stCondLst>
                                        </p:cTn>
                                        <p:tgtEl>
                                          <p:spTgt spid="61515"/>
                                        </p:tgtEl>
                                        <p:attrNameLst>
                                          <p:attrName>style.visibility</p:attrName>
                                        </p:attrNameLst>
                                      </p:cBhvr>
                                      <p:to>
                                        <p:strVal val="visible"/>
                                      </p:to>
                                    </p:set>
                                    <p:animEffect transition="in" filter="fade">
                                      <p:cBhvr>
                                        <p:cTn id="41" dur="1000"/>
                                        <p:tgtEl>
                                          <p:spTgt spid="61515"/>
                                        </p:tgtEl>
                                      </p:cBhvr>
                                    </p:animEffect>
                                    <p:anim calcmode="lin" valueType="num">
                                      <p:cBhvr>
                                        <p:cTn id="42" dur="1000" fill="hold"/>
                                        <p:tgtEl>
                                          <p:spTgt spid="61515"/>
                                        </p:tgtEl>
                                        <p:attrNameLst>
                                          <p:attrName>ppt_x</p:attrName>
                                        </p:attrNameLst>
                                      </p:cBhvr>
                                      <p:tavLst>
                                        <p:tav tm="0">
                                          <p:val>
                                            <p:strVal val="#ppt_x"/>
                                          </p:val>
                                        </p:tav>
                                        <p:tav tm="100000">
                                          <p:val>
                                            <p:strVal val="#ppt_x"/>
                                          </p:val>
                                        </p:tav>
                                      </p:tavLst>
                                    </p:anim>
                                    <p:anim calcmode="lin" valueType="num">
                                      <p:cBhvr>
                                        <p:cTn id="43" dur="1000" fill="hold"/>
                                        <p:tgtEl>
                                          <p:spTgt spid="61515"/>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61517"/>
                                        </p:tgtEl>
                                        <p:attrNameLst>
                                          <p:attrName>style.visibility</p:attrName>
                                        </p:attrNameLst>
                                      </p:cBhvr>
                                      <p:to>
                                        <p:strVal val="visible"/>
                                      </p:to>
                                    </p:set>
                                    <p:animEffect transition="in" filter="fade">
                                      <p:cBhvr>
                                        <p:cTn id="48" dur="1000"/>
                                        <p:tgtEl>
                                          <p:spTgt spid="61517"/>
                                        </p:tgtEl>
                                      </p:cBhvr>
                                    </p:animEffect>
                                    <p:anim calcmode="lin" valueType="num">
                                      <p:cBhvr>
                                        <p:cTn id="49" dur="1000" fill="hold"/>
                                        <p:tgtEl>
                                          <p:spTgt spid="61517"/>
                                        </p:tgtEl>
                                        <p:attrNameLst>
                                          <p:attrName>ppt_x</p:attrName>
                                        </p:attrNameLst>
                                      </p:cBhvr>
                                      <p:tavLst>
                                        <p:tav tm="0">
                                          <p:val>
                                            <p:strVal val="#ppt_x"/>
                                          </p:val>
                                        </p:tav>
                                        <p:tav tm="100000">
                                          <p:val>
                                            <p:strVal val="#ppt_x"/>
                                          </p:val>
                                        </p:tav>
                                      </p:tavLst>
                                    </p:anim>
                                    <p:anim calcmode="lin" valueType="num">
                                      <p:cBhvr>
                                        <p:cTn id="50" dur="1000" fill="hold"/>
                                        <p:tgtEl>
                                          <p:spTgt spid="61517"/>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1507"/>
                                        </p:tgtEl>
                                        <p:attrNameLst>
                                          <p:attrName>style.visibility</p:attrName>
                                        </p:attrNameLst>
                                      </p:cBhvr>
                                      <p:to>
                                        <p:strVal val="visible"/>
                                      </p:to>
                                    </p:set>
                                    <p:animEffect transition="in" filter="fade">
                                      <p:cBhvr>
                                        <p:cTn id="55" dur="1000"/>
                                        <p:tgtEl>
                                          <p:spTgt spid="61507"/>
                                        </p:tgtEl>
                                      </p:cBhvr>
                                    </p:animEffect>
                                    <p:anim calcmode="lin" valueType="num">
                                      <p:cBhvr>
                                        <p:cTn id="56" dur="1000" fill="hold"/>
                                        <p:tgtEl>
                                          <p:spTgt spid="61507"/>
                                        </p:tgtEl>
                                        <p:attrNameLst>
                                          <p:attrName>ppt_x</p:attrName>
                                        </p:attrNameLst>
                                      </p:cBhvr>
                                      <p:tavLst>
                                        <p:tav tm="0">
                                          <p:val>
                                            <p:strVal val="#ppt_x"/>
                                          </p:val>
                                        </p:tav>
                                        <p:tav tm="100000">
                                          <p:val>
                                            <p:strVal val="#ppt_x"/>
                                          </p:val>
                                        </p:tav>
                                      </p:tavLst>
                                    </p:anim>
                                    <p:anim calcmode="lin" valueType="num">
                                      <p:cBhvr>
                                        <p:cTn id="57" dur="1000" fill="hold"/>
                                        <p:tgtEl>
                                          <p:spTgt spid="61507"/>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61528"/>
                                        </p:tgtEl>
                                        <p:attrNameLst>
                                          <p:attrName>style.visibility</p:attrName>
                                        </p:attrNameLst>
                                      </p:cBhvr>
                                      <p:to>
                                        <p:strVal val="visible"/>
                                      </p:to>
                                    </p:set>
                                    <p:anim calcmode="lin" valueType="num">
                                      <p:cBhvr additive="base">
                                        <p:cTn id="62" dur="500" fill="hold"/>
                                        <p:tgtEl>
                                          <p:spTgt spid="61528"/>
                                        </p:tgtEl>
                                        <p:attrNameLst>
                                          <p:attrName>ppt_x</p:attrName>
                                        </p:attrNameLst>
                                      </p:cBhvr>
                                      <p:tavLst>
                                        <p:tav tm="0">
                                          <p:val>
                                            <p:strVal val="#ppt_x"/>
                                          </p:val>
                                        </p:tav>
                                        <p:tav tm="100000">
                                          <p:val>
                                            <p:strVal val="#ppt_x"/>
                                          </p:val>
                                        </p:tav>
                                      </p:tavLst>
                                    </p:anim>
                                    <p:anim calcmode="lin" valueType="num">
                                      <p:cBhvr additive="base">
                                        <p:cTn id="63" dur="500" fill="hold"/>
                                        <p:tgtEl>
                                          <p:spTgt spid="615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p:bldP spid="61447" grpId="0"/>
      <p:bldP spid="61448" grpId="0"/>
      <p:bldP spid="61463" grpId="0"/>
      <p:bldP spid="6150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506538"/>
            <a:ext cx="9144000" cy="132343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dirty="0">
              <a:solidFill>
                <a:srgbClr val="003300"/>
              </a:solidFill>
              <a:latin typeface="Times New Roman" panose="02020603050405020304" pitchFamily="18" charset="0"/>
              <a:cs typeface="Times New Roman" panose="02020603050405020304" pitchFamily="18" charset="0"/>
            </a:endParaRPr>
          </a:p>
        </p:txBody>
      </p:sp>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a:solidFill>
                  <a:schemeClr val="accent2"/>
                </a:solidFill>
              </a:rPr>
              <a:t>           </a:t>
            </a:r>
            <a:r>
              <a:rPr lang="en-US" altLang="vi-VN" sz="3200" b="1" dirty="0">
                <a:solidFill>
                  <a:srgbClr val="FF912B"/>
                </a:solidFill>
                <a:ea typeface="+mj-ea"/>
                <a:cs typeface="Times New Roman" panose="02020603050405020304" pitchFamily="18" charset="0"/>
              </a:rPr>
              <a:t>MỤC TIÊU BÀI HỌC</a:t>
            </a:r>
          </a:p>
        </p:txBody>
      </p:sp>
      <p:sp>
        <p:nvSpPr>
          <p:cNvPr id="11" name="Text Box 11"/>
          <p:cNvSpPr txBox="1">
            <a:spLocks noChangeArrowheads="1"/>
          </p:cNvSpPr>
          <p:nvPr/>
        </p:nvSpPr>
        <p:spPr bwMode="auto">
          <a:xfrm>
            <a:off x="653775" y="1196580"/>
            <a:ext cx="8153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defRPr sz="2800">
                <a:solidFill>
                  <a:srgbClr val="0000FF"/>
                </a:solidFill>
                <a:latin typeface="Times New Roman" panose="02020603050405020304" pitchFamily="18" charset="0"/>
                <a:cs typeface="Times New Roman" panose="02020603050405020304" pitchFamily="18" charset="0"/>
              </a:defRPr>
            </a:lvl1pPr>
            <a:lvl2pPr marL="742950" indent="-285750">
              <a:defRPr sz="2400">
                <a:latin typeface="Times New Roman" panose="02020603050405020304" pitchFamily="18" charset="0"/>
              </a:defRPr>
            </a:lvl2pPr>
            <a:lvl3pPr marL="1143000" indent="-228600">
              <a:defRPr sz="2400">
                <a:latin typeface="Times New Roman" panose="02020603050405020304" pitchFamily="18" charset="0"/>
              </a:defRPr>
            </a:lvl3pPr>
            <a:lvl4pPr marL="1600200" indent="-228600">
              <a:defRPr sz="2400">
                <a:latin typeface="Times New Roman" panose="02020603050405020304" pitchFamily="18" charset="0"/>
              </a:defRPr>
            </a:lvl4pPr>
            <a:lvl5pPr marL="2057400" indent="-22860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r>
              <a:rPr lang="en-US" altLang="vi-VN" dirty="0"/>
              <a:t>-</a:t>
            </a:r>
            <a:r>
              <a:rPr lang="en-US" dirty="0"/>
              <a:t> </a:t>
            </a:r>
            <a:r>
              <a:rPr lang="en-US" dirty="0" err="1"/>
              <a:t>Nhận</a:t>
            </a:r>
            <a:r>
              <a:rPr lang="en-US" dirty="0"/>
              <a:t> </a:t>
            </a:r>
            <a:r>
              <a:rPr lang="en-US" dirty="0" err="1"/>
              <a:t>biết</a:t>
            </a:r>
            <a:r>
              <a:rPr lang="en-US" dirty="0"/>
              <a:t> </a:t>
            </a:r>
            <a:r>
              <a:rPr lang="en-US" dirty="0" err="1"/>
              <a:t>được</a:t>
            </a:r>
            <a:r>
              <a:rPr lang="en-US" dirty="0"/>
              <a:t> </a:t>
            </a:r>
            <a:r>
              <a:rPr lang="en-US" dirty="0" err="1"/>
              <a:t>các</a:t>
            </a:r>
            <a:r>
              <a:rPr lang="en-US" dirty="0"/>
              <a:t> </a:t>
            </a:r>
            <a:r>
              <a:rPr lang="en-US" dirty="0" err="1"/>
              <a:t>bộ</a:t>
            </a:r>
            <a:r>
              <a:rPr lang="en-US" dirty="0"/>
              <a:t> </a:t>
            </a:r>
            <a:r>
              <a:rPr lang="en-US" dirty="0" err="1"/>
              <a:t>phận</a:t>
            </a:r>
            <a:r>
              <a:rPr lang="en-US" dirty="0"/>
              <a:t> </a:t>
            </a:r>
            <a:r>
              <a:rPr lang="en-US" dirty="0" err="1"/>
              <a:t>chính</a:t>
            </a:r>
            <a:r>
              <a:rPr lang="en-US" dirty="0"/>
              <a:t> </a:t>
            </a:r>
            <a:r>
              <a:rPr lang="en-US" dirty="0" err="1"/>
              <a:t>của</a:t>
            </a:r>
            <a:r>
              <a:rPr lang="en-US" dirty="0"/>
              <a:t> </a:t>
            </a:r>
            <a:r>
              <a:rPr lang="en-US" dirty="0" err="1"/>
              <a:t>một</a:t>
            </a:r>
            <a:r>
              <a:rPr lang="en-US" dirty="0"/>
              <a:t> </a:t>
            </a:r>
            <a:r>
              <a:rPr lang="en-US" dirty="0" err="1"/>
              <a:t>số</a:t>
            </a:r>
            <a:r>
              <a:rPr lang="en-US" dirty="0"/>
              <a:t> </a:t>
            </a:r>
            <a:r>
              <a:rPr lang="en-US" dirty="0" err="1"/>
              <a:t>loại</a:t>
            </a:r>
            <a:r>
              <a:rPr lang="en-US" dirty="0"/>
              <a:t> </a:t>
            </a:r>
            <a:r>
              <a:rPr lang="en-US" dirty="0" err="1"/>
              <a:t>bóng</a:t>
            </a:r>
            <a:r>
              <a:rPr lang="en-US" dirty="0"/>
              <a:t> </a:t>
            </a:r>
            <a:r>
              <a:rPr lang="en-US" dirty="0" err="1"/>
              <a:t>đèn</a:t>
            </a:r>
            <a:endParaRPr lang="en-US" dirty="0"/>
          </a:p>
          <a:p>
            <a:r>
              <a:rPr lang="en-US" dirty="0"/>
              <a:t> </a:t>
            </a:r>
          </a:p>
        </p:txBody>
      </p:sp>
      <p:sp>
        <p:nvSpPr>
          <p:cNvPr id="7" name="Text Box 11"/>
          <p:cNvSpPr txBox="1">
            <a:spLocks noChangeArrowheads="1"/>
          </p:cNvSpPr>
          <p:nvPr/>
        </p:nvSpPr>
        <p:spPr bwMode="auto">
          <a:xfrm>
            <a:off x="653775" y="2162269"/>
            <a:ext cx="8001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2800">
                <a:solidFill>
                  <a:srgbClr val="0000FF"/>
                </a:solidFill>
                <a:latin typeface=".VnTime" panose="020B7200000000000000" pitchFamily="34" charset="0"/>
              </a:defRPr>
            </a:lvl1pPr>
            <a:lvl2pPr marL="742950" indent="-285750">
              <a:defRPr sz="2400">
                <a:latin typeface="Times New Roman" panose="02020603050405020304" pitchFamily="18" charset="0"/>
              </a:defRPr>
            </a:lvl2pPr>
            <a:lvl3pPr marL="1143000" indent="-228600">
              <a:defRPr sz="2400">
                <a:latin typeface="Times New Roman" panose="02020603050405020304" pitchFamily="18" charset="0"/>
              </a:defRPr>
            </a:lvl3pPr>
            <a:lvl4pPr marL="1600200" indent="-228600">
              <a:defRPr sz="2400">
                <a:latin typeface="Times New Roman" panose="02020603050405020304" pitchFamily="18" charset="0"/>
              </a:defRPr>
            </a:lvl4pPr>
            <a:lvl5pPr marL="2057400" indent="-22860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r>
              <a:rPr lang="en-US" altLang="vi-VN" dirty="0"/>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đèn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p:txBody>
      </p:sp>
      <p:sp>
        <p:nvSpPr>
          <p:cNvPr id="8" name="Text Box 11"/>
          <p:cNvSpPr txBox="1">
            <a:spLocks noChangeArrowheads="1"/>
          </p:cNvSpPr>
          <p:nvPr/>
        </p:nvSpPr>
        <p:spPr bwMode="auto">
          <a:xfrm>
            <a:off x="653775" y="3189514"/>
            <a:ext cx="8153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2800" dirty="0">
                <a:solidFill>
                  <a:srgbClr val="0000FF"/>
                </a:solidFill>
                <a:cs typeface="Times New Roman" panose="02020603050405020304" pitchFamily="18" charset="0"/>
              </a:rPr>
              <a:t>-</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Lựa</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chọn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và</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sử</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dụng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được</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các</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loại</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bóng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đèn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đúng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cách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tiết</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kiệm</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và</a:t>
            </a:r>
            <a:r>
              <a:rPr lang="en-US" sz="2800" dirty="0">
                <a:solidFill>
                  <a:srgbClr val="0000FF"/>
                </a:solidFill>
                <a:cs typeface="Times New Roman" panose="02020603050405020304" pitchFamily="18" charset="0"/>
              </a:rPr>
              <a:t> an </a:t>
            </a:r>
            <a:r>
              <a:rPr lang="en-US" sz="2800" dirty="0" err="1">
                <a:solidFill>
                  <a:srgbClr val="0000FF"/>
                </a:solidFill>
                <a:cs typeface="Times New Roman" panose="02020603050405020304" pitchFamily="18" charset="0"/>
              </a:rPr>
              <a:t>toàn</a:t>
            </a:r>
            <a:endParaRPr lang="en-US" sz="2800" dirty="0">
              <a:solidFill>
                <a:srgbClr val="0000FF"/>
              </a:solidFill>
              <a:cs typeface="Times New Roman" panose="02020603050405020304" pitchFamily="18" charset="0"/>
            </a:endParaRPr>
          </a:p>
          <a:p>
            <a:endParaRPr lang="en-US" dirty="0"/>
          </a:p>
        </p:txBody>
      </p:sp>
      <p:pic>
        <p:nvPicPr>
          <p:cNvPr id="2" name="Picture 1">
            <a:extLst>
              <a:ext uri="{FF2B5EF4-FFF2-40B4-BE49-F238E27FC236}">
                <a16:creationId xmlns:a16="http://schemas.microsoft.com/office/drawing/2014/main" id="{ED044392-7971-4CB1-A391-2B669EAFBF69}"/>
              </a:ext>
            </a:extLst>
          </p:cNvPr>
          <p:cNvPicPr>
            <a:picLocks noChangeAspect="1"/>
          </p:cNvPicPr>
          <p:nvPr/>
        </p:nvPicPr>
        <p:blipFill>
          <a:blip r:embed="rId2"/>
          <a:stretch>
            <a:fillRect/>
          </a:stretch>
        </p:blipFill>
        <p:spPr>
          <a:xfrm>
            <a:off x="0" y="12192"/>
            <a:ext cx="9144000" cy="6833615"/>
          </a:xfrm>
          <a:prstGeom prst="rect">
            <a:avLst/>
          </a:prstGeom>
        </p:spPr>
      </p:pic>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2"/>
          <p:cNvSpPr txBox="1">
            <a:spLocks noChangeArrowheads="1"/>
          </p:cNvSpPr>
          <p:nvPr/>
        </p:nvSpPr>
        <p:spPr bwMode="auto">
          <a:xfrm>
            <a:off x="706438" y="470005"/>
            <a:ext cx="24939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FF0000"/>
                </a:solidFill>
                <a:latin typeface="Times New Roman" pitchFamily="18" charset="0"/>
                <a:cs typeface="Times New Roman" pitchFamily="18" charset="0"/>
              </a:rPr>
              <a:t>a. </a:t>
            </a:r>
            <a:r>
              <a:rPr lang="en-US" sz="2800" b="1" dirty="0" err="1">
                <a:solidFill>
                  <a:srgbClr val="FF0000"/>
                </a:solidFill>
                <a:latin typeface="Times New Roman" pitchFamily="18" charset="0"/>
                <a:cs typeface="Times New Roman" pitchFamily="18" charset="0"/>
              </a:rPr>
              <a:t>Cấu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tạo</a:t>
            </a:r>
            <a:r>
              <a:rPr lang="en-US" sz="2800" b="1" dirty="0">
                <a:solidFill>
                  <a:srgbClr val="FF0000"/>
                </a:solidFill>
                <a:latin typeface="Times New Roman" pitchFamily="18" charset="0"/>
                <a:cs typeface="Times New Roman" pitchFamily="18" charset="0"/>
              </a:rPr>
              <a:t>:</a:t>
            </a:r>
          </a:p>
        </p:txBody>
      </p:sp>
      <p:sp>
        <p:nvSpPr>
          <p:cNvPr id="50229" name="Text Box 53"/>
          <p:cNvSpPr txBox="1">
            <a:spLocks noChangeArrowheads="1"/>
          </p:cNvSpPr>
          <p:nvPr/>
        </p:nvSpPr>
        <p:spPr bwMode="auto">
          <a:xfrm>
            <a:off x="706438" y="1085971"/>
            <a:ext cx="811371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err="1">
                <a:solidFill>
                  <a:srgbClr val="0033CC"/>
                </a:solidFill>
                <a:latin typeface="Times New Roman" pitchFamily="18" charset="0"/>
                <a:cs typeface="Times New Roman" pitchFamily="18" charset="0"/>
              </a:rPr>
              <a:t>Đèn</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ống</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huỳnh</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quang</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gồm</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có</a:t>
            </a:r>
            <a:r>
              <a:rPr lang="en-US" sz="2800" b="1" dirty="0">
                <a:solidFill>
                  <a:srgbClr val="0033CC"/>
                </a:solidFill>
                <a:latin typeface="Times New Roman" pitchFamily="18" charset="0"/>
                <a:cs typeface="Times New Roman" pitchFamily="18" charset="0"/>
              </a:rPr>
              <a:t> 2 </a:t>
            </a:r>
            <a:r>
              <a:rPr lang="en-US" sz="2800" b="1" dirty="0" err="1">
                <a:solidFill>
                  <a:srgbClr val="0033CC"/>
                </a:solidFill>
                <a:latin typeface="Times New Roman" pitchFamily="18" charset="0"/>
                <a:cs typeface="Times New Roman" pitchFamily="18" charset="0"/>
              </a:rPr>
              <a:t>bộ</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phận</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chính</a:t>
            </a:r>
            <a:r>
              <a:rPr lang="en-US" sz="2800" b="1" dirty="0">
                <a:solidFill>
                  <a:srgbClr val="0033CC"/>
                </a:solidFill>
                <a:latin typeface="Times New Roman" pitchFamily="18" charset="0"/>
                <a:cs typeface="Times New Roman" pitchFamily="18" charset="0"/>
              </a:rPr>
              <a:t>:</a:t>
            </a:r>
          </a:p>
          <a:p>
            <a:pPr eaLnBrk="1" hangingPunct="1">
              <a:spcBef>
                <a:spcPct val="50000"/>
              </a:spcBef>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thủy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tinh</a:t>
            </a:r>
            <a:endParaRPr lang="en-US" sz="2800" b="1" dirty="0">
              <a:latin typeface="Times New Roman" pitchFamily="18" charset="0"/>
              <a:cs typeface="Times New Roman" pitchFamily="18" charset="0"/>
            </a:endParaRPr>
          </a:p>
          <a:p>
            <a:pPr eaLnBrk="1" hangingPunct="1">
              <a:spcBef>
                <a:spcPct val="50000"/>
              </a:spcBef>
            </a:pPr>
            <a:r>
              <a:rPr lang="en-US" sz="2800" b="1" dirty="0">
                <a:latin typeface="Times New Roman" pitchFamily="18" charset="0"/>
                <a:cs typeface="Times New Roman" pitchFamily="18" charset="0"/>
              </a:rPr>
              <a:t>+ 2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cực</a:t>
            </a:r>
            <a:endParaRPr lang="en-US" sz="2800" b="1" dirty="0">
              <a:latin typeface="Times New Roman" pitchFamily="18" charset="0"/>
              <a:cs typeface="Times New Roman" pitchFamily="18" charset="0"/>
            </a:endParaRPr>
          </a:p>
        </p:txBody>
      </p:sp>
      <p:grpSp>
        <p:nvGrpSpPr>
          <p:cNvPr id="19462" name="Group 1"/>
          <p:cNvGrpSpPr>
            <a:grpSpLocks/>
          </p:cNvGrpSpPr>
          <p:nvPr/>
        </p:nvGrpSpPr>
        <p:grpSpPr bwMode="auto">
          <a:xfrm>
            <a:off x="1067594" y="2590800"/>
            <a:ext cx="7391400" cy="3357562"/>
            <a:chOff x="838200" y="2667000"/>
            <a:chExt cx="7391400" cy="3814465"/>
          </a:xfrm>
        </p:grpSpPr>
        <p:grpSp>
          <p:nvGrpSpPr>
            <p:cNvPr id="17414" name="Group 54"/>
            <p:cNvGrpSpPr>
              <a:grpSpLocks/>
            </p:cNvGrpSpPr>
            <p:nvPr/>
          </p:nvGrpSpPr>
          <p:grpSpPr bwMode="auto">
            <a:xfrm>
              <a:off x="914400" y="3276600"/>
              <a:ext cx="7162800" cy="762000"/>
              <a:chOff x="720" y="2448"/>
              <a:chExt cx="4512" cy="480"/>
            </a:xfrm>
          </p:grpSpPr>
          <p:sp>
            <p:nvSpPr>
              <p:cNvPr id="50231" name="Rectangle 55"/>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50232" name="AutoShape 56"/>
              <p:cNvSpPr>
                <a:spLocks/>
              </p:cNvSpPr>
              <p:nvPr/>
            </p:nvSpPr>
            <p:spPr bwMode="auto">
              <a:xfrm>
                <a:off x="4785" y="2448"/>
                <a:ext cx="268" cy="480"/>
              </a:xfrm>
              <a:prstGeom prst="rightBracket">
                <a:avLst>
                  <a:gd name="adj" fmla="val 14925"/>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50233" name="AutoShape 57"/>
              <p:cNvSpPr>
                <a:spLocks/>
              </p:cNvSpPr>
              <p:nvPr/>
            </p:nvSpPr>
            <p:spPr bwMode="auto">
              <a:xfrm>
                <a:off x="899" y="2448"/>
                <a:ext cx="312" cy="480"/>
              </a:xfrm>
              <a:prstGeom prst="leftBracket">
                <a:avLst>
                  <a:gd name="adj" fmla="val 12821"/>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17494" name="Line 58"/>
              <p:cNvSpPr>
                <a:spLocks noChangeShapeType="1"/>
              </p:cNvSpPr>
              <p:nvPr/>
            </p:nvSpPr>
            <p:spPr bwMode="auto">
              <a:xfrm flipH="1">
                <a:off x="720" y="2549"/>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95" name="Line 59"/>
              <p:cNvSpPr>
                <a:spLocks noChangeShapeType="1"/>
              </p:cNvSpPr>
              <p:nvPr/>
            </p:nvSpPr>
            <p:spPr bwMode="auto">
              <a:xfrm flipH="1">
                <a:off x="720" y="2776"/>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96" name="Line 60"/>
              <p:cNvSpPr>
                <a:spLocks noChangeShapeType="1"/>
              </p:cNvSpPr>
              <p:nvPr/>
            </p:nvSpPr>
            <p:spPr bwMode="auto">
              <a:xfrm flipH="1">
                <a:off x="5053" y="2549"/>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97" name="Line 61"/>
              <p:cNvSpPr>
                <a:spLocks noChangeShapeType="1"/>
              </p:cNvSpPr>
              <p:nvPr/>
            </p:nvSpPr>
            <p:spPr bwMode="auto">
              <a:xfrm flipH="1">
                <a:off x="5053" y="2802"/>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238" name="Rectangle 62"/>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50239" name="Rectangle 63"/>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400" b="1">
                    <a:solidFill>
                      <a:srgbClr val="000000"/>
                    </a:solidFill>
                    <a:latin typeface="Times New Roman" pitchFamily="18" charset="0"/>
                    <a:cs typeface="Times New Roman" pitchFamily="18" charset="0"/>
                  </a:rPr>
                  <a:t>  </a:t>
                </a:r>
                <a:endParaRPr lang="en-CA" sz="2400" b="1">
                  <a:solidFill>
                    <a:srgbClr val="000000"/>
                  </a:solidFill>
                  <a:latin typeface="Times New Roman" pitchFamily="18" charset="0"/>
                  <a:cs typeface="Times New Roman" pitchFamily="18" charset="0"/>
                </a:endParaRPr>
              </a:p>
            </p:txBody>
          </p:sp>
        </p:grpSp>
        <p:sp>
          <p:nvSpPr>
            <p:cNvPr id="17415" name="Text Box 64"/>
            <p:cNvSpPr txBox="1">
              <a:spLocks noChangeArrowheads="1"/>
            </p:cNvSpPr>
            <p:nvPr/>
          </p:nvSpPr>
          <p:spPr bwMode="auto">
            <a:xfrm>
              <a:off x="2590800" y="6019800"/>
              <a:ext cx="426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err="1">
                  <a:latin typeface="Times New Roman" pitchFamily="18" charset="0"/>
                  <a:cs typeface="Times New Roman" pitchFamily="18" charset="0"/>
                </a:rPr>
                <a:t>Cấu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huỳnh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quang</a:t>
              </a:r>
              <a:endParaRPr lang="en-US" sz="2400" b="1" dirty="0">
                <a:latin typeface="Times New Roman" pitchFamily="18" charset="0"/>
                <a:cs typeface="Times New Roman" pitchFamily="18" charset="0"/>
              </a:endParaRPr>
            </a:p>
          </p:txBody>
        </p:sp>
        <p:sp>
          <p:nvSpPr>
            <p:cNvPr id="17416" name="Text Box 65"/>
            <p:cNvSpPr txBox="1">
              <a:spLocks noChangeArrowheads="1"/>
            </p:cNvSpPr>
            <p:nvPr/>
          </p:nvSpPr>
          <p:spPr bwMode="auto">
            <a:xfrm>
              <a:off x="2971800" y="2667000"/>
              <a:ext cx="2133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latin typeface="Times New Roman" pitchFamily="18" charset="0"/>
                  <a:cs typeface="Times New Roman" pitchFamily="18" charset="0"/>
                </a:rPr>
                <a:t>Ống thủy tinh</a:t>
              </a:r>
            </a:p>
          </p:txBody>
        </p:sp>
        <p:sp>
          <p:nvSpPr>
            <p:cNvPr id="17417" name="Text Box 66"/>
            <p:cNvSpPr txBox="1">
              <a:spLocks noChangeArrowheads="1"/>
            </p:cNvSpPr>
            <p:nvPr/>
          </p:nvSpPr>
          <p:spPr bwMode="auto">
            <a:xfrm>
              <a:off x="3657600" y="4415135"/>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rgbClr val="0000FF"/>
                  </a:solidFill>
                  <a:latin typeface="Times New Roman" pitchFamily="18" charset="0"/>
                  <a:cs typeface="Times New Roman" pitchFamily="18" charset="0"/>
                </a:rPr>
                <a:t>Hai </a:t>
              </a:r>
              <a:r>
                <a:rPr lang="en-US" sz="2400" b="1" dirty="0" err="1">
                  <a:solidFill>
                    <a:srgbClr val="0000FF"/>
                  </a:solidFill>
                  <a:latin typeface="Times New Roman" pitchFamily="18" charset="0"/>
                  <a:cs typeface="Times New Roman" pitchFamily="18" charset="0"/>
                </a:rPr>
                <a:t>điện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cực</a:t>
              </a:r>
              <a:endParaRPr lang="en-US" sz="2400" b="1" dirty="0">
                <a:solidFill>
                  <a:srgbClr val="0000FF"/>
                </a:solidFill>
                <a:latin typeface="Times New Roman" pitchFamily="18" charset="0"/>
                <a:cs typeface="Times New Roman" pitchFamily="18" charset="0"/>
              </a:endParaRPr>
            </a:p>
          </p:txBody>
        </p:sp>
        <p:grpSp>
          <p:nvGrpSpPr>
            <p:cNvPr id="17418" name="Group 67"/>
            <p:cNvGrpSpPr>
              <a:grpSpLocks/>
            </p:cNvGrpSpPr>
            <p:nvPr/>
          </p:nvGrpSpPr>
          <p:grpSpPr bwMode="auto">
            <a:xfrm>
              <a:off x="838200" y="5181600"/>
              <a:ext cx="7391400" cy="762000"/>
              <a:chOff x="528" y="2496"/>
              <a:chExt cx="4656" cy="480"/>
            </a:xfrm>
          </p:grpSpPr>
          <p:sp>
            <p:nvSpPr>
              <p:cNvPr id="50244" name="AutoShape 68"/>
              <p:cNvSpPr>
                <a:spLocks noChangeArrowheads="1"/>
              </p:cNvSpPr>
              <p:nvPr/>
            </p:nvSpPr>
            <p:spPr bwMode="auto">
              <a:xfrm>
                <a:off x="1008" y="2496"/>
                <a:ext cx="3696" cy="480"/>
              </a:xfrm>
              <a:prstGeom prst="flowChartAlternateProcess">
                <a:avLst/>
              </a:prstGeom>
              <a:gradFill rotWithShape="1">
                <a:gsLst>
                  <a:gs pos="0">
                    <a:schemeClr val="bg1">
                      <a:gamma/>
                      <a:shade val="47451"/>
                      <a:invGamma/>
                    </a:schemeClr>
                  </a:gs>
                  <a:gs pos="50000">
                    <a:schemeClr val="bg1"/>
                  </a:gs>
                  <a:gs pos="100000">
                    <a:schemeClr val="bg1">
                      <a:gamma/>
                      <a:shade val="47451"/>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50245" name="AutoShape 69"/>
              <p:cNvSpPr>
                <a:spLocks/>
              </p:cNvSpPr>
              <p:nvPr/>
            </p:nvSpPr>
            <p:spPr bwMode="auto">
              <a:xfrm>
                <a:off x="699" y="2518"/>
                <a:ext cx="384" cy="436"/>
              </a:xfrm>
              <a:prstGeom prst="leftBracket">
                <a:avLst>
                  <a:gd name="adj" fmla="val 9462"/>
                </a:avLst>
              </a:prstGeom>
              <a:gradFill rotWithShape="1">
                <a:gsLst>
                  <a:gs pos="0">
                    <a:schemeClr val="bg1"/>
                  </a:gs>
                  <a:gs pos="50000">
                    <a:schemeClr val="bg2"/>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50246" name="AutoShape 70"/>
              <p:cNvSpPr>
                <a:spLocks/>
              </p:cNvSpPr>
              <p:nvPr/>
            </p:nvSpPr>
            <p:spPr bwMode="auto">
              <a:xfrm rot="10800000">
                <a:off x="4586" y="2518"/>
                <a:ext cx="384" cy="436"/>
              </a:xfrm>
              <a:prstGeom prst="leftBracket">
                <a:avLst>
                  <a:gd name="adj" fmla="val 9462"/>
                </a:avLst>
              </a:prstGeom>
              <a:gradFill rotWithShape="1">
                <a:gsLst>
                  <a:gs pos="0">
                    <a:schemeClr val="bg1"/>
                  </a:gs>
                  <a:gs pos="50000">
                    <a:schemeClr val="bg2"/>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17485" name="Line 71"/>
              <p:cNvSpPr>
                <a:spLocks noChangeShapeType="1"/>
              </p:cNvSpPr>
              <p:nvPr/>
            </p:nvSpPr>
            <p:spPr bwMode="auto">
              <a:xfrm>
                <a:off x="528" y="260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86" name="Line 72"/>
              <p:cNvSpPr>
                <a:spLocks noChangeShapeType="1"/>
              </p:cNvSpPr>
              <p:nvPr/>
            </p:nvSpPr>
            <p:spPr bwMode="auto">
              <a:xfrm>
                <a:off x="528" y="284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87" name="Line 73"/>
              <p:cNvSpPr>
                <a:spLocks noChangeShapeType="1"/>
              </p:cNvSpPr>
              <p:nvPr/>
            </p:nvSpPr>
            <p:spPr bwMode="auto">
              <a:xfrm>
                <a:off x="4372" y="260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88" name="Line 74"/>
              <p:cNvSpPr>
                <a:spLocks noChangeShapeType="1"/>
              </p:cNvSpPr>
              <p:nvPr/>
            </p:nvSpPr>
            <p:spPr bwMode="auto">
              <a:xfrm>
                <a:off x="4372" y="284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89" name="Freeform 75"/>
              <p:cNvSpPr>
                <a:spLocks/>
              </p:cNvSpPr>
              <p:nvPr/>
            </p:nvSpPr>
            <p:spPr bwMode="auto">
              <a:xfrm>
                <a:off x="1309" y="2591"/>
                <a:ext cx="328" cy="276"/>
              </a:xfrm>
              <a:custGeom>
                <a:avLst/>
                <a:gdLst>
                  <a:gd name="T0" fmla="*/ 20 w 369"/>
                  <a:gd name="T1" fmla="*/ 0 h 608"/>
                  <a:gd name="T2" fmla="*/ 83 w 369"/>
                  <a:gd name="T3" fmla="*/ 0 h 608"/>
                  <a:gd name="T4" fmla="*/ 194 w 369"/>
                  <a:gd name="T5" fmla="*/ 1 h 608"/>
                  <a:gd name="T6" fmla="*/ 83 w 369"/>
                  <a:gd name="T7" fmla="*/ 3 h 608"/>
                  <a:gd name="T8" fmla="*/ 167 w 369"/>
                  <a:gd name="T9" fmla="*/ 2 h 608"/>
                  <a:gd name="T10" fmla="*/ 202 w 369"/>
                  <a:gd name="T11" fmla="*/ 3 h 608"/>
                  <a:gd name="T12" fmla="*/ 167 w 369"/>
                  <a:gd name="T13" fmla="*/ 6 h 608"/>
                  <a:gd name="T14" fmla="*/ 83 w 369"/>
                  <a:gd name="T15" fmla="*/ 5 h 608"/>
                  <a:gd name="T16" fmla="*/ 194 w 369"/>
                  <a:gd name="T17" fmla="*/ 6 h 608"/>
                  <a:gd name="T18" fmla="*/ 153 w 369"/>
                  <a:gd name="T19" fmla="*/ 9 h 608"/>
                  <a:gd name="T20" fmla="*/ 83 w 369"/>
                  <a:gd name="T21" fmla="*/ 9 h 608"/>
                  <a:gd name="T22" fmla="*/ 76 w 369"/>
                  <a:gd name="T23" fmla="*/ 8 h 608"/>
                  <a:gd name="T24" fmla="*/ 98 w 369"/>
                  <a:gd name="T25" fmla="*/ 7 h 608"/>
                  <a:gd name="T26" fmla="*/ 174 w 369"/>
                  <a:gd name="T27" fmla="*/ 8 h 608"/>
                  <a:gd name="T28" fmla="*/ 180 w 369"/>
                  <a:gd name="T29" fmla="*/ 9 h 608"/>
                  <a:gd name="T30" fmla="*/ 174 w 369"/>
                  <a:gd name="T31" fmla="*/ 10 h 608"/>
                  <a:gd name="T32" fmla="*/ 47 w 369"/>
                  <a:gd name="T33" fmla="*/ 11 h 608"/>
                  <a:gd name="T34" fmla="*/ 0 w 369"/>
                  <a:gd name="T35" fmla="*/ 11 h 6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9" h="608">
                    <a:moveTo>
                      <a:pt x="37" y="25"/>
                    </a:moveTo>
                    <a:cubicBezTo>
                      <a:pt x="75" y="18"/>
                      <a:pt x="111" y="0"/>
                      <a:pt x="150" y="0"/>
                    </a:cubicBezTo>
                    <a:cubicBezTo>
                      <a:pt x="201" y="0"/>
                      <a:pt x="302" y="33"/>
                      <a:pt x="350" y="50"/>
                    </a:cubicBezTo>
                    <a:cubicBezTo>
                      <a:pt x="330" y="216"/>
                      <a:pt x="329" y="178"/>
                      <a:pt x="150" y="162"/>
                    </a:cubicBezTo>
                    <a:cubicBezTo>
                      <a:pt x="109" y="44"/>
                      <a:pt x="217" y="92"/>
                      <a:pt x="300" y="100"/>
                    </a:cubicBezTo>
                    <a:cubicBezTo>
                      <a:pt x="319" y="112"/>
                      <a:pt x="360" y="133"/>
                      <a:pt x="363" y="162"/>
                    </a:cubicBezTo>
                    <a:cubicBezTo>
                      <a:pt x="369" y="236"/>
                      <a:pt x="356" y="288"/>
                      <a:pt x="300" y="325"/>
                    </a:cubicBezTo>
                    <a:cubicBezTo>
                      <a:pt x="186" y="316"/>
                      <a:pt x="110" y="352"/>
                      <a:pt x="150" y="238"/>
                    </a:cubicBezTo>
                    <a:cubicBezTo>
                      <a:pt x="297" y="249"/>
                      <a:pt x="314" y="214"/>
                      <a:pt x="350" y="325"/>
                    </a:cubicBezTo>
                    <a:cubicBezTo>
                      <a:pt x="338" y="400"/>
                      <a:pt x="349" y="427"/>
                      <a:pt x="275" y="450"/>
                    </a:cubicBezTo>
                    <a:cubicBezTo>
                      <a:pt x="233" y="446"/>
                      <a:pt x="189" y="452"/>
                      <a:pt x="150" y="438"/>
                    </a:cubicBezTo>
                    <a:cubicBezTo>
                      <a:pt x="137" y="433"/>
                      <a:pt x="131" y="412"/>
                      <a:pt x="137" y="400"/>
                    </a:cubicBezTo>
                    <a:cubicBezTo>
                      <a:pt x="143" y="388"/>
                      <a:pt x="162" y="392"/>
                      <a:pt x="175" y="388"/>
                    </a:cubicBezTo>
                    <a:cubicBezTo>
                      <a:pt x="221" y="392"/>
                      <a:pt x="269" y="385"/>
                      <a:pt x="313" y="400"/>
                    </a:cubicBezTo>
                    <a:cubicBezTo>
                      <a:pt x="326" y="404"/>
                      <a:pt x="325" y="425"/>
                      <a:pt x="325" y="438"/>
                    </a:cubicBezTo>
                    <a:cubicBezTo>
                      <a:pt x="325" y="476"/>
                      <a:pt x="346" y="532"/>
                      <a:pt x="313" y="551"/>
                    </a:cubicBezTo>
                    <a:cubicBezTo>
                      <a:pt x="247" y="589"/>
                      <a:pt x="87" y="576"/>
                      <a:pt x="87" y="576"/>
                    </a:cubicBezTo>
                    <a:cubicBezTo>
                      <a:pt x="65" y="583"/>
                      <a:pt x="0" y="608"/>
                      <a:pt x="0" y="563"/>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90" name="Freeform 76"/>
              <p:cNvSpPr>
                <a:spLocks/>
              </p:cNvSpPr>
              <p:nvPr/>
            </p:nvSpPr>
            <p:spPr bwMode="auto">
              <a:xfrm rot="10800000">
                <a:off x="4030" y="2584"/>
                <a:ext cx="384" cy="283"/>
              </a:xfrm>
              <a:custGeom>
                <a:avLst/>
                <a:gdLst>
                  <a:gd name="T0" fmla="*/ 47 w 369"/>
                  <a:gd name="T1" fmla="*/ 0 h 608"/>
                  <a:gd name="T2" fmla="*/ 183 w 369"/>
                  <a:gd name="T3" fmla="*/ 0 h 608"/>
                  <a:gd name="T4" fmla="*/ 427 w 369"/>
                  <a:gd name="T5" fmla="*/ 1 h 608"/>
                  <a:gd name="T6" fmla="*/ 183 w 369"/>
                  <a:gd name="T7" fmla="*/ 3 h 608"/>
                  <a:gd name="T8" fmla="*/ 366 w 369"/>
                  <a:gd name="T9" fmla="*/ 2 h 608"/>
                  <a:gd name="T10" fmla="*/ 443 w 369"/>
                  <a:gd name="T11" fmla="*/ 3 h 608"/>
                  <a:gd name="T12" fmla="*/ 366 w 369"/>
                  <a:gd name="T13" fmla="*/ 7 h 608"/>
                  <a:gd name="T14" fmla="*/ 183 w 369"/>
                  <a:gd name="T15" fmla="*/ 5 h 608"/>
                  <a:gd name="T16" fmla="*/ 427 w 369"/>
                  <a:gd name="T17" fmla="*/ 7 h 608"/>
                  <a:gd name="T18" fmla="*/ 336 w 369"/>
                  <a:gd name="T19" fmla="*/ 10 h 608"/>
                  <a:gd name="T20" fmla="*/ 183 w 369"/>
                  <a:gd name="T21" fmla="*/ 9 h 608"/>
                  <a:gd name="T22" fmla="*/ 168 w 369"/>
                  <a:gd name="T23" fmla="*/ 9 h 608"/>
                  <a:gd name="T24" fmla="*/ 213 w 369"/>
                  <a:gd name="T25" fmla="*/ 8 h 608"/>
                  <a:gd name="T26" fmla="*/ 382 w 369"/>
                  <a:gd name="T27" fmla="*/ 9 h 608"/>
                  <a:gd name="T28" fmla="*/ 396 w 369"/>
                  <a:gd name="T29" fmla="*/ 9 h 608"/>
                  <a:gd name="T30" fmla="*/ 382 w 369"/>
                  <a:gd name="T31" fmla="*/ 12 h 608"/>
                  <a:gd name="T32" fmla="*/ 107 w 369"/>
                  <a:gd name="T33" fmla="*/ 13 h 608"/>
                  <a:gd name="T34" fmla="*/ 0 w 369"/>
                  <a:gd name="T35" fmla="*/ 13 h 6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9" h="608">
                    <a:moveTo>
                      <a:pt x="37" y="25"/>
                    </a:moveTo>
                    <a:cubicBezTo>
                      <a:pt x="75" y="18"/>
                      <a:pt x="111" y="0"/>
                      <a:pt x="150" y="0"/>
                    </a:cubicBezTo>
                    <a:cubicBezTo>
                      <a:pt x="201" y="0"/>
                      <a:pt x="302" y="33"/>
                      <a:pt x="350" y="50"/>
                    </a:cubicBezTo>
                    <a:cubicBezTo>
                      <a:pt x="330" y="216"/>
                      <a:pt x="329" y="178"/>
                      <a:pt x="150" y="162"/>
                    </a:cubicBezTo>
                    <a:cubicBezTo>
                      <a:pt x="109" y="44"/>
                      <a:pt x="217" y="92"/>
                      <a:pt x="300" y="100"/>
                    </a:cubicBezTo>
                    <a:cubicBezTo>
                      <a:pt x="319" y="112"/>
                      <a:pt x="360" y="133"/>
                      <a:pt x="363" y="162"/>
                    </a:cubicBezTo>
                    <a:cubicBezTo>
                      <a:pt x="369" y="236"/>
                      <a:pt x="356" y="288"/>
                      <a:pt x="300" y="325"/>
                    </a:cubicBezTo>
                    <a:cubicBezTo>
                      <a:pt x="186" y="316"/>
                      <a:pt x="110" y="352"/>
                      <a:pt x="150" y="238"/>
                    </a:cubicBezTo>
                    <a:cubicBezTo>
                      <a:pt x="297" y="249"/>
                      <a:pt x="314" y="214"/>
                      <a:pt x="350" y="325"/>
                    </a:cubicBezTo>
                    <a:cubicBezTo>
                      <a:pt x="338" y="400"/>
                      <a:pt x="349" y="427"/>
                      <a:pt x="275" y="450"/>
                    </a:cubicBezTo>
                    <a:cubicBezTo>
                      <a:pt x="233" y="446"/>
                      <a:pt x="189" y="452"/>
                      <a:pt x="150" y="438"/>
                    </a:cubicBezTo>
                    <a:cubicBezTo>
                      <a:pt x="137" y="433"/>
                      <a:pt x="131" y="412"/>
                      <a:pt x="137" y="400"/>
                    </a:cubicBezTo>
                    <a:cubicBezTo>
                      <a:pt x="143" y="388"/>
                      <a:pt x="162" y="392"/>
                      <a:pt x="175" y="388"/>
                    </a:cubicBezTo>
                    <a:cubicBezTo>
                      <a:pt x="221" y="392"/>
                      <a:pt x="269" y="385"/>
                      <a:pt x="313" y="400"/>
                    </a:cubicBezTo>
                    <a:cubicBezTo>
                      <a:pt x="326" y="404"/>
                      <a:pt x="325" y="425"/>
                      <a:pt x="325" y="438"/>
                    </a:cubicBezTo>
                    <a:cubicBezTo>
                      <a:pt x="325" y="476"/>
                      <a:pt x="346" y="532"/>
                      <a:pt x="313" y="551"/>
                    </a:cubicBezTo>
                    <a:cubicBezTo>
                      <a:pt x="247" y="589"/>
                      <a:pt x="87" y="576"/>
                      <a:pt x="87" y="576"/>
                    </a:cubicBezTo>
                    <a:cubicBezTo>
                      <a:pt x="65" y="583"/>
                      <a:pt x="0" y="608"/>
                      <a:pt x="0" y="563"/>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7419" name="Line 79"/>
            <p:cNvSpPr>
              <a:spLocks noChangeShapeType="1"/>
            </p:cNvSpPr>
            <p:nvPr/>
          </p:nvSpPr>
          <p:spPr bwMode="auto">
            <a:xfrm flipH="1">
              <a:off x="2362200" y="4800600"/>
              <a:ext cx="1295400" cy="609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7420" name="Group 90"/>
            <p:cNvGrpSpPr>
              <a:grpSpLocks/>
            </p:cNvGrpSpPr>
            <p:nvPr/>
          </p:nvGrpSpPr>
          <p:grpSpPr bwMode="auto">
            <a:xfrm>
              <a:off x="914400" y="3276600"/>
              <a:ext cx="7162800" cy="762000"/>
              <a:chOff x="720" y="2448"/>
              <a:chExt cx="4512" cy="480"/>
            </a:xfrm>
          </p:grpSpPr>
          <p:sp>
            <p:nvSpPr>
              <p:cNvPr id="50267" name="Rectangle 91"/>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50268" name="AutoShape 92"/>
              <p:cNvSpPr>
                <a:spLocks/>
              </p:cNvSpPr>
              <p:nvPr/>
            </p:nvSpPr>
            <p:spPr bwMode="auto">
              <a:xfrm>
                <a:off x="4785" y="2448"/>
                <a:ext cx="268" cy="480"/>
              </a:xfrm>
              <a:prstGeom prst="rightBracket">
                <a:avLst>
                  <a:gd name="adj" fmla="val 14925"/>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50269" name="AutoShape 93"/>
              <p:cNvSpPr>
                <a:spLocks/>
              </p:cNvSpPr>
              <p:nvPr/>
            </p:nvSpPr>
            <p:spPr bwMode="auto">
              <a:xfrm>
                <a:off x="899" y="2448"/>
                <a:ext cx="312" cy="480"/>
              </a:xfrm>
              <a:prstGeom prst="leftBracket">
                <a:avLst>
                  <a:gd name="adj" fmla="val 12821"/>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17476" name="Line 94"/>
              <p:cNvSpPr>
                <a:spLocks noChangeShapeType="1"/>
              </p:cNvSpPr>
              <p:nvPr/>
            </p:nvSpPr>
            <p:spPr bwMode="auto">
              <a:xfrm flipH="1">
                <a:off x="720" y="2549"/>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77" name="Line 95"/>
              <p:cNvSpPr>
                <a:spLocks noChangeShapeType="1"/>
              </p:cNvSpPr>
              <p:nvPr/>
            </p:nvSpPr>
            <p:spPr bwMode="auto">
              <a:xfrm flipH="1">
                <a:off x="720" y="2776"/>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78" name="Line 96"/>
              <p:cNvSpPr>
                <a:spLocks noChangeShapeType="1"/>
              </p:cNvSpPr>
              <p:nvPr/>
            </p:nvSpPr>
            <p:spPr bwMode="auto">
              <a:xfrm flipH="1">
                <a:off x="5053" y="2549"/>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79" name="Line 97"/>
              <p:cNvSpPr>
                <a:spLocks noChangeShapeType="1"/>
              </p:cNvSpPr>
              <p:nvPr/>
            </p:nvSpPr>
            <p:spPr bwMode="auto">
              <a:xfrm flipH="1">
                <a:off x="5053" y="2802"/>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274" name="Rectangle 98"/>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50275" name="Rectangle 99"/>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400" b="1">
                    <a:solidFill>
                      <a:srgbClr val="000000"/>
                    </a:solidFill>
                    <a:latin typeface="Times New Roman" pitchFamily="18" charset="0"/>
                    <a:cs typeface="Times New Roman" pitchFamily="18" charset="0"/>
                  </a:rPr>
                  <a:t>  </a:t>
                </a:r>
                <a:endParaRPr lang="en-CA" sz="2400" b="1">
                  <a:solidFill>
                    <a:srgbClr val="000000"/>
                  </a:solidFill>
                  <a:latin typeface="Times New Roman" pitchFamily="18" charset="0"/>
                  <a:cs typeface="Times New Roman" pitchFamily="18" charset="0"/>
                </a:endParaRPr>
              </a:p>
            </p:txBody>
          </p:sp>
        </p:grpSp>
        <p:grpSp>
          <p:nvGrpSpPr>
            <p:cNvPr id="17421" name="Group 101"/>
            <p:cNvGrpSpPr>
              <a:grpSpLocks/>
            </p:cNvGrpSpPr>
            <p:nvPr/>
          </p:nvGrpSpPr>
          <p:grpSpPr bwMode="auto">
            <a:xfrm>
              <a:off x="838200" y="5181600"/>
              <a:ext cx="7391400" cy="762000"/>
              <a:chOff x="528" y="2496"/>
              <a:chExt cx="4656" cy="480"/>
            </a:xfrm>
          </p:grpSpPr>
          <p:sp>
            <p:nvSpPr>
              <p:cNvPr id="50278" name="AutoShape 102"/>
              <p:cNvSpPr>
                <a:spLocks noChangeArrowheads="1"/>
              </p:cNvSpPr>
              <p:nvPr/>
            </p:nvSpPr>
            <p:spPr bwMode="auto">
              <a:xfrm>
                <a:off x="1008" y="2496"/>
                <a:ext cx="3696" cy="480"/>
              </a:xfrm>
              <a:prstGeom prst="flowChartAlternateProcess">
                <a:avLst/>
              </a:prstGeom>
              <a:gradFill rotWithShape="1">
                <a:gsLst>
                  <a:gs pos="0">
                    <a:schemeClr val="bg1">
                      <a:gamma/>
                      <a:shade val="47451"/>
                      <a:invGamma/>
                    </a:schemeClr>
                  </a:gs>
                  <a:gs pos="50000">
                    <a:schemeClr val="bg1"/>
                  </a:gs>
                  <a:gs pos="100000">
                    <a:schemeClr val="bg1">
                      <a:gamma/>
                      <a:shade val="47451"/>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50279" name="AutoShape 103"/>
              <p:cNvSpPr>
                <a:spLocks/>
              </p:cNvSpPr>
              <p:nvPr/>
            </p:nvSpPr>
            <p:spPr bwMode="auto">
              <a:xfrm>
                <a:off x="699" y="2518"/>
                <a:ext cx="384" cy="436"/>
              </a:xfrm>
              <a:prstGeom prst="leftBracket">
                <a:avLst>
                  <a:gd name="adj" fmla="val 9462"/>
                </a:avLst>
              </a:prstGeom>
              <a:gradFill rotWithShape="1">
                <a:gsLst>
                  <a:gs pos="0">
                    <a:schemeClr val="bg1"/>
                  </a:gs>
                  <a:gs pos="50000">
                    <a:schemeClr val="bg2"/>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50280" name="AutoShape 104"/>
              <p:cNvSpPr>
                <a:spLocks/>
              </p:cNvSpPr>
              <p:nvPr/>
            </p:nvSpPr>
            <p:spPr bwMode="auto">
              <a:xfrm rot="10800000">
                <a:off x="4586" y="2518"/>
                <a:ext cx="384" cy="436"/>
              </a:xfrm>
              <a:prstGeom prst="leftBracket">
                <a:avLst>
                  <a:gd name="adj" fmla="val 9462"/>
                </a:avLst>
              </a:prstGeom>
              <a:gradFill rotWithShape="1">
                <a:gsLst>
                  <a:gs pos="0">
                    <a:schemeClr val="bg1"/>
                  </a:gs>
                  <a:gs pos="50000">
                    <a:schemeClr val="bg2"/>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17467" name="Line 105"/>
              <p:cNvSpPr>
                <a:spLocks noChangeShapeType="1"/>
              </p:cNvSpPr>
              <p:nvPr/>
            </p:nvSpPr>
            <p:spPr bwMode="auto">
              <a:xfrm>
                <a:off x="528" y="260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68" name="Line 106"/>
              <p:cNvSpPr>
                <a:spLocks noChangeShapeType="1"/>
              </p:cNvSpPr>
              <p:nvPr/>
            </p:nvSpPr>
            <p:spPr bwMode="auto">
              <a:xfrm>
                <a:off x="528" y="284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69" name="Line 107"/>
              <p:cNvSpPr>
                <a:spLocks noChangeShapeType="1"/>
              </p:cNvSpPr>
              <p:nvPr/>
            </p:nvSpPr>
            <p:spPr bwMode="auto">
              <a:xfrm>
                <a:off x="4372" y="260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70" name="Line 108"/>
              <p:cNvSpPr>
                <a:spLocks noChangeShapeType="1"/>
              </p:cNvSpPr>
              <p:nvPr/>
            </p:nvSpPr>
            <p:spPr bwMode="auto">
              <a:xfrm>
                <a:off x="4372" y="284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71" name="Freeform 109"/>
              <p:cNvSpPr>
                <a:spLocks/>
              </p:cNvSpPr>
              <p:nvPr/>
            </p:nvSpPr>
            <p:spPr bwMode="auto">
              <a:xfrm>
                <a:off x="1309" y="2591"/>
                <a:ext cx="328" cy="276"/>
              </a:xfrm>
              <a:custGeom>
                <a:avLst/>
                <a:gdLst>
                  <a:gd name="T0" fmla="*/ 20 w 369"/>
                  <a:gd name="T1" fmla="*/ 0 h 608"/>
                  <a:gd name="T2" fmla="*/ 83 w 369"/>
                  <a:gd name="T3" fmla="*/ 0 h 608"/>
                  <a:gd name="T4" fmla="*/ 194 w 369"/>
                  <a:gd name="T5" fmla="*/ 1 h 608"/>
                  <a:gd name="T6" fmla="*/ 83 w 369"/>
                  <a:gd name="T7" fmla="*/ 3 h 608"/>
                  <a:gd name="T8" fmla="*/ 167 w 369"/>
                  <a:gd name="T9" fmla="*/ 2 h 608"/>
                  <a:gd name="T10" fmla="*/ 202 w 369"/>
                  <a:gd name="T11" fmla="*/ 3 h 608"/>
                  <a:gd name="T12" fmla="*/ 167 w 369"/>
                  <a:gd name="T13" fmla="*/ 6 h 608"/>
                  <a:gd name="T14" fmla="*/ 83 w 369"/>
                  <a:gd name="T15" fmla="*/ 5 h 608"/>
                  <a:gd name="T16" fmla="*/ 194 w 369"/>
                  <a:gd name="T17" fmla="*/ 6 h 608"/>
                  <a:gd name="T18" fmla="*/ 153 w 369"/>
                  <a:gd name="T19" fmla="*/ 9 h 608"/>
                  <a:gd name="T20" fmla="*/ 83 w 369"/>
                  <a:gd name="T21" fmla="*/ 9 h 608"/>
                  <a:gd name="T22" fmla="*/ 76 w 369"/>
                  <a:gd name="T23" fmla="*/ 8 h 608"/>
                  <a:gd name="T24" fmla="*/ 98 w 369"/>
                  <a:gd name="T25" fmla="*/ 7 h 608"/>
                  <a:gd name="T26" fmla="*/ 174 w 369"/>
                  <a:gd name="T27" fmla="*/ 8 h 608"/>
                  <a:gd name="T28" fmla="*/ 180 w 369"/>
                  <a:gd name="T29" fmla="*/ 9 h 608"/>
                  <a:gd name="T30" fmla="*/ 174 w 369"/>
                  <a:gd name="T31" fmla="*/ 10 h 608"/>
                  <a:gd name="T32" fmla="*/ 47 w 369"/>
                  <a:gd name="T33" fmla="*/ 11 h 608"/>
                  <a:gd name="T34" fmla="*/ 0 w 369"/>
                  <a:gd name="T35" fmla="*/ 11 h 6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9" h="608">
                    <a:moveTo>
                      <a:pt x="37" y="25"/>
                    </a:moveTo>
                    <a:cubicBezTo>
                      <a:pt x="75" y="18"/>
                      <a:pt x="111" y="0"/>
                      <a:pt x="150" y="0"/>
                    </a:cubicBezTo>
                    <a:cubicBezTo>
                      <a:pt x="201" y="0"/>
                      <a:pt x="302" y="33"/>
                      <a:pt x="350" y="50"/>
                    </a:cubicBezTo>
                    <a:cubicBezTo>
                      <a:pt x="330" y="216"/>
                      <a:pt x="329" y="178"/>
                      <a:pt x="150" y="162"/>
                    </a:cubicBezTo>
                    <a:cubicBezTo>
                      <a:pt x="109" y="44"/>
                      <a:pt x="217" y="92"/>
                      <a:pt x="300" y="100"/>
                    </a:cubicBezTo>
                    <a:cubicBezTo>
                      <a:pt x="319" y="112"/>
                      <a:pt x="360" y="133"/>
                      <a:pt x="363" y="162"/>
                    </a:cubicBezTo>
                    <a:cubicBezTo>
                      <a:pt x="369" y="236"/>
                      <a:pt x="356" y="288"/>
                      <a:pt x="300" y="325"/>
                    </a:cubicBezTo>
                    <a:cubicBezTo>
                      <a:pt x="186" y="316"/>
                      <a:pt x="110" y="352"/>
                      <a:pt x="150" y="238"/>
                    </a:cubicBezTo>
                    <a:cubicBezTo>
                      <a:pt x="297" y="249"/>
                      <a:pt x="314" y="214"/>
                      <a:pt x="350" y="325"/>
                    </a:cubicBezTo>
                    <a:cubicBezTo>
                      <a:pt x="338" y="400"/>
                      <a:pt x="349" y="427"/>
                      <a:pt x="275" y="450"/>
                    </a:cubicBezTo>
                    <a:cubicBezTo>
                      <a:pt x="233" y="446"/>
                      <a:pt x="189" y="452"/>
                      <a:pt x="150" y="438"/>
                    </a:cubicBezTo>
                    <a:cubicBezTo>
                      <a:pt x="137" y="433"/>
                      <a:pt x="131" y="412"/>
                      <a:pt x="137" y="400"/>
                    </a:cubicBezTo>
                    <a:cubicBezTo>
                      <a:pt x="143" y="388"/>
                      <a:pt x="162" y="392"/>
                      <a:pt x="175" y="388"/>
                    </a:cubicBezTo>
                    <a:cubicBezTo>
                      <a:pt x="221" y="392"/>
                      <a:pt x="269" y="385"/>
                      <a:pt x="313" y="400"/>
                    </a:cubicBezTo>
                    <a:cubicBezTo>
                      <a:pt x="326" y="404"/>
                      <a:pt x="325" y="425"/>
                      <a:pt x="325" y="438"/>
                    </a:cubicBezTo>
                    <a:cubicBezTo>
                      <a:pt x="325" y="476"/>
                      <a:pt x="346" y="532"/>
                      <a:pt x="313" y="551"/>
                    </a:cubicBezTo>
                    <a:cubicBezTo>
                      <a:pt x="247" y="589"/>
                      <a:pt x="87" y="576"/>
                      <a:pt x="87" y="576"/>
                    </a:cubicBezTo>
                    <a:cubicBezTo>
                      <a:pt x="65" y="583"/>
                      <a:pt x="0" y="608"/>
                      <a:pt x="0" y="563"/>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72" name="Freeform 110"/>
              <p:cNvSpPr>
                <a:spLocks/>
              </p:cNvSpPr>
              <p:nvPr/>
            </p:nvSpPr>
            <p:spPr bwMode="auto">
              <a:xfrm rot="10800000">
                <a:off x="4030" y="2584"/>
                <a:ext cx="384" cy="283"/>
              </a:xfrm>
              <a:custGeom>
                <a:avLst/>
                <a:gdLst>
                  <a:gd name="T0" fmla="*/ 47 w 369"/>
                  <a:gd name="T1" fmla="*/ 0 h 608"/>
                  <a:gd name="T2" fmla="*/ 183 w 369"/>
                  <a:gd name="T3" fmla="*/ 0 h 608"/>
                  <a:gd name="T4" fmla="*/ 427 w 369"/>
                  <a:gd name="T5" fmla="*/ 1 h 608"/>
                  <a:gd name="T6" fmla="*/ 183 w 369"/>
                  <a:gd name="T7" fmla="*/ 3 h 608"/>
                  <a:gd name="T8" fmla="*/ 366 w 369"/>
                  <a:gd name="T9" fmla="*/ 2 h 608"/>
                  <a:gd name="T10" fmla="*/ 443 w 369"/>
                  <a:gd name="T11" fmla="*/ 3 h 608"/>
                  <a:gd name="T12" fmla="*/ 366 w 369"/>
                  <a:gd name="T13" fmla="*/ 7 h 608"/>
                  <a:gd name="T14" fmla="*/ 183 w 369"/>
                  <a:gd name="T15" fmla="*/ 5 h 608"/>
                  <a:gd name="T16" fmla="*/ 427 w 369"/>
                  <a:gd name="T17" fmla="*/ 7 h 608"/>
                  <a:gd name="T18" fmla="*/ 336 w 369"/>
                  <a:gd name="T19" fmla="*/ 10 h 608"/>
                  <a:gd name="T20" fmla="*/ 183 w 369"/>
                  <a:gd name="T21" fmla="*/ 9 h 608"/>
                  <a:gd name="T22" fmla="*/ 168 w 369"/>
                  <a:gd name="T23" fmla="*/ 9 h 608"/>
                  <a:gd name="T24" fmla="*/ 213 w 369"/>
                  <a:gd name="T25" fmla="*/ 8 h 608"/>
                  <a:gd name="T26" fmla="*/ 382 w 369"/>
                  <a:gd name="T27" fmla="*/ 9 h 608"/>
                  <a:gd name="T28" fmla="*/ 396 w 369"/>
                  <a:gd name="T29" fmla="*/ 9 h 608"/>
                  <a:gd name="T30" fmla="*/ 382 w 369"/>
                  <a:gd name="T31" fmla="*/ 12 h 608"/>
                  <a:gd name="T32" fmla="*/ 107 w 369"/>
                  <a:gd name="T33" fmla="*/ 13 h 608"/>
                  <a:gd name="T34" fmla="*/ 0 w 369"/>
                  <a:gd name="T35" fmla="*/ 13 h 6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9" h="608">
                    <a:moveTo>
                      <a:pt x="37" y="25"/>
                    </a:moveTo>
                    <a:cubicBezTo>
                      <a:pt x="75" y="18"/>
                      <a:pt x="111" y="0"/>
                      <a:pt x="150" y="0"/>
                    </a:cubicBezTo>
                    <a:cubicBezTo>
                      <a:pt x="201" y="0"/>
                      <a:pt x="302" y="33"/>
                      <a:pt x="350" y="50"/>
                    </a:cubicBezTo>
                    <a:cubicBezTo>
                      <a:pt x="330" y="216"/>
                      <a:pt x="329" y="178"/>
                      <a:pt x="150" y="162"/>
                    </a:cubicBezTo>
                    <a:cubicBezTo>
                      <a:pt x="109" y="44"/>
                      <a:pt x="217" y="92"/>
                      <a:pt x="300" y="100"/>
                    </a:cubicBezTo>
                    <a:cubicBezTo>
                      <a:pt x="319" y="112"/>
                      <a:pt x="360" y="133"/>
                      <a:pt x="363" y="162"/>
                    </a:cubicBezTo>
                    <a:cubicBezTo>
                      <a:pt x="369" y="236"/>
                      <a:pt x="356" y="288"/>
                      <a:pt x="300" y="325"/>
                    </a:cubicBezTo>
                    <a:cubicBezTo>
                      <a:pt x="186" y="316"/>
                      <a:pt x="110" y="352"/>
                      <a:pt x="150" y="238"/>
                    </a:cubicBezTo>
                    <a:cubicBezTo>
                      <a:pt x="297" y="249"/>
                      <a:pt x="314" y="214"/>
                      <a:pt x="350" y="325"/>
                    </a:cubicBezTo>
                    <a:cubicBezTo>
                      <a:pt x="338" y="400"/>
                      <a:pt x="349" y="427"/>
                      <a:pt x="275" y="450"/>
                    </a:cubicBezTo>
                    <a:cubicBezTo>
                      <a:pt x="233" y="446"/>
                      <a:pt x="189" y="452"/>
                      <a:pt x="150" y="438"/>
                    </a:cubicBezTo>
                    <a:cubicBezTo>
                      <a:pt x="137" y="433"/>
                      <a:pt x="131" y="412"/>
                      <a:pt x="137" y="400"/>
                    </a:cubicBezTo>
                    <a:cubicBezTo>
                      <a:pt x="143" y="388"/>
                      <a:pt x="162" y="392"/>
                      <a:pt x="175" y="388"/>
                    </a:cubicBezTo>
                    <a:cubicBezTo>
                      <a:pt x="221" y="392"/>
                      <a:pt x="269" y="385"/>
                      <a:pt x="313" y="400"/>
                    </a:cubicBezTo>
                    <a:cubicBezTo>
                      <a:pt x="326" y="404"/>
                      <a:pt x="325" y="425"/>
                      <a:pt x="325" y="438"/>
                    </a:cubicBezTo>
                    <a:cubicBezTo>
                      <a:pt x="325" y="476"/>
                      <a:pt x="346" y="532"/>
                      <a:pt x="313" y="551"/>
                    </a:cubicBezTo>
                    <a:cubicBezTo>
                      <a:pt x="247" y="589"/>
                      <a:pt x="87" y="576"/>
                      <a:pt x="87" y="576"/>
                    </a:cubicBezTo>
                    <a:cubicBezTo>
                      <a:pt x="65" y="583"/>
                      <a:pt x="0" y="608"/>
                      <a:pt x="0" y="563"/>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7422" name="Group 112"/>
            <p:cNvGrpSpPr>
              <a:grpSpLocks/>
            </p:cNvGrpSpPr>
            <p:nvPr/>
          </p:nvGrpSpPr>
          <p:grpSpPr bwMode="auto">
            <a:xfrm>
              <a:off x="914400" y="3276600"/>
              <a:ext cx="7162800" cy="762000"/>
              <a:chOff x="720" y="2448"/>
              <a:chExt cx="4512" cy="480"/>
            </a:xfrm>
          </p:grpSpPr>
          <p:sp>
            <p:nvSpPr>
              <p:cNvPr id="50289" name="Rectangle 113"/>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50290" name="AutoShape 114"/>
              <p:cNvSpPr>
                <a:spLocks/>
              </p:cNvSpPr>
              <p:nvPr/>
            </p:nvSpPr>
            <p:spPr bwMode="auto">
              <a:xfrm>
                <a:off x="4785" y="2448"/>
                <a:ext cx="268" cy="480"/>
              </a:xfrm>
              <a:prstGeom prst="rightBracket">
                <a:avLst>
                  <a:gd name="adj" fmla="val 14925"/>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50291" name="AutoShape 115"/>
              <p:cNvSpPr>
                <a:spLocks/>
              </p:cNvSpPr>
              <p:nvPr/>
            </p:nvSpPr>
            <p:spPr bwMode="auto">
              <a:xfrm>
                <a:off x="899" y="2448"/>
                <a:ext cx="312" cy="480"/>
              </a:xfrm>
              <a:prstGeom prst="leftBracket">
                <a:avLst>
                  <a:gd name="adj" fmla="val 12821"/>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17458" name="Line 116"/>
              <p:cNvSpPr>
                <a:spLocks noChangeShapeType="1"/>
              </p:cNvSpPr>
              <p:nvPr/>
            </p:nvSpPr>
            <p:spPr bwMode="auto">
              <a:xfrm flipH="1">
                <a:off x="720" y="2549"/>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59" name="Line 117"/>
              <p:cNvSpPr>
                <a:spLocks noChangeShapeType="1"/>
              </p:cNvSpPr>
              <p:nvPr/>
            </p:nvSpPr>
            <p:spPr bwMode="auto">
              <a:xfrm flipH="1">
                <a:off x="720" y="2776"/>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60" name="Line 118"/>
              <p:cNvSpPr>
                <a:spLocks noChangeShapeType="1"/>
              </p:cNvSpPr>
              <p:nvPr/>
            </p:nvSpPr>
            <p:spPr bwMode="auto">
              <a:xfrm flipH="1">
                <a:off x="5053" y="2549"/>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61" name="Line 119"/>
              <p:cNvSpPr>
                <a:spLocks noChangeShapeType="1"/>
              </p:cNvSpPr>
              <p:nvPr/>
            </p:nvSpPr>
            <p:spPr bwMode="auto">
              <a:xfrm flipH="1">
                <a:off x="5053" y="2802"/>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296" name="Rectangle 120"/>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50297" name="Rectangle 121"/>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400" b="1">
                    <a:solidFill>
                      <a:srgbClr val="000000"/>
                    </a:solidFill>
                    <a:latin typeface="Times New Roman" pitchFamily="18" charset="0"/>
                    <a:cs typeface="Times New Roman" pitchFamily="18" charset="0"/>
                  </a:rPr>
                  <a:t>  </a:t>
                </a:r>
                <a:endParaRPr lang="en-CA" sz="2400" b="1">
                  <a:solidFill>
                    <a:srgbClr val="000000"/>
                  </a:solidFill>
                  <a:latin typeface="Times New Roman" pitchFamily="18" charset="0"/>
                  <a:cs typeface="Times New Roman" pitchFamily="18" charset="0"/>
                </a:endParaRPr>
              </a:p>
            </p:txBody>
          </p:sp>
        </p:grpSp>
        <p:grpSp>
          <p:nvGrpSpPr>
            <p:cNvPr id="17423" name="Group 123"/>
            <p:cNvGrpSpPr>
              <a:grpSpLocks/>
            </p:cNvGrpSpPr>
            <p:nvPr/>
          </p:nvGrpSpPr>
          <p:grpSpPr bwMode="auto">
            <a:xfrm>
              <a:off x="838200" y="5181600"/>
              <a:ext cx="7391400" cy="762000"/>
              <a:chOff x="528" y="2496"/>
              <a:chExt cx="4656" cy="480"/>
            </a:xfrm>
          </p:grpSpPr>
          <p:sp>
            <p:nvSpPr>
              <p:cNvPr id="50300" name="AutoShape 124"/>
              <p:cNvSpPr>
                <a:spLocks noChangeArrowheads="1"/>
              </p:cNvSpPr>
              <p:nvPr/>
            </p:nvSpPr>
            <p:spPr bwMode="auto">
              <a:xfrm>
                <a:off x="1008" y="2496"/>
                <a:ext cx="3696" cy="480"/>
              </a:xfrm>
              <a:prstGeom prst="flowChartAlternateProcess">
                <a:avLst/>
              </a:prstGeom>
              <a:gradFill rotWithShape="1">
                <a:gsLst>
                  <a:gs pos="0">
                    <a:schemeClr val="bg1">
                      <a:gamma/>
                      <a:shade val="47451"/>
                      <a:invGamma/>
                    </a:schemeClr>
                  </a:gs>
                  <a:gs pos="50000">
                    <a:schemeClr val="bg1"/>
                  </a:gs>
                  <a:gs pos="100000">
                    <a:schemeClr val="bg1">
                      <a:gamma/>
                      <a:shade val="47451"/>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50301" name="AutoShape 125"/>
              <p:cNvSpPr>
                <a:spLocks/>
              </p:cNvSpPr>
              <p:nvPr/>
            </p:nvSpPr>
            <p:spPr bwMode="auto">
              <a:xfrm>
                <a:off x="699" y="2518"/>
                <a:ext cx="384" cy="436"/>
              </a:xfrm>
              <a:prstGeom prst="leftBracket">
                <a:avLst>
                  <a:gd name="adj" fmla="val 9462"/>
                </a:avLst>
              </a:prstGeom>
              <a:gradFill rotWithShape="1">
                <a:gsLst>
                  <a:gs pos="0">
                    <a:schemeClr val="bg1"/>
                  </a:gs>
                  <a:gs pos="50000">
                    <a:schemeClr val="bg2"/>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50302" name="AutoShape 126"/>
              <p:cNvSpPr>
                <a:spLocks/>
              </p:cNvSpPr>
              <p:nvPr/>
            </p:nvSpPr>
            <p:spPr bwMode="auto">
              <a:xfrm rot="10800000">
                <a:off x="4586" y="2518"/>
                <a:ext cx="384" cy="436"/>
              </a:xfrm>
              <a:prstGeom prst="leftBracket">
                <a:avLst>
                  <a:gd name="adj" fmla="val 9462"/>
                </a:avLst>
              </a:prstGeom>
              <a:gradFill rotWithShape="1">
                <a:gsLst>
                  <a:gs pos="0">
                    <a:schemeClr val="bg1"/>
                  </a:gs>
                  <a:gs pos="50000">
                    <a:schemeClr val="bg2"/>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17449" name="Line 127"/>
              <p:cNvSpPr>
                <a:spLocks noChangeShapeType="1"/>
              </p:cNvSpPr>
              <p:nvPr/>
            </p:nvSpPr>
            <p:spPr bwMode="auto">
              <a:xfrm>
                <a:off x="528" y="260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50" name="Line 128"/>
              <p:cNvSpPr>
                <a:spLocks noChangeShapeType="1"/>
              </p:cNvSpPr>
              <p:nvPr/>
            </p:nvSpPr>
            <p:spPr bwMode="auto">
              <a:xfrm>
                <a:off x="528" y="284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51" name="Line 129"/>
              <p:cNvSpPr>
                <a:spLocks noChangeShapeType="1"/>
              </p:cNvSpPr>
              <p:nvPr/>
            </p:nvSpPr>
            <p:spPr bwMode="auto">
              <a:xfrm>
                <a:off x="4372" y="260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52" name="Line 130"/>
              <p:cNvSpPr>
                <a:spLocks noChangeShapeType="1"/>
              </p:cNvSpPr>
              <p:nvPr/>
            </p:nvSpPr>
            <p:spPr bwMode="auto">
              <a:xfrm>
                <a:off x="4372" y="284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53" name="Freeform 131"/>
              <p:cNvSpPr>
                <a:spLocks/>
              </p:cNvSpPr>
              <p:nvPr/>
            </p:nvSpPr>
            <p:spPr bwMode="auto">
              <a:xfrm>
                <a:off x="1309" y="2591"/>
                <a:ext cx="328" cy="276"/>
              </a:xfrm>
              <a:custGeom>
                <a:avLst/>
                <a:gdLst>
                  <a:gd name="T0" fmla="*/ 20 w 369"/>
                  <a:gd name="T1" fmla="*/ 0 h 608"/>
                  <a:gd name="T2" fmla="*/ 83 w 369"/>
                  <a:gd name="T3" fmla="*/ 0 h 608"/>
                  <a:gd name="T4" fmla="*/ 194 w 369"/>
                  <a:gd name="T5" fmla="*/ 1 h 608"/>
                  <a:gd name="T6" fmla="*/ 83 w 369"/>
                  <a:gd name="T7" fmla="*/ 3 h 608"/>
                  <a:gd name="T8" fmla="*/ 167 w 369"/>
                  <a:gd name="T9" fmla="*/ 2 h 608"/>
                  <a:gd name="T10" fmla="*/ 202 w 369"/>
                  <a:gd name="T11" fmla="*/ 3 h 608"/>
                  <a:gd name="T12" fmla="*/ 167 w 369"/>
                  <a:gd name="T13" fmla="*/ 6 h 608"/>
                  <a:gd name="T14" fmla="*/ 83 w 369"/>
                  <a:gd name="T15" fmla="*/ 5 h 608"/>
                  <a:gd name="T16" fmla="*/ 194 w 369"/>
                  <a:gd name="T17" fmla="*/ 6 h 608"/>
                  <a:gd name="T18" fmla="*/ 153 w 369"/>
                  <a:gd name="T19" fmla="*/ 9 h 608"/>
                  <a:gd name="T20" fmla="*/ 83 w 369"/>
                  <a:gd name="T21" fmla="*/ 9 h 608"/>
                  <a:gd name="T22" fmla="*/ 76 w 369"/>
                  <a:gd name="T23" fmla="*/ 8 h 608"/>
                  <a:gd name="T24" fmla="*/ 98 w 369"/>
                  <a:gd name="T25" fmla="*/ 7 h 608"/>
                  <a:gd name="T26" fmla="*/ 174 w 369"/>
                  <a:gd name="T27" fmla="*/ 8 h 608"/>
                  <a:gd name="T28" fmla="*/ 180 w 369"/>
                  <a:gd name="T29" fmla="*/ 9 h 608"/>
                  <a:gd name="T30" fmla="*/ 174 w 369"/>
                  <a:gd name="T31" fmla="*/ 10 h 608"/>
                  <a:gd name="T32" fmla="*/ 47 w 369"/>
                  <a:gd name="T33" fmla="*/ 11 h 608"/>
                  <a:gd name="T34" fmla="*/ 0 w 369"/>
                  <a:gd name="T35" fmla="*/ 11 h 6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9" h="608">
                    <a:moveTo>
                      <a:pt x="37" y="25"/>
                    </a:moveTo>
                    <a:cubicBezTo>
                      <a:pt x="75" y="18"/>
                      <a:pt x="111" y="0"/>
                      <a:pt x="150" y="0"/>
                    </a:cubicBezTo>
                    <a:cubicBezTo>
                      <a:pt x="201" y="0"/>
                      <a:pt x="302" y="33"/>
                      <a:pt x="350" y="50"/>
                    </a:cubicBezTo>
                    <a:cubicBezTo>
                      <a:pt x="330" y="216"/>
                      <a:pt x="329" y="178"/>
                      <a:pt x="150" y="162"/>
                    </a:cubicBezTo>
                    <a:cubicBezTo>
                      <a:pt x="109" y="44"/>
                      <a:pt x="217" y="92"/>
                      <a:pt x="300" y="100"/>
                    </a:cubicBezTo>
                    <a:cubicBezTo>
                      <a:pt x="319" y="112"/>
                      <a:pt x="360" y="133"/>
                      <a:pt x="363" y="162"/>
                    </a:cubicBezTo>
                    <a:cubicBezTo>
                      <a:pt x="369" y="236"/>
                      <a:pt x="356" y="288"/>
                      <a:pt x="300" y="325"/>
                    </a:cubicBezTo>
                    <a:cubicBezTo>
                      <a:pt x="186" y="316"/>
                      <a:pt x="110" y="352"/>
                      <a:pt x="150" y="238"/>
                    </a:cubicBezTo>
                    <a:cubicBezTo>
                      <a:pt x="297" y="249"/>
                      <a:pt x="314" y="214"/>
                      <a:pt x="350" y="325"/>
                    </a:cubicBezTo>
                    <a:cubicBezTo>
                      <a:pt x="338" y="400"/>
                      <a:pt x="349" y="427"/>
                      <a:pt x="275" y="450"/>
                    </a:cubicBezTo>
                    <a:cubicBezTo>
                      <a:pt x="233" y="446"/>
                      <a:pt x="189" y="452"/>
                      <a:pt x="150" y="438"/>
                    </a:cubicBezTo>
                    <a:cubicBezTo>
                      <a:pt x="137" y="433"/>
                      <a:pt x="131" y="412"/>
                      <a:pt x="137" y="400"/>
                    </a:cubicBezTo>
                    <a:cubicBezTo>
                      <a:pt x="143" y="388"/>
                      <a:pt x="162" y="392"/>
                      <a:pt x="175" y="388"/>
                    </a:cubicBezTo>
                    <a:cubicBezTo>
                      <a:pt x="221" y="392"/>
                      <a:pt x="269" y="385"/>
                      <a:pt x="313" y="400"/>
                    </a:cubicBezTo>
                    <a:cubicBezTo>
                      <a:pt x="326" y="404"/>
                      <a:pt x="325" y="425"/>
                      <a:pt x="325" y="438"/>
                    </a:cubicBezTo>
                    <a:cubicBezTo>
                      <a:pt x="325" y="476"/>
                      <a:pt x="346" y="532"/>
                      <a:pt x="313" y="551"/>
                    </a:cubicBezTo>
                    <a:cubicBezTo>
                      <a:pt x="247" y="589"/>
                      <a:pt x="87" y="576"/>
                      <a:pt x="87" y="576"/>
                    </a:cubicBezTo>
                    <a:cubicBezTo>
                      <a:pt x="65" y="583"/>
                      <a:pt x="0" y="608"/>
                      <a:pt x="0" y="563"/>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54" name="Freeform 132"/>
              <p:cNvSpPr>
                <a:spLocks/>
              </p:cNvSpPr>
              <p:nvPr/>
            </p:nvSpPr>
            <p:spPr bwMode="auto">
              <a:xfrm rot="10800000">
                <a:off x="4030" y="2584"/>
                <a:ext cx="384" cy="283"/>
              </a:xfrm>
              <a:custGeom>
                <a:avLst/>
                <a:gdLst>
                  <a:gd name="T0" fmla="*/ 47 w 369"/>
                  <a:gd name="T1" fmla="*/ 0 h 608"/>
                  <a:gd name="T2" fmla="*/ 183 w 369"/>
                  <a:gd name="T3" fmla="*/ 0 h 608"/>
                  <a:gd name="T4" fmla="*/ 427 w 369"/>
                  <a:gd name="T5" fmla="*/ 1 h 608"/>
                  <a:gd name="T6" fmla="*/ 183 w 369"/>
                  <a:gd name="T7" fmla="*/ 3 h 608"/>
                  <a:gd name="T8" fmla="*/ 366 w 369"/>
                  <a:gd name="T9" fmla="*/ 2 h 608"/>
                  <a:gd name="T10" fmla="*/ 443 w 369"/>
                  <a:gd name="T11" fmla="*/ 3 h 608"/>
                  <a:gd name="T12" fmla="*/ 366 w 369"/>
                  <a:gd name="T13" fmla="*/ 7 h 608"/>
                  <a:gd name="T14" fmla="*/ 183 w 369"/>
                  <a:gd name="T15" fmla="*/ 5 h 608"/>
                  <a:gd name="T16" fmla="*/ 427 w 369"/>
                  <a:gd name="T17" fmla="*/ 7 h 608"/>
                  <a:gd name="T18" fmla="*/ 336 w 369"/>
                  <a:gd name="T19" fmla="*/ 10 h 608"/>
                  <a:gd name="T20" fmla="*/ 183 w 369"/>
                  <a:gd name="T21" fmla="*/ 9 h 608"/>
                  <a:gd name="T22" fmla="*/ 168 w 369"/>
                  <a:gd name="T23" fmla="*/ 9 h 608"/>
                  <a:gd name="T24" fmla="*/ 213 w 369"/>
                  <a:gd name="T25" fmla="*/ 8 h 608"/>
                  <a:gd name="T26" fmla="*/ 382 w 369"/>
                  <a:gd name="T27" fmla="*/ 9 h 608"/>
                  <a:gd name="T28" fmla="*/ 396 w 369"/>
                  <a:gd name="T29" fmla="*/ 9 h 608"/>
                  <a:gd name="T30" fmla="*/ 382 w 369"/>
                  <a:gd name="T31" fmla="*/ 12 h 608"/>
                  <a:gd name="T32" fmla="*/ 107 w 369"/>
                  <a:gd name="T33" fmla="*/ 13 h 608"/>
                  <a:gd name="T34" fmla="*/ 0 w 369"/>
                  <a:gd name="T35" fmla="*/ 13 h 6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9" h="608">
                    <a:moveTo>
                      <a:pt x="37" y="25"/>
                    </a:moveTo>
                    <a:cubicBezTo>
                      <a:pt x="75" y="18"/>
                      <a:pt x="111" y="0"/>
                      <a:pt x="150" y="0"/>
                    </a:cubicBezTo>
                    <a:cubicBezTo>
                      <a:pt x="201" y="0"/>
                      <a:pt x="302" y="33"/>
                      <a:pt x="350" y="50"/>
                    </a:cubicBezTo>
                    <a:cubicBezTo>
                      <a:pt x="330" y="216"/>
                      <a:pt x="329" y="178"/>
                      <a:pt x="150" y="162"/>
                    </a:cubicBezTo>
                    <a:cubicBezTo>
                      <a:pt x="109" y="44"/>
                      <a:pt x="217" y="92"/>
                      <a:pt x="300" y="100"/>
                    </a:cubicBezTo>
                    <a:cubicBezTo>
                      <a:pt x="319" y="112"/>
                      <a:pt x="360" y="133"/>
                      <a:pt x="363" y="162"/>
                    </a:cubicBezTo>
                    <a:cubicBezTo>
                      <a:pt x="369" y="236"/>
                      <a:pt x="356" y="288"/>
                      <a:pt x="300" y="325"/>
                    </a:cubicBezTo>
                    <a:cubicBezTo>
                      <a:pt x="186" y="316"/>
                      <a:pt x="110" y="352"/>
                      <a:pt x="150" y="238"/>
                    </a:cubicBezTo>
                    <a:cubicBezTo>
                      <a:pt x="297" y="249"/>
                      <a:pt x="314" y="214"/>
                      <a:pt x="350" y="325"/>
                    </a:cubicBezTo>
                    <a:cubicBezTo>
                      <a:pt x="338" y="400"/>
                      <a:pt x="349" y="427"/>
                      <a:pt x="275" y="450"/>
                    </a:cubicBezTo>
                    <a:cubicBezTo>
                      <a:pt x="233" y="446"/>
                      <a:pt x="189" y="452"/>
                      <a:pt x="150" y="438"/>
                    </a:cubicBezTo>
                    <a:cubicBezTo>
                      <a:pt x="137" y="433"/>
                      <a:pt x="131" y="412"/>
                      <a:pt x="137" y="400"/>
                    </a:cubicBezTo>
                    <a:cubicBezTo>
                      <a:pt x="143" y="388"/>
                      <a:pt x="162" y="392"/>
                      <a:pt x="175" y="388"/>
                    </a:cubicBezTo>
                    <a:cubicBezTo>
                      <a:pt x="221" y="392"/>
                      <a:pt x="269" y="385"/>
                      <a:pt x="313" y="400"/>
                    </a:cubicBezTo>
                    <a:cubicBezTo>
                      <a:pt x="326" y="404"/>
                      <a:pt x="325" y="425"/>
                      <a:pt x="325" y="438"/>
                    </a:cubicBezTo>
                    <a:cubicBezTo>
                      <a:pt x="325" y="476"/>
                      <a:pt x="346" y="532"/>
                      <a:pt x="313" y="551"/>
                    </a:cubicBezTo>
                    <a:cubicBezTo>
                      <a:pt x="247" y="589"/>
                      <a:pt x="87" y="576"/>
                      <a:pt x="87" y="576"/>
                    </a:cubicBezTo>
                    <a:cubicBezTo>
                      <a:pt x="65" y="583"/>
                      <a:pt x="0" y="608"/>
                      <a:pt x="0" y="563"/>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50312" name="Rectangle 136"/>
            <p:cNvSpPr>
              <a:spLocks noChangeArrowheads="1"/>
            </p:cNvSpPr>
            <p:nvPr/>
          </p:nvSpPr>
          <p:spPr bwMode="auto">
            <a:xfrm>
              <a:off x="1693863" y="3276553"/>
              <a:ext cx="5673725" cy="761941"/>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50313" name="AutoShape 137"/>
            <p:cNvSpPr>
              <a:spLocks/>
            </p:cNvSpPr>
            <p:nvPr/>
          </p:nvSpPr>
          <p:spPr bwMode="auto">
            <a:xfrm>
              <a:off x="7367588" y="3276553"/>
              <a:ext cx="425450" cy="761941"/>
            </a:xfrm>
            <a:prstGeom prst="rightBracket">
              <a:avLst>
                <a:gd name="adj" fmla="val 14925"/>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50314" name="AutoShape 138"/>
            <p:cNvSpPr>
              <a:spLocks/>
            </p:cNvSpPr>
            <p:nvPr/>
          </p:nvSpPr>
          <p:spPr bwMode="auto">
            <a:xfrm>
              <a:off x="1198563" y="3276553"/>
              <a:ext cx="495300" cy="761941"/>
            </a:xfrm>
            <a:prstGeom prst="leftBracket">
              <a:avLst>
                <a:gd name="adj" fmla="val 12821"/>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17427" name="Line 139"/>
            <p:cNvSpPr>
              <a:spLocks noChangeShapeType="1"/>
            </p:cNvSpPr>
            <p:nvPr/>
          </p:nvSpPr>
          <p:spPr bwMode="auto">
            <a:xfrm flipH="1">
              <a:off x="914400" y="3436938"/>
              <a:ext cx="284163"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28" name="Line 140"/>
            <p:cNvSpPr>
              <a:spLocks noChangeShapeType="1"/>
            </p:cNvSpPr>
            <p:nvPr/>
          </p:nvSpPr>
          <p:spPr bwMode="auto">
            <a:xfrm flipH="1">
              <a:off x="914400" y="3797300"/>
              <a:ext cx="284163"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29" name="Line 141"/>
            <p:cNvSpPr>
              <a:spLocks noChangeShapeType="1"/>
            </p:cNvSpPr>
            <p:nvPr/>
          </p:nvSpPr>
          <p:spPr bwMode="auto">
            <a:xfrm flipH="1">
              <a:off x="7793038" y="3436938"/>
              <a:ext cx="284163"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30" name="Line 142"/>
            <p:cNvSpPr>
              <a:spLocks noChangeShapeType="1"/>
            </p:cNvSpPr>
            <p:nvPr/>
          </p:nvSpPr>
          <p:spPr bwMode="auto">
            <a:xfrm flipH="1">
              <a:off x="7793038" y="3838575"/>
              <a:ext cx="284163"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319" name="Rectangle 143"/>
            <p:cNvSpPr>
              <a:spLocks noChangeArrowheads="1"/>
            </p:cNvSpPr>
            <p:nvPr/>
          </p:nvSpPr>
          <p:spPr bwMode="auto">
            <a:xfrm>
              <a:off x="1693863" y="3276553"/>
              <a:ext cx="5673725" cy="761941"/>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50320" name="Rectangle 144"/>
            <p:cNvSpPr>
              <a:spLocks noChangeArrowheads="1"/>
            </p:cNvSpPr>
            <p:nvPr/>
          </p:nvSpPr>
          <p:spPr bwMode="auto">
            <a:xfrm>
              <a:off x="1693863" y="3276553"/>
              <a:ext cx="5673725" cy="761941"/>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400" b="1">
                  <a:solidFill>
                    <a:srgbClr val="000000"/>
                  </a:solidFill>
                  <a:latin typeface="Times New Roman" pitchFamily="18" charset="0"/>
                  <a:cs typeface="Times New Roman" pitchFamily="18" charset="0"/>
                </a:rPr>
                <a:t>  </a:t>
              </a:r>
              <a:endParaRPr lang="en-CA" sz="2400" b="1">
                <a:solidFill>
                  <a:srgbClr val="000000"/>
                </a:solidFill>
                <a:latin typeface="Times New Roman" pitchFamily="18" charset="0"/>
                <a:cs typeface="Times New Roman" pitchFamily="18" charset="0"/>
              </a:endParaRPr>
            </a:p>
          </p:txBody>
        </p:sp>
        <p:grpSp>
          <p:nvGrpSpPr>
            <p:cNvPr id="17433" name="Group 146"/>
            <p:cNvGrpSpPr>
              <a:grpSpLocks/>
            </p:cNvGrpSpPr>
            <p:nvPr/>
          </p:nvGrpSpPr>
          <p:grpSpPr bwMode="auto">
            <a:xfrm>
              <a:off x="838200" y="5181600"/>
              <a:ext cx="7391400" cy="762000"/>
              <a:chOff x="528" y="2496"/>
              <a:chExt cx="4656" cy="480"/>
            </a:xfrm>
          </p:grpSpPr>
          <p:sp>
            <p:nvSpPr>
              <p:cNvPr id="50323" name="AutoShape 147"/>
              <p:cNvSpPr>
                <a:spLocks noChangeArrowheads="1"/>
              </p:cNvSpPr>
              <p:nvPr/>
            </p:nvSpPr>
            <p:spPr bwMode="auto">
              <a:xfrm>
                <a:off x="1008" y="2496"/>
                <a:ext cx="3696" cy="480"/>
              </a:xfrm>
              <a:prstGeom prst="flowChartAlternateProcess">
                <a:avLst/>
              </a:prstGeom>
              <a:gradFill rotWithShape="1">
                <a:gsLst>
                  <a:gs pos="0">
                    <a:schemeClr val="bg1">
                      <a:gamma/>
                      <a:shade val="47451"/>
                      <a:invGamma/>
                    </a:schemeClr>
                  </a:gs>
                  <a:gs pos="50000">
                    <a:schemeClr val="bg1"/>
                  </a:gs>
                  <a:gs pos="100000">
                    <a:schemeClr val="bg1">
                      <a:gamma/>
                      <a:shade val="47451"/>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50324" name="AutoShape 148"/>
              <p:cNvSpPr>
                <a:spLocks/>
              </p:cNvSpPr>
              <p:nvPr/>
            </p:nvSpPr>
            <p:spPr bwMode="auto">
              <a:xfrm>
                <a:off x="699" y="2518"/>
                <a:ext cx="384" cy="436"/>
              </a:xfrm>
              <a:prstGeom prst="leftBracket">
                <a:avLst>
                  <a:gd name="adj" fmla="val 9462"/>
                </a:avLst>
              </a:prstGeom>
              <a:gradFill rotWithShape="1">
                <a:gsLst>
                  <a:gs pos="0">
                    <a:schemeClr val="bg1"/>
                  </a:gs>
                  <a:gs pos="50000">
                    <a:schemeClr val="bg2"/>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50325" name="AutoShape 149"/>
              <p:cNvSpPr>
                <a:spLocks/>
              </p:cNvSpPr>
              <p:nvPr/>
            </p:nvSpPr>
            <p:spPr bwMode="auto">
              <a:xfrm rot="10800000">
                <a:off x="4586" y="2518"/>
                <a:ext cx="384" cy="436"/>
              </a:xfrm>
              <a:prstGeom prst="leftBracket">
                <a:avLst>
                  <a:gd name="adj" fmla="val 9462"/>
                </a:avLst>
              </a:prstGeom>
              <a:gradFill rotWithShape="1">
                <a:gsLst>
                  <a:gs pos="0">
                    <a:schemeClr val="bg1"/>
                  </a:gs>
                  <a:gs pos="50000">
                    <a:schemeClr val="bg2"/>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17440" name="Line 150"/>
              <p:cNvSpPr>
                <a:spLocks noChangeShapeType="1"/>
              </p:cNvSpPr>
              <p:nvPr/>
            </p:nvSpPr>
            <p:spPr bwMode="auto">
              <a:xfrm>
                <a:off x="528" y="260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41" name="Line 151"/>
              <p:cNvSpPr>
                <a:spLocks noChangeShapeType="1"/>
              </p:cNvSpPr>
              <p:nvPr/>
            </p:nvSpPr>
            <p:spPr bwMode="auto">
              <a:xfrm>
                <a:off x="528" y="284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42" name="Line 152"/>
              <p:cNvSpPr>
                <a:spLocks noChangeShapeType="1"/>
              </p:cNvSpPr>
              <p:nvPr/>
            </p:nvSpPr>
            <p:spPr bwMode="auto">
              <a:xfrm>
                <a:off x="4372" y="260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43" name="Line 153"/>
              <p:cNvSpPr>
                <a:spLocks noChangeShapeType="1"/>
              </p:cNvSpPr>
              <p:nvPr/>
            </p:nvSpPr>
            <p:spPr bwMode="auto">
              <a:xfrm>
                <a:off x="4372" y="2845"/>
                <a:ext cx="8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44" name="Freeform 154"/>
              <p:cNvSpPr>
                <a:spLocks/>
              </p:cNvSpPr>
              <p:nvPr/>
            </p:nvSpPr>
            <p:spPr bwMode="auto">
              <a:xfrm>
                <a:off x="1309" y="2591"/>
                <a:ext cx="328" cy="276"/>
              </a:xfrm>
              <a:custGeom>
                <a:avLst/>
                <a:gdLst>
                  <a:gd name="T0" fmla="*/ 20 w 369"/>
                  <a:gd name="T1" fmla="*/ 0 h 608"/>
                  <a:gd name="T2" fmla="*/ 83 w 369"/>
                  <a:gd name="T3" fmla="*/ 0 h 608"/>
                  <a:gd name="T4" fmla="*/ 194 w 369"/>
                  <a:gd name="T5" fmla="*/ 1 h 608"/>
                  <a:gd name="T6" fmla="*/ 83 w 369"/>
                  <a:gd name="T7" fmla="*/ 3 h 608"/>
                  <a:gd name="T8" fmla="*/ 167 w 369"/>
                  <a:gd name="T9" fmla="*/ 2 h 608"/>
                  <a:gd name="T10" fmla="*/ 202 w 369"/>
                  <a:gd name="T11" fmla="*/ 3 h 608"/>
                  <a:gd name="T12" fmla="*/ 167 w 369"/>
                  <a:gd name="T13" fmla="*/ 6 h 608"/>
                  <a:gd name="T14" fmla="*/ 83 w 369"/>
                  <a:gd name="T15" fmla="*/ 5 h 608"/>
                  <a:gd name="T16" fmla="*/ 194 w 369"/>
                  <a:gd name="T17" fmla="*/ 6 h 608"/>
                  <a:gd name="T18" fmla="*/ 153 w 369"/>
                  <a:gd name="T19" fmla="*/ 9 h 608"/>
                  <a:gd name="T20" fmla="*/ 83 w 369"/>
                  <a:gd name="T21" fmla="*/ 9 h 608"/>
                  <a:gd name="T22" fmla="*/ 76 w 369"/>
                  <a:gd name="T23" fmla="*/ 8 h 608"/>
                  <a:gd name="T24" fmla="*/ 98 w 369"/>
                  <a:gd name="T25" fmla="*/ 7 h 608"/>
                  <a:gd name="T26" fmla="*/ 174 w 369"/>
                  <a:gd name="T27" fmla="*/ 8 h 608"/>
                  <a:gd name="T28" fmla="*/ 180 w 369"/>
                  <a:gd name="T29" fmla="*/ 9 h 608"/>
                  <a:gd name="T30" fmla="*/ 174 w 369"/>
                  <a:gd name="T31" fmla="*/ 10 h 608"/>
                  <a:gd name="T32" fmla="*/ 47 w 369"/>
                  <a:gd name="T33" fmla="*/ 11 h 608"/>
                  <a:gd name="T34" fmla="*/ 0 w 369"/>
                  <a:gd name="T35" fmla="*/ 11 h 6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9" h="608">
                    <a:moveTo>
                      <a:pt x="37" y="25"/>
                    </a:moveTo>
                    <a:cubicBezTo>
                      <a:pt x="75" y="18"/>
                      <a:pt x="111" y="0"/>
                      <a:pt x="150" y="0"/>
                    </a:cubicBezTo>
                    <a:cubicBezTo>
                      <a:pt x="201" y="0"/>
                      <a:pt x="302" y="33"/>
                      <a:pt x="350" y="50"/>
                    </a:cubicBezTo>
                    <a:cubicBezTo>
                      <a:pt x="330" y="216"/>
                      <a:pt x="329" y="178"/>
                      <a:pt x="150" y="162"/>
                    </a:cubicBezTo>
                    <a:cubicBezTo>
                      <a:pt x="109" y="44"/>
                      <a:pt x="217" y="92"/>
                      <a:pt x="300" y="100"/>
                    </a:cubicBezTo>
                    <a:cubicBezTo>
                      <a:pt x="319" y="112"/>
                      <a:pt x="360" y="133"/>
                      <a:pt x="363" y="162"/>
                    </a:cubicBezTo>
                    <a:cubicBezTo>
                      <a:pt x="369" y="236"/>
                      <a:pt x="356" y="288"/>
                      <a:pt x="300" y="325"/>
                    </a:cubicBezTo>
                    <a:cubicBezTo>
                      <a:pt x="186" y="316"/>
                      <a:pt x="110" y="352"/>
                      <a:pt x="150" y="238"/>
                    </a:cubicBezTo>
                    <a:cubicBezTo>
                      <a:pt x="297" y="249"/>
                      <a:pt x="314" y="214"/>
                      <a:pt x="350" y="325"/>
                    </a:cubicBezTo>
                    <a:cubicBezTo>
                      <a:pt x="338" y="400"/>
                      <a:pt x="349" y="427"/>
                      <a:pt x="275" y="450"/>
                    </a:cubicBezTo>
                    <a:cubicBezTo>
                      <a:pt x="233" y="446"/>
                      <a:pt x="189" y="452"/>
                      <a:pt x="150" y="438"/>
                    </a:cubicBezTo>
                    <a:cubicBezTo>
                      <a:pt x="137" y="433"/>
                      <a:pt x="131" y="412"/>
                      <a:pt x="137" y="400"/>
                    </a:cubicBezTo>
                    <a:cubicBezTo>
                      <a:pt x="143" y="388"/>
                      <a:pt x="162" y="392"/>
                      <a:pt x="175" y="388"/>
                    </a:cubicBezTo>
                    <a:cubicBezTo>
                      <a:pt x="221" y="392"/>
                      <a:pt x="269" y="385"/>
                      <a:pt x="313" y="400"/>
                    </a:cubicBezTo>
                    <a:cubicBezTo>
                      <a:pt x="326" y="404"/>
                      <a:pt x="325" y="425"/>
                      <a:pt x="325" y="438"/>
                    </a:cubicBezTo>
                    <a:cubicBezTo>
                      <a:pt x="325" y="476"/>
                      <a:pt x="346" y="532"/>
                      <a:pt x="313" y="551"/>
                    </a:cubicBezTo>
                    <a:cubicBezTo>
                      <a:pt x="247" y="589"/>
                      <a:pt x="87" y="576"/>
                      <a:pt x="87" y="576"/>
                    </a:cubicBezTo>
                    <a:cubicBezTo>
                      <a:pt x="65" y="583"/>
                      <a:pt x="0" y="608"/>
                      <a:pt x="0" y="563"/>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45" name="Freeform 155"/>
              <p:cNvSpPr>
                <a:spLocks/>
              </p:cNvSpPr>
              <p:nvPr/>
            </p:nvSpPr>
            <p:spPr bwMode="auto">
              <a:xfrm rot="10800000">
                <a:off x="4030" y="2584"/>
                <a:ext cx="384" cy="283"/>
              </a:xfrm>
              <a:custGeom>
                <a:avLst/>
                <a:gdLst>
                  <a:gd name="T0" fmla="*/ 47 w 369"/>
                  <a:gd name="T1" fmla="*/ 0 h 608"/>
                  <a:gd name="T2" fmla="*/ 183 w 369"/>
                  <a:gd name="T3" fmla="*/ 0 h 608"/>
                  <a:gd name="T4" fmla="*/ 427 w 369"/>
                  <a:gd name="T5" fmla="*/ 1 h 608"/>
                  <a:gd name="T6" fmla="*/ 183 w 369"/>
                  <a:gd name="T7" fmla="*/ 3 h 608"/>
                  <a:gd name="T8" fmla="*/ 366 w 369"/>
                  <a:gd name="T9" fmla="*/ 2 h 608"/>
                  <a:gd name="T10" fmla="*/ 443 w 369"/>
                  <a:gd name="T11" fmla="*/ 3 h 608"/>
                  <a:gd name="T12" fmla="*/ 366 w 369"/>
                  <a:gd name="T13" fmla="*/ 7 h 608"/>
                  <a:gd name="T14" fmla="*/ 183 w 369"/>
                  <a:gd name="T15" fmla="*/ 5 h 608"/>
                  <a:gd name="T16" fmla="*/ 427 w 369"/>
                  <a:gd name="T17" fmla="*/ 7 h 608"/>
                  <a:gd name="T18" fmla="*/ 336 w 369"/>
                  <a:gd name="T19" fmla="*/ 10 h 608"/>
                  <a:gd name="T20" fmla="*/ 183 w 369"/>
                  <a:gd name="T21" fmla="*/ 9 h 608"/>
                  <a:gd name="T22" fmla="*/ 168 w 369"/>
                  <a:gd name="T23" fmla="*/ 9 h 608"/>
                  <a:gd name="T24" fmla="*/ 213 w 369"/>
                  <a:gd name="T25" fmla="*/ 8 h 608"/>
                  <a:gd name="T26" fmla="*/ 382 w 369"/>
                  <a:gd name="T27" fmla="*/ 9 h 608"/>
                  <a:gd name="T28" fmla="*/ 396 w 369"/>
                  <a:gd name="T29" fmla="*/ 9 h 608"/>
                  <a:gd name="T30" fmla="*/ 382 w 369"/>
                  <a:gd name="T31" fmla="*/ 12 h 608"/>
                  <a:gd name="T32" fmla="*/ 107 w 369"/>
                  <a:gd name="T33" fmla="*/ 13 h 608"/>
                  <a:gd name="T34" fmla="*/ 0 w 369"/>
                  <a:gd name="T35" fmla="*/ 13 h 6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9" h="608">
                    <a:moveTo>
                      <a:pt x="37" y="25"/>
                    </a:moveTo>
                    <a:cubicBezTo>
                      <a:pt x="75" y="18"/>
                      <a:pt x="111" y="0"/>
                      <a:pt x="150" y="0"/>
                    </a:cubicBezTo>
                    <a:cubicBezTo>
                      <a:pt x="201" y="0"/>
                      <a:pt x="302" y="33"/>
                      <a:pt x="350" y="50"/>
                    </a:cubicBezTo>
                    <a:cubicBezTo>
                      <a:pt x="330" y="216"/>
                      <a:pt x="329" y="178"/>
                      <a:pt x="150" y="162"/>
                    </a:cubicBezTo>
                    <a:cubicBezTo>
                      <a:pt x="109" y="44"/>
                      <a:pt x="217" y="92"/>
                      <a:pt x="300" y="100"/>
                    </a:cubicBezTo>
                    <a:cubicBezTo>
                      <a:pt x="319" y="112"/>
                      <a:pt x="360" y="133"/>
                      <a:pt x="363" y="162"/>
                    </a:cubicBezTo>
                    <a:cubicBezTo>
                      <a:pt x="369" y="236"/>
                      <a:pt x="356" y="288"/>
                      <a:pt x="300" y="325"/>
                    </a:cubicBezTo>
                    <a:cubicBezTo>
                      <a:pt x="186" y="316"/>
                      <a:pt x="110" y="352"/>
                      <a:pt x="150" y="238"/>
                    </a:cubicBezTo>
                    <a:cubicBezTo>
                      <a:pt x="297" y="249"/>
                      <a:pt x="314" y="214"/>
                      <a:pt x="350" y="325"/>
                    </a:cubicBezTo>
                    <a:cubicBezTo>
                      <a:pt x="338" y="400"/>
                      <a:pt x="349" y="427"/>
                      <a:pt x="275" y="450"/>
                    </a:cubicBezTo>
                    <a:cubicBezTo>
                      <a:pt x="233" y="446"/>
                      <a:pt x="189" y="452"/>
                      <a:pt x="150" y="438"/>
                    </a:cubicBezTo>
                    <a:cubicBezTo>
                      <a:pt x="137" y="433"/>
                      <a:pt x="131" y="412"/>
                      <a:pt x="137" y="400"/>
                    </a:cubicBezTo>
                    <a:cubicBezTo>
                      <a:pt x="143" y="388"/>
                      <a:pt x="162" y="392"/>
                      <a:pt x="175" y="388"/>
                    </a:cubicBezTo>
                    <a:cubicBezTo>
                      <a:pt x="221" y="392"/>
                      <a:pt x="269" y="385"/>
                      <a:pt x="313" y="400"/>
                    </a:cubicBezTo>
                    <a:cubicBezTo>
                      <a:pt x="326" y="404"/>
                      <a:pt x="325" y="425"/>
                      <a:pt x="325" y="438"/>
                    </a:cubicBezTo>
                    <a:cubicBezTo>
                      <a:pt x="325" y="476"/>
                      <a:pt x="346" y="532"/>
                      <a:pt x="313" y="551"/>
                    </a:cubicBezTo>
                    <a:cubicBezTo>
                      <a:pt x="247" y="589"/>
                      <a:pt x="87" y="576"/>
                      <a:pt x="87" y="576"/>
                    </a:cubicBezTo>
                    <a:cubicBezTo>
                      <a:pt x="65" y="583"/>
                      <a:pt x="0" y="608"/>
                      <a:pt x="0" y="563"/>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7434" name="Line 133"/>
            <p:cNvSpPr>
              <a:spLocks noChangeShapeType="1"/>
            </p:cNvSpPr>
            <p:nvPr/>
          </p:nvSpPr>
          <p:spPr bwMode="auto">
            <a:xfrm flipH="1">
              <a:off x="2362200" y="4800600"/>
              <a:ext cx="1295400" cy="609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35" name="Line 80"/>
            <p:cNvSpPr>
              <a:spLocks noChangeShapeType="1"/>
            </p:cNvSpPr>
            <p:nvPr/>
          </p:nvSpPr>
          <p:spPr bwMode="auto">
            <a:xfrm>
              <a:off x="5334000" y="4800600"/>
              <a:ext cx="1143000" cy="609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436" name="Line 82"/>
            <p:cNvSpPr>
              <a:spLocks noChangeShapeType="1"/>
            </p:cNvSpPr>
            <p:nvPr/>
          </p:nvSpPr>
          <p:spPr bwMode="auto">
            <a:xfrm>
              <a:off x="3886200" y="3124200"/>
              <a:ext cx="0" cy="457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pic>
        <p:nvPicPr>
          <p:cNvPr id="2" name="Picture 1">
            <a:extLst>
              <a:ext uri="{FF2B5EF4-FFF2-40B4-BE49-F238E27FC236}">
                <a16:creationId xmlns:a16="http://schemas.microsoft.com/office/drawing/2014/main" id="{60436AB8-C038-416C-938C-89BA32A2FEB3}"/>
              </a:ext>
            </a:extLst>
          </p:cNvPr>
          <p:cNvPicPr>
            <a:picLocks noChangeAspect="1"/>
          </p:cNvPicPr>
          <p:nvPr/>
        </p:nvPicPr>
        <p:blipFill>
          <a:blip r:embed="rId2"/>
          <a:stretch>
            <a:fillRect/>
          </a:stretch>
        </p:blipFill>
        <p:spPr>
          <a:xfrm>
            <a:off x="0" y="12192"/>
            <a:ext cx="9144000" cy="6833615"/>
          </a:xfrm>
          <a:prstGeom prst="rect">
            <a:avLst/>
          </a:prstGeom>
        </p:spPr>
      </p:pic>
    </p:spTree>
    <p:extLst>
      <p:ext uri="{BB962C8B-B14F-4D97-AF65-F5344CB8AC3E}">
        <p14:creationId xmlns:p14="http://schemas.microsoft.com/office/powerpoint/2010/main" val="516106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ppt_x"/>
                                          </p:val>
                                        </p:tav>
                                        <p:tav tm="100000">
                                          <p:val>
                                            <p:strVal val="#ppt_x"/>
                                          </p:val>
                                        </p:tav>
                                      </p:tavLst>
                                    </p:anim>
                                    <p:anim calcmode="lin" valueType="num">
                                      <p:cBhvr additive="base">
                                        <p:cTn id="8"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50229"/>
                                        </p:tgtEl>
                                        <p:attrNameLst>
                                          <p:attrName>style.visibility</p:attrName>
                                        </p:attrNameLst>
                                      </p:cBhvr>
                                      <p:to>
                                        <p:strVal val="visible"/>
                                      </p:to>
                                    </p:set>
                                    <p:anim calcmode="discrete" valueType="clr">
                                      <p:cBhvr override="childStyle">
                                        <p:cTn id="13" dur="80"/>
                                        <p:tgtEl>
                                          <p:spTgt spid="5022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0229"/>
                                        </p:tgtEl>
                                        <p:attrNameLst>
                                          <p:attrName>fillcolor</p:attrName>
                                        </p:attrNameLst>
                                      </p:cBhvr>
                                      <p:tavLst>
                                        <p:tav tm="0">
                                          <p:val>
                                            <p:clrVal>
                                              <a:schemeClr val="accent2"/>
                                            </p:clrVal>
                                          </p:val>
                                        </p:tav>
                                        <p:tav tm="50000">
                                          <p:val>
                                            <p:clrVal>
                                              <a:schemeClr val="hlink"/>
                                            </p:clrVal>
                                          </p:val>
                                        </p:tav>
                                      </p:tavLst>
                                    </p:anim>
                                    <p:set>
                                      <p:cBhvr>
                                        <p:cTn id="15" dur="80"/>
                                        <p:tgtEl>
                                          <p:spTgt spid="502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6"/>
          <p:cNvSpPr txBox="1">
            <a:spLocks noChangeArrowheads="1"/>
          </p:cNvSpPr>
          <p:nvPr/>
        </p:nvSpPr>
        <p:spPr bwMode="auto">
          <a:xfrm>
            <a:off x="914400" y="488812"/>
            <a:ext cx="405923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FF0000"/>
                </a:solidFill>
                <a:latin typeface="Times New Roman" pitchFamily="18" charset="0"/>
                <a:cs typeface="Times New Roman" pitchFamily="18" charset="0"/>
              </a:rPr>
              <a:t>a. </a:t>
            </a:r>
            <a:r>
              <a:rPr lang="en-US" sz="2800" b="1" dirty="0" err="1">
                <a:solidFill>
                  <a:srgbClr val="FF0000"/>
                </a:solidFill>
                <a:latin typeface="Times New Roman" pitchFamily="18" charset="0"/>
                <a:cs typeface="Times New Roman" pitchFamily="18" charset="0"/>
              </a:rPr>
              <a:t>Cấu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tạo</a:t>
            </a:r>
            <a:r>
              <a:rPr lang="en-US" sz="2800" b="1" dirty="0">
                <a:solidFill>
                  <a:srgbClr val="FF0000"/>
                </a:solidFill>
                <a:latin typeface="Times New Roman" pitchFamily="18" charset="0"/>
                <a:cs typeface="Times New Roman" pitchFamily="18" charset="0"/>
              </a:rPr>
              <a:t>:</a:t>
            </a:r>
          </a:p>
          <a:p>
            <a:pPr eaLnBrk="1" hangingPunct="1">
              <a:spcBef>
                <a:spcPct val="50000"/>
              </a:spcBef>
            </a:pP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Ống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thủy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tinh</a:t>
            </a:r>
            <a:endParaRPr lang="en-US" sz="2800" b="1" dirty="0">
              <a:solidFill>
                <a:srgbClr val="FF0000"/>
              </a:solidFill>
              <a:latin typeface="Times New Roman" pitchFamily="18" charset="0"/>
              <a:cs typeface="Times New Roman" pitchFamily="18" charset="0"/>
            </a:endParaRPr>
          </a:p>
        </p:txBody>
      </p:sp>
      <p:sp>
        <p:nvSpPr>
          <p:cNvPr id="69668" name="Text Box 36"/>
          <p:cNvSpPr txBox="1">
            <a:spLocks noChangeArrowheads="1"/>
          </p:cNvSpPr>
          <p:nvPr/>
        </p:nvSpPr>
        <p:spPr bwMode="auto">
          <a:xfrm>
            <a:off x="2400300" y="1770282"/>
            <a:ext cx="5067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err="1">
                <a:solidFill>
                  <a:srgbClr val="0000FF"/>
                </a:solidFill>
                <a:latin typeface="Times New Roman" pitchFamily="18" charset="0"/>
                <a:cs typeface="Times New Roman" pitchFamily="18" charset="0"/>
              </a:rPr>
              <a:t>Ống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thủy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điểm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gì</a:t>
            </a:r>
            <a:r>
              <a:rPr lang="en-US" sz="2800" b="1" dirty="0">
                <a:solidFill>
                  <a:srgbClr val="0000FF"/>
                </a:solidFill>
                <a:latin typeface="Times New Roman" pitchFamily="18" charset="0"/>
                <a:cs typeface="Times New Roman" pitchFamily="18" charset="0"/>
              </a:rPr>
              <a:t> ?</a:t>
            </a:r>
          </a:p>
        </p:txBody>
      </p:sp>
      <p:grpSp>
        <p:nvGrpSpPr>
          <p:cNvPr id="69680" name="Group 48"/>
          <p:cNvGrpSpPr>
            <a:grpSpLocks/>
          </p:cNvGrpSpPr>
          <p:nvPr/>
        </p:nvGrpSpPr>
        <p:grpSpPr bwMode="auto">
          <a:xfrm>
            <a:off x="914400" y="2590800"/>
            <a:ext cx="7162800" cy="2895600"/>
            <a:chOff x="576" y="2112"/>
            <a:chExt cx="4512" cy="1824"/>
          </a:xfrm>
        </p:grpSpPr>
        <p:sp>
          <p:nvSpPr>
            <p:cNvPr id="18438" name="Text Box 18"/>
            <p:cNvSpPr txBox="1">
              <a:spLocks noChangeArrowheads="1"/>
            </p:cNvSpPr>
            <p:nvPr/>
          </p:nvSpPr>
          <p:spPr bwMode="auto">
            <a:xfrm>
              <a:off x="1296" y="3606"/>
              <a:ext cx="326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err="1">
                  <a:latin typeface="Times New Roman" pitchFamily="18" charset="0"/>
                  <a:cs typeface="Times New Roman" pitchFamily="18" charset="0"/>
                </a:rPr>
                <a:t>Cấu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đèn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huỳnh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quang</a:t>
              </a:r>
              <a:endParaRPr lang="en-US" sz="2800" b="1" dirty="0">
                <a:latin typeface="Times New Roman" pitchFamily="18" charset="0"/>
                <a:cs typeface="Times New Roman" pitchFamily="18" charset="0"/>
              </a:endParaRPr>
            </a:p>
          </p:txBody>
        </p:sp>
        <p:sp>
          <p:nvSpPr>
            <p:cNvPr id="69654" name="AutoShape 22"/>
            <p:cNvSpPr>
              <a:spLocks noChangeArrowheads="1"/>
            </p:cNvSpPr>
            <p:nvPr/>
          </p:nvSpPr>
          <p:spPr bwMode="auto">
            <a:xfrm>
              <a:off x="1008" y="2915"/>
              <a:ext cx="3696" cy="480"/>
            </a:xfrm>
            <a:prstGeom prst="flowChartAlternateProcess">
              <a:avLst/>
            </a:prstGeom>
            <a:gradFill rotWithShape="1">
              <a:gsLst>
                <a:gs pos="0">
                  <a:schemeClr val="bg1">
                    <a:gamma/>
                    <a:shade val="47451"/>
                    <a:invGamma/>
                  </a:schemeClr>
                </a:gs>
                <a:gs pos="50000">
                  <a:schemeClr val="bg1"/>
                </a:gs>
                <a:gs pos="100000">
                  <a:schemeClr val="bg1">
                    <a:gamma/>
                    <a:shade val="47451"/>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grpSp>
          <p:nvGrpSpPr>
            <p:cNvPr id="18440" name="Group 37"/>
            <p:cNvGrpSpPr>
              <a:grpSpLocks/>
            </p:cNvGrpSpPr>
            <p:nvPr/>
          </p:nvGrpSpPr>
          <p:grpSpPr bwMode="auto">
            <a:xfrm>
              <a:off x="576" y="2112"/>
              <a:ext cx="4512" cy="480"/>
              <a:chOff x="720" y="2448"/>
              <a:chExt cx="4512" cy="480"/>
            </a:xfrm>
          </p:grpSpPr>
          <p:sp>
            <p:nvSpPr>
              <p:cNvPr id="69670" name="Rectangle 38"/>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69671" name="AutoShape 39"/>
              <p:cNvSpPr>
                <a:spLocks/>
              </p:cNvSpPr>
              <p:nvPr/>
            </p:nvSpPr>
            <p:spPr bwMode="auto">
              <a:xfrm>
                <a:off x="4785" y="2448"/>
                <a:ext cx="268" cy="480"/>
              </a:xfrm>
              <a:prstGeom prst="rightBracket">
                <a:avLst>
                  <a:gd name="adj" fmla="val 14925"/>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69672" name="AutoShape 40"/>
              <p:cNvSpPr>
                <a:spLocks/>
              </p:cNvSpPr>
              <p:nvPr/>
            </p:nvSpPr>
            <p:spPr bwMode="auto">
              <a:xfrm>
                <a:off x="899" y="2448"/>
                <a:ext cx="312" cy="480"/>
              </a:xfrm>
              <a:prstGeom prst="leftBracket">
                <a:avLst>
                  <a:gd name="adj" fmla="val 12821"/>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18445" name="Line 41"/>
              <p:cNvSpPr>
                <a:spLocks noChangeShapeType="1"/>
              </p:cNvSpPr>
              <p:nvPr/>
            </p:nvSpPr>
            <p:spPr bwMode="auto">
              <a:xfrm flipH="1">
                <a:off x="720" y="2549"/>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446" name="Line 42"/>
              <p:cNvSpPr>
                <a:spLocks noChangeShapeType="1"/>
              </p:cNvSpPr>
              <p:nvPr/>
            </p:nvSpPr>
            <p:spPr bwMode="auto">
              <a:xfrm flipH="1">
                <a:off x="720" y="2776"/>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447" name="Line 43"/>
              <p:cNvSpPr>
                <a:spLocks noChangeShapeType="1"/>
              </p:cNvSpPr>
              <p:nvPr/>
            </p:nvSpPr>
            <p:spPr bwMode="auto">
              <a:xfrm flipH="1">
                <a:off x="5053" y="2549"/>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448" name="Line 44"/>
              <p:cNvSpPr>
                <a:spLocks noChangeShapeType="1"/>
              </p:cNvSpPr>
              <p:nvPr/>
            </p:nvSpPr>
            <p:spPr bwMode="auto">
              <a:xfrm flipH="1">
                <a:off x="5053" y="2802"/>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9677" name="Rectangle 45"/>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69678" name="Rectangle 46"/>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400" b="1">
                    <a:solidFill>
                      <a:srgbClr val="000000"/>
                    </a:solidFill>
                    <a:latin typeface="Times New Roman" pitchFamily="18" charset="0"/>
                    <a:cs typeface="Times New Roman" pitchFamily="18" charset="0"/>
                  </a:rPr>
                  <a:t>  </a:t>
                </a:r>
                <a:endParaRPr lang="en-CA" sz="2400" b="1">
                  <a:solidFill>
                    <a:srgbClr val="000000"/>
                  </a:solidFill>
                  <a:latin typeface="Times New Roman" pitchFamily="18" charset="0"/>
                  <a:cs typeface="Times New Roman" pitchFamily="18" charset="0"/>
                </a:endParaRPr>
              </a:p>
            </p:txBody>
          </p:sp>
        </p:grpSp>
        <p:sp>
          <p:nvSpPr>
            <p:cNvPr id="18441" name="Text Box 47"/>
            <p:cNvSpPr txBox="1">
              <a:spLocks noChangeArrowheads="1"/>
            </p:cNvSpPr>
            <p:nvPr/>
          </p:nvSpPr>
          <p:spPr bwMode="auto">
            <a:xfrm>
              <a:off x="2101" y="2990"/>
              <a:ext cx="206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err="1">
                  <a:solidFill>
                    <a:srgbClr val="0000FF"/>
                  </a:solidFill>
                  <a:latin typeface="Times New Roman" pitchFamily="18" charset="0"/>
                  <a:cs typeface="Times New Roman" pitchFamily="18" charset="0"/>
                </a:rPr>
                <a:t>Ống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thủy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tinh</a:t>
              </a:r>
              <a:endParaRPr lang="en-US" sz="2800" b="1" dirty="0">
                <a:solidFill>
                  <a:srgbClr val="0000FF"/>
                </a:solidFill>
                <a:latin typeface="Times New Roman" pitchFamily="18" charset="0"/>
                <a:cs typeface="Times New Roman" pitchFamily="18" charset="0"/>
              </a:endParaRPr>
            </a:p>
          </p:txBody>
        </p:sp>
      </p:grpSp>
      <p:pic>
        <p:nvPicPr>
          <p:cNvPr id="2" name="Picture 1">
            <a:extLst>
              <a:ext uri="{FF2B5EF4-FFF2-40B4-BE49-F238E27FC236}">
                <a16:creationId xmlns:a16="http://schemas.microsoft.com/office/drawing/2014/main" id="{B0D9F32A-67E1-47ED-9FE1-C2E54422BB72}"/>
              </a:ext>
            </a:extLst>
          </p:cNvPr>
          <p:cNvPicPr>
            <a:picLocks noChangeAspect="1"/>
          </p:cNvPicPr>
          <p:nvPr/>
        </p:nvPicPr>
        <p:blipFill>
          <a:blip r:embed="rId2"/>
          <a:stretch>
            <a:fillRect/>
          </a:stretch>
        </p:blipFill>
        <p:spPr>
          <a:xfrm>
            <a:off x="0" y="12192"/>
            <a:ext cx="9144000" cy="6833615"/>
          </a:xfrm>
          <a:prstGeom prst="rect">
            <a:avLst/>
          </a:prstGeom>
        </p:spPr>
      </p:pic>
    </p:spTree>
    <p:extLst>
      <p:ext uri="{BB962C8B-B14F-4D97-AF65-F5344CB8AC3E}">
        <p14:creationId xmlns:p14="http://schemas.microsoft.com/office/powerpoint/2010/main" val="1663682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9680"/>
                                        </p:tgtEl>
                                        <p:attrNameLst>
                                          <p:attrName>style.visibility</p:attrName>
                                        </p:attrNameLst>
                                      </p:cBhvr>
                                      <p:to>
                                        <p:strVal val="visible"/>
                                      </p:to>
                                    </p:set>
                                    <p:animEffect transition="in" filter="fade">
                                      <p:cBhvr>
                                        <p:cTn id="7" dur="1000"/>
                                        <p:tgtEl>
                                          <p:spTgt spid="69680"/>
                                        </p:tgtEl>
                                      </p:cBhvr>
                                    </p:animEffect>
                                    <p:anim calcmode="lin" valueType="num">
                                      <p:cBhvr>
                                        <p:cTn id="8" dur="1000" fill="hold"/>
                                        <p:tgtEl>
                                          <p:spTgt spid="69680"/>
                                        </p:tgtEl>
                                        <p:attrNameLst>
                                          <p:attrName>ppt_x</p:attrName>
                                        </p:attrNameLst>
                                      </p:cBhvr>
                                      <p:tavLst>
                                        <p:tav tm="0">
                                          <p:val>
                                            <p:strVal val="#ppt_x"/>
                                          </p:val>
                                        </p:tav>
                                        <p:tav tm="100000">
                                          <p:val>
                                            <p:strVal val="#ppt_x"/>
                                          </p:val>
                                        </p:tav>
                                      </p:tavLst>
                                    </p:anim>
                                    <p:anim calcmode="lin" valueType="num">
                                      <p:cBhvr>
                                        <p:cTn id="9" dur="1000" fill="hold"/>
                                        <p:tgtEl>
                                          <p:spTgt spid="6968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9668"/>
                                        </p:tgtEl>
                                        <p:attrNameLst>
                                          <p:attrName>style.visibility</p:attrName>
                                        </p:attrNameLst>
                                      </p:cBhvr>
                                      <p:to>
                                        <p:strVal val="visible"/>
                                      </p:to>
                                    </p:set>
                                    <p:animEffect transition="in" filter="fade">
                                      <p:cBhvr>
                                        <p:cTn id="13" dur="1000"/>
                                        <p:tgtEl>
                                          <p:spTgt spid="69668"/>
                                        </p:tgtEl>
                                      </p:cBhvr>
                                    </p:animEffect>
                                    <p:anim calcmode="lin" valueType="num">
                                      <p:cBhvr>
                                        <p:cTn id="14" dur="1000" fill="hold"/>
                                        <p:tgtEl>
                                          <p:spTgt spid="69668"/>
                                        </p:tgtEl>
                                        <p:attrNameLst>
                                          <p:attrName>ppt_x</p:attrName>
                                        </p:attrNameLst>
                                      </p:cBhvr>
                                      <p:tavLst>
                                        <p:tav tm="0">
                                          <p:val>
                                            <p:strVal val="#ppt_x"/>
                                          </p:val>
                                        </p:tav>
                                        <p:tav tm="100000">
                                          <p:val>
                                            <p:strVal val="#ppt_x"/>
                                          </p:val>
                                        </p:tav>
                                      </p:tavLst>
                                    </p:anim>
                                    <p:anim calcmode="lin" valueType="num">
                                      <p:cBhvr>
                                        <p:cTn id="15" dur="1000" fill="hold"/>
                                        <p:tgtEl>
                                          <p:spTgt spid="696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6"/>
          <p:cNvSpPr txBox="1">
            <a:spLocks noChangeArrowheads="1"/>
          </p:cNvSpPr>
          <p:nvPr/>
        </p:nvSpPr>
        <p:spPr bwMode="auto">
          <a:xfrm>
            <a:off x="609600" y="182300"/>
            <a:ext cx="360521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FF0000"/>
                </a:solidFill>
                <a:latin typeface="Times New Roman" pitchFamily="18" charset="0"/>
                <a:cs typeface="Times New Roman" pitchFamily="18" charset="0"/>
              </a:rPr>
              <a:t>a. </a:t>
            </a:r>
            <a:r>
              <a:rPr lang="en-US" sz="2800" b="1" dirty="0" err="1">
                <a:solidFill>
                  <a:srgbClr val="FF0000"/>
                </a:solidFill>
                <a:latin typeface="Times New Roman" pitchFamily="18" charset="0"/>
                <a:cs typeface="Times New Roman" pitchFamily="18" charset="0"/>
              </a:rPr>
              <a:t>Cấu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tạo</a:t>
            </a:r>
            <a:r>
              <a:rPr lang="en-US" sz="2800" b="1" dirty="0">
                <a:solidFill>
                  <a:srgbClr val="FF0000"/>
                </a:solidFill>
                <a:latin typeface="Times New Roman" pitchFamily="18" charset="0"/>
                <a:cs typeface="Times New Roman" pitchFamily="18" charset="0"/>
              </a:rPr>
              <a:t>:</a:t>
            </a:r>
          </a:p>
          <a:p>
            <a:pPr eaLnBrk="1" hangingPunct="1">
              <a:spcBef>
                <a:spcPct val="50000"/>
              </a:spcBef>
            </a:pP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Ống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thủy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tinh</a:t>
            </a:r>
            <a:endParaRPr lang="en-US" sz="2800" b="1" dirty="0">
              <a:solidFill>
                <a:srgbClr val="FF0000"/>
              </a:solidFill>
              <a:latin typeface="Times New Roman" pitchFamily="18" charset="0"/>
              <a:cs typeface="Times New Roman" pitchFamily="18" charset="0"/>
            </a:endParaRPr>
          </a:p>
        </p:txBody>
      </p:sp>
      <p:sp>
        <p:nvSpPr>
          <p:cNvPr id="70678" name="Text Box 22"/>
          <p:cNvSpPr txBox="1">
            <a:spLocks noChangeArrowheads="1"/>
          </p:cNvSpPr>
          <p:nvPr/>
        </p:nvSpPr>
        <p:spPr bwMode="auto">
          <a:xfrm>
            <a:off x="609600" y="1414732"/>
            <a:ext cx="8001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Có</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các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loại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chiều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dài</a:t>
            </a:r>
            <a:r>
              <a:rPr lang="en-US" sz="2800" b="1" dirty="0">
                <a:solidFill>
                  <a:srgbClr val="000000"/>
                </a:solidFill>
                <a:latin typeface="Times New Roman" pitchFamily="18" charset="0"/>
                <a:cs typeface="Times New Roman" pitchFamily="18" charset="0"/>
              </a:rPr>
              <a:t>: 0,6m; 1,2m; 1,5m; 2,4m... </a:t>
            </a:r>
          </a:p>
          <a:p>
            <a:pPr eaLnBrk="1" hangingPunct="1">
              <a:spcBef>
                <a:spcPct val="50000"/>
              </a:spcBef>
              <a:buFontTx/>
              <a:buChar char="-"/>
            </a:pP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Mặt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trong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có</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phủ</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lớp</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bột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huỳnh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quang</a:t>
            </a:r>
            <a:r>
              <a:rPr lang="en-US" sz="2800" b="1" dirty="0">
                <a:solidFill>
                  <a:srgbClr val="000000"/>
                </a:solidFill>
                <a:latin typeface="Times New Roman" pitchFamily="18" charset="0"/>
                <a:cs typeface="Times New Roman" pitchFamily="18" charset="0"/>
              </a:rPr>
              <a:t>.</a:t>
            </a:r>
          </a:p>
          <a:p>
            <a:pPr eaLnBrk="1" hangingPunct="1">
              <a:spcBef>
                <a:spcPct val="50000"/>
              </a:spcBef>
              <a:buFontTx/>
              <a:buChar char="-"/>
            </a:pP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Trong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ống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không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có</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không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khí</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có</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một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ít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thủy</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ngân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khí</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trơ</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acgon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kripton</a:t>
            </a:r>
            <a:r>
              <a:rPr lang="en-US" sz="2800" b="1" dirty="0">
                <a:solidFill>
                  <a:srgbClr val="000000"/>
                </a:solidFill>
                <a:latin typeface="Times New Roman" pitchFamily="18" charset="0"/>
                <a:cs typeface="Times New Roman" pitchFamily="18" charset="0"/>
              </a:rPr>
              <a:t>).</a:t>
            </a:r>
          </a:p>
        </p:txBody>
      </p:sp>
      <p:grpSp>
        <p:nvGrpSpPr>
          <p:cNvPr id="21509" name="Group 34"/>
          <p:cNvGrpSpPr>
            <a:grpSpLocks/>
          </p:cNvGrpSpPr>
          <p:nvPr/>
        </p:nvGrpSpPr>
        <p:grpSpPr bwMode="auto">
          <a:xfrm>
            <a:off x="990600" y="4038600"/>
            <a:ext cx="7162800" cy="1949314"/>
            <a:chOff x="528" y="2688"/>
            <a:chExt cx="4512" cy="1488"/>
          </a:xfrm>
        </p:grpSpPr>
        <p:sp>
          <p:nvSpPr>
            <p:cNvPr id="19462" name="Text Box 8"/>
            <p:cNvSpPr txBox="1">
              <a:spLocks noChangeArrowheads="1"/>
            </p:cNvSpPr>
            <p:nvPr/>
          </p:nvSpPr>
          <p:spPr bwMode="auto">
            <a:xfrm>
              <a:off x="1536" y="3888"/>
              <a:ext cx="26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sz="2400" b="1">
                <a:solidFill>
                  <a:srgbClr val="0000FF"/>
                </a:solidFill>
                <a:latin typeface="Times New Roman" pitchFamily="18" charset="0"/>
                <a:cs typeface="Times New Roman" pitchFamily="18" charset="0"/>
              </a:endParaRPr>
            </a:p>
          </p:txBody>
        </p:sp>
        <p:sp>
          <p:nvSpPr>
            <p:cNvPr id="70667" name="AutoShape 11"/>
            <p:cNvSpPr>
              <a:spLocks noChangeArrowheads="1"/>
            </p:cNvSpPr>
            <p:nvPr/>
          </p:nvSpPr>
          <p:spPr bwMode="auto">
            <a:xfrm>
              <a:off x="958" y="3497"/>
              <a:ext cx="3696" cy="480"/>
            </a:xfrm>
            <a:prstGeom prst="flowChartAlternateProcess">
              <a:avLst/>
            </a:prstGeom>
            <a:gradFill rotWithShape="1">
              <a:gsLst>
                <a:gs pos="0">
                  <a:schemeClr val="bg1">
                    <a:gamma/>
                    <a:shade val="47451"/>
                    <a:invGamma/>
                  </a:schemeClr>
                </a:gs>
                <a:gs pos="50000">
                  <a:schemeClr val="bg1"/>
                </a:gs>
                <a:gs pos="100000">
                  <a:schemeClr val="bg1">
                    <a:gamma/>
                    <a:shade val="47451"/>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grpSp>
          <p:nvGrpSpPr>
            <p:cNvPr id="19464" name="Group 23"/>
            <p:cNvGrpSpPr>
              <a:grpSpLocks/>
            </p:cNvGrpSpPr>
            <p:nvPr/>
          </p:nvGrpSpPr>
          <p:grpSpPr bwMode="auto">
            <a:xfrm>
              <a:off x="528" y="2688"/>
              <a:ext cx="4512" cy="480"/>
              <a:chOff x="720" y="2448"/>
              <a:chExt cx="4512" cy="480"/>
            </a:xfrm>
          </p:grpSpPr>
          <p:sp>
            <p:nvSpPr>
              <p:cNvPr id="70680" name="Rectangle 24"/>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70681" name="AutoShape 25"/>
              <p:cNvSpPr>
                <a:spLocks/>
              </p:cNvSpPr>
              <p:nvPr/>
            </p:nvSpPr>
            <p:spPr bwMode="auto">
              <a:xfrm>
                <a:off x="4785" y="2448"/>
                <a:ext cx="268" cy="480"/>
              </a:xfrm>
              <a:prstGeom prst="rightBracket">
                <a:avLst>
                  <a:gd name="adj" fmla="val 14925"/>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70682" name="AutoShape 26"/>
              <p:cNvSpPr>
                <a:spLocks/>
              </p:cNvSpPr>
              <p:nvPr/>
            </p:nvSpPr>
            <p:spPr bwMode="auto">
              <a:xfrm>
                <a:off x="899" y="2448"/>
                <a:ext cx="312" cy="480"/>
              </a:xfrm>
              <a:prstGeom prst="leftBracket">
                <a:avLst>
                  <a:gd name="adj" fmla="val 12821"/>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2400" b="1">
                  <a:solidFill>
                    <a:srgbClr val="0000FF"/>
                  </a:solidFill>
                  <a:latin typeface="Times New Roman" pitchFamily="18" charset="0"/>
                  <a:cs typeface="Times New Roman" pitchFamily="18" charset="0"/>
                </a:endParaRPr>
              </a:p>
            </p:txBody>
          </p:sp>
          <p:sp>
            <p:nvSpPr>
              <p:cNvPr id="19469" name="Line 27"/>
              <p:cNvSpPr>
                <a:spLocks noChangeShapeType="1"/>
              </p:cNvSpPr>
              <p:nvPr/>
            </p:nvSpPr>
            <p:spPr bwMode="auto">
              <a:xfrm flipH="1">
                <a:off x="720" y="2549"/>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470" name="Line 28"/>
              <p:cNvSpPr>
                <a:spLocks noChangeShapeType="1"/>
              </p:cNvSpPr>
              <p:nvPr/>
            </p:nvSpPr>
            <p:spPr bwMode="auto">
              <a:xfrm flipH="1">
                <a:off x="720" y="2776"/>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471" name="Line 29"/>
              <p:cNvSpPr>
                <a:spLocks noChangeShapeType="1"/>
              </p:cNvSpPr>
              <p:nvPr/>
            </p:nvSpPr>
            <p:spPr bwMode="auto">
              <a:xfrm flipH="1">
                <a:off x="5053" y="2549"/>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472" name="Line 30"/>
              <p:cNvSpPr>
                <a:spLocks noChangeShapeType="1"/>
              </p:cNvSpPr>
              <p:nvPr/>
            </p:nvSpPr>
            <p:spPr bwMode="auto">
              <a:xfrm flipH="1">
                <a:off x="5053" y="2802"/>
                <a:ext cx="1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0687" name="Rectangle 31"/>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b="1">
                    <a:solidFill>
                      <a:srgbClr val="000000"/>
                    </a:solidFill>
                    <a:latin typeface="Times New Roman" pitchFamily="18" charset="0"/>
                    <a:cs typeface="Times New Roman" pitchFamily="18" charset="0"/>
                  </a:rPr>
                  <a:t> RAÛNG ÂÄNG</a:t>
                </a:r>
                <a:endParaRPr lang="en-CA" sz="2400" b="1">
                  <a:solidFill>
                    <a:srgbClr val="000000"/>
                  </a:solidFill>
                  <a:latin typeface="Times New Roman" pitchFamily="18" charset="0"/>
                  <a:cs typeface="Times New Roman" pitchFamily="18" charset="0"/>
                </a:endParaRPr>
              </a:p>
            </p:txBody>
          </p:sp>
          <p:sp>
            <p:nvSpPr>
              <p:cNvPr id="70688" name="Rectangle 32"/>
              <p:cNvSpPr>
                <a:spLocks noChangeArrowheads="1"/>
              </p:cNvSpPr>
              <p:nvPr/>
            </p:nvSpPr>
            <p:spPr bwMode="auto">
              <a:xfrm>
                <a:off x="1211" y="2448"/>
                <a:ext cx="3574" cy="480"/>
              </a:xfrm>
              <a:prstGeom prst="rect">
                <a:avLst/>
              </a:prstGeom>
              <a:gradFill rotWithShape="1">
                <a:gsLst>
                  <a:gs pos="0">
                    <a:schemeClr val="bg2"/>
                  </a:gs>
                  <a:gs pos="50000">
                    <a:schemeClr val="bg2">
                      <a:gamma/>
                      <a:tint val="0"/>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2400" b="1">
                    <a:solidFill>
                      <a:srgbClr val="000000"/>
                    </a:solidFill>
                    <a:latin typeface="Times New Roman" pitchFamily="18" charset="0"/>
                    <a:cs typeface="Times New Roman" pitchFamily="18" charset="0"/>
                  </a:rPr>
                  <a:t>  </a:t>
                </a:r>
                <a:endParaRPr lang="en-CA" sz="2400" b="1">
                  <a:solidFill>
                    <a:srgbClr val="000000"/>
                  </a:solidFill>
                  <a:latin typeface="Times New Roman" pitchFamily="18" charset="0"/>
                  <a:cs typeface="Times New Roman" pitchFamily="18" charset="0"/>
                </a:endParaRPr>
              </a:p>
            </p:txBody>
          </p:sp>
        </p:grpSp>
        <p:sp>
          <p:nvSpPr>
            <p:cNvPr id="19465" name="Text Box 9"/>
            <p:cNvSpPr txBox="1">
              <a:spLocks noChangeArrowheads="1"/>
            </p:cNvSpPr>
            <p:nvPr/>
          </p:nvSpPr>
          <p:spPr bwMode="auto">
            <a:xfrm>
              <a:off x="2208" y="3559"/>
              <a:ext cx="134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err="1">
                  <a:solidFill>
                    <a:srgbClr val="0000FF"/>
                  </a:solidFill>
                  <a:latin typeface="Times New Roman" pitchFamily="18" charset="0"/>
                  <a:cs typeface="Times New Roman" pitchFamily="18" charset="0"/>
                </a:rPr>
                <a:t>Ống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thủy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tinh</a:t>
              </a:r>
              <a:endParaRPr lang="en-US" sz="2400" b="1" dirty="0">
                <a:solidFill>
                  <a:srgbClr val="0000FF"/>
                </a:solidFill>
                <a:latin typeface="Times New Roman" pitchFamily="18" charset="0"/>
                <a:cs typeface="Times New Roman" pitchFamily="18" charset="0"/>
              </a:endParaRPr>
            </a:p>
          </p:txBody>
        </p:sp>
      </p:grpSp>
      <p:pic>
        <p:nvPicPr>
          <p:cNvPr id="2" name="Picture 1">
            <a:extLst>
              <a:ext uri="{FF2B5EF4-FFF2-40B4-BE49-F238E27FC236}">
                <a16:creationId xmlns:a16="http://schemas.microsoft.com/office/drawing/2014/main" id="{49B2E5F4-2381-4864-9FFE-07EABC663BF4}"/>
              </a:ext>
            </a:extLst>
          </p:cNvPr>
          <p:cNvPicPr>
            <a:picLocks noChangeAspect="1"/>
          </p:cNvPicPr>
          <p:nvPr/>
        </p:nvPicPr>
        <p:blipFill>
          <a:blip r:embed="rId2"/>
          <a:stretch>
            <a:fillRect/>
          </a:stretch>
        </p:blipFill>
        <p:spPr>
          <a:xfrm>
            <a:off x="0" y="12192"/>
            <a:ext cx="9144000" cy="6833615"/>
          </a:xfrm>
          <a:prstGeom prst="rect">
            <a:avLst/>
          </a:prstGeom>
        </p:spPr>
      </p:pic>
    </p:spTree>
    <p:extLst>
      <p:ext uri="{BB962C8B-B14F-4D97-AF65-F5344CB8AC3E}">
        <p14:creationId xmlns:p14="http://schemas.microsoft.com/office/powerpoint/2010/main" val="3648319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additive="base">
                                        <p:cTn id="7" dur="500" fill="hold"/>
                                        <p:tgtEl>
                                          <p:spTgt spid="21509"/>
                                        </p:tgtEl>
                                        <p:attrNameLst>
                                          <p:attrName>ppt_x</p:attrName>
                                        </p:attrNameLst>
                                      </p:cBhvr>
                                      <p:tavLst>
                                        <p:tav tm="0">
                                          <p:val>
                                            <p:strVal val="#ppt_x"/>
                                          </p:val>
                                        </p:tav>
                                        <p:tav tm="100000">
                                          <p:val>
                                            <p:strVal val="#ppt_x"/>
                                          </p:val>
                                        </p:tav>
                                      </p:tavLst>
                                    </p:anim>
                                    <p:anim calcmode="lin" valueType="num">
                                      <p:cBhvr additive="base">
                                        <p:cTn id="8"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70678">
                                            <p:txEl>
                                              <p:pRg st="0" end="0"/>
                                            </p:txEl>
                                          </p:spTgt>
                                        </p:tgtEl>
                                        <p:attrNameLst>
                                          <p:attrName>style.visibility</p:attrName>
                                        </p:attrNameLst>
                                      </p:cBhvr>
                                      <p:to>
                                        <p:strVal val="visible"/>
                                      </p:to>
                                    </p:set>
                                    <p:anim calcmode="discrete" valueType="clr">
                                      <p:cBhvr override="childStyle">
                                        <p:cTn id="13" dur="80"/>
                                        <p:tgtEl>
                                          <p:spTgt spid="7067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0678">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70678">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70678">
                                            <p:txEl>
                                              <p:pRg st="1" end="1"/>
                                            </p:txEl>
                                          </p:spTgt>
                                        </p:tgtEl>
                                        <p:attrNameLst>
                                          <p:attrName>style.visibility</p:attrName>
                                        </p:attrNameLst>
                                      </p:cBhvr>
                                      <p:to>
                                        <p:strVal val="visible"/>
                                      </p:to>
                                    </p:set>
                                    <p:anim calcmode="discrete" valueType="clr">
                                      <p:cBhvr override="childStyle">
                                        <p:cTn id="20" dur="80"/>
                                        <p:tgtEl>
                                          <p:spTgt spid="7067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70678">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70678">
                                            <p:txEl>
                                              <p:pRg st="1" end="1"/>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70678">
                                            <p:txEl>
                                              <p:pRg st="2" end="2"/>
                                            </p:txEl>
                                          </p:spTgt>
                                        </p:tgtEl>
                                        <p:attrNameLst>
                                          <p:attrName>style.visibility</p:attrName>
                                        </p:attrNameLst>
                                      </p:cBhvr>
                                      <p:to>
                                        <p:strVal val="visible"/>
                                      </p:to>
                                    </p:set>
                                    <p:anim calcmode="discrete" valueType="clr">
                                      <p:cBhvr override="childStyle">
                                        <p:cTn id="27" dur="80"/>
                                        <p:tgtEl>
                                          <p:spTgt spid="7067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70678">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70678">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NG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2559050"/>
            <a:ext cx="4724400" cy="4572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483" name="Picture 3" descr="NE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4958" y="4492093"/>
            <a:ext cx="1130776" cy="23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NE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6381" y="4884738"/>
            <a:ext cx="192881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p:cNvSpPr txBox="1">
            <a:spLocks noChangeArrowheads="1"/>
          </p:cNvSpPr>
          <p:nvPr/>
        </p:nvSpPr>
        <p:spPr bwMode="auto">
          <a:xfrm>
            <a:off x="6471670" y="4317205"/>
            <a:ext cx="903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latin typeface="Times New Roman" pitchFamily="18" charset="0"/>
                <a:cs typeface="Times New Roman" pitchFamily="18" charset="0"/>
              </a:rPr>
              <a:t>0,3 m</a:t>
            </a:r>
          </a:p>
        </p:txBody>
      </p:sp>
      <p:sp>
        <p:nvSpPr>
          <p:cNvPr id="20486" name="Text Box 6"/>
          <p:cNvSpPr txBox="1">
            <a:spLocks noChangeArrowheads="1"/>
          </p:cNvSpPr>
          <p:nvPr/>
        </p:nvSpPr>
        <p:spPr bwMode="auto">
          <a:xfrm>
            <a:off x="5703094" y="4754053"/>
            <a:ext cx="903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latin typeface="Times New Roman" pitchFamily="18" charset="0"/>
                <a:cs typeface="Times New Roman" pitchFamily="18" charset="0"/>
              </a:rPr>
              <a:t>0,6 m</a:t>
            </a:r>
          </a:p>
        </p:txBody>
      </p:sp>
      <p:sp>
        <p:nvSpPr>
          <p:cNvPr id="20487" name="Text Box 7"/>
          <p:cNvSpPr txBox="1">
            <a:spLocks noChangeArrowheads="1"/>
          </p:cNvSpPr>
          <p:nvPr/>
        </p:nvSpPr>
        <p:spPr bwMode="auto">
          <a:xfrm>
            <a:off x="3995738" y="5137717"/>
            <a:ext cx="930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latin typeface="Times New Roman" pitchFamily="18" charset="0"/>
                <a:cs typeface="Times New Roman" pitchFamily="18" charset="0"/>
              </a:rPr>
              <a:t>1,2 m</a:t>
            </a:r>
          </a:p>
        </p:txBody>
      </p:sp>
      <p:pic>
        <p:nvPicPr>
          <p:cNvPr id="20488" name="Picture 8" descr="NE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3" y="5692775"/>
            <a:ext cx="49228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9" descr="NE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1813" y="6100763"/>
            <a:ext cx="67516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10"/>
          <p:cNvSpPr txBox="1">
            <a:spLocks noChangeArrowheads="1"/>
          </p:cNvSpPr>
          <p:nvPr/>
        </p:nvSpPr>
        <p:spPr bwMode="auto">
          <a:xfrm>
            <a:off x="2727326" y="5506583"/>
            <a:ext cx="903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latin typeface="Times New Roman" pitchFamily="18" charset="0"/>
                <a:cs typeface="Times New Roman" pitchFamily="18" charset="0"/>
              </a:rPr>
              <a:t>1,5 m</a:t>
            </a:r>
          </a:p>
        </p:txBody>
      </p:sp>
      <p:sp>
        <p:nvSpPr>
          <p:cNvPr id="20491" name="Text Box 11"/>
          <p:cNvSpPr txBox="1">
            <a:spLocks noChangeArrowheads="1"/>
          </p:cNvSpPr>
          <p:nvPr/>
        </p:nvSpPr>
        <p:spPr bwMode="auto">
          <a:xfrm>
            <a:off x="810034" y="5921375"/>
            <a:ext cx="903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latin typeface="Times New Roman" pitchFamily="18" charset="0"/>
                <a:cs typeface="Times New Roman" pitchFamily="18" charset="0"/>
              </a:rPr>
              <a:t>2.4 m</a:t>
            </a:r>
          </a:p>
        </p:txBody>
      </p:sp>
      <p:pic>
        <p:nvPicPr>
          <p:cNvPr id="20492" name="Picture 20" descr="NE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6013" y="5294313"/>
            <a:ext cx="3627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6"/>
          <p:cNvSpPr>
            <a:spLocks noChangeArrowheads="1"/>
          </p:cNvSpPr>
          <p:nvPr/>
        </p:nvSpPr>
        <p:spPr bwMode="auto">
          <a:xfrm>
            <a:off x="4697413" y="3565525"/>
            <a:ext cx="2033587" cy="461963"/>
          </a:xfrm>
          <a:prstGeom prst="rect">
            <a:avLst/>
          </a:prstGeom>
          <a:noFill/>
          <a:ln w="9525">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2400" b="1">
                <a:solidFill>
                  <a:srgbClr val="000066"/>
                </a:solidFill>
                <a:latin typeface="Times New Roman" pitchFamily="18" charset="0"/>
                <a:cs typeface="Times New Roman" pitchFamily="18" charset="0"/>
              </a:rPr>
              <a:t>Ống thủy tinh</a:t>
            </a:r>
          </a:p>
        </p:txBody>
      </p:sp>
      <p:sp>
        <p:nvSpPr>
          <p:cNvPr id="17" name="Line 14"/>
          <p:cNvSpPr>
            <a:spLocks noChangeShapeType="1"/>
          </p:cNvSpPr>
          <p:nvPr/>
        </p:nvSpPr>
        <p:spPr bwMode="auto">
          <a:xfrm flipH="1" flipV="1">
            <a:off x="5422900" y="3016250"/>
            <a:ext cx="6350" cy="549275"/>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8" name="Rectangle 15"/>
          <p:cNvSpPr>
            <a:spLocks noChangeArrowheads="1"/>
          </p:cNvSpPr>
          <p:nvPr/>
        </p:nvSpPr>
        <p:spPr bwMode="auto">
          <a:xfrm>
            <a:off x="6905625" y="3433763"/>
            <a:ext cx="2286000" cy="830262"/>
          </a:xfrm>
          <a:prstGeom prst="rect">
            <a:avLst/>
          </a:prstGeom>
          <a:noFill/>
          <a:ln w="9525">
            <a:solidFill>
              <a:srgbClr val="CC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sz="2400" b="1">
                <a:solidFill>
                  <a:srgbClr val="000066"/>
                </a:solidFill>
                <a:latin typeface="Times New Roman" pitchFamily="18" charset="0"/>
                <a:cs typeface="Times New Roman" pitchFamily="18" charset="0"/>
              </a:rPr>
              <a:t>Bột huỳnh quang</a:t>
            </a:r>
          </a:p>
        </p:txBody>
      </p:sp>
      <p:sp>
        <p:nvSpPr>
          <p:cNvPr id="19" name="Line 14"/>
          <p:cNvSpPr>
            <a:spLocks noChangeShapeType="1"/>
          </p:cNvSpPr>
          <p:nvPr/>
        </p:nvSpPr>
        <p:spPr bwMode="auto">
          <a:xfrm flipV="1">
            <a:off x="8243888" y="2787650"/>
            <a:ext cx="0" cy="646113"/>
          </a:xfrm>
          <a:prstGeom prst="line">
            <a:avLst/>
          </a:prstGeom>
          <a:noFill/>
          <a:ln w="9525">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 name="AutoShape 18"/>
          <p:cNvSpPr>
            <a:spLocks noChangeArrowheads="1"/>
          </p:cNvSpPr>
          <p:nvPr/>
        </p:nvSpPr>
        <p:spPr bwMode="auto">
          <a:xfrm>
            <a:off x="3394075" y="228600"/>
            <a:ext cx="4849813" cy="1509713"/>
          </a:xfrm>
          <a:prstGeom prst="cloudCallout">
            <a:avLst>
              <a:gd name="adj1" fmla="val 40718"/>
              <a:gd name="adj2" fmla="val 71464"/>
            </a:avLst>
          </a:prstGeom>
          <a:solidFill>
            <a:schemeClr val="accent1">
              <a:lumMod val="20000"/>
              <a:lumOff val="80000"/>
            </a:schemeClr>
          </a:solidFill>
          <a:ln w="9525">
            <a:solidFill>
              <a:schemeClr val="tx1"/>
            </a:solidFill>
            <a:round/>
            <a:headEnd/>
            <a:tailEnd/>
          </a:ln>
        </p:spPr>
        <p:txBody>
          <a:bodyPr/>
          <a:lstStyle/>
          <a:p>
            <a:pPr algn="ctr">
              <a:defRPr/>
            </a:pPr>
            <a:r>
              <a:rPr lang="en-US" sz="2400" b="1" dirty="0" err="1">
                <a:solidFill>
                  <a:srgbClr val="FF0000"/>
                </a:solidFill>
                <a:latin typeface="Times New Roman" pitchFamily="18" charset="0"/>
                <a:cs typeface="Times New Roman" pitchFamily="18" charset="0"/>
              </a:rPr>
              <a:t>Lớp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bột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huỳnh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quang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gì</a:t>
            </a:r>
            <a:r>
              <a:rPr lang="en-US" sz="2400" b="1" dirty="0">
                <a:solidFill>
                  <a:srgbClr val="FF0000"/>
                </a:solidFill>
                <a:latin typeface="Times New Roman" pitchFamily="18" charset="0"/>
                <a:cs typeface="Times New Roman" pitchFamily="18" charset="0"/>
              </a:rPr>
              <a:t> ?</a:t>
            </a:r>
          </a:p>
        </p:txBody>
      </p:sp>
      <p:sp>
        <p:nvSpPr>
          <p:cNvPr id="21" name="Rectangle 19"/>
          <p:cNvSpPr>
            <a:spLocks noChangeArrowheads="1"/>
          </p:cNvSpPr>
          <p:nvPr/>
        </p:nvSpPr>
        <p:spPr bwMode="auto">
          <a:xfrm>
            <a:off x="840514" y="1919288"/>
            <a:ext cx="79986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err="1">
                <a:solidFill>
                  <a:srgbClr val="0000CC"/>
                </a:solidFill>
                <a:latin typeface="Times New Roman" pitchFamily="18" charset="0"/>
                <a:cs typeface="Times New Roman" pitchFamily="18" charset="0"/>
              </a:rPr>
              <a:t>Lớp</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bột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huỳnh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quang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có</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tác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dụng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tạo</a:t>
            </a:r>
            <a:r>
              <a:rPr lang="en-US" sz="2800" b="1" dirty="0">
                <a:solidFill>
                  <a:srgbClr val="0000CC"/>
                </a:solidFill>
                <a:latin typeface="Times New Roman" pitchFamily="18" charset="0"/>
                <a:cs typeface="Times New Roman" pitchFamily="18" charset="0"/>
              </a:rPr>
              <a:t> ra </a:t>
            </a:r>
            <a:r>
              <a:rPr lang="en-US" sz="2800" b="1" dirty="0" err="1">
                <a:solidFill>
                  <a:srgbClr val="0000CC"/>
                </a:solidFill>
                <a:latin typeface="Times New Roman" pitchFamily="18" charset="0"/>
                <a:cs typeface="Times New Roman" pitchFamily="18" charset="0"/>
              </a:rPr>
              <a:t>ánh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sáng</a:t>
            </a:r>
            <a:endParaRPr lang="en-US" sz="2800" b="1" dirty="0">
              <a:solidFill>
                <a:srgbClr val="0000CC"/>
              </a:solidFill>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82647C99-CEBE-4D29-B82B-AA0E72820011}"/>
              </a:ext>
            </a:extLst>
          </p:cNvPr>
          <p:cNvPicPr>
            <a:picLocks noChangeAspect="1"/>
          </p:cNvPicPr>
          <p:nvPr/>
        </p:nvPicPr>
        <p:blipFill>
          <a:blip r:embed="rId7"/>
          <a:stretch>
            <a:fillRect/>
          </a:stretch>
        </p:blipFill>
        <p:spPr>
          <a:xfrm>
            <a:off x="0" y="12192"/>
            <a:ext cx="9144000" cy="6833615"/>
          </a:xfrm>
          <a:prstGeom prst="rect">
            <a:avLst/>
          </a:prstGeom>
        </p:spPr>
      </p:pic>
    </p:spTree>
    <p:extLst>
      <p:ext uri="{BB962C8B-B14F-4D97-AF65-F5344CB8AC3E}">
        <p14:creationId xmlns:p14="http://schemas.microsoft.com/office/powerpoint/2010/main" val="2937405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 calcmode="lin" valueType="num">
                                      <p:cBhvr>
                                        <p:cTn id="27" dur="1000" fill="hold"/>
                                        <p:tgtEl>
                                          <p:spTgt spid="18"/>
                                        </p:tgtEl>
                                        <p:attrNameLst>
                                          <p:attrName>style.rotation</p:attrName>
                                        </p:attrNameLst>
                                      </p:cBhvr>
                                      <p:tavLst>
                                        <p:tav tm="0">
                                          <p:val>
                                            <p:fltVal val="90"/>
                                          </p:val>
                                        </p:tav>
                                        <p:tav tm="100000">
                                          <p:val>
                                            <p:fltVal val="0"/>
                                          </p:val>
                                        </p:tav>
                                      </p:tavLst>
                                    </p:anim>
                                    <p:animEffect transition="in" filter="fade">
                                      <p:cBhvr>
                                        <p:cTn id="28" dur="1000"/>
                                        <p:tgtEl>
                                          <p:spTgt spid="18"/>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style.rotation</p:attrName>
                                        </p:attrNameLst>
                                      </p:cBhvr>
                                      <p:tavLst>
                                        <p:tav tm="0">
                                          <p:val>
                                            <p:fltVal val="90"/>
                                          </p:val>
                                        </p:tav>
                                        <p:tav tm="100000">
                                          <p:val>
                                            <p:fltVal val="0"/>
                                          </p:val>
                                        </p:tav>
                                      </p:tavLst>
                                    </p:anim>
                                    <p:animEffect transition="in" filter="fade">
                                      <p:cBhvr>
                                        <p:cTn id="34" dur="1000"/>
                                        <p:tgtEl>
                                          <p:spTgt spid="1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circle(in)">
                                      <p:cBhvr>
                                        <p:cTn id="39" dur="2000"/>
                                        <p:tgtEl>
                                          <p:spTgt spid="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linds(horizontal)">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txBox="1">
            <a:spLocks noChangeArrowheads="1"/>
          </p:cNvSpPr>
          <p:nvPr/>
        </p:nvSpPr>
        <p:spPr bwMode="auto">
          <a:xfrm>
            <a:off x="990600" y="609600"/>
            <a:ext cx="304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cực</a:t>
            </a:r>
            <a:r>
              <a:rPr lang="en-US" sz="2800" b="1" dirty="0">
                <a:solidFill>
                  <a:srgbClr val="FF0000"/>
                </a:solidFill>
                <a:latin typeface="Times New Roman" pitchFamily="18" charset="0"/>
                <a:cs typeface="Times New Roman" pitchFamily="18" charset="0"/>
              </a:rPr>
              <a:t>:</a:t>
            </a:r>
          </a:p>
        </p:txBody>
      </p:sp>
      <p:sp>
        <p:nvSpPr>
          <p:cNvPr id="72740" name="Text Box 36"/>
          <p:cNvSpPr txBox="1">
            <a:spLocks noChangeArrowheads="1"/>
          </p:cNvSpPr>
          <p:nvPr/>
        </p:nvSpPr>
        <p:spPr bwMode="auto">
          <a:xfrm>
            <a:off x="990600" y="2075318"/>
            <a:ext cx="518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nào</a:t>
            </a:r>
            <a:r>
              <a:rPr lang="en-US" sz="2800" dirty="0">
                <a:solidFill>
                  <a:srgbClr val="0000FF"/>
                </a:solidFill>
                <a:latin typeface="Times New Roman" pitchFamily="18" charset="0"/>
                <a:cs typeface="Times New Roman" pitchFamily="18" charset="0"/>
              </a:rPr>
              <a:t> ? </a:t>
            </a:r>
          </a:p>
        </p:txBody>
      </p:sp>
      <p:pic>
        <p:nvPicPr>
          <p:cNvPr id="23558" name="Picture 39" descr="DSCI1496"/>
          <p:cNvPicPr>
            <a:picLocks noChangeAspect="1" noChangeArrowheads="1"/>
          </p:cNvPicPr>
          <p:nvPr/>
        </p:nvPicPr>
        <p:blipFill>
          <a:blip r:embed="rId2">
            <a:lum contrast="24000"/>
            <a:extLst>
              <a:ext uri="{28A0092B-C50C-407E-A947-70E740481C1C}">
                <a14:useLocalDpi xmlns:a14="http://schemas.microsoft.com/office/drawing/2010/main" val="0"/>
              </a:ext>
            </a:extLst>
          </a:blip>
          <a:srcRect t="21938" r="4742" b="23715"/>
          <a:stretch>
            <a:fillRect/>
          </a:stretch>
        </p:blipFill>
        <p:spPr bwMode="auto">
          <a:xfrm>
            <a:off x="2133600" y="2964468"/>
            <a:ext cx="5275642" cy="342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44" name="Text Box 40"/>
          <p:cNvSpPr txBox="1">
            <a:spLocks noChangeArrowheads="1"/>
          </p:cNvSpPr>
          <p:nvPr/>
        </p:nvSpPr>
        <p:spPr bwMode="auto">
          <a:xfrm>
            <a:off x="990600" y="1308619"/>
            <a:ext cx="66975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err="1">
                <a:solidFill>
                  <a:srgbClr val="0000FF"/>
                </a:solidFill>
                <a:latin typeface="Times New Roman" pitchFamily="18" charset="0"/>
                <a:cs typeface="Times New Roman" pitchFamily="18" charset="0"/>
              </a:rPr>
              <a:t>Điện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gì</a:t>
            </a:r>
            <a:r>
              <a:rPr lang="en-US" sz="2800" dirty="0">
                <a:solidFill>
                  <a:srgbClr val="0000FF"/>
                </a:solidFill>
                <a:latin typeface="Times New Roman" pitchFamily="18" charset="0"/>
                <a:cs typeface="Times New Roman" pitchFamily="18" charset="0"/>
              </a:rPr>
              <a:t>? </a:t>
            </a:r>
          </a:p>
        </p:txBody>
      </p:sp>
      <p:pic>
        <p:nvPicPr>
          <p:cNvPr id="2" name="Picture 1">
            <a:extLst>
              <a:ext uri="{FF2B5EF4-FFF2-40B4-BE49-F238E27FC236}">
                <a16:creationId xmlns:a16="http://schemas.microsoft.com/office/drawing/2014/main" id="{4F02C48D-557C-45DD-95DA-EA78E7C7C75C}"/>
              </a:ext>
            </a:extLst>
          </p:cNvPr>
          <p:cNvPicPr>
            <a:picLocks noChangeAspect="1"/>
          </p:cNvPicPr>
          <p:nvPr/>
        </p:nvPicPr>
        <p:blipFill>
          <a:blip r:embed="rId3"/>
          <a:stretch>
            <a:fillRect/>
          </a:stretch>
        </p:blipFill>
        <p:spPr>
          <a:xfrm>
            <a:off x="0" y="12192"/>
            <a:ext cx="9144000" cy="6833615"/>
          </a:xfrm>
          <a:prstGeom prst="rect">
            <a:avLst/>
          </a:prstGeom>
        </p:spPr>
      </p:pic>
    </p:spTree>
    <p:extLst>
      <p:ext uri="{BB962C8B-B14F-4D97-AF65-F5344CB8AC3E}">
        <p14:creationId xmlns:p14="http://schemas.microsoft.com/office/powerpoint/2010/main" val="11918436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additive="base">
                                        <p:cTn id="7" dur="500" fill="hold"/>
                                        <p:tgtEl>
                                          <p:spTgt spid="23558"/>
                                        </p:tgtEl>
                                        <p:attrNameLst>
                                          <p:attrName>ppt_x</p:attrName>
                                        </p:attrNameLst>
                                      </p:cBhvr>
                                      <p:tavLst>
                                        <p:tav tm="0">
                                          <p:val>
                                            <p:strVal val="#ppt_x"/>
                                          </p:val>
                                        </p:tav>
                                        <p:tav tm="100000">
                                          <p:val>
                                            <p:strVal val="#ppt_x"/>
                                          </p:val>
                                        </p:tav>
                                      </p:tavLst>
                                    </p:anim>
                                    <p:anim calcmode="lin" valueType="num">
                                      <p:cBhvr additive="base">
                                        <p:cTn id="8"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2744"/>
                                        </p:tgtEl>
                                        <p:attrNameLst>
                                          <p:attrName>style.visibility</p:attrName>
                                        </p:attrNameLst>
                                      </p:cBhvr>
                                      <p:to>
                                        <p:strVal val="visible"/>
                                      </p:to>
                                    </p:set>
                                    <p:animEffect transition="in" filter="fade">
                                      <p:cBhvr>
                                        <p:cTn id="13" dur="1000"/>
                                        <p:tgtEl>
                                          <p:spTgt spid="72744"/>
                                        </p:tgtEl>
                                      </p:cBhvr>
                                    </p:animEffect>
                                    <p:anim calcmode="lin" valueType="num">
                                      <p:cBhvr>
                                        <p:cTn id="14" dur="1000" fill="hold"/>
                                        <p:tgtEl>
                                          <p:spTgt spid="72744"/>
                                        </p:tgtEl>
                                        <p:attrNameLst>
                                          <p:attrName>ppt_x</p:attrName>
                                        </p:attrNameLst>
                                      </p:cBhvr>
                                      <p:tavLst>
                                        <p:tav tm="0">
                                          <p:val>
                                            <p:strVal val="#ppt_x"/>
                                          </p:val>
                                        </p:tav>
                                        <p:tav tm="100000">
                                          <p:val>
                                            <p:strVal val="#ppt_x"/>
                                          </p:val>
                                        </p:tav>
                                      </p:tavLst>
                                    </p:anim>
                                    <p:anim calcmode="lin" valueType="num">
                                      <p:cBhvr>
                                        <p:cTn id="15" dur="1000" fill="hold"/>
                                        <p:tgtEl>
                                          <p:spTgt spid="72744"/>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grpId="1" nodeType="clickEffect">
                                  <p:stCondLst>
                                    <p:cond delay="0"/>
                                  </p:stCondLst>
                                  <p:childTnLst>
                                    <p:animEffect transition="out" filter="blinds(horizontal)">
                                      <p:cBhvr>
                                        <p:cTn id="19" dur="500"/>
                                        <p:tgtEl>
                                          <p:spTgt spid="72744"/>
                                        </p:tgtEl>
                                      </p:cBhvr>
                                    </p:animEffect>
                                    <p:set>
                                      <p:cBhvr>
                                        <p:cTn id="20" dur="1" fill="hold">
                                          <p:stCondLst>
                                            <p:cond delay="499"/>
                                          </p:stCondLst>
                                        </p:cTn>
                                        <p:tgtEl>
                                          <p:spTgt spid="72744"/>
                                        </p:tgtEl>
                                        <p:attrNameLst>
                                          <p:attrName>style.visibility</p:attrName>
                                        </p:attrNameLst>
                                      </p:cBhvr>
                                      <p:to>
                                        <p:strVal val="hidden"/>
                                      </p:to>
                                    </p:set>
                                  </p:childTnLst>
                                </p:cTn>
                              </p:par>
                              <p:par>
                                <p:cTn id="21" presetID="42" presetClass="entr" presetSubtype="0" fill="hold" grpId="0" nodeType="withEffect">
                                  <p:stCondLst>
                                    <p:cond delay="0"/>
                                  </p:stCondLst>
                                  <p:childTnLst>
                                    <p:set>
                                      <p:cBhvr>
                                        <p:cTn id="22" dur="1" fill="hold">
                                          <p:stCondLst>
                                            <p:cond delay="0"/>
                                          </p:stCondLst>
                                        </p:cTn>
                                        <p:tgtEl>
                                          <p:spTgt spid="72740"/>
                                        </p:tgtEl>
                                        <p:attrNameLst>
                                          <p:attrName>style.visibility</p:attrName>
                                        </p:attrNameLst>
                                      </p:cBhvr>
                                      <p:to>
                                        <p:strVal val="visible"/>
                                      </p:to>
                                    </p:set>
                                    <p:animEffect transition="in" filter="fade">
                                      <p:cBhvr>
                                        <p:cTn id="23" dur="1000"/>
                                        <p:tgtEl>
                                          <p:spTgt spid="72740"/>
                                        </p:tgtEl>
                                      </p:cBhvr>
                                    </p:animEffect>
                                    <p:anim calcmode="lin" valueType="num">
                                      <p:cBhvr>
                                        <p:cTn id="24" dur="1000" fill="hold"/>
                                        <p:tgtEl>
                                          <p:spTgt spid="72740"/>
                                        </p:tgtEl>
                                        <p:attrNameLst>
                                          <p:attrName>ppt_x</p:attrName>
                                        </p:attrNameLst>
                                      </p:cBhvr>
                                      <p:tavLst>
                                        <p:tav tm="0">
                                          <p:val>
                                            <p:strVal val="#ppt_x"/>
                                          </p:val>
                                        </p:tav>
                                        <p:tav tm="100000">
                                          <p:val>
                                            <p:strVal val="#ppt_x"/>
                                          </p:val>
                                        </p:tav>
                                      </p:tavLst>
                                    </p:anim>
                                    <p:anim calcmode="lin" valueType="num">
                                      <p:cBhvr>
                                        <p:cTn id="25" dur="1000" fill="hold"/>
                                        <p:tgtEl>
                                          <p:spTgt spid="727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40" grpId="0"/>
      <p:bldP spid="72744" grpId="0"/>
      <p:bldP spid="7274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86" name="Text Box 34"/>
          <p:cNvSpPr txBox="1">
            <a:spLocks noChangeArrowheads="1"/>
          </p:cNvSpPr>
          <p:nvPr/>
        </p:nvSpPr>
        <p:spPr bwMode="auto">
          <a:xfrm>
            <a:off x="352926" y="3559551"/>
            <a:ext cx="8486274"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Làm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bằng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dây</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vonfram</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có</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dạng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lò</a:t>
            </a:r>
            <a:r>
              <a:rPr lang="en-US" sz="2800" b="1" dirty="0">
                <a:solidFill>
                  <a:srgbClr val="0000CC"/>
                </a:solidFill>
                <a:latin typeface="Times New Roman" pitchFamily="18" charset="0"/>
                <a:cs typeface="Times New Roman" pitchFamily="18" charset="0"/>
              </a:rPr>
              <a:t> xo </a:t>
            </a:r>
            <a:r>
              <a:rPr lang="en-US" sz="2800" b="1" dirty="0" err="1">
                <a:solidFill>
                  <a:srgbClr val="0000CC"/>
                </a:solidFill>
                <a:latin typeface="Times New Roman" pitchFamily="18" charset="0"/>
                <a:cs typeface="Times New Roman" pitchFamily="18" charset="0"/>
              </a:rPr>
              <a:t>xoắn</a:t>
            </a:r>
            <a:r>
              <a:rPr lang="en-US" sz="2800" b="1" dirty="0">
                <a:solidFill>
                  <a:srgbClr val="0000CC"/>
                </a:solidFill>
                <a:latin typeface="Times New Roman" pitchFamily="18" charset="0"/>
                <a:cs typeface="Times New Roman" pitchFamily="18" charset="0"/>
              </a:rPr>
              <a:t>.</a:t>
            </a:r>
          </a:p>
          <a:p>
            <a:pPr algn="just" eaLnBrk="1" hangingPunct="1">
              <a:spcBef>
                <a:spcPct val="50000"/>
              </a:spcBef>
            </a:pP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Điện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cực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được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tráng</a:t>
            </a:r>
            <a:r>
              <a:rPr lang="en-US" sz="2800" b="1" dirty="0">
                <a:solidFill>
                  <a:srgbClr val="0000CC"/>
                </a:solidFill>
                <a:latin typeface="Times New Roman" pitchFamily="18" charset="0"/>
                <a:cs typeface="Times New Roman" pitchFamily="18" charset="0"/>
              </a:rPr>
              <a:t> 1 </a:t>
            </a:r>
            <a:r>
              <a:rPr lang="en-US" sz="2800" b="1" dirty="0" err="1">
                <a:solidFill>
                  <a:srgbClr val="0000CC"/>
                </a:solidFill>
                <a:latin typeface="Times New Roman" pitchFamily="18" charset="0"/>
                <a:cs typeface="Times New Roman" pitchFamily="18" charset="0"/>
              </a:rPr>
              <a:t>lớp</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bari-oxit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để</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phát</a:t>
            </a:r>
            <a:r>
              <a:rPr lang="en-US" sz="2800" b="1" dirty="0">
                <a:solidFill>
                  <a:srgbClr val="0000CC"/>
                </a:solidFill>
                <a:latin typeface="Times New Roman" pitchFamily="18" charset="0"/>
                <a:cs typeface="Times New Roman" pitchFamily="18" charset="0"/>
              </a:rPr>
              <a:t> ra </a:t>
            </a:r>
          </a:p>
          <a:p>
            <a:pPr algn="just" eaLnBrk="1" hangingPunct="1">
              <a:spcBef>
                <a:spcPct val="50000"/>
              </a:spcBef>
            </a:pPr>
            <a:r>
              <a:rPr lang="en-US" sz="2800" b="1" dirty="0" err="1">
                <a:solidFill>
                  <a:srgbClr val="0000CC"/>
                </a:solidFill>
                <a:latin typeface="Times New Roman" pitchFamily="18" charset="0"/>
                <a:cs typeface="Times New Roman" pitchFamily="18" charset="0"/>
              </a:rPr>
              <a:t>điện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tử</a:t>
            </a:r>
            <a:r>
              <a:rPr lang="en-US" sz="2800" b="1" dirty="0">
                <a:solidFill>
                  <a:srgbClr val="0000CC"/>
                </a:solidFill>
                <a:latin typeface="Times New Roman" pitchFamily="18" charset="0"/>
                <a:cs typeface="Times New Roman" pitchFamily="18" charset="0"/>
              </a:rPr>
              <a:t>. </a:t>
            </a:r>
          </a:p>
          <a:p>
            <a:pPr eaLnBrk="1" hangingPunct="1">
              <a:spcBef>
                <a:spcPct val="50000"/>
              </a:spcBef>
            </a:pP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Có</a:t>
            </a:r>
            <a:r>
              <a:rPr lang="en-US" sz="2800" b="1" dirty="0">
                <a:solidFill>
                  <a:srgbClr val="0000CC"/>
                </a:solidFill>
                <a:latin typeface="Times New Roman" pitchFamily="18" charset="0"/>
                <a:cs typeface="Times New Roman" pitchFamily="18" charset="0"/>
              </a:rPr>
              <a:t> 2 </a:t>
            </a:r>
            <a:r>
              <a:rPr lang="en-US" sz="2800" b="1" dirty="0" err="1">
                <a:solidFill>
                  <a:srgbClr val="0000CC"/>
                </a:solidFill>
                <a:latin typeface="Times New Roman" pitchFamily="18" charset="0"/>
                <a:cs typeface="Times New Roman" pitchFamily="18" charset="0"/>
              </a:rPr>
              <a:t>đầu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tiếp</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điện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đưa</a:t>
            </a:r>
            <a:r>
              <a:rPr lang="en-US" sz="2800" b="1" dirty="0">
                <a:solidFill>
                  <a:srgbClr val="0000CC"/>
                </a:solidFill>
                <a:latin typeface="Times New Roman" pitchFamily="18" charset="0"/>
                <a:cs typeface="Times New Roman" pitchFamily="18" charset="0"/>
              </a:rPr>
              <a:t> ra </a:t>
            </a:r>
            <a:r>
              <a:rPr lang="en-US" sz="2800" b="1" dirty="0" err="1">
                <a:solidFill>
                  <a:srgbClr val="0000CC"/>
                </a:solidFill>
                <a:latin typeface="Times New Roman" pitchFamily="18" charset="0"/>
                <a:cs typeface="Times New Roman" pitchFamily="18" charset="0"/>
              </a:rPr>
              <a:t>ngoài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chân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đèn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để</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nối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với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nguồn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điện</a:t>
            </a:r>
            <a:r>
              <a:rPr lang="en-US" sz="2800" b="1" dirty="0">
                <a:solidFill>
                  <a:srgbClr val="0000CC"/>
                </a:solidFill>
                <a:latin typeface="Times New Roman" pitchFamily="18" charset="0"/>
                <a:cs typeface="Times New Roman" pitchFamily="18" charset="0"/>
              </a:rPr>
              <a:t>.</a:t>
            </a:r>
          </a:p>
        </p:txBody>
      </p:sp>
      <p:sp>
        <p:nvSpPr>
          <p:cNvPr id="22531" name="Text Box 6"/>
          <p:cNvSpPr txBox="1">
            <a:spLocks noChangeArrowheads="1"/>
          </p:cNvSpPr>
          <p:nvPr/>
        </p:nvSpPr>
        <p:spPr bwMode="auto">
          <a:xfrm>
            <a:off x="609600" y="528637"/>
            <a:ext cx="304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cực</a:t>
            </a:r>
            <a:r>
              <a:rPr lang="en-US" sz="2800" b="1" dirty="0">
                <a:solidFill>
                  <a:srgbClr val="FF0000"/>
                </a:solidFill>
                <a:latin typeface="Times New Roman" pitchFamily="18" charset="0"/>
                <a:cs typeface="Times New Roman" pitchFamily="18" charset="0"/>
              </a:rPr>
              <a:t>:</a:t>
            </a:r>
          </a:p>
        </p:txBody>
      </p:sp>
      <p:pic>
        <p:nvPicPr>
          <p:cNvPr id="12" name="Picture 2" descr="DUIH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26193"/>
            <a:ext cx="205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5"/>
          <p:cNvSpPr>
            <a:spLocks noChangeArrowheads="1"/>
          </p:cNvSpPr>
          <p:nvPr/>
        </p:nvSpPr>
        <p:spPr bwMode="auto">
          <a:xfrm>
            <a:off x="3657600" y="528637"/>
            <a:ext cx="2286000" cy="804863"/>
          </a:xfrm>
          <a:prstGeom prst="wedgeEllipseCallout">
            <a:avLst>
              <a:gd name="adj1" fmla="val 61759"/>
              <a:gd name="adj2" fmla="val 74565"/>
            </a:avLst>
          </a:prstGeom>
          <a:solidFill>
            <a:srgbClr val="FFFF00"/>
          </a:solidFill>
          <a:ln w="9525">
            <a:solidFill>
              <a:sysClr val="windowText" lastClr="000000"/>
            </a:solidFill>
            <a:miter lim="800000"/>
            <a:headEnd/>
            <a:tailEnd/>
          </a:ln>
        </p:spPr>
        <p:txBody>
          <a:bodyPr/>
          <a:lstStyle/>
          <a:p>
            <a:pPr algn="ctr" fontAlgn="auto">
              <a:spcBef>
                <a:spcPts val="0"/>
              </a:spcBef>
              <a:spcAft>
                <a:spcPts val="0"/>
              </a:spcAft>
              <a:defRPr/>
            </a:pPr>
            <a:r>
              <a:rPr lang="en-US" sz="2400" b="1" kern="0" dirty="0" err="1">
                <a:solidFill>
                  <a:srgbClr val="0000CC"/>
                </a:solidFill>
                <a:latin typeface="Times New Roman" pitchFamily="18" charset="0"/>
              </a:rPr>
              <a:t>Chân</a:t>
            </a:r>
            <a:r>
              <a:rPr lang="en-US" sz="2400" b="1" kern="0" dirty="0">
                <a:solidFill>
                  <a:srgbClr val="0000CC"/>
                </a:solidFill>
                <a:latin typeface="Times New Roman" pitchFamily="18" charset="0"/>
              </a:rPr>
              <a:t> </a:t>
            </a:r>
            <a:r>
              <a:rPr lang="en-US" sz="2400" b="1" kern="0" dirty="0" err="1">
                <a:solidFill>
                  <a:srgbClr val="0000CC"/>
                </a:solidFill>
                <a:latin typeface="Times New Roman" pitchFamily="18" charset="0"/>
              </a:rPr>
              <a:t>đèn</a:t>
            </a:r>
            <a:endParaRPr lang="en-US" sz="2400" b="1" kern="0" dirty="0">
              <a:solidFill>
                <a:srgbClr val="0000CC"/>
              </a:solidFill>
              <a:latin typeface="Times New Roman" pitchFamily="18" charset="0"/>
            </a:endParaRPr>
          </a:p>
        </p:txBody>
      </p:sp>
      <p:sp>
        <p:nvSpPr>
          <p:cNvPr id="14" name="AutoShape 5"/>
          <p:cNvSpPr>
            <a:spLocks noChangeArrowheads="1"/>
          </p:cNvSpPr>
          <p:nvPr/>
        </p:nvSpPr>
        <p:spPr bwMode="auto">
          <a:xfrm>
            <a:off x="7010400" y="2590800"/>
            <a:ext cx="1828800" cy="968751"/>
          </a:xfrm>
          <a:prstGeom prst="wedgeEllipseCallout">
            <a:avLst>
              <a:gd name="adj1" fmla="val -383"/>
              <a:gd name="adj2" fmla="val -165611"/>
            </a:avLst>
          </a:prstGeom>
          <a:solidFill>
            <a:srgbClr val="FFFF00"/>
          </a:solidFill>
          <a:ln w="9525">
            <a:solidFill>
              <a:sysClr val="windowText" lastClr="000000"/>
            </a:solidFill>
            <a:miter lim="800000"/>
            <a:headEnd/>
            <a:tailEnd/>
          </a:ln>
        </p:spPr>
        <p:txBody>
          <a:bodyPr/>
          <a:lstStyle/>
          <a:p>
            <a:pPr algn="ctr" fontAlgn="auto">
              <a:spcBef>
                <a:spcPts val="0"/>
              </a:spcBef>
              <a:spcAft>
                <a:spcPts val="0"/>
              </a:spcAft>
              <a:defRPr/>
            </a:pPr>
            <a:r>
              <a:rPr lang="en-US" sz="2400" b="1" kern="0" dirty="0" err="1">
                <a:solidFill>
                  <a:srgbClr val="0000CC"/>
                </a:solidFill>
                <a:latin typeface="Times New Roman" pitchFamily="18" charset="0"/>
              </a:rPr>
              <a:t>Điện</a:t>
            </a:r>
            <a:r>
              <a:rPr lang="en-US" sz="2400" b="1" kern="0" dirty="0">
                <a:solidFill>
                  <a:srgbClr val="0000CC"/>
                </a:solidFill>
                <a:latin typeface="Times New Roman" pitchFamily="18" charset="0"/>
              </a:rPr>
              <a:t> </a:t>
            </a:r>
            <a:r>
              <a:rPr lang="en-US" sz="2400" b="1" kern="0" dirty="0" err="1">
                <a:solidFill>
                  <a:srgbClr val="0000CC"/>
                </a:solidFill>
                <a:latin typeface="Times New Roman" pitchFamily="18" charset="0"/>
              </a:rPr>
              <a:t>cực</a:t>
            </a:r>
            <a:endParaRPr lang="en-US" sz="2400" b="1" kern="0" dirty="0">
              <a:solidFill>
                <a:srgbClr val="0000CC"/>
              </a:solidFill>
              <a:latin typeface="Times New Roman" pitchFamily="18" charset="0"/>
            </a:endParaRPr>
          </a:p>
        </p:txBody>
      </p:sp>
      <p:pic>
        <p:nvPicPr>
          <p:cNvPr id="3" name="Picture 2">
            <a:extLst>
              <a:ext uri="{FF2B5EF4-FFF2-40B4-BE49-F238E27FC236}">
                <a16:creationId xmlns:a16="http://schemas.microsoft.com/office/drawing/2014/main" id="{7BF912A2-625C-4944-94EE-D41AD483405C}"/>
              </a:ext>
            </a:extLst>
          </p:cNvPr>
          <p:cNvPicPr>
            <a:picLocks noChangeAspect="1"/>
          </p:cNvPicPr>
          <p:nvPr/>
        </p:nvPicPr>
        <p:blipFill>
          <a:blip r:embed="rId3"/>
          <a:stretch>
            <a:fillRect/>
          </a:stretch>
        </p:blipFill>
        <p:spPr>
          <a:xfrm>
            <a:off x="0" y="12192"/>
            <a:ext cx="9144000" cy="6833615"/>
          </a:xfrm>
          <a:prstGeom prst="rect">
            <a:avLst/>
          </a:prstGeom>
        </p:spPr>
      </p:pic>
    </p:spTree>
    <p:extLst>
      <p:ext uri="{BB962C8B-B14F-4D97-AF65-F5344CB8AC3E}">
        <p14:creationId xmlns:p14="http://schemas.microsoft.com/office/powerpoint/2010/main" val="3445747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74786">
                                            <p:txEl>
                                              <p:pRg st="0" end="0"/>
                                            </p:txEl>
                                          </p:spTgt>
                                        </p:tgtEl>
                                        <p:attrNameLst>
                                          <p:attrName>style.visibility</p:attrName>
                                        </p:attrNameLst>
                                      </p:cBhvr>
                                      <p:to>
                                        <p:strVal val="visible"/>
                                      </p:to>
                                    </p:set>
                                    <p:anim calcmode="discrete" valueType="clr">
                                      <p:cBhvr override="childStyle">
                                        <p:cTn id="22" dur="80"/>
                                        <p:tgtEl>
                                          <p:spTgt spid="7478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74786">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74786">
                                            <p:txEl>
                                              <p:pRg st="0" end="0"/>
                                            </p:txEl>
                                          </p:spTgt>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74786">
                                            <p:txEl>
                                              <p:pRg st="1" end="1"/>
                                            </p:txEl>
                                          </p:spTgt>
                                        </p:tgtEl>
                                        <p:attrNameLst>
                                          <p:attrName>style.visibility</p:attrName>
                                        </p:attrNameLst>
                                      </p:cBhvr>
                                      <p:to>
                                        <p:strVal val="visible"/>
                                      </p:to>
                                    </p:set>
                                    <p:anim calcmode="discrete" valueType="clr">
                                      <p:cBhvr override="childStyle">
                                        <p:cTn id="29" dur="80"/>
                                        <p:tgtEl>
                                          <p:spTgt spid="7478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74786">
                                            <p:txEl>
                                              <p:pRg st="1" end="1"/>
                                            </p:txEl>
                                          </p:spTgt>
                                        </p:tgtEl>
                                        <p:attrNameLst>
                                          <p:attrName>fillcolor</p:attrName>
                                        </p:attrNameLst>
                                      </p:cBhvr>
                                      <p:tavLst>
                                        <p:tav tm="0">
                                          <p:val>
                                            <p:clrVal>
                                              <a:schemeClr val="accent2"/>
                                            </p:clrVal>
                                          </p:val>
                                        </p:tav>
                                        <p:tav tm="50000">
                                          <p:val>
                                            <p:clrVal>
                                              <a:schemeClr val="hlink"/>
                                            </p:clrVal>
                                          </p:val>
                                        </p:tav>
                                      </p:tavLst>
                                    </p:anim>
                                    <p:set>
                                      <p:cBhvr>
                                        <p:cTn id="31" dur="80"/>
                                        <p:tgtEl>
                                          <p:spTgt spid="74786">
                                            <p:txEl>
                                              <p:pRg st="1" end="1"/>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74786">
                                            <p:txEl>
                                              <p:pRg st="2" end="2"/>
                                            </p:txEl>
                                          </p:spTgt>
                                        </p:tgtEl>
                                        <p:attrNameLst>
                                          <p:attrName>style.visibility</p:attrName>
                                        </p:attrNameLst>
                                      </p:cBhvr>
                                      <p:to>
                                        <p:strVal val="visible"/>
                                      </p:to>
                                    </p:set>
                                    <p:anim calcmode="discrete" valueType="clr">
                                      <p:cBhvr override="childStyle">
                                        <p:cTn id="36" dur="80"/>
                                        <p:tgtEl>
                                          <p:spTgt spid="7478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74786">
                                            <p:txEl>
                                              <p:pRg st="2" end="2"/>
                                            </p:txEl>
                                          </p:spTgt>
                                        </p:tgtEl>
                                        <p:attrNameLst>
                                          <p:attrName>fillcolor</p:attrName>
                                        </p:attrNameLst>
                                      </p:cBhvr>
                                      <p:tavLst>
                                        <p:tav tm="0">
                                          <p:val>
                                            <p:clrVal>
                                              <a:schemeClr val="accent2"/>
                                            </p:clrVal>
                                          </p:val>
                                        </p:tav>
                                        <p:tav tm="50000">
                                          <p:val>
                                            <p:clrVal>
                                              <a:schemeClr val="hlink"/>
                                            </p:clrVal>
                                          </p:val>
                                        </p:tav>
                                      </p:tavLst>
                                    </p:anim>
                                    <p:set>
                                      <p:cBhvr>
                                        <p:cTn id="38" dur="80"/>
                                        <p:tgtEl>
                                          <p:spTgt spid="74786">
                                            <p:txEl>
                                              <p:pRg st="2" end="2"/>
                                            </p:txEl>
                                          </p:spTgt>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nodeType="clickEffect">
                                  <p:stCondLst>
                                    <p:cond delay="0"/>
                                  </p:stCondLst>
                                  <p:iterate type="lt">
                                    <p:tmPct val="50000"/>
                                  </p:iterate>
                                  <p:childTnLst>
                                    <p:set>
                                      <p:cBhvr>
                                        <p:cTn id="42" dur="1" fill="hold">
                                          <p:stCondLst>
                                            <p:cond delay="0"/>
                                          </p:stCondLst>
                                        </p:cTn>
                                        <p:tgtEl>
                                          <p:spTgt spid="74786">
                                            <p:txEl>
                                              <p:pRg st="3" end="3"/>
                                            </p:txEl>
                                          </p:spTgt>
                                        </p:tgtEl>
                                        <p:attrNameLst>
                                          <p:attrName>style.visibility</p:attrName>
                                        </p:attrNameLst>
                                      </p:cBhvr>
                                      <p:to>
                                        <p:strVal val="visible"/>
                                      </p:to>
                                    </p:set>
                                    <p:anim calcmode="discrete" valueType="clr">
                                      <p:cBhvr override="childStyle">
                                        <p:cTn id="43" dur="80"/>
                                        <p:tgtEl>
                                          <p:spTgt spid="7478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74786">
                                            <p:txEl>
                                              <p:pRg st="3" end="3"/>
                                            </p:txEl>
                                          </p:spTgt>
                                        </p:tgtEl>
                                        <p:attrNameLst>
                                          <p:attrName>fillcolor</p:attrName>
                                        </p:attrNameLst>
                                      </p:cBhvr>
                                      <p:tavLst>
                                        <p:tav tm="0">
                                          <p:val>
                                            <p:clrVal>
                                              <a:schemeClr val="accent2"/>
                                            </p:clrVal>
                                          </p:val>
                                        </p:tav>
                                        <p:tav tm="50000">
                                          <p:val>
                                            <p:clrVal>
                                              <a:schemeClr val="hlink"/>
                                            </p:clrVal>
                                          </p:val>
                                        </p:tav>
                                      </p:tavLst>
                                    </p:anim>
                                    <p:set>
                                      <p:cBhvr>
                                        <p:cTn id="45" dur="80"/>
                                        <p:tgtEl>
                                          <p:spTgt spid="74786">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5"/>
          <p:cNvSpPr txBox="1">
            <a:spLocks noChangeArrowheads="1"/>
          </p:cNvSpPr>
          <p:nvPr/>
        </p:nvSpPr>
        <p:spPr bwMode="auto">
          <a:xfrm>
            <a:off x="381000" y="381000"/>
            <a:ext cx="6477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FF0000"/>
                </a:solidFill>
                <a:latin typeface="Times New Roman" pitchFamily="18" charset="0"/>
                <a:cs typeface="Times New Roman" pitchFamily="18" charset="0"/>
              </a:rPr>
              <a:t>c. </a:t>
            </a:r>
            <a:r>
              <a:rPr lang="en-US" sz="2800" b="1" dirty="0" err="1">
                <a:solidFill>
                  <a:srgbClr val="FF0000"/>
                </a:solidFill>
                <a:latin typeface="Times New Roman" pitchFamily="18" charset="0"/>
                <a:cs typeface="Times New Roman" pitchFamily="18" charset="0"/>
              </a:rPr>
              <a:t>Đặc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điểm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đèn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ống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huỳnh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quang</a:t>
            </a:r>
            <a:r>
              <a:rPr lang="en-US" sz="2800" b="1" dirty="0">
                <a:solidFill>
                  <a:srgbClr val="FF0000"/>
                </a:solidFill>
                <a:latin typeface="Times New Roman" pitchFamily="18" charset="0"/>
                <a:cs typeface="Times New Roman" pitchFamily="18" charset="0"/>
              </a:rPr>
              <a:t>:</a:t>
            </a:r>
          </a:p>
        </p:txBody>
      </p:sp>
      <p:sp>
        <p:nvSpPr>
          <p:cNvPr id="15" name="Content Placeholder 2"/>
          <p:cNvSpPr>
            <a:spLocks noGrp="1"/>
          </p:cNvSpPr>
          <p:nvPr>
            <p:ph idx="1"/>
          </p:nvPr>
        </p:nvSpPr>
        <p:spPr>
          <a:xfrm>
            <a:off x="228600" y="990600"/>
            <a:ext cx="8610600" cy="3886200"/>
          </a:xfrm>
        </p:spPr>
        <p:txBody>
          <a:bodyPr rtlCol="0">
            <a:noAutofit/>
          </a:bodyPr>
          <a:lstStyle/>
          <a:p>
            <a:pPr marL="0" indent="0" eaLnBrk="1" fontAlgn="auto" hangingPunct="1">
              <a:spcAft>
                <a:spcPts val="0"/>
              </a:spcAft>
              <a:buFontTx/>
              <a:buNone/>
              <a:defRPr/>
            </a:pP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Hiện</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tượng</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nhấp</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nháy</a:t>
            </a:r>
            <a:endParaRPr lang="en-US" sz="2800" b="1" dirty="0">
              <a:solidFill>
                <a:srgbClr val="0033CC"/>
              </a:solidFill>
              <a:latin typeface="Times New Roman" pitchFamily="18" charset="0"/>
              <a:cs typeface="Times New Roman" pitchFamily="18" charset="0"/>
            </a:endParaRPr>
          </a:p>
          <a:p>
            <a:pPr eaLnBrk="1" fontAlgn="auto" hangingPunct="1">
              <a:spcAft>
                <a:spcPts val="0"/>
              </a:spcAft>
              <a:buFontTx/>
              <a:buChar char="-"/>
              <a:defRPr/>
            </a:pPr>
            <a:r>
              <a:rPr lang="en-US" sz="2800" b="1" dirty="0" err="1">
                <a:latin typeface="Times New Roman" pitchFamily="18" charset="0"/>
                <a:cs typeface="Times New Roman" pitchFamily="18" charset="0"/>
              </a:rPr>
              <a:t>Đèn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a:t>
            </a:r>
            <a:r>
              <a:rPr lang="vi-VN" sz="2800" b="1" dirty="0">
                <a:latin typeface="Times New Roman" pitchFamily="18" charset="0"/>
                <a:cs typeface="Times New Roman" pitchFamily="18" charset="0"/>
              </a:rPr>
              <a:t>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mỏi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mắt</a:t>
            </a:r>
            <a:endParaRPr lang="en-US" sz="2800" b="1" dirty="0">
              <a:latin typeface="Times New Roman" pitchFamily="18" charset="0"/>
              <a:cs typeface="Times New Roman" pitchFamily="18" charset="0"/>
            </a:endParaRPr>
          </a:p>
          <a:p>
            <a:pPr marL="0" indent="0" eaLnBrk="1" fontAlgn="auto" hangingPunct="1">
              <a:spcAft>
                <a:spcPts val="0"/>
              </a:spcAft>
              <a:buFont typeface="Arial" pitchFamily="34" charset="0"/>
              <a:buNone/>
              <a:defRPr/>
            </a:pP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Hiệu</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suất</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phát</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quang</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cao</a:t>
            </a:r>
            <a:endParaRPr lang="en-US" sz="2800" b="1" dirty="0">
              <a:solidFill>
                <a:srgbClr val="0033CC"/>
              </a:solidFill>
              <a:latin typeface="Times New Roman" pitchFamily="18" charset="0"/>
              <a:cs typeface="Times New Roman" pitchFamily="18" charset="0"/>
            </a:endParaRPr>
          </a:p>
          <a:p>
            <a:pPr eaLnBrk="1" fontAlgn="auto" hangingPunct="1">
              <a:spcAft>
                <a:spcPts val="0"/>
              </a:spcAft>
              <a:buFontTx/>
              <a:buChar char="-"/>
              <a:defRPr/>
            </a:pPr>
            <a:r>
              <a:rPr lang="en-US" sz="2800" b="1" dirty="0" err="1">
                <a:latin typeface="Times New Roman" pitchFamily="18" charset="0"/>
                <a:cs typeface="Times New Roman" pitchFamily="18" charset="0"/>
              </a:rPr>
              <a:t>Khi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đèn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khoảng</a:t>
            </a:r>
            <a:r>
              <a:rPr lang="en-US" sz="2800" b="1" dirty="0">
                <a:latin typeface="Times New Roman" pitchFamily="18" charset="0"/>
                <a:cs typeface="Times New Roman" pitchFamily="18" charset="0"/>
              </a:rPr>
              <a:t> 20% - 25%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đổi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năng</a:t>
            </a:r>
            <a:endParaRPr lang="en-US" sz="2800" b="1" dirty="0">
              <a:latin typeface="Times New Roman" pitchFamily="18" charset="0"/>
              <a:cs typeface="Times New Roman" pitchFamily="18" charset="0"/>
            </a:endParaRPr>
          </a:p>
          <a:p>
            <a:pPr marL="0" indent="0" eaLnBrk="1" fontAlgn="auto" hangingPunct="1">
              <a:spcAft>
                <a:spcPts val="0"/>
              </a:spcAft>
              <a:buFontTx/>
              <a:buNone/>
              <a:defRPr/>
            </a:pP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Tuổi</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thọ</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cao</a:t>
            </a:r>
            <a:endParaRPr lang="en-US" sz="2800" b="1" dirty="0">
              <a:solidFill>
                <a:srgbClr val="0033CC"/>
              </a:solidFill>
              <a:latin typeface="Times New Roman" pitchFamily="18" charset="0"/>
              <a:cs typeface="Times New Roman" pitchFamily="18" charset="0"/>
            </a:endParaRPr>
          </a:p>
          <a:p>
            <a:pPr eaLnBrk="1" fontAlgn="auto" hangingPunct="1">
              <a:spcAft>
                <a:spcPts val="0"/>
              </a:spcAft>
              <a:buFontTx/>
              <a:buChar char="-"/>
              <a:defRPr/>
            </a:pPr>
            <a:r>
              <a:rPr lang="en-US" sz="2800" b="1" dirty="0" err="1">
                <a:latin typeface="Times New Roman" pitchFamily="18" charset="0"/>
                <a:cs typeface="Times New Roman" pitchFamily="18" charset="0"/>
              </a:rPr>
              <a:t>Khoảng</a:t>
            </a:r>
            <a:r>
              <a:rPr lang="en-US" sz="2800" b="1" dirty="0">
                <a:latin typeface="Times New Roman" pitchFamily="18" charset="0"/>
                <a:cs typeface="Times New Roman" pitchFamily="18" charset="0"/>
              </a:rPr>
              <a:t> 8000h</a:t>
            </a:r>
          </a:p>
          <a:p>
            <a:pPr marL="0" indent="0" eaLnBrk="1" fontAlgn="auto" hangingPunct="1">
              <a:spcAft>
                <a:spcPts val="0"/>
              </a:spcAft>
              <a:buFont typeface="Arial" pitchFamily="34" charset="0"/>
              <a:buNone/>
              <a:defRPr/>
            </a:pP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Mồi</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phóng</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điện</a:t>
            </a:r>
            <a:endParaRPr lang="en-US" sz="2800" b="1" dirty="0">
              <a:solidFill>
                <a:srgbClr val="0033CC"/>
              </a:solidFill>
              <a:latin typeface="Times New Roman" pitchFamily="18" charset="0"/>
              <a:cs typeface="Times New Roman" pitchFamily="18" charset="0"/>
            </a:endParaRPr>
          </a:p>
          <a:p>
            <a:pPr marL="0" indent="0" eaLnBrk="1" fontAlgn="auto" hangingPunct="1">
              <a:spcAft>
                <a:spcPts val="0"/>
              </a:spcAft>
              <a:buFont typeface="Arial" pitchFamily="34" charset="0"/>
              <a:buNone/>
              <a:defRPr/>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Dùng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lưu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tắc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te</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lưu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tử</a:t>
            </a:r>
            <a:endParaRPr lang="en-US" sz="2800" b="1" dirty="0">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46550CE0-231B-4F74-A3F2-2D709B9F73A5}"/>
              </a:ext>
            </a:extLst>
          </p:cNvPr>
          <p:cNvPicPr>
            <a:picLocks noChangeAspect="1"/>
          </p:cNvPicPr>
          <p:nvPr/>
        </p:nvPicPr>
        <p:blipFill>
          <a:blip r:embed="rId2"/>
          <a:stretch>
            <a:fillRect/>
          </a:stretch>
        </p:blipFill>
        <p:spPr>
          <a:xfrm>
            <a:off x="0" y="12192"/>
            <a:ext cx="9144000" cy="6833615"/>
          </a:xfrm>
          <a:prstGeom prst="rect">
            <a:avLst/>
          </a:prstGeom>
        </p:spPr>
      </p:pic>
    </p:spTree>
    <p:extLst>
      <p:ext uri="{BB962C8B-B14F-4D97-AF65-F5344CB8AC3E}">
        <p14:creationId xmlns:p14="http://schemas.microsoft.com/office/powerpoint/2010/main" val="3608558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dissolve">
                                      <p:cBhvr>
                                        <p:cTn id="12" dur="500"/>
                                        <p:tgtEl>
                                          <p:spTgt spid="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dissolve">
                                      <p:cBhvr>
                                        <p:cTn id="17" dur="500"/>
                                        <p:tgtEl>
                                          <p:spTgt spid="1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5">
                                            <p:txEl>
                                              <p:pRg st="6" end="6"/>
                                            </p:txEl>
                                          </p:spTgt>
                                        </p:tgtEl>
                                        <p:attrNameLst>
                                          <p:attrName>style.visibility</p:attrName>
                                        </p:attrNameLst>
                                      </p:cBhvr>
                                      <p:to>
                                        <p:strVal val="visible"/>
                                      </p:to>
                                    </p:set>
                                    <p:animEffect transition="in" filter="dissolve">
                                      <p:cBhvr>
                                        <p:cTn id="22" dur="500"/>
                                        <p:tgtEl>
                                          <p:spTgt spid="15">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wipe(down)">
                                      <p:cBhvr>
                                        <p:cTn id="27" dur="500"/>
                                        <p:tgtEl>
                                          <p:spTgt spid="15">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wipe(down)">
                                      <p:cBhvr>
                                        <p:cTn id="32" dur="500"/>
                                        <p:tgtEl>
                                          <p:spTgt spid="15">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animEffect transition="in" filter="wipe(down)">
                                      <p:cBhvr>
                                        <p:cTn id="37" dur="500"/>
                                        <p:tgtEl>
                                          <p:spTgt spid="1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xEl>
                                              <p:pRg st="7" end="7"/>
                                            </p:txEl>
                                          </p:spTgt>
                                        </p:tgtEl>
                                        <p:attrNameLst>
                                          <p:attrName>style.visibility</p:attrName>
                                        </p:attrNameLst>
                                      </p:cBhvr>
                                      <p:to>
                                        <p:strVal val="visible"/>
                                      </p:to>
                                    </p:set>
                                    <p:animEffect transition="in" filter="wipe(down)">
                                      <p:cBhvr>
                                        <p:cTn id="42" dur="5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8" name="Text Box 12"/>
          <p:cNvSpPr txBox="1">
            <a:spLocks noChangeArrowheads="1"/>
          </p:cNvSpPr>
          <p:nvPr/>
        </p:nvSpPr>
        <p:spPr bwMode="auto">
          <a:xfrm>
            <a:off x="673768" y="1752600"/>
            <a:ext cx="8458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bóng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đèn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ghi</a:t>
            </a:r>
            <a:r>
              <a:rPr lang="en-US" sz="2800" b="1" dirty="0">
                <a:latin typeface="Times New Roman" pitchFamily="18" charset="0"/>
                <a:cs typeface="Times New Roman" pitchFamily="18" charset="0"/>
              </a:rPr>
              <a:t> 220V- 40W</a:t>
            </a:r>
            <a:r>
              <a:rPr lang="en-US" sz="2800" b="1" dirty="0">
                <a:latin typeface="VNI-Times" pitchFamily="2" charset="0"/>
                <a:cs typeface="Arial"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ý </a:t>
            </a:r>
            <a:r>
              <a:rPr lang="en-US" sz="2800" b="1" dirty="0" err="1">
                <a:latin typeface="Times New Roman" pitchFamily="18" charset="0"/>
                <a:cs typeface="Times New Roman" pitchFamily="18" charset="0"/>
              </a:rPr>
              <a:t>nghĩa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VNI-Times" pitchFamily="2" charset="0"/>
                <a:cs typeface="Arial" charset="0"/>
              </a:rPr>
              <a:t>?</a:t>
            </a:r>
          </a:p>
        </p:txBody>
      </p:sp>
      <p:sp>
        <p:nvSpPr>
          <p:cNvPr id="30723" name="Text Box 13"/>
          <p:cNvSpPr txBox="1">
            <a:spLocks noChangeArrowheads="1"/>
          </p:cNvSpPr>
          <p:nvPr/>
        </p:nvSpPr>
        <p:spPr bwMode="auto">
          <a:xfrm>
            <a:off x="673768" y="995362"/>
            <a:ext cx="533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FF0000"/>
                </a:solidFill>
                <a:latin typeface="VNI-Times" pitchFamily="2" charset="0"/>
                <a:cs typeface="Arial" charset="0"/>
              </a:rPr>
              <a:t>d.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liệu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thuật</a:t>
            </a:r>
            <a:endParaRPr lang="en-US" sz="2800" b="1" dirty="0">
              <a:solidFill>
                <a:srgbClr val="FF0000"/>
              </a:solidFill>
              <a:latin typeface="Times New Roman" pitchFamily="18" charset="0"/>
              <a:cs typeface="Times New Roman" pitchFamily="18" charset="0"/>
            </a:endParaRPr>
          </a:p>
        </p:txBody>
      </p:sp>
      <p:sp>
        <p:nvSpPr>
          <p:cNvPr id="91150" name="Text Box 14"/>
          <p:cNvSpPr txBox="1">
            <a:spLocks noChangeArrowheads="1"/>
          </p:cNvSpPr>
          <p:nvPr/>
        </p:nvSpPr>
        <p:spPr bwMode="auto">
          <a:xfrm>
            <a:off x="693821" y="3124200"/>
            <a:ext cx="648903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0000FF"/>
                </a:solidFill>
                <a:latin typeface="VNI-Times" pitchFamily="2" charset="0"/>
                <a:cs typeface="Arial" charset="0"/>
              </a:rPr>
              <a:t>- </a:t>
            </a:r>
            <a:r>
              <a:rPr lang="en-US" sz="2800" b="1" dirty="0">
                <a:solidFill>
                  <a:srgbClr val="0000FF"/>
                </a:solidFill>
                <a:latin typeface="Times New Roman" pitchFamily="18" charset="0"/>
                <a:cs typeface="Times New Roman" pitchFamily="18" charset="0"/>
              </a:rPr>
              <a:t>220V: </a:t>
            </a:r>
            <a:r>
              <a:rPr lang="en-US" sz="2800" b="1" dirty="0" err="1">
                <a:solidFill>
                  <a:srgbClr val="0000FF"/>
                </a:solidFill>
                <a:latin typeface="Times New Roman" pitchFamily="18" charset="0"/>
                <a:cs typeface="Times New Roman" pitchFamily="18" charset="0"/>
              </a:rPr>
              <a:t>Điện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định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mức</a:t>
            </a:r>
            <a:r>
              <a:rPr lang="en-US" sz="2800" b="1" dirty="0">
                <a:solidFill>
                  <a:srgbClr val="0000FF"/>
                </a:solidFill>
                <a:latin typeface="VNI-Times" pitchFamily="2" charset="0"/>
                <a:cs typeface="Arial" charset="0"/>
              </a:rPr>
              <a:t>.</a:t>
            </a:r>
          </a:p>
          <a:p>
            <a:pPr eaLnBrk="1" hangingPunct="1">
              <a:spcBef>
                <a:spcPct val="50000"/>
              </a:spcBef>
            </a:pPr>
            <a:r>
              <a:rPr lang="en-US" sz="2800" b="1" dirty="0">
                <a:solidFill>
                  <a:srgbClr val="0000FF"/>
                </a:solidFill>
                <a:latin typeface="VNI-Times" pitchFamily="2" charset="0"/>
                <a:cs typeface="Arial" charset="0"/>
              </a:rPr>
              <a:t>- </a:t>
            </a:r>
            <a:r>
              <a:rPr lang="en-US" sz="2800" b="1" dirty="0">
                <a:solidFill>
                  <a:srgbClr val="0000FF"/>
                </a:solidFill>
                <a:latin typeface="Times New Roman" pitchFamily="18" charset="0"/>
                <a:cs typeface="Times New Roman" pitchFamily="18" charset="0"/>
              </a:rPr>
              <a:t>40W: </a:t>
            </a:r>
            <a:r>
              <a:rPr lang="en-US" sz="2800" b="1" dirty="0" err="1">
                <a:solidFill>
                  <a:srgbClr val="0000FF"/>
                </a:solidFill>
                <a:latin typeface="Times New Roman" pitchFamily="18" charset="0"/>
                <a:cs typeface="Times New Roman" pitchFamily="18" charset="0"/>
              </a:rPr>
              <a:t>Công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định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mức</a:t>
            </a:r>
            <a:r>
              <a:rPr lang="en-US" sz="2800" b="1" dirty="0">
                <a:solidFill>
                  <a:srgbClr val="0000FF"/>
                </a:solidFill>
                <a:latin typeface="VNI-Times" pitchFamily="2" charset="0"/>
                <a:cs typeface="Arial" charset="0"/>
              </a:rPr>
              <a:t>.</a:t>
            </a:r>
          </a:p>
        </p:txBody>
      </p:sp>
      <p:pic>
        <p:nvPicPr>
          <p:cNvPr id="2" name="Picture 1">
            <a:extLst>
              <a:ext uri="{FF2B5EF4-FFF2-40B4-BE49-F238E27FC236}">
                <a16:creationId xmlns:a16="http://schemas.microsoft.com/office/drawing/2014/main" id="{4A03ABE8-CFEF-489F-AEC5-595E48F8A9D8}"/>
              </a:ext>
            </a:extLst>
          </p:cNvPr>
          <p:cNvPicPr>
            <a:picLocks noChangeAspect="1"/>
          </p:cNvPicPr>
          <p:nvPr/>
        </p:nvPicPr>
        <p:blipFill>
          <a:blip r:embed="rId2"/>
          <a:stretch>
            <a:fillRect/>
          </a:stretch>
        </p:blipFill>
        <p:spPr>
          <a:xfrm>
            <a:off x="0" y="12192"/>
            <a:ext cx="9144000" cy="6833615"/>
          </a:xfrm>
          <a:prstGeom prst="rect">
            <a:avLst/>
          </a:prstGeom>
        </p:spPr>
      </p:pic>
    </p:spTree>
    <p:extLst>
      <p:ext uri="{BB962C8B-B14F-4D97-AF65-F5344CB8AC3E}">
        <p14:creationId xmlns:p14="http://schemas.microsoft.com/office/powerpoint/2010/main" val="1136525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1148"/>
                                        </p:tgtEl>
                                        <p:attrNameLst>
                                          <p:attrName>style.visibility</p:attrName>
                                        </p:attrNameLst>
                                      </p:cBhvr>
                                      <p:to>
                                        <p:strVal val="visible"/>
                                      </p:to>
                                    </p:set>
                                    <p:animEffect transition="in" filter="fade">
                                      <p:cBhvr>
                                        <p:cTn id="7" dur="1000"/>
                                        <p:tgtEl>
                                          <p:spTgt spid="91148"/>
                                        </p:tgtEl>
                                      </p:cBhvr>
                                    </p:animEffect>
                                    <p:anim calcmode="lin" valueType="num">
                                      <p:cBhvr>
                                        <p:cTn id="8" dur="1000" fill="hold"/>
                                        <p:tgtEl>
                                          <p:spTgt spid="91148"/>
                                        </p:tgtEl>
                                        <p:attrNameLst>
                                          <p:attrName>ppt_x</p:attrName>
                                        </p:attrNameLst>
                                      </p:cBhvr>
                                      <p:tavLst>
                                        <p:tav tm="0">
                                          <p:val>
                                            <p:strVal val="#ppt_x"/>
                                          </p:val>
                                        </p:tav>
                                        <p:tav tm="100000">
                                          <p:val>
                                            <p:strVal val="#ppt_x"/>
                                          </p:val>
                                        </p:tav>
                                      </p:tavLst>
                                    </p:anim>
                                    <p:anim calcmode="lin" valueType="num">
                                      <p:cBhvr>
                                        <p:cTn id="9" dur="1000" fill="hold"/>
                                        <p:tgtEl>
                                          <p:spTgt spid="9114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1150">
                                            <p:txEl>
                                              <p:pRg st="0" end="0"/>
                                            </p:txEl>
                                          </p:spTgt>
                                        </p:tgtEl>
                                        <p:attrNameLst>
                                          <p:attrName>style.visibility</p:attrName>
                                        </p:attrNameLst>
                                      </p:cBhvr>
                                      <p:to>
                                        <p:strVal val="visible"/>
                                      </p:to>
                                    </p:set>
                                    <p:anim calcmode="discrete" valueType="clr">
                                      <p:cBhvr override="childStyle">
                                        <p:cTn id="14" dur="80"/>
                                        <p:tgtEl>
                                          <p:spTgt spid="9115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115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91150">
                                            <p:txEl>
                                              <p:pRg st="0" end="0"/>
                                            </p:txEl>
                                          </p:spTgt>
                                        </p:tgtEl>
                                        <p:attrNameLst>
                                          <p:attrName>fill.type</p:attrName>
                                        </p:attrNameLst>
                                      </p:cBhvr>
                                      <p:to>
                                        <p:strVal val="solid"/>
                                      </p:to>
                                    </p:set>
                                  </p:childTnLst>
                                </p:cTn>
                              </p:par>
                            </p:childTnLst>
                          </p:cTn>
                        </p:par>
                        <p:par>
                          <p:cTn id="17" fill="hold" nodeType="afterGroup">
                            <p:stCondLst>
                              <p:cond delay="84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91150">
                                            <p:txEl>
                                              <p:pRg st="1" end="1"/>
                                            </p:txEl>
                                          </p:spTgt>
                                        </p:tgtEl>
                                        <p:attrNameLst>
                                          <p:attrName>style.visibility</p:attrName>
                                        </p:attrNameLst>
                                      </p:cBhvr>
                                      <p:to>
                                        <p:strVal val="visible"/>
                                      </p:to>
                                    </p:set>
                                    <p:anim calcmode="discrete" valueType="clr">
                                      <p:cBhvr override="childStyle">
                                        <p:cTn id="20" dur="80"/>
                                        <p:tgtEl>
                                          <p:spTgt spid="9115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91150">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91150">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3"/>
          <p:cNvSpPr txBox="1">
            <a:spLocks noChangeArrowheads="1"/>
          </p:cNvSpPr>
          <p:nvPr/>
        </p:nvSpPr>
        <p:spPr bwMode="auto">
          <a:xfrm>
            <a:off x="914400" y="1447800"/>
            <a:ext cx="533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FF0000"/>
                </a:solidFill>
                <a:latin typeface="VNI-Times" pitchFamily="2" charset="0"/>
                <a:cs typeface="Arial" charset="0"/>
              </a:rPr>
              <a:t>d.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liệu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thuật</a:t>
            </a:r>
            <a:r>
              <a:rPr lang="en-US" sz="2800" b="1" dirty="0">
                <a:solidFill>
                  <a:srgbClr val="FF0000"/>
                </a:solidFill>
                <a:latin typeface="Times New Roman" pitchFamily="18" charset="0"/>
                <a:cs typeface="Times New Roman" pitchFamily="18" charset="0"/>
              </a:rPr>
              <a:t>:</a:t>
            </a:r>
          </a:p>
        </p:txBody>
      </p:sp>
      <p:sp>
        <p:nvSpPr>
          <p:cNvPr id="14" name="Text Box 11"/>
          <p:cNvSpPr txBox="1">
            <a:spLocks noChangeArrowheads="1"/>
          </p:cNvSpPr>
          <p:nvPr/>
        </p:nvSpPr>
        <p:spPr bwMode="auto">
          <a:xfrm>
            <a:off x="914400" y="2209800"/>
            <a:ext cx="8153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000000"/>
                </a:solidFill>
                <a:latin typeface="VNI-Times" pitchFamily="2" charset="0"/>
                <a:cs typeface="Arial" charset="0"/>
              </a:rPr>
              <a:t>- </a:t>
            </a:r>
            <a:r>
              <a:rPr lang="en-US" sz="2800" b="1" dirty="0" err="1">
                <a:solidFill>
                  <a:srgbClr val="0000FF"/>
                </a:solidFill>
                <a:latin typeface="Times New Roman" pitchFamily="18" charset="0"/>
                <a:cs typeface="Times New Roman" pitchFamily="18" charset="0"/>
              </a:rPr>
              <a:t>Điện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định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mức</a:t>
            </a:r>
            <a:r>
              <a:rPr lang="en-US" sz="2800" b="1" dirty="0">
                <a:solidFill>
                  <a:srgbClr val="0000FF"/>
                </a:solidFill>
                <a:latin typeface="Times New Roman" pitchFamily="18" charset="0"/>
                <a:cs typeface="Times New Roman" pitchFamily="18" charset="0"/>
              </a:rPr>
              <a:t> </a:t>
            </a:r>
            <a:r>
              <a:rPr lang="en-US" sz="2800" b="1" dirty="0">
                <a:solidFill>
                  <a:srgbClr val="000000"/>
                </a:solidFill>
                <a:latin typeface="Times New Roman" pitchFamily="18" charset="0"/>
                <a:cs typeface="Times New Roman" pitchFamily="18" charset="0"/>
              </a:rPr>
              <a:t>: 127V, 220V</a:t>
            </a:r>
          </a:p>
          <a:p>
            <a:pPr eaLnBrk="1" hangingPunct="1">
              <a:spcBef>
                <a:spcPct val="50000"/>
              </a:spcBef>
            </a:pPr>
            <a:r>
              <a:rPr lang="en-US" sz="2800" b="1" dirty="0">
                <a:solidFill>
                  <a:srgbClr val="000000"/>
                </a:solidFill>
                <a:latin typeface="VNI-Times" pitchFamily="2" charset="0"/>
                <a:cs typeface="Arial" charset="0"/>
              </a:rPr>
              <a:t>- </a:t>
            </a:r>
            <a:r>
              <a:rPr lang="en-US" sz="2800" b="1" dirty="0" err="1">
                <a:solidFill>
                  <a:srgbClr val="0000FF"/>
                </a:solidFill>
                <a:latin typeface="Times New Roman" pitchFamily="18" charset="0"/>
                <a:cs typeface="Times New Roman" pitchFamily="18" charset="0"/>
              </a:rPr>
              <a:t>Công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định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mức</a:t>
            </a:r>
            <a:r>
              <a:rPr lang="en-US" sz="2800" b="1" dirty="0">
                <a:solidFill>
                  <a:srgbClr val="0000FF"/>
                </a:solidFill>
                <a:latin typeface="Times New Roman" pitchFamily="18" charset="0"/>
                <a:cs typeface="Times New Roman" pitchFamily="18" charset="0"/>
              </a:rPr>
              <a:t> </a:t>
            </a:r>
            <a:r>
              <a:rPr lang="en-US" sz="2800" b="1" dirty="0">
                <a:solidFill>
                  <a:srgbClr val="000000"/>
                </a:solidFill>
                <a:latin typeface="Times New Roman" pitchFamily="18" charset="0"/>
                <a:cs typeface="Times New Roman" pitchFamily="18" charset="0"/>
              </a:rPr>
              <a:t>: 18W, 20W, 36W, 40W</a:t>
            </a:r>
            <a:r>
              <a:rPr lang="en-US" sz="2800" b="1" dirty="0">
                <a:solidFill>
                  <a:srgbClr val="000000"/>
                </a:solidFill>
                <a:latin typeface="VNI-Times" pitchFamily="2" charset="0"/>
                <a:cs typeface="Arial" charset="0"/>
              </a:rPr>
              <a:t>. . .</a:t>
            </a:r>
          </a:p>
        </p:txBody>
      </p:sp>
      <p:pic>
        <p:nvPicPr>
          <p:cNvPr id="3" name="Picture 2">
            <a:extLst>
              <a:ext uri="{FF2B5EF4-FFF2-40B4-BE49-F238E27FC236}">
                <a16:creationId xmlns:a16="http://schemas.microsoft.com/office/drawing/2014/main" id="{86A322BB-68BD-4B5B-8254-7744E12297A2}"/>
              </a:ext>
            </a:extLst>
          </p:cNvPr>
          <p:cNvPicPr>
            <a:picLocks noChangeAspect="1"/>
          </p:cNvPicPr>
          <p:nvPr/>
        </p:nvPicPr>
        <p:blipFill>
          <a:blip r:embed="rId2"/>
          <a:stretch>
            <a:fillRect/>
          </a:stretch>
        </p:blipFill>
        <p:spPr>
          <a:xfrm>
            <a:off x="0" y="12192"/>
            <a:ext cx="9144000" cy="6833615"/>
          </a:xfrm>
          <a:prstGeom prst="rect">
            <a:avLst/>
          </a:prstGeom>
        </p:spPr>
      </p:pic>
    </p:spTree>
    <p:extLst>
      <p:ext uri="{BB962C8B-B14F-4D97-AF65-F5344CB8AC3E}">
        <p14:creationId xmlns:p14="http://schemas.microsoft.com/office/powerpoint/2010/main" val="561485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7"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4">
                                            <p:txEl>
                                              <p:pRg st="0" end="0"/>
                                            </p:txEl>
                                          </p:spTgt>
                                        </p:tgtEl>
                                        <p:attrNameLst>
                                          <p:attrName>fill.type</p:attrName>
                                        </p:attrNameLst>
                                      </p:cBhvr>
                                      <p:to>
                                        <p:strVal val="solid"/>
                                      </p:to>
                                    </p:set>
                                  </p:childTnLst>
                                </p:cTn>
                              </p:par>
                            </p:childTnLst>
                          </p:cTn>
                        </p:par>
                        <p:par>
                          <p:cTn id="10" fill="hold" nodeType="afterGroup">
                            <p:stCondLst>
                              <p:cond delay="1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4">
                                            <p:txEl>
                                              <p:pRg st="1" end="1"/>
                                            </p:txEl>
                                          </p:spTgt>
                                        </p:tgtEl>
                                        <p:attrNameLst>
                                          <p:attrName>style.visibility</p:attrName>
                                        </p:attrNameLst>
                                      </p:cBhvr>
                                      <p:to>
                                        <p:strVal val="visible"/>
                                      </p:to>
                                    </p:set>
                                    <p:anim calcmode="discrete" valueType="clr">
                                      <p:cBhvr override="childStyle">
                                        <p:cTn id="13" dur="80"/>
                                        <p:tgtEl>
                                          <p:spTgt spid="1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1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2"/>
          <p:cNvSpPr txBox="1">
            <a:spLocks noChangeArrowheads="1"/>
          </p:cNvSpPr>
          <p:nvPr/>
        </p:nvSpPr>
        <p:spPr bwMode="auto">
          <a:xfrm>
            <a:off x="577516" y="855330"/>
            <a:ext cx="381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FF0000"/>
                </a:solidFill>
                <a:latin typeface="Times New Roman" pitchFamily="18" charset="0"/>
                <a:cs typeface="Times New Roman" pitchFamily="18" charset="0"/>
              </a:rPr>
              <a:t>e. </a:t>
            </a:r>
            <a:r>
              <a:rPr lang="en-US" sz="2800" b="1" dirty="0" err="1">
                <a:solidFill>
                  <a:srgbClr val="FF0000"/>
                </a:solidFill>
                <a:latin typeface="Times New Roman" pitchFamily="18" charset="0"/>
                <a:cs typeface="Times New Roman" pitchFamily="18" charset="0"/>
              </a:rPr>
              <a:t>Sử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dụng</a:t>
            </a:r>
            <a:r>
              <a:rPr lang="en-US" sz="2800" b="1" dirty="0">
                <a:solidFill>
                  <a:srgbClr val="FF0000"/>
                </a:solidFill>
                <a:latin typeface="Times New Roman" pitchFamily="18" charset="0"/>
                <a:cs typeface="Times New Roman" pitchFamily="18" charset="0"/>
              </a:rPr>
              <a:t>:</a:t>
            </a:r>
          </a:p>
        </p:txBody>
      </p:sp>
      <p:sp>
        <p:nvSpPr>
          <p:cNvPr id="15" name="Text Box 9"/>
          <p:cNvSpPr txBox="1">
            <a:spLocks noChangeArrowheads="1"/>
          </p:cNvSpPr>
          <p:nvPr/>
        </p:nvSpPr>
        <p:spPr bwMode="auto">
          <a:xfrm>
            <a:off x="577516" y="1508180"/>
            <a:ext cx="8458200" cy="152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spcBef>
                <a:spcPct val="50000"/>
              </a:spcBef>
            </a:pPr>
            <a:r>
              <a:rPr lang="en-US" sz="2800" b="1" dirty="0" err="1">
                <a:solidFill>
                  <a:srgbClr val="0000FF"/>
                </a:solidFill>
                <a:latin typeface="Times New Roman" panose="02020603050405020304" pitchFamily="18" charset="0"/>
                <a:cs typeface="Times New Roman" pitchFamily="18" charset="0"/>
              </a:rPr>
              <a:t>Đèn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huỳnh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thường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được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đâu</a:t>
            </a:r>
            <a:r>
              <a:rPr lang="en-US" sz="2800" b="1" dirty="0">
                <a:solidFill>
                  <a:srgbClr val="0000FF"/>
                </a:solidFill>
                <a:latin typeface="Times New Roman" pitchFamily="18" charset="0"/>
                <a:cs typeface="Times New Roman" pitchFamily="18" charset="0"/>
              </a:rPr>
              <a:t>? </a:t>
            </a:r>
          </a:p>
          <a:p>
            <a:pPr eaLnBrk="1" hangingPunct="1">
              <a:lnSpc>
                <a:spcPct val="150000"/>
              </a:lnSpc>
              <a:spcBef>
                <a:spcPct val="50000"/>
              </a:spcBef>
            </a:pPr>
            <a:r>
              <a:rPr lang="en-US" sz="2800" b="1" dirty="0" err="1">
                <a:solidFill>
                  <a:srgbClr val="0000FF"/>
                </a:solidFill>
                <a:latin typeface="Times New Roman" pitchFamily="18" charset="0"/>
                <a:cs typeface="Times New Roman" pitchFamily="18" charset="0"/>
              </a:rPr>
              <a:t>Làm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nào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đèn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tốt</a:t>
            </a:r>
            <a:r>
              <a:rPr lang="en-US" sz="2800" b="1" dirty="0">
                <a:solidFill>
                  <a:srgbClr val="0000FF"/>
                </a:solidFill>
                <a:latin typeface="Times New Roman" pitchFamily="18" charset="0"/>
                <a:cs typeface="Times New Roman" pitchFamily="18" charset="0"/>
              </a:rPr>
              <a:t> ?</a:t>
            </a:r>
          </a:p>
        </p:txBody>
      </p:sp>
      <p:sp>
        <p:nvSpPr>
          <p:cNvPr id="16" name="Text Box 13"/>
          <p:cNvSpPr txBox="1">
            <a:spLocks noChangeArrowheads="1"/>
          </p:cNvSpPr>
          <p:nvPr/>
        </p:nvSpPr>
        <p:spPr bwMode="auto">
          <a:xfrm>
            <a:off x="577516" y="3290421"/>
            <a:ext cx="84582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Đèn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huỳnh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quang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thường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được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sử</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dụng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để</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chiếu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sáng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trong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nhà</a:t>
            </a:r>
            <a:r>
              <a:rPr lang="en-US" sz="2800" b="1" dirty="0">
                <a:solidFill>
                  <a:srgbClr val="000000"/>
                </a:solidFill>
                <a:latin typeface="Times New Roman" pitchFamily="18" charset="0"/>
                <a:cs typeface="Times New Roman" pitchFamily="18" charset="0"/>
              </a:rPr>
              <a:t>.</a:t>
            </a:r>
            <a:endParaRPr lang="en-US" sz="2800" b="1" dirty="0">
              <a:solidFill>
                <a:srgbClr val="000000"/>
              </a:solidFill>
              <a:latin typeface="VNI-Times" pitchFamily="2" charset="0"/>
              <a:cs typeface="Arial" charset="0"/>
            </a:endParaRPr>
          </a:p>
          <a:p>
            <a:pPr eaLnBrk="1" hangingPunct="1">
              <a:spcBef>
                <a:spcPct val="50000"/>
              </a:spcBef>
              <a:buFontTx/>
              <a:buChar char="-"/>
            </a:pP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Để</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giữ</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cho</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đèn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phát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sáng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tốt</a:t>
            </a:r>
            <a:r>
              <a:rPr lang="en-US" sz="2800" b="1" dirty="0">
                <a:solidFill>
                  <a:srgbClr val="000000"/>
                </a:solidFill>
                <a:latin typeface="Times New Roman" pitchFamily="18" charset="0"/>
                <a:cs typeface="Times New Roman" pitchFamily="18" charset="0"/>
              </a:rPr>
              <a:t> ta </a:t>
            </a:r>
            <a:r>
              <a:rPr lang="en-US" sz="2800" b="1" dirty="0" err="1">
                <a:solidFill>
                  <a:srgbClr val="000000"/>
                </a:solidFill>
                <a:latin typeface="Times New Roman" pitchFamily="18" charset="0"/>
                <a:cs typeface="Times New Roman" pitchFamily="18" charset="0"/>
              </a:rPr>
              <a:t>phải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lau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chùi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bộ</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đèn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thường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xuyên</a:t>
            </a:r>
            <a:r>
              <a:rPr lang="en-US" sz="2800" b="1" dirty="0">
                <a:solidFill>
                  <a:srgbClr val="000000"/>
                </a:solidFill>
                <a:latin typeface="Times New Roman" pitchFamily="18" charset="0"/>
                <a:cs typeface="Times New Roman" pitchFamily="18" charset="0"/>
              </a:rPr>
              <a:t>.</a:t>
            </a:r>
            <a:endParaRPr lang="en-US" sz="2800" b="1" dirty="0">
              <a:solidFill>
                <a:srgbClr val="000000"/>
              </a:solidFill>
              <a:latin typeface="VNI-Times" pitchFamily="2" charset="0"/>
              <a:cs typeface="Arial" charset="0"/>
            </a:endParaRPr>
          </a:p>
        </p:txBody>
      </p:sp>
      <p:pic>
        <p:nvPicPr>
          <p:cNvPr id="2" name="Picture 1">
            <a:extLst>
              <a:ext uri="{FF2B5EF4-FFF2-40B4-BE49-F238E27FC236}">
                <a16:creationId xmlns:a16="http://schemas.microsoft.com/office/drawing/2014/main" id="{0FC20367-A4AF-4266-9065-27B2D4B15612}"/>
              </a:ext>
            </a:extLst>
          </p:cNvPr>
          <p:cNvPicPr>
            <a:picLocks noChangeAspect="1"/>
          </p:cNvPicPr>
          <p:nvPr/>
        </p:nvPicPr>
        <p:blipFill>
          <a:blip r:embed="rId3"/>
          <a:stretch>
            <a:fillRect/>
          </a:stretch>
        </p:blipFill>
        <p:spPr>
          <a:xfrm>
            <a:off x="0" y="12192"/>
            <a:ext cx="9144000" cy="6833615"/>
          </a:xfrm>
          <a:prstGeom prst="rect">
            <a:avLst/>
          </a:prstGeom>
        </p:spPr>
      </p:pic>
    </p:spTree>
    <p:extLst>
      <p:ext uri="{BB962C8B-B14F-4D97-AF65-F5344CB8AC3E}">
        <p14:creationId xmlns:p14="http://schemas.microsoft.com/office/powerpoint/2010/main" val="4204510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63575" y="264932"/>
            <a:ext cx="914400" cy="884237"/>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1" y="4950741"/>
            <a:ext cx="9144000" cy="190726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p:cNvPicPr>
            <a:picLocks noChangeAspect="1"/>
          </p:cNvPicPr>
          <p:nvPr/>
        </p:nvPicPr>
        <p:blipFill>
          <a:blip r:embed="rId2"/>
          <a:stretch>
            <a:fillRect/>
          </a:stretch>
        </p:blipFill>
        <p:spPr>
          <a:xfrm>
            <a:off x="1524000" y="1174164"/>
            <a:ext cx="6302869" cy="4389614"/>
          </a:xfrm>
          <a:prstGeom prst="rect">
            <a:avLst/>
          </a:prstGeom>
        </p:spPr>
      </p:pic>
      <p:pic>
        <p:nvPicPr>
          <p:cNvPr id="2" name="Picture 1">
            <a:extLst>
              <a:ext uri="{FF2B5EF4-FFF2-40B4-BE49-F238E27FC236}">
                <a16:creationId xmlns:a16="http://schemas.microsoft.com/office/drawing/2014/main" id="{F737DA60-D359-46B5-9421-A0B8DBD16F3E}"/>
              </a:ext>
            </a:extLst>
          </p:cNvPr>
          <p:cNvPicPr>
            <a:picLocks noChangeAspect="1"/>
          </p:cNvPicPr>
          <p:nvPr/>
        </p:nvPicPr>
        <p:blipFill>
          <a:blip r:embed="rId3"/>
          <a:stretch>
            <a:fillRect/>
          </a:stretch>
        </p:blipFill>
        <p:spPr>
          <a:xfrm>
            <a:off x="0" y="12192"/>
            <a:ext cx="9144000" cy="6833615"/>
          </a:xfrm>
          <a:prstGeom prst="rect">
            <a:avLst/>
          </a:prstGeom>
        </p:spPr>
      </p:pic>
    </p:spTree>
    <p:extLst>
      <p:ext uri="{BB962C8B-B14F-4D97-AF65-F5344CB8AC3E}">
        <p14:creationId xmlns:p14="http://schemas.microsoft.com/office/powerpoint/2010/main" val="4080988883"/>
      </p:ext>
    </p:extLst>
  </p:cSld>
  <p:clrMapOvr>
    <a:masterClrMapping/>
  </p:clrMapOvr>
  <p:transition spd="slow" advClick="0">
    <p:cover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0" y="5038186"/>
            <a:ext cx="9144000" cy="1805694"/>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7782"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Rectangle 13"/>
          <p:cNvSpPr/>
          <p:nvPr/>
        </p:nvSpPr>
        <p:spPr>
          <a:xfrm>
            <a:off x="834189" y="1366897"/>
            <a:ext cx="7856622" cy="2062103"/>
          </a:xfrm>
          <a:prstGeom prst="rect">
            <a:avLst/>
          </a:prstGeom>
        </p:spPr>
        <p:txBody>
          <a:bodyPr wrap="square">
            <a:spAutoFit/>
          </a:bodyPr>
          <a:lstStyle/>
          <a:p>
            <a:r>
              <a:rPr lang="en-US" sz="3200" dirty="0" err="1">
                <a:solidFill>
                  <a:srgbClr val="0070C0"/>
                </a:solidFill>
                <a:latin typeface="Times New Roman" panose="02020603050405020304" pitchFamily="18" charset="0"/>
                <a:cs typeface="Times New Roman" panose="02020603050405020304" pitchFamily="18" charset="0"/>
              </a:rPr>
              <a:t>Bóng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đèn</a:t>
            </a:r>
            <a:r>
              <a:rPr lang="en-US" sz="3200" dirty="0">
                <a:solidFill>
                  <a:srgbClr val="0070C0"/>
                </a:solidFill>
                <a:latin typeface="Times New Roman" panose="02020603050405020304" pitchFamily="18" charset="0"/>
                <a:cs typeface="Times New Roman" panose="02020603050405020304" pitchFamily="18" charset="0"/>
              </a:rPr>
              <a:t> compact </a:t>
            </a:r>
            <a:r>
              <a:rPr lang="en-US" sz="3200" dirty="0" err="1">
                <a:solidFill>
                  <a:srgbClr val="0070C0"/>
                </a:solidFill>
                <a:latin typeface="Times New Roman" panose="02020603050405020304" pitchFamily="18" charset="0"/>
                <a:cs typeface="Times New Roman" panose="02020603050405020304" pitchFamily="18" charset="0"/>
              </a:rPr>
              <a:t>là</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bóng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đèn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huỳnh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quang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có</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công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suất</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nhỏ</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có</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hình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chữ</a:t>
            </a:r>
            <a:r>
              <a:rPr lang="en-US" sz="3200" dirty="0">
                <a:solidFill>
                  <a:srgbClr val="0070C0"/>
                </a:solidFill>
                <a:latin typeface="Times New Roman" panose="02020603050405020304" pitchFamily="18" charset="0"/>
                <a:cs typeface="Times New Roman" panose="02020603050405020304" pitchFamily="18" charset="0"/>
              </a:rPr>
              <a:t> U </a:t>
            </a:r>
            <a:r>
              <a:rPr lang="en-US" sz="3200" dirty="0" err="1">
                <a:solidFill>
                  <a:srgbClr val="0070C0"/>
                </a:solidFill>
                <a:latin typeface="Times New Roman" panose="02020603050405020304" pitchFamily="18" charset="0"/>
                <a:cs typeface="Times New Roman" panose="02020603050405020304" pitchFamily="18" charset="0"/>
              </a:rPr>
              <a:t>hoặc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có</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dạng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ống</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xoắn</a:t>
            </a:r>
            <a:br>
              <a:rPr lang="vi-VN" sz="3200" dirty="0"/>
            </a:b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834189" y="772180"/>
            <a:ext cx="45491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dirty="0">
                <a:solidFill>
                  <a:schemeClr val="accent6">
                    <a:lumMod val="75000"/>
                  </a:schemeClr>
                </a:solidFill>
              </a:rPr>
              <a:t>3.</a:t>
            </a:r>
            <a:r>
              <a:rPr lang="en-US" sz="2800" b="1" dirty="0">
                <a:solidFill>
                  <a:schemeClr val="accent6">
                    <a:lumMod val="75000"/>
                  </a:schemeClr>
                </a:solidFill>
              </a:rPr>
              <a:t> BÓNG ĐÈN COMPACT: </a:t>
            </a:r>
            <a:endParaRPr lang="en-US" altLang="vi-VN" sz="2800" b="1" dirty="0">
              <a:solidFill>
                <a:schemeClr val="accent6">
                  <a:lumMod val="75000"/>
                </a:schemeClr>
              </a:solidFill>
            </a:endParaRPr>
          </a:p>
        </p:txBody>
      </p:sp>
      <p:pic>
        <p:nvPicPr>
          <p:cNvPr id="2" name="Picture 1"/>
          <p:cNvPicPr>
            <a:picLocks noChangeAspect="1"/>
          </p:cNvPicPr>
          <p:nvPr/>
        </p:nvPicPr>
        <p:blipFill rotWithShape="1">
          <a:blip r:embed="rId3"/>
          <a:srcRect b="19486"/>
          <a:stretch/>
        </p:blipFill>
        <p:spPr>
          <a:xfrm>
            <a:off x="1728089" y="3124200"/>
            <a:ext cx="6068822" cy="2616279"/>
          </a:xfrm>
          <a:prstGeom prst="rect">
            <a:avLst/>
          </a:prstGeom>
        </p:spPr>
      </p:pic>
      <p:pic>
        <p:nvPicPr>
          <p:cNvPr id="3" name="Picture 2">
            <a:extLst>
              <a:ext uri="{FF2B5EF4-FFF2-40B4-BE49-F238E27FC236}">
                <a16:creationId xmlns:a16="http://schemas.microsoft.com/office/drawing/2014/main" id="{14DE2F6C-9210-4A61-A921-000721DF2650}"/>
              </a:ext>
            </a:extLst>
          </p:cNvPr>
          <p:cNvPicPr>
            <a:picLocks noChangeAspect="1"/>
          </p:cNvPicPr>
          <p:nvPr/>
        </p:nvPicPr>
        <p:blipFill>
          <a:blip r:embed="rId4"/>
          <a:stretch>
            <a:fillRect/>
          </a:stretch>
        </p:blipFill>
        <p:spPr>
          <a:xfrm>
            <a:off x="0" y="12192"/>
            <a:ext cx="9144000" cy="6833615"/>
          </a:xfrm>
          <a:prstGeom prst="rect">
            <a:avLst/>
          </a:prstGeom>
        </p:spPr>
      </p:pic>
    </p:spTree>
    <p:extLst>
      <p:ext uri="{BB962C8B-B14F-4D97-AF65-F5344CB8AC3E}">
        <p14:creationId xmlns:p14="http://schemas.microsoft.com/office/powerpoint/2010/main" val="294856890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2"/>
          <p:cNvSpPr txBox="1">
            <a:spLocks noChangeArrowheads="1"/>
          </p:cNvSpPr>
          <p:nvPr/>
        </p:nvSpPr>
        <p:spPr bwMode="auto">
          <a:xfrm>
            <a:off x="753979" y="377354"/>
            <a:ext cx="472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vi-VN" sz="2800" b="1" dirty="0">
                <a:solidFill>
                  <a:schemeClr val="accent6">
                    <a:lumMod val="75000"/>
                  </a:schemeClr>
                </a:solidFill>
                <a:latin typeface="Times New Roman" panose="02020603050405020304" pitchFamily="18" charset="0"/>
                <a:cs typeface="Times New Roman" panose="02020603050405020304" pitchFamily="18" charset="0"/>
              </a:rPr>
              <a:t>3.</a:t>
            </a:r>
            <a:r>
              <a:rPr lang="en-US" sz="2800" b="1" dirty="0">
                <a:solidFill>
                  <a:schemeClr val="accent6">
                    <a:lumMod val="75000"/>
                  </a:schemeClr>
                </a:solidFill>
                <a:latin typeface="Times New Roman" panose="02020603050405020304" pitchFamily="18" charset="0"/>
                <a:cs typeface="Times New Roman" panose="02020603050405020304" pitchFamily="18" charset="0"/>
              </a:rPr>
              <a:t> BÓNG ĐÈN COMPACT: </a:t>
            </a:r>
            <a:endParaRPr lang="en-US" altLang="vi-VN"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83000" name="Text Box 56"/>
          <p:cNvSpPr txBox="1">
            <a:spLocks noChangeArrowheads="1"/>
          </p:cNvSpPr>
          <p:nvPr/>
        </p:nvSpPr>
        <p:spPr bwMode="auto">
          <a:xfrm>
            <a:off x="753979" y="1261500"/>
            <a:ext cx="807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err="1">
                <a:latin typeface="Times New Roman" pitchFamily="18" charset="0"/>
                <a:cs typeface="Times New Roman" pitchFamily="18" charset="0"/>
              </a:rPr>
              <a:t>Cấu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đèn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compac</a:t>
            </a:r>
            <a:r>
              <a:rPr lang="en-US" sz="2800" b="1" dirty="0">
                <a:latin typeface="Times New Roman" pitchFamily="18" charset="0"/>
                <a:cs typeface="Times New Roman" pitchFamily="18" charset="0"/>
              </a:rPr>
              <a:t> </a:t>
            </a:r>
          </a:p>
        </p:txBody>
      </p:sp>
      <p:grpSp>
        <p:nvGrpSpPr>
          <p:cNvPr id="35846" name="Group 8"/>
          <p:cNvGrpSpPr>
            <a:grpSpLocks/>
          </p:cNvGrpSpPr>
          <p:nvPr/>
        </p:nvGrpSpPr>
        <p:grpSpPr bwMode="auto">
          <a:xfrm>
            <a:off x="1011422" y="1981200"/>
            <a:ext cx="7121156" cy="4343400"/>
            <a:chOff x="1066800" y="4482308"/>
            <a:chExt cx="6515100" cy="2209800"/>
          </a:xfrm>
        </p:grpSpPr>
        <p:pic>
          <p:nvPicPr>
            <p:cNvPr id="33797" name="Picture 7"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100" y="4482308"/>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8" descr="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572000"/>
              <a:ext cx="22860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9" name="Group 16"/>
            <p:cNvGrpSpPr>
              <a:grpSpLocks/>
            </p:cNvGrpSpPr>
            <p:nvPr/>
          </p:nvGrpSpPr>
          <p:grpSpPr bwMode="auto">
            <a:xfrm>
              <a:off x="2352675" y="4800600"/>
              <a:ext cx="3962400" cy="523875"/>
              <a:chOff x="1482" y="3024"/>
              <a:chExt cx="2496" cy="330"/>
            </a:xfrm>
          </p:grpSpPr>
          <p:sp>
            <p:nvSpPr>
              <p:cNvPr id="33804" name="Text Box 12"/>
              <p:cNvSpPr txBox="1">
                <a:spLocks noChangeArrowheads="1"/>
              </p:cNvSpPr>
              <p:nvPr/>
            </p:nvSpPr>
            <p:spPr bwMode="auto">
              <a:xfrm>
                <a:off x="2304" y="3024"/>
                <a:ext cx="129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err="1">
                    <a:solidFill>
                      <a:srgbClr val="0000FF"/>
                    </a:solidFill>
                    <a:latin typeface="Times New Roman" pitchFamily="18" charset="0"/>
                    <a:cs typeface="Times New Roman" pitchFamily="18" charset="0"/>
                  </a:rPr>
                  <a:t>Bóng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đèn</a:t>
                </a:r>
                <a:endParaRPr lang="en-US" sz="2800" b="1" dirty="0">
                  <a:solidFill>
                    <a:srgbClr val="0000FF"/>
                  </a:solidFill>
                  <a:latin typeface="Times New Roman" pitchFamily="18" charset="0"/>
                  <a:cs typeface="Times New Roman" pitchFamily="18" charset="0"/>
                </a:endParaRPr>
              </a:p>
            </p:txBody>
          </p:sp>
          <p:sp>
            <p:nvSpPr>
              <p:cNvPr id="33805" name="Line 14"/>
              <p:cNvSpPr>
                <a:spLocks noChangeShapeType="1"/>
              </p:cNvSpPr>
              <p:nvPr/>
            </p:nvSpPr>
            <p:spPr bwMode="auto">
              <a:xfrm flipH="1">
                <a:off x="1482" y="3151"/>
                <a:ext cx="768" cy="9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06" name="Line 15"/>
              <p:cNvSpPr>
                <a:spLocks noChangeShapeType="1"/>
              </p:cNvSpPr>
              <p:nvPr/>
            </p:nvSpPr>
            <p:spPr bwMode="auto">
              <a:xfrm>
                <a:off x="3258" y="3151"/>
                <a:ext cx="720" cy="14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3800" name="Group 19"/>
            <p:cNvGrpSpPr>
              <a:grpSpLocks/>
            </p:cNvGrpSpPr>
            <p:nvPr/>
          </p:nvGrpSpPr>
          <p:grpSpPr bwMode="auto">
            <a:xfrm>
              <a:off x="3124200" y="5867412"/>
              <a:ext cx="2590800" cy="523876"/>
              <a:chOff x="1968" y="3696"/>
              <a:chExt cx="1632" cy="330"/>
            </a:xfrm>
          </p:grpSpPr>
          <p:sp>
            <p:nvSpPr>
              <p:cNvPr id="33801" name="Text Box 13"/>
              <p:cNvSpPr txBox="1">
                <a:spLocks noChangeArrowheads="1"/>
              </p:cNvSpPr>
              <p:nvPr/>
            </p:nvSpPr>
            <p:spPr bwMode="auto">
              <a:xfrm>
                <a:off x="2352" y="3696"/>
                <a:ext cx="124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err="1">
                    <a:solidFill>
                      <a:srgbClr val="0000FF"/>
                    </a:solidFill>
                    <a:latin typeface="Times New Roman" pitchFamily="18" charset="0"/>
                    <a:cs typeface="Times New Roman" pitchFamily="18" charset="0"/>
                  </a:rPr>
                  <a:t>Đuôi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đèn</a:t>
                </a:r>
                <a:endParaRPr lang="en-US" sz="2800" b="1" dirty="0">
                  <a:solidFill>
                    <a:srgbClr val="0000FF"/>
                  </a:solidFill>
                  <a:latin typeface="VNI-Times" pitchFamily="2" charset="0"/>
                  <a:cs typeface="Arial" charset="0"/>
                </a:endParaRPr>
              </a:p>
            </p:txBody>
          </p:sp>
          <p:sp>
            <p:nvSpPr>
              <p:cNvPr id="33802" name="Line 17"/>
              <p:cNvSpPr>
                <a:spLocks noChangeShapeType="1"/>
              </p:cNvSpPr>
              <p:nvPr/>
            </p:nvSpPr>
            <p:spPr bwMode="auto">
              <a:xfrm flipH="1">
                <a:off x="1968" y="3813"/>
                <a:ext cx="384" cy="9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03" name="Line 18"/>
              <p:cNvSpPr>
                <a:spLocks noChangeShapeType="1"/>
              </p:cNvSpPr>
              <p:nvPr/>
            </p:nvSpPr>
            <p:spPr bwMode="auto">
              <a:xfrm>
                <a:off x="3192" y="3813"/>
                <a:ext cx="322" cy="61"/>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pic>
        <p:nvPicPr>
          <p:cNvPr id="2" name="Picture 1">
            <a:extLst>
              <a:ext uri="{FF2B5EF4-FFF2-40B4-BE49-F238E27FC236}">
                <a16:creationId xmlns:a16="http://schemas.microsoft.com/office/drawing/2014/main" id="{BC6E3AF6-8CF7-42EF-8A25-AA541B07E500}"/>
              </a:ext>
            </a:extLst>
          </p:cNvPr>
          <p:cNvPicPr>
            <a:picLocks noChangeAspect="1"/>
          </p:cNvPicPr>
          <p:nvPr/>
        </p:nvPicPr>
        <p:blipFill>
          <a:blip r:embed="rId4"/>
          <a:stretch>
            <a:fillRect/>
          </a:stretch>
        </p:blipFill>
        <p:spPr>
          <a:xfrm>
            <a:off x="0" y="12192"/>
            <a:ext cx="9144000" cy="6833615"/>
          </a:xfrm>
          <a:prstGeom prst="rect">
            <a:avLst/>
          </a:prstGeom>
        </p:spPr>
      </p:pic>
    </p:spTree>
    <p:extLst>
      <p:ext uri="{BB962C8B-B14F-4D97-AF65-F5344CB8AC3E}">
        <p14:creationId xmlns:p14="http://schemas.microsoft.com/office/powerpoint/2010/main" val="3000695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3000"/>
                                        </p:tgtEl>
                                        <p:attrNameLst>
                                          <p:attrName>style.visibility</p:attrName>
                                        </p:attrNameLst>
                                      </p:cBhvr>
                                      <p:to>
                                        <p:strVal val="visible"/>
                                      </p:to>
                                    </p:set>
                                    <p:animEffect transition="in" filter="fade">
                                      <p:cBhvr>
                                        <p:cTn id="7" dur="1000"/>
                                        <p:tgtEl>
                                          <p:spTgt spid="83000"/>
                                        </p:tgtEl>
                                      </p:cBhvr>
                                    </p:animEffect>
                                    <p:anim calcmode="lin" valueType="num">
                                      <p:cBhvr>
                                        <p:cTn id="8" dur="1000" fill="hold"/>
                                        <p:tgtEl>
                                          <p:spTgt spid="83000"/>
                                        </p:tgtEl>
                                        <p:attrNameLst>
                                          <p:attrName>ppt_x</p:attrName>
                                        </p:attrNameLst>
                                      </p:cBhvr>
                                      <p:tavLst>
                                        <p:tav tm="0">
                                          <p:val>
                                            <p:strVal val="#ppt_x"/>
                                          </p:val>
                                        </p:tav>
                                        <p:tav tm="100000">
                                          <p:val>
                                            <p:strVal val="#ppt_x"/>
                                          </p:val>
                                        </p:tav>
                                      </p:tavLst>
                                    </p:anim>
                                    <p:anim calcmode="lin" valueType="num">
                                      <p:cBhvr>
                                        <p:cTn id="9" dur="1000" fill="hold"/>
                                        <p:tgtEl>
                                          <p:spTgt spid="8300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5846"/>
                                        </p:tgtEl>
                                        <p:attrNameLst>
                                          <p:attrName>style.visibility</p:attrName>
                                        </p:attrNameLst>
                                      </p:cBhvr>
                                      <p:to>
                                        <p:strVal val="visible"/>
                                      </p:to>
                                    </p:set>
                                    <p:anim calcmode="lin" valueType="num">
                                      <p:cBhvr additive="base">
                                        <p:cTn id="14" dur="500" fill="hold"/>
                                        <p:tgtEl>
                                          <p:spTgt spid="35846"/>
                                        </p:tgtEl>
                                        <p:attrNameLst>
                                          <p:attrName>ppt_x</p:attrName>
                                        </p:attrNameLst>
                                      </p:cBhvr>
                                      <p:tavLst>
                                        <p:tav tm="0">
                                          <p:val>
                                            <p:strVal val="#ppt_x"/>
                                          </p:val>
                                        </p:tav>
                                        <p:tav tm="100000">
                                          <p:val>
                                            <p:strVal val="#ppt_x"/>
                                          </p:val>
                                        </p:tav>
                                      </p:tavLst>
                                    </p:anim>
                                    <p:anim calcmode="lin" valueType="num">
                                      <p:cBhvr additive="base">
                                        <p:cTn id="15" dur="500" fill="hold"/>
                                        <p:tgtEl>
                                          <p:spTgt spid="358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0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2"/>
          <p:cNvSpPr txBox="1">
            <a:spLocks noChangeArrowheads="1"/>
          </p:cNvSpPr>
          <p:nvPr/>
        </p:nvSpPr>
        <p:spPr bwMode="auto">
          <a:xfrm>
            <a:off x="342013" y="208434"/>
            <a:ext cx="472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vi-VN" sz="2800" b="1" dirty="0">
                <a:solidFill>
                  <a:srgbClr val="FF0000"/>
                </a:solidFill>
                <a:latin typeface="Times New Roman" panose="02020603050405020304" pitchFamily="18" charset="0"/>
                <a:cs typeface="Times New Roman" panose="02020603050405020304" pitchFamily="18" charset="0"/>
              </a:rPr>
              <a:t>3.</a:t>
            </a:r>
            <a:r>
              <a:rPr lang="en-US" sz="2800" b="1" dirty="0">
                <a:solidFill>
                  <a:srgbClr val="FF0000"/>
                </a:solidFill>
                <a:latin typeface="Times New Roman" panose="02020603050405020304" pitchFamily="18" charset="0"/>
                <a:cs typeface="Times New Roman" panose="02020603050405020304" pitchFamily="18" charset="0"/>
              </a:rPr>
              <a:t> BÓNG ĐÈN COMPACT: </a:t>
            </a:r>
            <a:endParaRPr lang="en-US" altLang="vi-VN" sz="2800" b="1" dirty="0">
              <a:solidFill>
                <a:srgbClr val="FF0000"/>
              </a:solidFill>
              <a:latin typeface="Times New Roman" panose="02020603050405020304" pitchFamily="18" charset="0"/>
              <a:cs typeface="Times New Roman" panose="02020603050405020304" pitchFamily="18" charset="0"/>
            </a:endParaRPr>
          </a:p>
        </p:txBody>
      </p:sp>
      <p:sp>
        <p:nvSpPr>
          <p:cNvPr id="9" name="Text Box 9"/>
          <p:cNvSpPr txBox="1">
            <a:spLocks noChangeArrowheads="1"/>
          </p:cNvSpPr>
          <p:nvPr/>
        </p:nvSpPr>
        <p:spPr bwMode="auto">
          <a:xfrm>
            <a:off x="309563" y="747713"/>
            <a:ext cx="80772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Cấu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tạo</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Gồm</a:t>
            </a:r>
            <a:r>
              <a:rPr lang="en-US" sz="2800" b="1" dirty="0">
                <a:solidFill>
                  <a:srgbClr val="000000"/>
                </a:solidFill>
                <a:latin typeface="Times New Roman" pitchFamily="18" charset="0"/>
                <a:cs typeface="Times New Roman" pitchFamily="18" charset="0"/>
              </a:rPr>
              <a:t> 2 </a:t>
            </a:r>
            <a:r>
              <a:rPr lang="en-US" sz="2800" b="1" dirty="0" err="1">
                <a:solidFill>
                  <a:srgbClr val="000000"/>
                </a:solidFill>
                <a:latin typeface="Times New Roman" pitchFamily="18" charset="0"/>
                <a:cs typeface="Times New Roman" pitchFamily="18" charset="0"/>
              </a:rPr>
              <a:t>phần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Bóng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đèn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và</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đuôi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đèn</a:t>
            </a:r>
            <a:r>
              <a:rPr lang="en-US" sz="2800" b="1" dirty="0">
                <a:solidFill>
                  <a:srgbClr val="000000"/>
                </a:solidFill>
                <a:latin typeface="Times New Roman" pitchFamily="18" charset="0"/>
                <a:cs typeface="Times New Roman" pitchFamily="18" charset="0"/>
              </a:rPr>
              <a:t>. </a:t>
            </a:r>
          </a:p>
          <a:p>
            <a:pPr eaLnBrk="1" hangingPunct="1">
              <a:spcBef>
                <a:spcPct val="50000"/>
              </a:spcBef>
            </a:pPr>
            <a:r>
              <a:rPr lang="en-US" sz="2800" b="1" dirty="0" err="1">
                <a:solidFill>
                  <a:srgbClr val="000000"/>
                </a:solidFill>
                <a:latin typeface="Times New Roman" pitchFamily="18" charset="0"/>
                <a:cs typeface="Times New Roman" pitchFamily="18" charset="0"/>
              </a:rPr>
              <a:t>Chấn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lưu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được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đặt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trong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đuôi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đèn</a:t>
            </a:r>
            <a:r>
              <a:rPr lang="en-US" sz="2800" b="1" dirty="0">
                <a:solidFill>
                  <a:srgbClr val="000000"/>
                </a:solidFill>
                <a:latin typeface="Times New Roman" pitchFamily="18" charset="0"/>
                <a:cs typeface="Times New Roman" pitchFamily="18" charset="0"/>
              </a:rPr>
              <a:t>.</a:t>
            </a:r>
          </a:p>
        </p:txBody>
      </p:sp>
      <p:sp>
        <p:nvSpPr>
          <p:cNvPr id="10" name="Text Box 10"/>
          <p:cNvSpPr txBox="1">
            <a:spLocks noChangeArrowheads="1"/>
          </p:cNvSpPr>
          <p:nvPr/>
        </p:nvSpPr>
        <p:spPr bwMode="auto">
          <a:xfrm>
            <a:off x="288758" y="2534653"/>
            <a:ext cx="809800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Đặc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điểm</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Kích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thước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gọn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nhẹ</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dễ</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sử</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dụng</a:t>
            </a:r>
            <a:r>
              <a:rPr lang="en-US" sz="2800" b="1" dirty="0">
                <a:solidFill>
                  <a:srgbClr val="000000"/>
                </a:solidFill>
                <a:latin typeface="Times New Roman" pitchFamily="18" charset="0"/>
                <a:cs typeface="Times New Roman" pitchFamily="18" charset="0"/>
              </a:rPr>
              <a:t>.</a:t>
            </a:r>
          </a:p>
          <a:p>
            <a:pPr eaLnBrk="1" hangingPunct="1">
              <a:spcBef>
                <a:spcPct val="50000"/>
              </a:spcBef>
            </a:pPr>
            <a:r>
              <a:rPr lang="en-US" sz="2800" b="1" dirty="0" err="1">
                <a:solidFill>
                  <a:srgbClr val="000000"/>
                </a:solidFill>
                <a:latin typeface="Times New Roman" pitchFamily="18" charset="0"/>
                <a:cs typeface="Times New Roman" pitchFamily="18" charset="0"/>
              </a:rPr>
              <a:t>Hiệu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suất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phát</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quang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gấp</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khoảng</a:t>
            </a:r>
            <a:r>
              <a:rPr lang="en-US" sz="2800" b="1" dirty="0">
                <a:solidFill>
                  <a:srgbClr val="000000"/>
                </a:solidFill>
                <a:latin typeface="Times New Roman" pitchFamily="18" charset="0"/>
                <a:cs typeface="Times New Roman" pitchFamily="18" charset="0"/>
              </a:rPr>
              <a:t> 4 </a:t>
            </a:r>
            <a:r>
              <a:rPr lang="en-US" sz="2800" b="1" dirty="0" err="1">
                <a:solidFill>
                  <a:srgbClr val="000000"/>
                </a:solidFill>
                <a:latin typeface="Times New Roman" pitchFamily="18" charset="0"/>
                <a:cs typeface="Times New Roman" pitchFamily="18" charset="0"/>
              </a:rPr>
              <a:t>lần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đèn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sợi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đốt</a:t>
            </a:r>
            <a:r>
              <a:rPr lang="en-US" sz="2800" b="1" dirty="0">
                <a:solidFill>
                  <a:srgbClr val="000000"/>
                </a:solidFill>
                <a:latin typeface="Times New Roman" pitchFamily="18" charset="0"/>
                <a:cs typeface="Times New Roman" pitchFamily="18" charset="0"/>
              </a:rPr>
              <a:t>.</a:t>
            </a:r>
            <a:endParaRPr lang="en-US" sz="2800" b="1" dirty="0">
              <a:solidFill>
                <a:srgbClr val="000000"/>
              </a:solidFill>
              <a:latin typeface="VNI-Times" pitchFamily="2" charset="0"/>
              <a:cs typeface="Arial" charset="0"/>
            </a:endParaRPr>
          </a:p>
        </p:txBody>
      </p:sp>
      <p:sp>
        <p:nvSpPr>
          <p:cNvPr id="11" name="Text Box 11"/>
          <p:cNvSpPr txBox="1">
            <a:spLocks noChangeArrowheads="1"/>
          </p:cNvSpPr>
          <p:nvPr/>
        </p:nvSpPr>
        <p:spPr bwMode="auto">
          <a:xfrm>
            <a:off x="304800" y="1925053"/>
            <a:ext cx="80819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solidFill>
                  <a:srgbClr val="FF0000"/>
                </a:solidFill>
                <a:latin typeface="Times New Roman" panose="02020603050405020304" pitchFamily="18" charset="0"/>
                <a:cs typeface="Times New Roman" pitchFamily="18" charset="0"/>
              </a:rPr>
              <a:t>-</a:t>
            </a:r>
            <a:r>
              <a:rPr lang="en-US" sz="2800" b="1" dirty="0">
                <a:solidFill>
                  <a:srgbClr val="FF0000"/>
                </a:solidFill>
                <a:latin typeface="Times New Roman" panose="02020603050405020304"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Nguyên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lý</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việc</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itchFamily="18" charset="0"/>
                <a:cs typeface="Times New Roman" pitchFamily="18" charset="0"/>
              </a:rPr>
              <a:t>Giống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đèn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ống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huỳnh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quang</a:t>
            </a:r>
            <a:r>
              <a:rPr lang="en-US" sz="2800" b="1" dirty="0">
                <a:solidFill>
                  <a:srgbClr val="000000"/>
                </a:solidFill>
                <a:latin typeface="Times New Roman" panose="02020603050405020304" pitchFamily="18" charset="0"/>
                <a:cs typeface="Times New Roman" panose="02020603050405020304" pitchFamily="18" charset="0"/>
              </a:rPr>
              <a:t>.</a:t>
            </a:r>
          </a:p>
        </p:txBody>
      </p:sp>
      <p:grpSp>
        <p:nvGrpSpPr>
          <p:cNvPr id="36872" name="Group 11"/>
          <p:cNvGrpSpPr>
            <a:grpSpLocks/>
          </p:cNvGrpSpPr>
          <p:nvPr/>
        </p:nvGrpSpPr>
        <p:grpSpPr bwMode="auto">
          <a:xfrm>
            <a:off x="189613" y="3928311"/>
            <a:ext cx="4876800" cy="2012950"/>
            <a:chOff x="1066800" y="4495800"/>
            <a:chExt cx="6553200" cy="2335216"/>
          </a:xfrm>
        </p:grpSpPr>
        <p:pic>
          <p:nvPicPr>
            <p:cNvPr id="34826" name="Picture 7"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4958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8" descr="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572000"/>
              <a:ext cx="22860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8" name="Group 16"/>
            <p:cNvGrpSpPr>
              <a:grpSpLocks/>
            </p:cNvGrpSpPr>
            <p:nvPr/>
          </p:nvGrpSpPr>
          <p:grpSpPr bwMode="auto">
            <a:xfrm>
              <a:off x="2133600" y="4724402"/>
              <a:ext cx="4572000" cy="963613"/>
              <a:chOff x="1344" y="2976"/>
              <a:chExt cx="2880" cy="607"/>
            </a:xfrm>
          </p:grpSpPr>
          <p:sp>
            <p:nvSpPr>
              <p:cNvPr id="34833" name="Text Box 12"/>
              <p:cNvSpPr txBox="1">
                <a:spLocks noChangeArrowheads="1"/>
              </p:cNvSpPr>
              <p:nvPr/>
            </p:nvSpPr>
            <p:spPr bwMode="auto">
              <a:xfrm>
                <a:off x="2304" y="2976"/>
                <a:ext cx="960" cy="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latin typeface="Times New Roman" pitchFamily="18" charset="0"/>
                    <a:cs typeface="Times New Roman" pitchFamily="18" charset="0"/>
                  </a:rPr>
                  <a:t>Bóng đèn</a:t>
                </a:r>
              </a:p>
            </p:txBody>
          </p:sp>
          <p:sp>
            <p:nvSpPr>
              <p:cNvPr id="34834" name="Line 14"/>
              <p:cNvSpPr>
                <a:spLocks noChangeShapeType="1"/>
              </p:cNvSpPr>
              <p:nvPr/>
            </p:nvSpPr>
            <p:spPr bwMode="auto">
              <a:xfrm flipH="1">
                <a:off x="1344" y="3216"/>
                <a:ext cx="1008" cy="9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4835" name="Line 15"/>
              <p:cNvSpPr>
                <a:spLocks noChangeShapeType="1"/>
              </p:cNvSpPr>
              <p:nvPr/>
            </p:nvSpPr>
            <p:spPr bwMode="auto">
              <a:xfrm>
                <a:off x="3168" y="3216"/>
                <a:ext cx="1056" cy="14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4829" name="Group 19"/>
            <p:cNvGrpSpPr>
              <a:grpSpLocks/>
            </p:cNvGrpSpPr>
            <p:nvPr/>
          </p:nvGrpSpPr>
          <p:grpSpPr bwMode="auto">
            <a:xfrm>
              <a:off x="3124200" y="5867403"/>
              <a:ext cx="2743200" cy="963613"/>
              <a:chOff x="1968" y="3696"/>
              <a:chExt cx="1728" cy="607"/>
            </a:xfrm>
          </p:grpSpPr>
          <p:sp>
            <p:nvSpPr>
              <p:cNvPr id="34830" name="Text Box 13"/>
              <p:cNvSpPr txBox="1">
                <a:spLocks noChangeArrowheads="1"/>
              </p:cNvSpPr>
              <p:nvPr/>
            </p:nvSpPr>
            <p:spPr bwMode="auto">
              <a:xfrm>
                <a:off x="2352" y="3696"/>
                <a:ext cx="960" cy="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err="1">
                    <a:solidFill>
                      <a:srgbClr val="0000FF"/>
                    </a:solidFill>
                    <a:latin typeface="Times New Roman" pitchFamily="18" charset="0"/>
                    <a:cs typeface="Times New Roman" pitchFamily="18" charset="0"/>
                  </a:rPr>
                  <a:t>Đuôi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đèn</a:t>
                </a:r>
                <a:endParaRPr lang="en-US" sz="2400" b="1" dirty="0">
                  <a:solidFill>
                    <a:srgbClr val="0000FF"/>
                  </a:solidFill>
                  <a:latin typeface="Times New Roman" pitchFamily="18" charset="0"/>
                  <a:cs typeface="Times New Roman" pitchFamily="18" charset="0"/>
                </a:endParaRPr>
              </a:p>
            </p:txBody>
          </p:sp>
          <p:sp>
            <p:nvSpPr>
              <p:cNvPr id="34831" name="Line 17"/>
              <p:cNvSpPr>
                <a:spLocks noChangeShapeType="1"/>
              </p:cNvSpPr>
              <p:nvPr/>
            </p:nvSpPr>
            <p:spPr bwMode="auto">
              <a:xfrm flipH="1">
                <a:off x="1968" y="3936"/>
                <a:ext cx="384" cy="9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4832" name="Line 18"/>
              <p:cNvSpPr>
                <a:spLocks noChangeShapeType="1"/>
              </p:cNvSpPr>
              <p:nvPr/>
            </p:nvSpPr>
            <p:spPr bwMode="auto">
              <a:xfrm>
                <a:off x="3168" y="3888"/>
                <a:ext cx="528" cy="9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pic>
        <p:nvPicPr>
          <p:cNvPr id="36873" name="Picture 5" descr="bo den da su li copy"/>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l="17308" t="59616" r="34976" b="15384"/>
          <a:stretch>
            <a:fillRect/>
          </a:stretch>
        </p:blipFill>
        <p:spPr>
          <a:xfrm>
            <a:off x="4876800" y="4379913"/>
            <a:ext cx="4038600" cy="1730374"/>
          </a:xfrm>
          <a:noFill/>
        </p:spPr>
      </p:pic>
      <p:sp>
        <p:nvSpPr>
          <p:cNvPr id="36874" name="Text Box 12"/>
          <p:cNvSpPr txBox="1">
            <a:spLocks noChangeArrowheads="1"/>
          </p:cNvSpPr>
          <p:nvPr/>
        </p:nvSpPr>
        <p:spPr bwMode="auto">
          <a:xfrm>
            <a:off x="7162800" y="3924300"/>
            <a:ext cx="17129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latin typeface="Times New Roman" pitchFamily="18" charset="0"/>
                <a:cs typeface="Times New Roman" pitchFamily="18" charset="0"/>
              </a:rPr>
              <a:t>Chấn lưu</a:t>
            </a:r>
          </a:p>
        </p:txBody>
      </p:sp>
      <p:sp>
        <p:nvSpPr>
          <p:cNvPr id="36875" name="Line 14"/>
          <p:cNvSpPr>
            <a:spLocks noChangeShapeType="1"/>
          </p:cNvSpPr>
          <p:nvPr/>
        </p:nvSpPr>
        <p:spPr bwMode="auto">
          <a:xfrm flipH="1">
            <a:off x="6575425" y="4289425"/>
            <a:ext cx="627063" cy="55086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2" name="Picture 1">
            <a:extLst>
              <a:ext uri="{FF2B5EF4-FFF2-40B4-BE49-F238E27FC236}">
                <a16:creationId xmlns:a16="http://schemas.microsoft.com/office/drawing/2014/main" id="{2E78CC69-9716-4925-8875-C6230BC225F5}"/>
              </a:ext>
            </a:extLst>
          </p:cNvPr>
          <p:cNvPicPr>
            <a:picLocks noChangeAspect="1"/>
          </p:cNvPicPr>
          <p:nvPr/>
        </p:nvPicPr>
        <p:blipFill>
          <a:blip r:embed="rId5"/>
          <a:stretch>
            <a:fillRect/>
          </a:stretch>
        </p:blipFill>
        <p:spPr>
          <a:xfrm>
            <a:off x="0" y="12192"/>
            <a:ext cx="9144000" cy="6833615"/>
          </a:xfrm>
          <a:prstGeom prst="rect">
            <a:avLst/>
          </a:prstGeom>
        </p:spPr>
      </p:pic>
    </p:spTree>
    <p:extLst>
      <p:ext uri="{BB962C8B-B14F-4D97-AF65-F5344CB8AC3E}">
        <p14:creationId xmlns:p14="http://schemas.microsoft.com/office/powerpoint/2010/main" val="1861415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872"/>
                                        </p:tgtEl>
                                        <p:attrNameLst>
                                          <p:attrName>style.visibility</p:attrName>
                                        </p:attrNameLst>
                                      </p:cBhvr>
                                      <p:to>
                                        <p:strVal val="visible"/>
                                      </p:to>
                                    </p:set>
                                    <p:anim calcmode="lin" valueType="num">
                                      <p:cBhvr additive="base">
                                        <p:cTn id="7" dur="500" fill="hold"/>
                                        <p:tgtEl>
                                          <p:spTgt spid="36872"/>
                                        </p:tgtEl>
                                        <p:attrNameLst>
                                          <p:attrName>ppt_x</p:attrName>
                                        </p:attrNameLst>
                                      </p:cBhvr>
                                      <p:tavLst>
                                        <p:tav tm="0">
                                          <p:val>
                                            <p:strVal val="#ppt_x"/>
                                          </p:val>
                                        </p:tav>
                                        <p:tav tm="100000">
                                          <p:val>
                                            <p:strVal val="#ppt_x"/>
                                          </p:val>
                                        </p:tav>
                                      </p:tavLst>
                                    </p:anim>
                                    <p:anim calcmode="lin" valueType="num">
                                      <p:cBhvr additive="base">
                                        <p:cTn id="8" dur="500" fill="hold"/>
                                        <p:tgtEl>
                                          <p:spTgt spid="368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6873"/>
                                        </p:tgtEl>
                                        <p:attrNameLst>
                                          <p:attrName>style.visibility</p:attrName>
                                        </p:attrNameLst>
                                      </p:cBhvr>
                                      <p:to>
                                        <p:strVal val="visible"/>
                                      </p:to>
                                    </p:set>
                                    <p:anim calcmode="lin" valueType="num">
                                      <p:cBhvr additive="base">
                                        <p:cTn id="13" dur="500" fill="hold"/>
                                        <p:tgtEl>
                                          <p:spTgt spid="36873"/>
                                        </p:tgtEl>
                                        <p:attrNameLst>
                                          <p:attrName>ppt_x</p:attrName>
                                        </p:attrNameLst>
                                      </p:cBhvr>
                                      <p:tavLst>
                                        <p:tav tm="0">
                                          <p:val>
                                            <p:strVal val="#ppt_x"/>
                                          </p:val>
                                        </p:tav>
                                        <p:tav tm="100000">
                                          <p:val>
                                            <p:strVal val="#ppt_x"/>
                                          </p:val>
                                        </p:tav>
                                      </p:tavLst>
                                    </p:anim>
                                    <p:anim calcmode="lin" valueType="num">
                                      <p:cBhvr additive="base">
                                        <p:cTn id="14" dur="500" fill="hold"/>
                                        <p:tgtEl>
                                          <p:spTgt spid="3687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6875"/>
                                        </p:tgtEl>
                                        <p:attrNameLst>
                                          <p:attrName>style.visibility</p:attrName>
                                        </p:attrNameLst>
                                      </p:cBhvr>
                                      <p:to>
                                        <p:strVal val="visible"/>
                                      </p:to>
                                    </p:set>
                                    <p:anim calcmode="lin" valueType="num">
                                      <p:cBhvr additive="base">
                                        <p:cTn id="17" dur="500" fill="hold"/>
                                        <p:tgtEl>
                                          <p:spTgt spid="36875"/>
                                        </p:tgtEl>
                                        <p:attrNameLst>
                                          <p:attrName>ppt_x</p:attrName>
                                        </p:attrNameLst>
                                      </p:cBhvr>
                                      <p:tavLst>
                                        <p:tav tm="0">
                                          <p:val>
                                            <p:strVal val="#ppt_x"/>
                                          </p:val>
                                        </p:tav>
                                        <p:tav tm="100000">
                                          <p:val>
                                            <p:strVal val="#ppt_x"/>
                                          </p:val>
                                        </p:tav>
                                      </p:tavLst>
                                    </p:anim>
                                    <p:anim calcmode="lin" valueType="num">
                                      <p:cBhvr additive="base">
                                        <p:cTn id="18" dur="500" fill="hold"/>
                                        <p:tgtEl>
                                          <p:spTgt spid="3687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6874"/>
                                        </p:tgtEl>
                                        <p:attrNameLst>
                                          <p:attrName>style.visibility</p:attrName>
                                        </p:attrNameLst>
                                      </p:cBhvr>
                                      <p:to>
                                        <p:strVal val="visible"/>
                                      </p:to>
                                    </p:set>
                                    <p:anim calcmode="lin" valueType="num">
                                      <p:cBhvr additive="base">
                                        <p:cTn id="21" dur="500" fill="hold"/>
                                        <p:tgtEl>
                                          <p:spTgt spid="36874"/>
                                        </p:tgtEl>
                                        <p:attrNameLst>
                                          <p:attrName>ppt_x</p:attrName>
                                        </p:attrNameLst>
                                      </p:cBhvr>
                                      <p:tavLst>
                                        <p:tav tm="0">
                                          <p:val>
                                            <p:strVal val="#ppt_x"/>
                                          </p:val>
                                        </p:tav>
                                        <p:tav tm="100000">
                                          <p:val>
                                            <p:strVal val="#ppt_x"/>
                                          </p:val>
                                        </p:tav>
                                      </p:tavLst>
                                    </p:anim>
                                    <p:anim calcmode="lin" valueType="num">
                                      <p:cBhvr additive="base">
                                        <p:cTn id="22" dur="500" fill="hold"/>
                                        <p:tgtEl>
                                          <p:spTgt spid="36874"/>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9"/>
                                        </p:tgtEl>
                                        <p:attrNameLst>
                                          <p:attrName>style.visibility</p:attrName>
                                        </p:attrNameLst>
                                      </p:cBhvr>
                                      <p:to>
                                        <p:strVal val="visible"/>
                                      </p:to>
                                    </p:set>
                                    <p:anim calcmode="discrete" valueType="clr">
                                      <p:cBhvr override="childStyle">
                                        <p:cTn id="2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9"/>
                                        </p:tgtEl>
                                        <p:attrNameLst>
                                          <p:attrName>fillcolor</p:attrName>
                                        </p:attrNameLst>
                                      </p:cBhvr>
                                      <p:tavLst>
                                        <p:tav tm="0">
                                          <p:val>
                                            <p:clrVal>
                                              <a:schemeClr val="accent2"/>
                                            </p:clrVal>
                                          </p:val>
                                        </p:tav>
                                        <p:tav tm="50000">
                                          <p:val>
                                            <p:clrVal>
                                              <a:schemeClr val="hlink"/>
                                            </p:clrVal>
                                          </p:val>
                                        </p:tav>
                                      </p:tavLst>
                                    </p:anim>
                                    <p:set>
                                      <p:cBhvr>
                                        <p:cTn id="29" dur="80"/>
                                        <p:tgtEl>
                                          <p:spTgt spid="9"/>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1"/>
                                        </p:tgtEl>
                                        <p:attrNameLst>
                                          <p:attrName>style.visibility</p:attrName>
                                        </p:attrNameLst>
                                      </p:cBhvr>
                                      <p:to>
                                        <p:strVal val="visible"/>
                                      </p:to>
                                    </p:set>
                                    <p:anim calcmode="discrete" valueType="clr">
                                      <p:cBhvr override="childStyle">
                                        <p:cTn id="34"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1"/>
                                        </p:tgtEl>
                                        <p:attrNameLst>
                                          <p:attrName>fillcolor</p:attrName>
                                        </p:attrNameLst>
                                      </p:cBhvr>
                                      <p:tavLst>
                                        <p:tav tm="0">
                                          <p:val>
                                            <p:clrVal>
                                              <a:schemeClr val="accent2"/>
                                            </p:clrVal>
                                          </p:val>
                                        </p:tav>
                                        <p:tav tm="50000">
                                          <p:val>
                                            <p:clrVal>
                                              <a:schemeClr val="hlink"/>
                                            </p:clrVal>
                                          </p:val>
                                        </p:tav>
                                      </p:tavLst>
                                    </p:anim>
                                    <p:set>
                                      <p:cBhvr>
                                        <p:cTn id="36" dur="80"/>
                                        <p:tgtEl>
                                          <p:spTgt spid="11"/>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10"/>
                                        </p:tgtEl>
                                        <p:attrNameLst>
                                          <p:attrName>style.visibility</p:attrName>
                                        </p:attrNameLst>
                                      </p:cBhvr>
                                      <p:to>
                                        <p:strVal val="visible"/>
                                      </p:to>
                                    </p:set>
                                    <p:anim calcmode="discrete" valueType="clr">
                                      <p:cBhvr override="childStyle">
                                        <p:cTn id="41"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0"/>
                                        </p:tgtEl>
                                        <p:attrNameLst>
                                          <p:attrName>fillcolor</p:attrName>
                                        </p:attrNameLst>
                                      </p:cBhvr>
                                      <p:tavLst>
                                        <p:tav tm="0">
                                          <p:val>
                                            <p:clrVal>
                                              <a:schemeClr val="accent2"/>
                                            </p:clrVal>
                                          </p:val>
                                        </p:tav>
                                        <p:tav tm="50000">
                                          <p:val>
                                            <p:clrVal>
                                              <a:schemeClr val="hlink"/>
                                            </p:clrVal>
                                          </p:val>
                                        </p:tav>
                                      </p:tavLst>
                                    </p:anim>
                                    <p:set>
                                      <p:cBhvr>
                                        <p:cTn id="43"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36874" grpId="0"/>
      <p:bldP spid="368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8" name="Text Box 12"/>
          <p:cNvSpPr txBox="1">
            <a:spLocks noChangeArrowheads="1"/>
          </p:cNvSpPr>
          <p:nvPr/>
        </p:nvSpPr>
        <p:spPr bwMode="auto">
          <a:xfrm>
            <a:off x="731921" y="1458893"/>
            <a:ext cx="8458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bóng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đèn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ghi</a:t>
            </a:r>
            <a:r>
              <a:rPr lang="en-US" sz="2800" b="1" dirty="0">
                <a:latin typeface="Times New Roman" pitchFamily="18" charset="0"/>
                <a:cs typeface="Times New Roman" pitchFamily="18" charset="0"/>
              </a:rPr>
              <a:t> 220V- 8W</a:t>
            </a:r>
            <a:r>
              <a:rPr lang="en-US" sz="2800" b="1" dirty="0">
                <a:latin typeface="VNI-Times" pitchFamily="2" charset="0"/>
                <a:cs typeface="Arial"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ý </a:t>
            </a:r>
            <a:r>
              <a:rPr lang="en-US" sz="2800" b="1" dirty="0" err="1">
                <a:latin typeface="Times New Roman" pitchFamily="18" charset="0"/>
                <a:cs typeface="Times New Roman" pitchFamily="18" charset="0"/>
              </a:rPr>
              <a:t>nghĩa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VNI-Times" pitchFamily="2" charset="0"/>
                <a:cs typeface="Arial" charset="0"/>
              </a:rPr>
              <a:t>?</a:t>
            </a:r>
          </a:p>
        </p:txBody>
      </p:sp>
      <p:sp>
        <p:nvSpPr>
          <p:cNvPr id="30723" name="Text Box 13"/>
          <p:cNvSpPr txBox="1">
            <a:spLocks noChangeArrowheads="1"/>
          </p:cNvSpPr>
          <p:nvPr/>
        </p:nvSpPr>
        <p:spPr bwMode="auto">
          <a:xfrm>
            <a:off x="665747" y="763044"/>
            <a:ext cx="533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FF0000"/>
                </a:solidFill>
                <a:latin typeface="VNI-Times" pitchFamily="2" charset="0"/>
                <a:cs typeface="Arial"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liệu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thuật</a:t>
            </a:r>
            <a:endParaRPr lang="en-US" sz="2800" b="1" dirty="0">
              <a:solidFill>
                <a:srgbClr val="FF0000"/>
              </a:solidFill>
              <a:latin typeface="Times New Roman" pitchFamily="18" charset="0"/>
              <a:cs typeface="Times New Roman" pitchFamily="18" charset="0"/>
            </a:endParaRPr>
          </a:p>
        </p:txBody>
      </p:sp>
      <p:sp>
        <p:nvSpPr>
          <p:cNvPr id="91150" name="Text Box 14"/>
          <p:cNvSpPr txBox="1">
            <a:spLocks noChangeArrowheads="1"/>
          </p:cNvSpPr>
          <p:nvPr/>
        </p:nvSpPr>
        <p:spPr bwMode="auto">
          <a:xfrm>
            <a:off x="705853" y="2614863"/>
            <a:ext cx="440155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0000FF"/>
                </a:solidFill>
                <a:latin typeface="VNI-Times" pitchFamily="2" charset="0"/>
                <a:cs typeface="Arial" charset="0"/>
              </a:rPr>
              <a:t>- </a:t>
            </a:r>
            <a:r>
              <a:rPr lang="en-US" sz="2800" b="1" dirty="0">
                <a:solidFill>
                  <a:srgbClr val="0000FF"/>
                </a:solidFill>
                <a:latin typeface="Times New Roman" pitchFamily="18" charset="0"/>
                <a:cs typeface="Times New Roman" pitchFamily="18" charset="0"/>
              </a:rPr>
              <a:t>220V: </a:t>
            </a:r>
            <a:r>
              <a:rPr lang="en-US" sz="2800" b="1" dirty="0" err="1">
                <a:solidFill>
                  <a:srgbClr val="0000FF"/>
                </a:solidFill>
                <a:latin typeface="Times New Roman" pitchFamily="18" charset="0"/>
                <a:cs typeface="Times New Roman" pitchFamily="18" charset="0"/>
              </a:rPr>
              <a:t>Điện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định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mức</a:t>
            </a:r>
            <a:r>
              <a:rPr lang="en-US" sz="2800" b="1" dirty="0">
                <a:solidFill>
                  <a:srgbClr val="0000FF"/>
                </a:solidFill>
                <a:latin typeface="VNI-Times" pitchFamily="2" charset="0"/>
                <a:cs typeface="Arial" charset="0"/>
              </a:rPr>
              <a:t>.</a:t>
            </a:r>
          </a:p>
          <a:p>
            <a:pPr eaLnBrk="1" hangingPunct="1">
              <a:spcBef>
                <a:spcPct val="50000"/>
              </a:spcBef>
            </a:pPr>
            <a:r>
              <a:rPr lang="en-US" sz="2800" b="1" dirty="0">
                <a:solidFill>
                  <a:srgbClr val="0000FF"/>
                </a:solidFill>
                <a:latin typeface="VNI-Times" pitchFamily="2" charset="0"/>
                <a:cs typeface="Arial" charset="0"/>
              </a:rPr>
              <a:t>- </a:t>
            </a:r>
            <a:r>
              <a:rPr lang="en-US" sz="2800" b="1" dirty="0">
                <a:solidFill>
                  <a:srgbClr val="0000FF"/>
                </a:solidFill>
                <a:latin typeface="Times New Roman" pitchFamily="18" charset="0"/>
                <a:cs typeface="Times New Roman" pitchFamily="18" charset="0"/>
              </a:rPr>
              <a:t>8W: </a:t>
            </a:r>
            <a:r>
              <a:rPr lang="en-US" sz="2800" b="1" dirty="0" err="1">
                <a:solidFill>
                  <a:srgbClr val="0000FF"/>
                </a:solidFill>
                <a:latin typeface="Times New Roman" pitchFamily="18" charset="0"/>
                <a:cs typeface="Times New Roman" pitchFamily="18" charset="0"/>
              </a:rPr>
              <a:t>Công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định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mức</a:t>
            </a:r>
            <a:r>
              <a:rPr lang="en-US" sz="2800" b="1" dirty="0">
                <a:solidFill>
                  <a:srgbClr val="0000FF"/>
                </a:solidFill>
                <a:latin typeface="VNI-Times" pitchFamily="2" charset="0"/>
                <a:cs typeface="Arial" charset="0"/>
              </a:rPr>
              <a:t>.</a:t>
            </a:r>
          </a:p>
        </p:txBody>
      </p:sp>
      <p:pic>
        <p:nvPicPr>
          <p:cNvPr id="2" name="Picture 1">
            <a:extLst>
              <a:ext uri="{FF2B5EF4-FFF2-40B4-BE49-F238E27FC236}">
                <a16:creationId xmlns:a16="http://schemas.microsoft.com/office/drawing/2014/main" id="{E88A1431-AA6C-4493-B5D1-A9731459FC38}"/>
              </a:ext>
            </a:extLst>
          </p:cNvPr>
          <p:cNvPicPr>
            <a:picLocks noChangeAspect="1"/>
          </p:cNvPicPr>
          <p:nvPr/>
        </p:nvPicPr>
        <p:blipFill>
          <a:blip r:embed="rId2"/>
          <a:stretch>
            <a:fillRect/>
          </a:stretch>
        </p:blipFill>
        <p:spPr>
          <a:xfrm>
            <a:off x="0" y="12192"/>
            <a:ext cx="9144000" cy="6833615"/>
          </a:xfrm>
          <a:prstGeom prst="rect">
            <a:avLst/>
          </a:prstGeom>
        </p:spPr>
      </p:pic>
    </p:spTree>
    <p:extLst>
      <p:ext uri="{BB962C8B-B14F-4D97-AF65-F5344CB8AC3E}">
        <p14:creationId xmlns:p14="http://schemas.microsoft.com/office/powerpoint/2010/main" val="3804663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1148"/>
                                        </p:tgtEl>
                                        <p:attrNameLst>
                                          <p:attrName>style.visibility</p:attrName>
                                        </p:attrNameLst>
                                      </p:cBhvr>
                                      <p:to>
                                        <p:strVal val="visible"/>
                                      </p:to>
                                    </p:set>
                                    <p:animEffect transition="in" filter="fade">
                                      <p:cBhvr>
                                        <p:cTn id="7" dur="1000"/>
                                        <p:tgtEl>
                                          <p:spTgt spid="91148"/>
                                        </p:tgtEl>
                                      </p:cBhvr>
                                    </p:animEffect>
                                    <p:anim calcmode="lin" valueType="num">
                                      <p:cBhvr>
                                        <p:cTn id="8" dur="1000" fill="hold"/>
                                        <p:tgtEl>
                                          <p:spTgt spid="91148"/>
                                        </p:tgtEl>
                                        <p:attrNameLst>
                                          <p:attrName>ppt_x</p:attrName>
                                        </p:attrNameLst>
                                      </p:cBhvr>
                                      <p:tavLst>
                                        <p:tav tm="0">
                                          <p:val>
                                            <p:strVal val="#ppt_x"/>
                                          </p:val>
                                        </p:tav>
                                        <p:tav tm="100000">
                                          <p:val>
                                            <p:strVal val="#ppt_x"/>
                                          </p:val>
                                        </p:tav>
                                      </p:tavLst>
                                    </p:anim>
                                    <p:anim calcmode="lin" valueType="num">
                                      <p:cBhvr>
                                        <p:cTn id="9" dur="1000" fill="hold"/>
                                        <p:tgtEl>
                                          <p:spTgt spid="9114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1150">
                                            <p:txEl>
                                              <p:pRg st="0" end="0"/>
                                            </p:txEl>
                                          </p:spTgt>
                                        </p:tgtEl>
                                        <p:attrNameLst>
                                          <p:attrName>style.visibility</p:attrName>
                                        </p:attrNameLst>
                                      </p:cBhvr>
                                      <p:to>
                                        <p:strVal val="visible"/>
                                      </p:to>
                                    </p:set>
                                    <p:anim calcmode="discrete" valueType="clr">
                                      <p:cBhvr override="childStyle">
                                        <p:cTn id="14" dur="80"/>
                                        <p:tgtEl>
                                          <p:spTgt spid="9115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115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91150">
                                            <p:txEl>
                                              <p:pRg st="0" end="0"/>
                                            </p:txEl>
                                          </p:spTgt>
                                        </p:tgtEl>
                                        <p:attrNameLst>
                                          <p:attrName>fill.type</p:attrName>
                                        </p:attrNameLst>
                                      </p:cBhvr>
                                      <p:to>
                                        <p:strVal val="solid"/>
                                      </p:to>
                                    </p:set>
                                  </p:childTnLst>
                                </p:cTn>
                              </p:par>
                            </p:childTnLst>
                          </p:cTn>
                        </p:par>
                        <p:par>
                          <p:cTn id="17" fill="hold" nodeType="afterGroup">
                            <p:stCondLst>
                              <p:cond delay="84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91150">
                                            <p:txEl>
                                              <p:pRg st="1" end="1"/>
                                            </p:txEl>
                                          </p:spTgt>
                                        </p:tgtEl>
                                        <p:attrNameLst>
                                          <p:attrName>style.visibility</p:attrName>
                                        </p:attrNameLst>
                                      </p:cBhvr>
                                      <p:to>
                                        <p:strVal val="visible"/>
                                      </p:to>
                                    </p:set>
                                    <p:anim calcmode="discrete" valueType="clr">
                                      <p:cBhvr override="childStyle">
                                        <p:cTn id="20" dur="80"/>
                                        <p:tgtEl>
                                          <p:spTgt spid="9115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91150">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91150">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3"/>
          <p:cNvSpPr txBox="1">
            <a:spLocks noChangeArrowheads="1"/>
          </p:cNvSpPr>
          <p:nvPr/>
        </p:nvSpPr>
        <p:spPr bwMode="auto">
          <a:xfrm>
            <a:off x="609600" y="914400"/>
            <a:ext cx="533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FF0000"/>
                </a:solidFill>
                <a:latin typeface="VNI-Times" pitchFamily="2" charset="0"/>
                <a:cs typeface="Arial"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liệu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thuật</a:t>
            </a:r>
            <a:endParaRPr lang="en-US" sz="2800" b="1" dirty="0">
              <a:solidFill>
                <a:srgbClr val="FF0000"/>
              </a:solidFill>
              <a:latin typeface="Times New Roman" pitchFamily="18" charset="0"/>
              <a:cs typeface="Times New Roman" pitchFamily="18" charset="0"/>
            </a:endParaRPr>
          </a:p>
        </p:txBody>
      </p:sp>
      <p:sp>
        <p:nvSpPr>
          <p:cNvPr id="14" name="Text Box 11"/>
          <p:cNvSpPr txBox="1">
            <a:spLocks noChangeArrowheads="1"/>
          </p:cNvSpPr>
          <p:nvPr/>
        </p:nvSpPr>
        <p:spPr bwMode="auto">
          <a:xfrm>
            <a:off x="625642" y="1752600"/>
            <a:ext cx="62103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a:solidFill>
                  <a:srgbClr val="000000"/>
                </a:solidFill>
                <a:latin typeface="VNI-Times" pitchFamily="2" charset="0"/>
                <a:cs typeface="Arial" charset="0"/>
              </a:rPr>
              <a:t>- </a:t>
            </a:r>
            <a:r>
              <a:rPr lang="en-US" sz="2800" b="1" dirty="0" err="1">
                <a:solidFill>
                  <a:srgbClr val="0000FF"/>
                </a:solidFill>
                <a:latin typeface="Times New Roman" pitchFamily="18" charset="0"/>
                <a:cs typeface="Times New Roman" pitchFamily="18" charset="0"/>
              </a:rPr>
              <a:t>Điện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định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mức</a:t>
            </a:r>
            <a:r>
              <a:rPr lang="en-US" sz="2800" b="1" dirty="0">
                <a:solidFill>
                  <a:srgbClr val="0000FF"/>
                </a:solidFill>
                <a:latin typeface="Times New Roman" pitchFamily="18" charset="0"/>
                <a:cs typeface="Times New Roman" pitchFamily="18" charset="0"/>
              </a:rPr>
              <a:t> </a:t>
            </a:r>
            <a:r>
              <a:rPr lang="en-US" sz="2800" b="1" dirty="0">
                <a:solidFill>
                  <a:srgbClr val="000000"/>
                </a:solidFill>
                <a:latin typeface="Times New Roman" pitchFamily="18" charset="0"/>
                <a:cs typeface="Times New Roman" pitchFamily="18" charset="0"/>
              </a:rPr>
              <a:t>: 127V, 220V</a:t>
            </a:r>
          </a:p>
          <a:p>
            <a:pPr eaLnBrk="1" hangingPunct="1">
              <a:spcBef>
                <a:spcPct val="50000"/>
              </a:spcBef>
            </a:pPr>
            <a:r>
              <a:rPr lang="en-US" sz="2800" b="1" dirty="0">
                <a:solidFill>
                  <a:srgbClr val="000000"/>
                </a:solidFill>
                <a:latin typeface="VNI-Times" pitchFamily="2" charset="0"/>
                <a:cs typeface="Arial" charset="0"/>
              </a:rPr>
              <a:t>- </a:t>
            </a:r>
            <a:r>
              <a:rPr lang="en-US" sz="2800" b="1" dirty="0" err="1">
                <a:solidFill>
                  <a:srgbClr val="0000FF"/>
                </a:solidFill>
                <a:latin typeface="Times New Roman" pitchFamily="18" charset="0"/>
                <a:cs typeface="Times New Roman" pitchFamily="18" charset="0"/>
              </a:rPr>
              <a:t>Công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định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mức</a:t>
            </a:r>
            <a:r>
              <a:rPr lang="en-US" sz="2800" b="1" dirty="0">
                <a:solidFill>
                  <a:srgbClr val="0000FF"/>
                </a:solidFill>
                <a:latin typeface="Times New Roman" pitchFamily="18" charset="0"/>
                <a:cs typeface="Times New Roman" pitchFamily="18" charset="0"/>
              </a:rPr>
              <a:t> </a:t>
            </a:r>
            <a:r>
              <a:rPr lang="en-US" sz="2800" b="1" dirty="0">
                <a:solidFill>
                  <a:srgbClr val="000000"/>
                </a:solidFill>
                <a:latin typeface="Times New Roman" pitchFamily="18" charset="0"/>
                <a:cs typeface="Times New Roman" pitchFamily="18" charset="0"/>
              </a:rPr>
              <a:t>: 8W, 15W, </a:t>
            </a:r>
            <a:r>
              <a:rPr lang="en-US" sz="2800" b="1" dirty="0">
                <a:solidFill>
                  <a:srgbClr val="000000"/>
                </a:solidFill>
                <a:latin typeface="VNI-Times" pitchFamily="2" charset="0"/>
                <a:cs typeface="Arial" charset="0"/>
              </a:rPr>
              <a:t>. . .</a:t>
            </a:r>
          </a:p>
        </p:txBody>
      </p:sp>
      <p:pic>
        <p:nvPicPr>
          <p:cNvPr id="2" name="Picture 1">
            <a:extLst>
              <a:ext uri="{FF2B5EF4-FFF2-40B4-BE49-F238E27FC236}">
                <a16:creationId xmlns:a16="http://schemas.microsoft.com/office/drawing/2014/main" id="{A03EA5CB-57DE-4BFF-9D61-2983D9C38D09}"/>
              </a:ext>
            </a:extLst>
          </p:cNvPr>
          <p:cNvPicPr>
            <a:picLocks noChangeAspect="1"/>
          </p:cNvPicPr>
          <p:nvPr/>
        </p:nvPicPr>
        <p:blipFill>
          <a:blip r:embed="rId2"/>
          <a:stretch>
            <a:fillRect/>
          </a:stretch>
        </p:blipFill>
        <p:spPr>
          <a:xfrm>
            <a:off x="0" y="12192"/>
            <a:ext cx="9144000" cy="6833615"/>
          </a:xfrm>
          <a:prstGeom prst="rect">
            <a:avLst/>
          </a:prstGeom>
        </p:spPr>
      </p:pic>
    </p:spTree>
    <p:extLst>
      <p:ext uri="{BB962C8B-B14F-4D97-AF65-F5344CB8AC3E}">
        <p14:creationId xmlns:p14="http://schemas.microsoft.com/office/powerpoint/2010/main" val="2759882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7"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4">
                                            <p:txEl>
                                              <p:pRg st="0" end="0"/>
                                            </p:txEl>
                                          </p:spTgt>
                                        </p:tgtEl>
                                        <p:attrNameLst>
                                          <p:attrName>fill.type</p:attrName>
                                        </p:attrNameLst>
                                      </p:cBhvr>
                                      <p:to>
                                        <p:strVal val="solid"/>
                                      </p:to>
                                    </p:set>
                                  </p:childTnLst>
                                </p:cTn>
                              </p:par>
                            </p:childTnLst>
                          </p:cTn>
                        </p:par>
                        <p:par>
                          <p:cTn id="10" fill="hold" nodeType="afterGroup">
                            <p:stCondLst>
                              <p:cond delay="1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4">
                                            <p:txEl>
                                              <p:pRg st="1" end="1"/>
                                            </p:txEl>
                                          </p:spTgt>
                                        </p:tgtEl>
                                        <p:attrNameLst>
                                          <p:attrName>style.visibility</p:attrName>
                                        </p:attrNameLst>
                                      </p:cBhvr>
                                      <p:to>
                                        <p:strVal val="visible"/>
                                      </p:to>
                                    </p:set>
                                    <p:anim calcmode="discrete" valueType="clr">
                                      <p:cBhvr override="childStyle">
                                        <p:cTn id="13" dur="80"/>
                                        <p:tgtEl>
                                          <p:spTgt spid="1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1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 y="4970183"/>
            <a:ext cx="9144001" cy="188781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Rectangle 13"/>
          <p:cNvSpPr/>
          <p:nvPr/>
        </p:nvSpPr>
        <p:spPr>
          <a:xfrm>
            <a:off x="802423" y="1186280"/>
            <a:ext cx="5867082" cy="1815882"/>
          </a:xfrm>
          <a:prstGeom prst="rect">
            <a:avLst/>
          </a:prstGeom>
        </p:spPr>
        <p:txBody>
          <a:bodyPr wrap="square">
            <a:spAutoFit/>
          </a:bodyPr>
          <a:lstStyle/>
          <a:p>
            <a:r>
              <a:rPr lang="en-US" sz="2800" dirty="0">
                <a:solidFill>
                  <a:srgbClr val="0070C0"/>
                </a:solidFill>
                <a:latin typeface="Times New Roman" panose="02020603050405020304" pitchFamily="18" charset="0"/>
                <a:cs typeface="Times New Roman" panose="02020603050405020304" pitchFamily="18" charset="0"/>
              </a:rPr>
              <a:t>Khi </a:t>
            </a:r>
            <a:r>
              <a:rPr lang="en-US" sz="2800" dirty="0" err="1">
                <a:solidFill>
                  <a:srgbClr val="0070C0"/>
                </a:solidFill>
                <a:latin typeface="Times New Roman" panose="02020603050405020304" pitchFamily="18" charset="0"/>
                <a:cs typeface="Times New Roman" panose="02020603050405020304" pitchFamily="18" charset="0"/>
              </a:rPr>
              <a:t>hoạt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mạch</a:t>
            </a:r>
            <a:r>
              <a:rPr lang="en-US" sz="2800" dirty="0">
                <a:solidFill>
                  <a:srgbClr val="0070C0"/>
                </a:solidFill>
                <a:latin typeface="Times New Roman" panose="02020603050405020304" pitchFamily="18" charset="0"/>
                <a:cs typeface="Times New Roman" panose="02020603050405020304" pitchFamily="18" charset="0"/>
              </a:rPr>
              <a:t> Led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ra </a:t>
            </a:r>
            <a:r>
              <a:rPr lang="en-US" sz="2800" dirty="0" err="1">
                <a:solidFill>
                  <a:srgbClr val="0070C0"/>
                </a:solidFill>
                <a:latin typeface="Times New Roman" panose="02020603050405020304" pitchFamily="18" charset="0"/>
                <a:cs typeface="Times New Roman" panose="02020603050405020304" pitchFamily="18" charset="0"/>
              </a:rPr>
              <a:t>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giúp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sáng</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838518" y="603722"/>
            <a:ext cx="33634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dirty="0">
                <a:solidFill>
                  <a:schemeClr val="accent1"/>
                </a:solidFill>
              </a:rPr>
              <a:t>4.</a:t>
            </a:r>
            <a:r>
              <a:rPr lang="en-US" sz="2800" b="1" dirty="0">
                <a:solidFill>
                  <a:schemeClr val="accent1"/>
                </a:solidFill>
              </a:rPr>
              <a:t> BÓNG ĐÈN LED:</a:t>
            </a:r>
            <a:endParaRPr lang="en-US" altLang="vi-VN" sz="2800" b="1" dirty="0">
              <a:solidFill>
                <a:schemeClr val="accent1"/>
              </a:solidFill>
            </a:endParaRPr>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039506"/>
            <a:ext cx="6553200" cy="2953162"/>
          </a:xfrm>
          <a:prstGeom prst="rect">
            <a:avLst/>
          </a:prstGeom>
        </p:spPr>
      </p:pic>
      <p:pic>
        <p:nvPicPr>
          <p:cNvPr id="2" name="Picture 1">
            <a:extLst>
              <a:ext uri="{FF2B5EF4-FFF2-40B4-BE49-F238E27FC236}">
                <a16:creationId xmlns:a16="http://schemas.microsoft.com/office/drawing/2014/main" id="{EBED5335-FEFC-4A81-908A-F26539511A19}"/>
              </a:ext>
            </a:extLst>
          </p:cNvPr>
          <p:cNvPicPr>
            <a:picLocks noChangeAspect="1"/>
          </p:cNvPicPr>
          <p:nvPr/>
        </p:nvPicPr>
        <p:blipFill>
          <a:blip r:embed="rId4"/>
          <a:stretch>
            <a:fillRect/>
          </a:stretch>
        </p:blipFill>
        <p:spPr>
          <a:xfrm>
            <a:off x="0" y="12192"/>
            <a:ext cx="9144000" cy="6833615"/>
          </a:xfrm>
          <a:prstGeom prst="rect">
            <a:avLst/>
          </a:prstGeom>
        </p:spPr>
      </p:pic>
    </p:spTree>
    <p:extLst>
      <p:ext uri="{BB962C8B-B14F-4D97-AF65-F5344CB8AC3E}">
        <p14:creationId xmlns:p14="http://schemas.microsoft.com/office/powerpoint/2010/main" val="130213250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969172"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63310" y="1643155"/>
            <a:ext cx="8131877" cy="1637628"/>
          </a:xfrm>
          <a:prstGeom prst="rect">
            <a:avLst/>
          </a:prstGeom>
        </p:spPr>
        <p:txBody>
          <a:bodyPr wrap="square">
            <a:spAutoFit/>
          </a:bodyPr>
          <a:lstStyle/>
          <a:p>
            <a:pPr>
              <a:lnSpc>
                <a:spcPct val="107000"/>
              </a:lnSpc>
              <a:spcBef>
                <a:spcPct val="0"/>
              </a:spcBef>
            </a:pPr>
            <a:r>
              <a:rPr lang="vi-VN" dirty="0"/>
              <a:t> </a:t>
            </a:r>
            <a:r>
              <a:rPr lang="vi-VN" sz="3200" dirty="0">
                <a:solidFill>
                  <a:srgbClr val="0070C0"/>
                </a:solidFill>
                <a:latin typeface="Times New Roman" panose="02020603050405020304" pitchFamily="18" charset="0"/>
                <a:ea typeface="+mj-ea"/>
                <a:cs typeface="Times New Roman" panose="02020603050405020304" pitchFamily="18" charset="0"/>
              </a:rPr>
              <a:t>LED là loại linh kiện điện tử phát sáng khi có dòng điện chạy qua. Lumen là đơn vị đo độ sáng phát ra từ một nguồn sáng kí hiệu là lm  </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06" y="304800"/>
            <a:ext cx="1629894" cy="923990"/>
          </a:xfrm>
          <a:prstGeom prst="rect">
            <a:avLst/>
          </a:prstGeom>
        </p:spPr>
      </p:pic>
      <p:sp>
        <p:nvSpPr>
          <p:cNvPr id="6" name="Freeform 5"/>
          <p:cNvSpPr/>
          <p:nvPr/>
        </p:nvSpPr>
        <p:spPr>
          <a:xfrm>
            <a:off x="0" y="4970183"/>
            <a:ext cx="9144000" cy="1900611"/>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8"/>
          <p:cNvPicPr>
            <a:picLocks noChangeAspect="1"/>
          </p:cNvPicPr>
          <p:nvPr/>
        </p:nvPicPr>
        <p:blipFill>
          <a:blip r:embed="rId4"/>
          <a:stretch>
            <a:fillRect/>
          </a:stretch>
        </p:blipFill>
        <p:spPr>
          <a:xfrm>
            <a:off x="1890786" y="3889310"/>
            <a:ext cx="5876924" cy="2133600"/>
          </a:xfrm>
          <a:prstGeom prst="rect">
            <a:avLst/>
          </a:prstGeom>
        </p:spPr>
      </p:pic>
    </p:spTree>
    <p:extLst>
      <p:ext uri="{BB962C8B-B14F-4D97-AF65-F5344CB8AC3E}">
        <p14:creationId xmlns:p14="http://schemas.microsoft.com/office/powerpoint/2010/main" val="1999615510"/>
      </p:ext>
    </p:extLst>
  </p:cSld>
  <p:clrMapOvr>
    <a:overrideClrMapping bg1="lt1" tx1="dk1" bg2="lt2" tx2="dk2" accent1="accent1" accent2="accent2" accent3="accent3" accent4="accent4" accent5="accent5" accent6="accent6" hlink="hlink" folHlink="folHlink"/>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457200" y="443556"/>
            <a:ext cx="914400" cy="884237"/>
          </a:xfrm>
          <a:prstGeom prst="ellipse">
            <a:avLst/>
          </a:prstGeom>
          <a:solidFill>
            <a:srgbClr val="4040F5"/>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747964" y="552149"/>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711200" y="212168"/>
            <a:ext cx="203200" cy="239713"/>
          </a:xfrm>
          <a:prstGeom prst="ellipse">
            <a:avLst/>
          </a:prstGeom>
          <a:solidFill>
            <a:srgbClr val="4040F5"/>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095500" y="164171"/>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1" y="5105400"/>
            <a:ext cx="9144001" cy="175260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76500" y="332024"/>
            <a:ext cx="7089775" cy="1384995"/>
          </a:xfrm>
          <a:prstGeom prst="rect">
            <a:avLst/>
          </a:prstGeom>
        </p:spPr>
        <p:txBody>
          <a:bodyPr wrap="square">
            <a:spAutoFit/>
          </a:bodyPr>
          <a:lstStyle/>
          <a:p>
            <a:pPr algn="just"/>
            <a:r>
              <a:rPr lang="vi-VN" sz="2800" dirty="0">
                <a:solidFill>
                  <a:srgbClr val="00B050"/>
                </a:solidFill>
                <a:latin typeface="Times New Roman" panose="02020603050405020304" pitchFamily="18" charset="0"/>
              </a:rPr>
              <a:t>Bóng đèn huỳnh quang và bóng đèn compact tiêu thụ điện ít hơn so với bóng đèn sợi</a:t>
            </a:r>
            <a:r>
              <a:rPr lang="en-US" sz="2800" dirty="0">
                <a:solidFill>
                  <a:srgbClr val="00B050"/>
                </a:solidFill>
                <a:latin typeface="Times New Roman" panose="02020603050405020304" pitchFamily="18" charset="0"/>
              </a:rPr>
              <a:t> </a:t>
            </a:r>
            <a:r>
              <a:rPr lang="vi-VN" sz="2800" dirty="0">
                <a:solidFill>
                  <a:srgbClr val="00B050"/>
                </a:solidFill>
                <a:latin typeface="Times New Roman" panose="02020603050405020304" pitchFamily="18" charset="0"/>
              </a:rPr>
              <a:t>đốt. </a:t>
            </a:r>
            <a:r>
              <a:rPr lang="en-US" sz="2800" dirty="0">
                <a:solidFill>
                  <a:srgbClr val="00B050"/>
                </a:solidFill>
                <a:latin typeface="Times New Roman" panose="02020603050405020304" pitchFamily="18" charset="0"/>
              </a:rPr>
              <a:t>B</a:t>
            </a:r>
            <a:r>
              <a:rPr lang="vi-VN" sz="2800" dirty="0">
                <a:solidFill>
                  <a:srgbClr val="00B050"/>
                </a:solidFill>
                <a:latin typeface="Times New Roman" panose="02020603050405020304" pitchFamily="18" charset="0"/>
              </a:rPr>
              <a:t>óng </a:t>
            </a:r>
            <a:r>
              <a:rPr lang="en-US" sz="2800" dirty="0" err="1">
                <a:solidFill>
                  <a:srgbClr val="00B050"/>
                </a:solidFill>
                <a:latin typeface="Times New Roman" panose="02020603050405020304" pitchFamily="18" charset="0"/>
              </a:rPr>
              <a:t>đèn</a:t>
            </a:r>
            <a:r>
              <a:rPr lang="vi-VN" sz="2800" dirty="0">
                <a:solidFill>
                  <a:srgbClr val="00B050"/>
                </a:solidFill>
                <a:latin typeface="Times New Roman" panose="02020603050405020304" pitchFamily="18" charset="0"/>
              </a:rPr>
              <a:t> </a:t>
            </a:r>
            <a:r>
              <a:rPr lang="en-US" sz="2800" dirty="0">
                <a:solidFill>
                  <a:srgbClr val="00B050"/>
                </a:solidFill>
                <a:latin typeface="Times New Roman" panose="02020603050405020304" pitchFamily="18" charset="0"/>
              </a:rPr>
              <a:t>LED</a:t>
            </a:r>
            <a:r>
              <a:rPr lang="vi-VN" sz="2800" dirty="0">
                <a:solidFill>
                  <a:srgbClr val="00B050"/>
                </a:solidFill>
                <a:latin typeface="Times New Roman" panose="02020603050405020304" pitchFamily="18" charset="0"/>
              </a:rPr>
              <a:t> tiết kiệm điện nhiều nhất</a:t>
            </a:r>
            <a:endParaRPr lang="en-US" sz="2800" dirty="0">
              <a:solidFill>
                <a:srgbClr val="00B050"/>
              </a:solidFill>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019175" y="1814988"/>
            <a:ext cx="7362825" cy="4126062"/>
          </a:xfrm>
          <a:prstGeom prst="rect">
            <a:avLst/>
          </a:prstGeom>
        </p:spPr>
      </p:pic>
      <p:pic>
        <p:nvPicPr>
          <p:cNvPr id="10" name="Picture 9">
            <a:extLst>
              <a:ext uri="{FF2B5EF4-FFF2-40B4-BE49-F238E27FC236}">
                <a16:creationId xmlns:a16="http://schemas.microsoft.com/office/drawing/2014/main" id="{030D3FD3-8371-4743-8D21-EBE44EE2879A}"/>
              </a:ext>
            </a:extLst>
          </p:cNvPr>
          <p:cNvPicPr>
            <a:picLocks noChangeAspect="1"/>
          </p:cNvPicPr>
          <p:nvPr/>
        </p:nvPicPr>
        <p:blipFill>
          <a:blip r:embed="rId3"/>
          <a:stretch>
            <a:fillRect/>
          </a:stretch>
        </p:blipFill>
        <p:spPr>
          <a:xfrm>
            <a:off x="1" y="-28416"/>
            <a:ext cx="9144000" cy="6886416"/>
          </a:xfrm>
          <a:prstGeom prst="rect">
            <a:avLst/>
          </a:prstGeom>
        </p:spPr>
      </p:pic>
    </p:spTree>
    <p:extLst>
      <p:ext uri="{BB962C8B-B14F-4D97-AF65-F5344CB8AC3E}">
        <p14:creationId xmlns:p14="http://schemas.microsoft.com/office/powerpoint/2010/main" val="2994201401"/>
      </p:ext>
    </p:extLst>
  </p:cSld>
  <p:clrMapOvr>
    <a:masterClrMapping/>
  </p:clrMapOvr>
  <p:transition spd="slow" advClick="0">
    <p:cover dir="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7" name="Title 13"/>
          <p:cNvSpPr txBox="1">
            <a:spLocks/>
          </p:cNvSpPr>
          <p:nvPr/>
        </p:nvSpPr>
        <p:spPr bwMode="auto">
          <a:xfrm>
            <a:off x="1527175" y="293976"/>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C0B308"/>
                </a:solidFill>
                <a:cs typeface="Times New Roman" panose="02020603050405020304" pitchFamily="18" charset="0"/>
              </a:rPr>
              <a:t>Kết</a:t>
            </a:r>
            <a:r>
              <a:rPr lang="en-US" altLang="en-US" sz="3200" b="1" dirty="0">
                <a:solidFill>
                  <a:srgbClr val="C0B308"/>
                </a:solidFill>
                <a:cs typeface="Times New Roman" panose="02020603050405020304" pitchFamily="18" charset="0"/>
              </a:rPr>
              <a:t> </a:t>
            </a:r>
            <a:r>
              <a:rPr lang="en-US" altLang="en-US" sz="3200" b="1" dirty="0" err="1">
                <a:solidFill>
                  <a:srgbClr val="C0B308"/>
                </a:solidFill>
                <a:cs typeface="Times New Roman" panose="02020603050405020304" pitchFamily="18" charset="0"/>
              </a:rPr>
              <a:t>nối</a:t>
            </a:r>
            <a:r>
              <a:rPr lang="en-US" altLang="en-US" sz="3200" b="1" dirty="0">
                <a:solidFill>
                  <a:srgbClr val="C0B308"/>
                </a:solidFill>
                <a:cs typeface="Times New Roman" panose="02020603050405020304" pitchFamily="18" charset="0"/>
              </a:rPr>
              <a:t> </a:t>
            </a:r>
            <a:r>
              <a:rPr lang="en-US" altLang="en-US" sz="3200" b="1" dirty="0" err="1">
                <a:solidFill>
                  <a:srgbClr val="C0B308"/>
                </a:solidFill>
                <a:cs typeface="Times New Roman" panose="02020603050405020304" pitchFamily="18" charset="0"/>
              </a:rPr>
              <a:t>năng</a:t>
            </a:r>
            <a:r>
              <a:rPr lang="en-US" altLang="en-US" sz="3200" b="1" dirty="0">
                <a:solidFill>
                  <a:srgbClr val="C0B308"/>
                </a:solidFill>
                <a:cs typeface="Times New Roman" panose="02020603050405020304" pitchFamily="18" charset="0"/>
              </a:rPr>
              <a:t> </a:t>
            </a:r>
            <a:r>
              <a:rPr lang="en-US" altLang="en-US" sz="3200" b="1" dirty="0" err="1">
                <a:solidFill>
                  <a:srgbClr val="C0B308"/>
                </a:solidFill>
                <a:cs typeface="Times New Roman" panose="02020603050405020304" pitchFamily="18" charset="0"/>
              </a:rPr>
              <a:t>lực</a:t>
            </a:r>
            <a:endParaRPr lang="en-US" altLang="en-US" sz="3200" b="1" dirty="0">
              <a:solidFill>
                <a:srgbClr val="C0B308"/>
              </a:solidFill>
              <a:cs typeface="Times New Roman" panose="02020603050405020304" pitchFamily="18" charset="0"/>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0776"/>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681925" y="976393"/>
            <a:ext cx="7832131" cy="168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sz="2800" b="1" dirty="0" err="1">
                <a:solidFill>
                  <a:srgbClr val="339966"/>
                </a:solidFill>
              </a:rPr>
              <a:t>Một</a:t>
            </a:r>
            <a:r>
              <a:rPr lang="en-US" sz="2800" b="1" dirty="0">
                <a:solidFill>
                  <a:srgbClr val="339966"/>
                </a:solidFill>
              </a:rPr>
              <a:t> </a:t>
            </a:r>
            <a:r>
              <a:rPr lang="en-US" sz="2800" b="1" dirty="0" err="1">
                <a:solidFill>
                  <a:srgbClr val="339966"/>
                </a:solidFill>
              </a:rPr>
              <a:t>nhà</a:t>
            </a:r>
            <a:r>
              <a:rPr lang="en-US" sz="2800" b="1" dirty="0">
                <a:solidFill>
                  <a:srgbClr val="339966"/>
                </a:solidFill>
              </a:rPr>
              <a:t> </a:t>
            </a:r>
            <a:r>
              <a:rPr lang="en-US" sz="2800" b="1" dirty="0" err="1">
                <a:solidFill>
                  <a:srgbClr val="339966"/>
                </a:solidFill>
              </a:rPr>
              <a:t>sản</a:t>
            </a:r>
            <a:r>
              <a:rPr lang="en-US" sz="2800" b="1" dirty="0">
                <a:solidFill>
                  <a:srgbClr val="339966"/>
                </a:solidFill>
              </a:rPr>
              <a:t> </a:t>
            </a:r>
            <a:r>
              <a:rPr lang="en-US" sz="2800" b="1" dirty="0" err="1">
                <a:solidFill>
                  <a:srgbClr val="339966"/>
                </a:solidFill>
              </a:rPr>
              <a:t>xuất</a:t>
            </a:r>
            <a:r>
              <a:rPr lang="en-US" sz="2800" b="1" dirty="0">
                <a:solidFill>
                  <a:srgbClr val="339966"/>
                </a:solidFill>
              </a:rPr>
              <a:t> </a:t>
            </a:r>
            <a:r>
              <a:rPr lang="en-US" sz="2800" b="1" dirty="0" err="1">
                <a:solidFill>
                  <a:srgbClr val="339966"/>
                </a:solidFill>
              </a:rPr>
              <a:t>đưa</a:t>
            </a:r>
            <a:r>
              <a:rPr lang="en-US" sz="2800" b="1" dirty="0">
                <a:solidFill>
                  <a:srgbClr val="339966"/>
                </a:solidFill>
              </a:rPr>
              <a:t> ra </a:t>
            </a:r>
            <a:r>
              <a:rPr lang="en-US" sz="2800" b="1" dirty="0" err="1">
                <a:solidFill>
                  <a:srgbClr val="339966"/>
                </a:solidFill>
              </a:rPr>
              <a:t>các</a:t>
            </a:r>
            <a:r>
              <a:rPr lang="en-US" sz="2800" b="1" dirty="0">
                <a:solidFill>
                  <a:srgbClr val="339966"/>
                </a:solidFill>
              </a:rPr>
              <a:t> </a:t>
            </a:r>
            <a:r>
              <a:rPr lang="en-US" sz="2800" b="1" dirty="0" err="1">
                <a:solidFill>
                  <a:srgbClr val="339966"/>
                </a:solidFill>
              </a:rPr>
              <a:t>thông</a:t>
            </a:r>
            <a:r>
              <a:rPr lang="en-US" sz="2800" b="1" dirty="0">
                <a:solidFill>
                  <a:srgbClr val="339966"/>
                </a:solidFill>
              </a:rPr>
              <a:t> tin </a:t>
            </a:r>
            <a:r>
              <a:rPr lang="en-US" sz="2800" b="1" dirty="0" err="1">
                <a:solidFill>
                  <a:srgbClr val="339966"/>
                </a:solidFill>
              </a:rPr>
              <a:t>về</a:t>
            </a:r>
            <a:r>
              <a:rPr lang="en-US" sz="2800" b="1" dirty="0">
                <a:solidFill>
                  <a:srgbClr val="339966"/>
                </a:solidFill>
              </a:rPr>
              <a:t> </a:t>
            </a:r>
            <a:r>
              <a:rPr lang="en-US" sz="2800" b="1" dirty="0" err="1">
                <a:solidFill>
                  <a:srgbClr val="339966"/>
                </a:solidFill>
              </a:rPr>
              <a:t>độ</a:t>
            </a:r>
            <a:r>
              <a:rPr lang="en-US" sz="2800" b="1" dirty="0">
                <a:solidFill>
                  <a:srgbClr val="339966"/>
                </a:solidFill>
              </a:rPr>
              <a:t> </a:t>
            </a:r>
            <a:r>
              <a:rPr lang="en-US" sz="2800" b="1" dirty="0" err="1">
                <a:solidFill>
                  <a:srgbClr val="339966"/>
                </a:solidFill>
              </a:rPr>
              <a:t>sáng</a:t>
            </a:r>
            <a:r>
              <a:rPr lang="en-US" sz="2800" b="1" dirty="0">
                <a:solidFill>
                  <a:srgbClr val="339966"/>
                </a:solidFill>
              </a:rPr>
              <a:t> </a:t>
            </a:r>
            <a:r>
              <a:rPr lang="en-US" sz="2800" b="1" dirty="0" err="1">
                <a:solidFill>
                  <a:srgbClr val="339966"/>
                </a:solidFill>
              </a:rPr>
              <a:t>và</a:t>
            </a:r>
            <a:r>
              <a:rPr lang="en-US" sz="2800" b="1" dirty="0">
                <a:solidFill>
                  <a:srgbClr val="339966"/>
                </a:solidFill>
              </a:rPr>
              <a:t> </a:t>
            </a:r>
            <a:r>
              <a:rPr lang="en-US" sz="2800" b="1" dirty="0" err="1">
                <a:solidFill>
                  <a:srgbClr val="339966"/>
                </a:solidFill>
              </a:rPr>
              <a:t>công</a:t>
            </a:r>
            <a:r>
              <a:rPr lang="en-US" sz="2800" b="1" dirty="0">
                <a:solidFill>
                  <a:srgbClr val="339966"/>
                </a:solidFill>
              </a:rPr>
              <a:t> </a:t>
            </a:r>
            <a:r>
              <a:rPr lang="en-US" sz="2800" b="1" dirty="0" err="1">
                <a:solidFill>
                  <a:srgbClr val="339966"/>
                </a:solidFill>
              </a:rPr>
              <a:t>suất</a:t>
            </a:r>
            <a:r>
              <a:rPr lang="en-US" sz="2800" b="1" dirty="0">
                <a:solidFill>
                  <a:srgbClr val="339966"/>
                </a:solidFill>
              </a:rPr>
              <a:t> </a:t>
            </a:r>
            <a:r>
              <a:rPr lang="en-US" sz="2800" b="1" dirty="0" err="1">
                <a:solidFill>
                  <a:srgbClr val="339966"/>
                </a:solidFill>
              </a:rPr>
              <a:t>tiêu</a:t>
            </a:r>
            <a:r>
              <a:rPr lang="en-US" sz="2800" b="1" dirty="0">
                <a:solidFill>
                  <a:srgbClr val="339966"/>
                </a:solidFill>
              </a:rPr>
              <a:t> </a:t>
            </a:r>
            <a:r>
              <a:rPr lang="en-US" sz="2800" b="1" dirty="0" err="1">
                <a:solidFill>
                  <a:srgbClr val="339966"/>
                </a:solidFill>
              </a:rPr>
              <a:t>thụ</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số</a:t>
            </a:r>
            <a:r>
              <a:rPr lang="en-US" sz="2800" b="1" dirty="0">
                <a:solidFill>
                  <a:srgbClr val="339966"/>
                </a:solidFill>
              </a:rPr>
              <a:t> </a:t>
            </a:r>
            <a:r>
              <a:rPr lang="en-US" sz="2800" b="1" dirty="0" err="1">
                <a:solidFill>
                  <a:srgbClr val="339966"/>
                </a:solidFill>
              </a:rPr>
              <a:t>loại</a:t>
            </a:r>
            <a:r>
              <a:rPr lang="en-US" sz="2800" b="1" dirty="0">
                <a:solidFill>
                  <a:srgbClr val="339966"/>
                </a:solidFill>
              </a:rPr>
              <a:t> </a:t>
            </a:r>
            <a:r>
              <a:rPr lang="en-US" sz="2800" b="1" dirty="0" err="1">
                <a:solidFill>
                  <a:srgbClr val="339966"/>
                </a:solidFill>
              </a:rPr>
              <a:t>bóng</a:t>
            </a:r>
            <a:r>
              <a:rPr lang="en-US" sz="2800" b="1" dirty="0">
                <a:solidFill>
                  <a:srgbClr val="339966"/>
                </a:solidFill>
              </a:rPr>
              <a:t> </a:t>
            </a:r>
            <a:r>
              <a:rPr lang="en-US" sz="2800" b="1" dirty="0" err="1">
                <a:solidFill>
                  <a:srgbClr val="339966"/>
                </a:solidFill>
              </a:rPr>
              <a:t>đèn</a:t>
            </a:r>
            <a:r>
              <a:rPr lang="en-US" sz="2800" b="1" dirty="0">
                <a:solidFill>
                  <a:srgbClr val="339966"/>
                </a:solidFill>
              </a:rPr>
              <a:t> </a:t>
            </a:r>
            <a:r>
              <a:rPr lang="en-US" sz="2800" b="1" dirty="0" err="1">
                <a:solidFill>
                  <a:srgbClr val="339966"/>
                </a:solidFill>
              </a:rPr>
              <a:t>như</a:t>
            </a:r>
            <a:r>
              <a:rPr lang="en-US" sz="2800" b="1" dirty="0">
                <a:solidFill>
                  <a:srgbClr val="339966"/>
                </a:solidFill>
              </a:rPr>
              <a:t> </a:t>
            </a:r>
            <a:r>
              <a:rPr lang="en-US" sz="2800" b="1" dirty="0" err="1">
                <a:solidFill>
                  <a:srgbClr val="339966"/>
                </a:solidFill>
              </a:rPr>
              <a:t>sau</a:t>
            </a:r>
            <a:r>
              <a:rPr lang="en-US" sz="2800" b="1" dirty="0">
                <a:solidFill>
                  <a:srgbClr val="339966"/>
                </a:solidFill>
              </a:rPr>
              <a:t>:</a:t>
            </a:r>
          </a:p>
          <a:p>
            <a:endParaRPr lang="en-US" dirty="0"/>
          </a:p>
        </p:txBody>
      </p:sp>
      <p:sp>
        <p:nvSpPr>
          <p:cNvPr id="10" name="Rectangle 4"/>
          <p:cNvSpPr>
            <a:spLocks noChangeArrowheads="1"/>
          </p:cNvSpPr>
          <p:nvPr/>
        </p:nvSpPr>
        <p:spPr bwMode="auto">
          <a:xfrm>
            <a:off x="511969" y="4670456"/>
            <a:ext cx="840343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sz="2800" b="1" dirty="0" err="1">
                <a:solidFill>
                  <a:srgbClr val="339966"/>
                </a:solidFill>
              </a:rPr>
              <a:t>Nếu</a:t>
            </a:r>
            <a:r>
              <a:rPr lang="en-US" sz="2800" b="1" dirty="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bóng</a:t>
            </a:r>
            <a:r>
              <a:rPr lang="en-US" sz="2800" b="1" dirty="0">
                <a:solidFill>
                  <a:srgbClr val="339966"/>
                </a:solidFill>
              </a:rPr>
              <a:t> </a:t>
            </a:r>
            <a:r>
              <a:rPr lang="en-US" sz="2800" b="1" dirty="0" err="1">
                <a:solidFill>
                  <a:srgbClr val="339966"/>
                </a:solidFill>
              </a:rPr>
              <a:t>đèn</a:t>
            </a:r>
            <a:r>
              <a:rPr lang="en-US" sz="2800" b="1" dirty="0">
                <a:solidFill>
                  <a:srgbClr val="339966"/>
                </a:solidFill>
              </a:rPr>
              <a:t> </a:t>
            </a:r>
            <a:r>
              <a:rPr lang="en-US" sz="2800" b="1" dirty="0" err="1">
                <a:solidFill>
                  <a:srgbClr val="339966"/>
                </a:solidFill>
              </a:rPr>
              <a:t>sợi</a:t>
            </a:r>
            <a:r>
              <a:rPr lang="en-US" sz="2800" b="1" dirty="0">
                <a:solidFill>
                  <a:srgbClr val="339966"/>
                </a:solidFill>
              </a:rPr>
              <a:t> </a:t>
            </a:r>
            <a:r>
              <a:rPr lang="en-US" sz="2800" b="1" dirty="0" err="1">
                <a:solidFill>
                  <a:srgbClr val="339966"/>
                </a:solidFill>
              </a:rPr>
              <a:t>đốt</a:t>
            </a:r>
            <a:r>
              <a:rPr lang="en-US" sz="2800" b="1" dirty="0">
                <a:solidFill>
                  <a:srgbClr val="339966"/>
                </a:solidFill>
              </a:rPr>
              <a:t> </a:t>
            </a:r>
            <a:r>
              <a:rPr lang="en-US" sz="2800" b="1" dirty="0" err="1">
                <a:solidFill>
                  <a:srgbClr val="339966"/>
                </a:solidFill>
              </a:rPr>
              <a:t>với</a:t>
            </a:r>
            <a:r>
              <a:rPr lang="en-US" sz="2800" b="1" dirty="0">
                <a:solidFill>
                  <a:srgbClr val="339966"/>
                </a:solidFill>
              </a:rPr>
              <a:t> </a:t>
            </a:r>
            <a:r>
              <a:rPr lang="en-US" sz="2800" b="1" dirty="0" err="1">
                <a:solidFill>
                  <a:srgbClr val="339966"/>
                </a:solidFill>
              </a:rPr>
              <a:t>thông</a:t>
            </a:r>
            <a:r>
              <a:rPr lang="en-US" sz="2800" b="1" dirty="0">
                <a:solidFill>
                  <a:srgbClr val="339966"/>
                </a:solidFill>
              </a:rPr>
              <a:t> </a:t>
            </a:r>
            <a:r>
              <a:rPr lang="en-US" sz="2800" b="1" dirty="0" err="1">
                <a:solidFill>
                  <a:srgbClr val="339966"/>
                </a:solidFill>
              </a:rPr>
              <a:t>số</a:t>
            </a:r>
            <a:r>
              <a:rPr lang="en-US" sz="2800" b="1" dirty="0">
                <a:solidFill>
                  <a:srgbClr val="339966"/>
                </a:solidFill>
              </a:rPr>
              <a:t> </a:t>
            </a:r>
            <a:r>
              <a:rPr lang="en-US" sz="2800" b="1" dirty="0" err="1">
                <a:solidFill>
                  <a:srgbClr val="339966"/>
                </a:solidFill>
              </a:rPr>
              <a:t>kỹ</a:t>
            </a:r>
            <a:r>
              <a:rPr lang="en-US" sz="2800" b="1" dirty="0">
                <a:solidFill>
                  <a:srgbClr val="339966"/>
                </a:solidFill>
              </a:rPr>
              <a:t> </a:t>
            </a:r>
            <a:r>
              <a:rPr lang="en-US" sz="2800" b="1" dirty="0" err="1">
                <a:solidFill>
                  <a:srgbClr val="339966"/>
                </a:solidFill>
              </a:rPr>
              <a:t>thuật</a:t>
            </a:r>
            <a:r>
              <a:rPr lang="en-US" sz="2800" b="1" dirty="0">
                <a:solidFill>
                  <a:srgbClr val="339966"/>
                </a:solidFill>
              </a:rPr>
              <a:t> 220V - 40w </a:t>
            </a:r>
            <a:r>
              <a:rPr lang="en-US" sz="2800" b="1" dirty="0" err="1">
                <a:solidFill>
                  <a:srgbClr val="339966"/>
                </a:solidFill>
              </a:rPr>
              <a:t>bị</a:t>
            </a:r>
            <a:r>
              <a:rPr lang="en-US" sz="2800" b="1" dirty="0">
                <a:solidFill>
                  <a:srgbClr val="339966"/>
                </a:solidFill>
              </a:rPr>
              <a:t> </a:t>
            </a:r>
            <a:r>
              <a:rPr lang="en-US" sz="2800" b="1" dirty="0" err="1">
                <a:solidFill>
                  <a:srgbClr val="339966"/>
                </a:solidFill>
              </a:rPr>
              <a:t>hỏng</a:t>
            </a:r>
            <a:r>
              <a:rPr lang="en-US" sz="2800" b="1" dirty="0">
                <a:solidFill>
                  <a:srgbClr val="339966"/>
                </a:solidFill>
              </a:rPr>
              <a:t>? </a:t>
            </a:r>
            <a:r>
              <a:rPr lang="en-US" sz="2800" b="1" dirty="0" err="1">
                <a:solidFill>
                  <a:srgbClr val="339966"/>
                </a:solidFill>
              </a:rPr>
              <a:t>Em</a:t>
            </a:r>
            <a:r>
              <a:rPr lang="en-US" sz="2800" b="1" dirty="0">
                <a:solidFill>
                  <a:srgbClr val="339966"/>
                </a:solidFill>
              </a:rPr>
              <a:t> </a:t>
            </a:r>
            <a:r>
              <a:rPr lang="en-US" sz="2800" b="1" dirty="0" err="1">
                <a:solidFill>
                  <a:srgbClr val="339966"/>
                </a:solidFill>
              </a:rPr>
              <a:t>hãy</a:t>
            </a:r>
            <a:r>
              <a:rPr lang="en-US" sz="2800" b="1" dirty="0">
                <a:solidFill>
                  <a:srgbClr val="339966"/>
                </a:solidFill>
              </a:rPr>
              <a:t> </a:t>
            </a:r>
            <a:r>
              <a:rPr lang="en-US" sz="2800" b="1" dirty="0" err="1">
                <a:solidFill>
                  <a:srgbClr val="339966"/>
                </a:solidFill>
              </a:rPr>
              <a:t>tham</a:t>
            </a:r>
            <a:r>
              <a:rPr lang="en-US" sz="2800" b="1" dirty="0">
                <a:solidFill>
                  <a:srgbClr val="339966"/>
                </a:solidFill>
              </a:rPr>
              <a:t> </a:t>
            </a:r>
            <a:r>
              <a:rPr lang="en-US" sz="2800" b="1" dirty="0" err="1">
                <a:solidFill>
                  <a:srgbClr val="339966"/>
                </a:solidFill>
              </a:rPr>
              <a:t>khảo</a:t>
            </a:r>
            <a:r>
              <a:rPr lang="en-US" sz="2800" b="1" dirty="0">
                <a:solidFill>
                  <a:srgbClr val="339966"/>
                </a:solidFill>
              </a:rPr>
              <a:t> </a:t>
            </a:r>
            <a:r>
              <a:rPr lang="en-US" sz="2800" b="1" dirty="0" err="1">
                <a:solidFill>
                  <a:srgbClr val="339966"/>
                </a:solidFill>
              </a:rPr>
              <a:t>thông</a:t>
            </a:r>
            <a:r>
              <a:rPr lang="en-US" sz="2800" b="1" dirty="0">
                <a:solidFill>
                  <a:srgbClr val="339966"/>
                </a:solidFill>
              </a:rPr>
              <a:t> tin </a:t>
            </a:r>
            <a:r>
              <a:rPr lang="en-US" sz="2800" b="1" dirty="0" err="1">
                <a:solidFill>
                  <a:srgbClr val="339966"/>
                </a:solidFill>
              </a:rPr>
              <a:t>trên</a:t>
            </a:r>
            <a:r>
              <a:rPr lang="en-US" sz="2800" b="1" dirty="0">
                <a:solidFill>
                  <a:srgbClr val="339966"/>
                </a:solidFill>
              </a:rPr>
              <a:t> </a:t>
            </a:r>
            <a:r>
              <a:rPr lang="en-US" sz="2800" b="1" dirty="0" err="1">
                <a:solidFill>
                  <a:srgbClr val="339966"/>
                </a:solidFill>
              </a:rPr>
              <a:t>và</a:t>
            </a:r>
            <a:r>
              <a:rPr lang="en-US" sz="2800" b="1" dirty="0">
                <a:solidFill>
                  <a:srgbClr val="339966"/>
                </a:solidFill>
              </a:rPr>
              <a:t> </a:t>
            </a:r>
            <a:r>
              <a:rPr lang="en-US" sz="2800" b="1" dirty="0" err="1">
                <a:solidFill>
                  <a:srgbClr val="339966"/>
                </a:solidFill>
              </a:rPr>
              <a:t>lựa</a:t>
            </a:r>
            <a:r>
              <a:rPr lang="en-US" sz="2800" b="1" dirty="0">
                <a:solidFill>
                  <a:srgbClr val="339966"/>
                </a:solidFill>
              </a:rPr>
              <a:t> </a:t>
            </a:r>
            <a:r>
              <a:rPr lang="en-US" sz="2800" b="1" dirty="0" err="1">
                <a:solidFill>
                  <a:srgbClr val="339966"/>
                </a:solidFill>
              </a:rPr>
              <a:t>chọn</a:t>
            </a:r>
            <a:r>
              <a:rPr lang="en-US" sz="2800" b="1" dirty="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loại</a:t>
            </a:r>
            <a:r>
              <a:rPr lang="en-US" sz="2800" b="1" dirty="0">
                <a:solidFill>
                  <a:srgbClr val="339966"/>
                </a:solidFill>
              </a:rPr>
              <a:t> </a:t>
            </a:r>
            <a:r>
              <a:rPr lang="en-US" sz="2800" b="1" dirty="0" err="1">
                <a:solidFill>
                  <a:srgbClr val="339966"/>
                </a:solidFill>
              </a:rPr>
              <a:t>bóng</a:t>
            </a:r>
            <a:r>
              <a:rPr lang="en-US" sz="2800" b="1" dirty="0">
                <a:solidFill>
                  <a:srgbClr val="339966"/>
                </a:solidFill>
              </a:rPr>
              <a:t> </a:t>
            </a:r>
            <a:r>
              <a:rPr lang="en-US" sz="2800" b="1" dirty="0" err="1">
                <a:solidFill>
                  <a:srgbClr val="339966"/>
                </a:solidFill>
              </a:rPr>
              <a:t>đèn</a:t>
            </a:r>
            <a:r>
              <a:rPr lang="en-US" sz="2800" b="1" dirty="0">
                <a:solidFill>
                  <a:srgbClr val="339966"/>
                </a:solidFill>
              </a:rPr>
              <a:t> </a:t>
            </a:r>
            <a:r>
              <a:rPr lang="en-US" sz="2800" b="1" dirty="0" err="1">
                <a:solidFill>
                  <a:srgbClr val="339966"/>
                </a:solidFill>
              </a:rPr>
              <a:t>để</a:t>
            </a:r>
            <a:r>
              <a:rPr lang="en-US" sz="2800" b="1" dirty="0">
                <a:solidFill>
                  <a:srgbClr val="339966"/>
                </a:solidFill>
              </a:rPr>
              <a:t> </a:t>
            </a:r>
            <a:r>
              <a:rPr lang="en-US" sz="2800" b="1" dirty="0" err="1">
                <a:solidFill>
                  <a:srgbClr val="339966"/>
                </a:solidFill>
              </a:rPr>
              <a:t>thay</a:t>
            </a:r>
            <a:r>
              <a:rPr lang="en-US" sz="2800" b="1" dirty="0">
                <a:solidFill>
                  <a:srgbClr val="339966"/>
                </a:solidFill>
              </a:rPr>
              <a:t> </a:t>
            </a:r>
            <a:r>
              <a:rPr lang="en-US" sz="2800" b="1" dirty="0" err="1">
                <a:solidFill>
                  <a:srgbClr val="339966"/>
                </a:solidFill>
              </a:rPr>
              <a:t>thế</a:t>
            </a:r>
            <a:r>
              <a:rPr lang="en-US" sz="2800" b="1" dirty="0">
                <a:solidFill>
                  <a:srgbClr val="339966"/>
                </a:solidFill>
              </a:rPr>
              <a:t>? </a:t>
            </a:r>
            <a:r>
              <a:rPr lang="en-US" sz="2800" b="1" dirty="0" err="1">
                <a:solidFill>
                  <a:srgbClr val="339966"/>
                </a:solidFill>
              </a:rPr>
              <a:t>Giải</a:t>
            </a:r>
            <a:r>
              <a:rPr lang="en-US" sz="2800" b="1" dirty="0">
                <a:solidFill>
                  <a:srgbClr val="339966"/>
                </a:solidFill>
              </a:rPr>
              <a:t> </a:t>
            </a:r>
            <a:r>
              <a:rPr lang="en-US" sz="2800" b="1" dirty="0" err="1">
                <a:solidFill>
                  <a:srgbClr val="339966"/>
                </a:solidFill>
              </a:rPr>
              <a:t>thích</a:t>
            </a:r>
            <a:r>
              <a:rPr lang="en-US" sz="2800" b="1" dirty="0">
                <a:solidFill>
                  <a:srgbClr val="339966"/>
                </a:solidFill>
              </a:rPr>
              <a:t> </a:t>
            </a:r>
            <a:r>
              <a:rPr lang="en-US" sz="2800" b="1" dirty="0" err="1">
                <a:solidFill>
                  <a:srgbClr val="339966"/>
                </a:solidFill>
              </a:rPr>
              <a:t>sự</a:t>
            </a:r>
            <a:r>
              <a:rPr lang="en-US" sz="2800" b="1" dirty="0">
                <a:solidFill>
                  <a:srgbClr val="339966"/>
                </a:solidFill>
              </a:rPr>
              <a:t> </a:t>
            </a:r>
            <a:r>
              <a:rPr lang="en-US" sz="2800" b="1" dirty="0" err="1">
                <a:solidFill>
                  <a:srgbClr val="339966"/>
                </a:solidFill>
              </a:rPr>
              <a:t>lựa</a:t>
            </a:r>
            <a:r>
              <a:rPr lang="en-US" sz="2800" b="1" dirty="0">
                <a:solidFill>
                  <a:srgbClr val="339966"/>
                </a:solidFill>
              </a:rPr>
              <a:t> </a:t>
            </a:r>
            <a:r>
              <a:rPr lang="en-US" sz="2800" b="1" dirty="0" err="1">
                <a:solidFill>
                  <a:srgbClr val="339966"/>
                </a:solidFill>
              </a:rPr>
              <a:t>chọn</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em</a:t>
            </a:r>
            <a:endParaRPr lang="en-US" sz="2800" b="1" dirty="0">
              <a:solidFill>
                <a:srgbClr val="33996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69322436"/>
              </p:ext>
            </p:extLst>
          </p:nvPr>
        </p:nvGraphicFramePr>
        <p:xfrm>
          <a:off x="1527175" y="2488646"/>
          <a:ext cx="6096000" cy="21234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429933217"/>
                    </a:ext>
                  </a:extLst>
                </a:gridCol>
                <a:gridCol w="1524000">
                  <a:extLst>
                    <a:ext uri="{9D8B030D-6E8A-4147-A177-3AD203B41FA5}">
                      <a16:colId xmlns:a16="http://schemas.microsoft.com/office/drawing/2014/main" val="2435025693"/>
                    </a:ext>
                  </a:extLst>
                </a:gridCol>
                <a:gridCol w="1524000">
                  <a:extLst>
                    <a:ext uri="{9D8B030D-6E8A-4147-A177-3AD203B41FA5}">
                      <a16:colId xmlns:a16="http://schemas.microsoft.com/office/drawing/2014/main" val="1287087087"/>
                    </a:ext>
                  </a:extLst>
                </a:gridCol>
                <a:gridCol w="1524000">
                  <a:extLst>
                    <a:ext uri="{9D8B030D-6E8A-4147-A177-3AD203B41FA5}">
                      <a16:colId xmlns:a16="http://schemas.microsoft.com/office/drawing/2014/main" val="20122814"/>
                    </a:ext>
                  </a:extLst>
                </a:gridCol>
              </a:tblGrid>
              <a:tr h="370840">
                <a:tc rowSpan="2">
                  <a:txBody>
                    <a:bodyPr/>
                    <a:lstStyle/>
                    <a:p>
                      <a:pPr algn="ctr"/>
                      <a:r>
                        <a:rPr lang="en-US" dirty="0" err="1"/>
                        <a:t>Độ</a:t>
                      </a:r>
                      <a:r>
                        <a:rPr lang="en-US" baseline="0" dirty="0"/>
                        <a:t> </a:t>
                      </a:r>
                      <a:r>
                        <a:rPr lang="en-US" baseline="0" dirty="0" err="1"/>
                        <a:t>sáng</a:t>
                      </a:r>
                      <a:endParaRPr lang="en-US" baseline="0" dirty="0"/>
                    </a:p>
                    <a:p>
                      <a:pPr algn="ctr"/>
                      <a:r>
                        <a:rPr lang="en-US" baseline="0" dirty="0"/>
                        <a:t> ( Lumen)</a:t>
                      </a:r>
                      <a:endParaRPr lang="en-US" dirty="0"/>
                    </a:p>
                  </a:txBody>
                  <a:tcPr/>
                </a:tc>
                <a:tc gridSpan="3">
                  <a:txBody>
                    <a:bodyPr/>
                    <a:lstStyle/>
                    <a:p>
                      <a:pPr algn="ctr"/>
                      <a:r>
                        <a:rPr lang="en-US" dirty="0" err="1"/>
                        <a:t>Công</a:t>
                      </a:r>
                      <a:r>
                        <a:rPr lang="en-US" baseline="0" dirty="0"/>
                        <a:t> </a:t>
                      </a:r>
                      <a:r>
                        <a:rPr lang="en-US" baseline="0" dirty="0" err="1"/>
                        <a:t>suất</a:t>
                      </a:r>
                      <a:r>
                        <a:rPr lang="en-US" baseline="0" dirty="0"/>
                        <a:t> </a:t>
                      </a:r>
                      <a:r>
                        <a:rPr lang="en-US" baseline="0" dirty="0" err="1"/>
                        <a:t>tiêu</a:t>
                      </a:r>
                      <a:r>
                        <a:rPr lang="en-US" baseline="0" dirty="0"/>
                        <a:t> </a:t>
                      </a:r>
                      <a:r>
                        <a:rPr lang="en-US" baseline="0" dirty="0" err="1"/>
                        <a:t>thụ</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43641956"/>
                  </a:ext>
                </a:extLst>
              </a:tr>
              <a:tr h="370840">
                <a:tc vMerge="1">
                  <a:txBody>
                    <a:bodyPr/>
                    <a:lstStyle/>
                    <a:p>
                      <a:endParaRPr lang="en-US" dirty="0"/>
                    </a:p>
                  </a:txBody>
                  <a:tcPr/>
                </a:tc>
                <a:tc>
                  <a:txBody>
                    <a:bodyPr/>
                    <a:lstStyle/>
                    <a:p>
                      <a:pPr algn="ctr"/>
                      <a:r>
                        <a:rPr lang="en-US" dirty="0" err="1"/>
                        <a:t>Bóng</a:t>
                      </a:r>
                      <a:r>
                        <a:rPr lang="en-US" baseline="0" dirty="0"/>
                        <a:t> </a:t>
                      </a:r>
                      <a:r>
                        <a:rPr lang="en-US" baseline="0" dirty="0" err="1"/>
                        <a:t>đèn</a:t>
                      </a:r>
                      <a:r>
                        <a:rPr lang="en-US" baseline="0" dirty="0"/>
                        <a:t> </a:t>
                      </a:r>
                      <a:r>
                        <a:rPr lang="en-US" baseline="0" dirty="0" err="1"/>
                        <a:t>sợi</a:t>
                      </a:r>
                      <a:r>
                        <a:rPr lang="en-US" baseline="0" dirty="0"/>
                        <a:t> </a:t>
                      </a:r>
                      <a:r>
                        <a:rPr lang="en-US" baseline="0" dirty="0" err="1"/>
                        <a:t>đốt</a:t>
                      </a:r>
                      <a:endParaRPr lang="en-US" dirty="0"/>
                    </a:p>
                  </a:txBody>
                  <a:tcPr/>
                </a:tc>
                <a:tc>
                  <a:txBody>
                    <a:bodyPr/>
                    <a:lstStyle/>
                    <a:p>
                      <a:pPr algn="ctr"/>
                      <a:r>
                        <a:rPr lang="en-US" dirty="0" err="1"/>
                        <a:t>Bóng</a:t>
                      </a:r>
                      <a:r>
                        <a:rPr lang="en-US" baseline="0" dirty="0"/>
                        <a:t> </a:t>
                      </a:r>
                      <a:r>
                        <a:rPr lang="en-US" baseline="0" dirty="0" err="1"/>
                        <a:t>đèn</a:t>
                      </a:r>
                      <a:r>
                        <a:rPr lang="en-US" baseline="0" dirty="0"/>
                        <a:t> compact</a:t>
                      </a:r>
                      <a:endParaRPr lang="en-US" dirty="0"/>
                    </a:p>
                  </a:txBody>
                  <a:tcPr/>
                </a:tc>
                <a:tc>
                  <a:txBody>
                    <a:bodyPr/>
                    <a:lstStyle/>
                    <a:p>
                      <a:pPr algn="ctr"/>
                      <a:r>
                        <a:rPr lang="en-US" dirty="0" err="1"/>
                        <a:t>Bóng</a:t>
                      </a:r>
                      <a:r>
                        <a:rPr lang="en-US" baseline="0" dirty="0"/>
                        <a:t> </a:t>
                      </a:r>
                      <a:r>
                        <a:rPr lang="en-US" baseline="0" dirty="0" err="1"/>
                        <a:t>đèn</a:t>
                      </a:r>
                      <a:r>
                        <a:rPr lang="en-US" baseline="0" dirty="0"/>
                        <a:t> Led</a:t>
                      </a:r>
                      <a:endParaRPr lang="en-US" dirty="0"/>
                    </a:p>
                  </a:txBody>
                  <a:tcPr/>
                </a:tc>
                <a:extLst>
                  <a:ext uri="{0D108BD9-81ED-4DB2-BD59-A6C34878D82A}">
                    <a16:rowId xmlns:a16="http://schemas.microsoft.com/office/drawing/2014/main" val="3603144349"/>
                  </a:ext>
                </a:extLst>
              </a:tr>
              <a:tr h="370840">
                <a:tc>
                  <a:txBody>
                    <a:bodyPr/>
                    <a:lstStyle/>
                    <a:p>
                      <a:pPr algn="ctr"/>
                      <a:r>
                        <a:rPr lang="en-US" dirty="0"/>
                        <a:t>220</a:t>
                      </a:r>
                    </a:p>
                  </a:txBody>
                  <a:tcPr/>
                </a:tc>
                <a:tc>
                  <a:txBody>
                    <a:bodyPr/>
                    <a:lstStyle/>
                    <a:p>
                      <a:pPr algn="ctr"/>
                      <a:r>
                        <a:rPr lang="en-US" dirty="0"/>
                        <a:t>25 W</a:t>
                      </a:r>
                    </a:p>
                  </a:txBody>
                  <a:tcPr/>
                </a:tc>
                <a:tc>
                  <a:txBody>
                    <a:bodyPr/>
                    <a:lstStyle/>
                    <a:p>
                      <a:pPr algn="ctr"/>
                      <a:r>
                        <a:rPr lang="en-US" dirty="0"/>
                        <a:t>6 W</a:t>
                      </a:r>
                    </a:p>
                  </a:txBody>
                  <a:tcPr/>
                </a:tc>
                <a:tc>
                  <a:txBody>
                    <a:bodyPr/>
                    <a:lstStyle/>
                    <a:p>
                      <a:pPr algn="ctr"/>
                      <a:r>
                        <a:rPr lang="en-US" dirty="0"/>
                        <a:t>3 W</a:t>
                      </a:r>
                    </a:p>
                  </a:txBody>
                  <a:tcPr/>
                </a:tc>
                <a:extLst>
                  <a:ext uri="{0D108BD9-81ED-4DB2-BD59-A6C34878D82A}">
                    <a16:rowId xmlns:a16="http://schemas.microsoft.com/office/drawing/2014/main" val="2421029069"/>
                  </a:ext>
                </a:extLst>
              </a:tr>
              <a:tr h="370840">
                <a:tc>
                  <a:txBody>
                    <a:bodyPr/>
                    <a:lstStyle/>
                    <a:p>
                      <a:pPr algn="ctr"/>
                      <a:r>
                        <a:rPr lang="en-US" dirty="0"/>
                        <a:t>400</a:t>
                      </a:r>
                    </a:p>
                  </a:txBody>
                  <a:tcPr/>
                </a:tc>
                <a:tc>
                  <a:txBody>
                    <a:bodyPr/>
                    <a:lstStyle/>
                    <a:p>
                      <a:pPr algn="ctr"/>
                      <a:r>
                        <a:rPr lang="en-US" dirty="0"/>
                        <a:t>40 W</a:t>
                      </a:r>
                    </a:p>
                  </a:txBody>
                  <a:tcPr/>
                </a:tc>
                <a:tc>
                  <a:txBody>
                    <a:bodyPr/>
                    <a:lstStyle/>
                    <a:p>
                      <a:pPr algn="ctr"/>
                      <a:r>
                        <a:rPr lang="en-US" dirty="0"/>
                        <a:t>9 W</a:t>
                      </a:r>
                    </a:p>
                  </a:txBody>
                  <a:tcPr/>
                </a:tc>
                <a:tc>
                  <a:txBody>
                    <a:bodyPr/>
                    <a:lstStyle/>
                    <a:p>
                      <a:pPr algn="ctr"/>
                      <a:r>
                        <a:rPr lang="en-US" dirty="0"/>
                        <a:t>5 W</a:t>
                      </a:r>
                    </a:p>
                  </a:txBody>
                  <a:tcPr/>
                </a:tc>
                <a:extLst>
                  <a:ext uri="{0D108BD9-81ED-4DB2-BD59-A6C34878D82A}">
                    <a16:rowId xmlns:a16="http://schemas.microsoft.com/office/drawing/2014/main" val="1653465104"/>
                  </a:ext>
                </a:extLst>
              </a:tr>
              <a:tr h="370840">
                <a:tc>
                  <a:txBody>
                    <a:bodyPr/>
                    <a:lstStyle/>
                    <a:p>
                      <a:pPr algn="ctr"/>
                      <a:r>
                        <a:rPr lang="en-US" dirty="0"/>
                        <a:t>700</a:t>
                      </a:r>
                    </a:p>
                  </a:txBody>
                  <a:tcPr/>
                </a:tc>
                <a:tc>
                  <a:txBody>
                    <a:bodyPr/>
                    <a:lstStyle/>
                    <a:p>
                      <a:pPr algn="ctr"/>
                      <a:r>
                        <a:rPr lang="en-US" dirty="0"/>
                        <a:t>60 W</a:t>
                      </a:r>
                    </a:p>
                  </a:txBody>
                  <a:tcPr/>
                </a:tc>
                <a:tc>
                  <a:txBody>
                    <a:bodyPr/>
                    <a:lstStyle/>
                    <a:p>
                      <a:pPr algn="ctr"/>
                      <a:r>
                        <a:rPr lang="en-US" dirty="0"/>
                        <a:t>12 W</a:t>
                      </a:r>
                    </a:p>
                  </a:txBody>
                  <a:tcPr/>
                </a:tc>
                <a:tc>
                  <a:txBody>
                    <a:bodyPr/>
                    <a:lstStyle/>
                    <a:p>
                      <a:pPr algn="ctr"/>
                      <a:r>
                        <a:rPr lang="en-US" dirty="0"/>
                        <a:t>7 W</a:t>
                      </a:r>
                    </a:p>
                  </a:txBody>
                  <a:tcPr/>
                </a:tc>
                <a:extLst>
                  <a:ext uri="{0D108BD9-81ED-4DB2-BD59-A6C34878D82A}">
                    <a16:rowId xmlns:a16="http://schemas.microsoft.com/office/drawing/2014/main" val="158557766"/>
                  </a:ext>
                </a:extLst>
              </a:tr>
            </a:tbl>
          </a:graphicData>
        </a:graphic>
      </p:graphicFrame>
    </p:spTree>
    <p:extLst>
      <p:ext uri="{BB962C8B-B14F-4D97-AF65-F5344CB8AC3E}">
        <p14:creationId xmlns:p14="http://schemas.microsoft.com/office/powerpoint/2010/main" val="41535885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circle(in)">
                                      <p:cBhvr>
                                        <p:cTn id="7" dur="20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anim calcmode="lin" valueType="num">
                                      <p:cBhvr>
                                        <p:cTn id="12" dur="500" fill="hold"/>
                                        <p:tgtEl>
                                          <p:spTgt spid="18439"/>
                                        </p:tgtEl>
                                        <p:attrNameLst>
                                          <p:attrName>ppt_w</p:attrName>
                                        </p:attrNameLst>
                                      </p:cBhvr>
                                      <p:tavLst>
                                        <p:tav tm="0">
                                          <p:val>
                                            <p:fltVal val="0"/>
                                          </p:val>
                                        </p:tav>
                                        <p:tav tm="100000">
                                          <p:val>
                                            <p:strVal val="#ppt_w"/>
                                          </p:val>
                                        </p:tav>
                                      </p:tavLst>
                                    </p:anim>
                                    <p:anim calcmode="lin" valueType="num">
                                      <p:cBhvr>
                                        <p:cTn id="13" dur="500" fill="hold"/>
                                        <p:tgtEl>
                                          <p:spTgt spid="18439"/>
                                        </p:tgtEl>
                                        <p:attrNameLst>
                                          <p:attrName>ppt_h</p:attrName>
                                        </p:attrNameLst>
                                      </p:cBhvr>
                                      <p:tavLst>
                                        <p:tav tm="0">
                                          <p:val>
                                            <p:fltVal val="0"/>
                                          </p:val>
                                        </p:tav>
                                        <p:tav tm="100000">
                                          <p:val>
                                            <p:strVal val="#ppt_h"/>
                                          </p:val>
                                        </p:tav>
                                      </p:tavLst>
                                    </p:anim>
                                    <p:animEffect transition="in" filter="fade">
                                      <p:cBhvr>
                                        <p:cTn id="14" dur="500"/>
                                        <p:tgtEl>
                                          <p:spTgt spid="1843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301750" y="363537"/>
            <a:ext cx="2590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dirty="0" err="1">
                <a:solidFill>
                  <a:srgbClr val="64C5B4"/>
                </a:solidFill>
                <a:cs typeface="Times New Roman" panose="02020603050405020304" pitchFamily="18" charset="0"/>
              </a:rPr>
              <a:t>Thực</a:t>
            </a:r>
            <a:r>
              <a:rPr lang="en-US" altLang="en-US" sz="3200" b="1" dirty="0">
                <a:solidFill>
                  <a:srgbClr val="64C5B4"/>
                </a:solidFill>
                <a:cs typeface="Times New Roman" panose="02020603050405020304" pitchFamily="18" charset="0"/>
              </a:rPr>
              <a:t> </a:t>
            </a:r>
            <a:r>
              <a:rPr lang="en-US" altLang="en-US" sz="3200" b="1" dirty="0" err="1">
                <a:solidFill>
                  <a:srgbClr val="64C5B4"/>
                </a:solidFill>
                <a:cs typeface="Times New Roman" panose="02020603050405020304" pitchFamily="18" charset="0"/>
              </a:rPr>
              <a:t>hành</a:t>
            </a:r>
            <a:r>
              <a:rPr lang="en-US" altLang="en-US" sz="3200" b="1" dirty="0">
                <a:solidFill>
                  <a:srgbClr val="64C5B4"/>
                </a:solidFill>
                <a:cs typeface="Times New Roman" panose="02020603050405020304" pitchFamily="18" charset="0"/>
              </a:rPr>
              <a:t>:</a:t>
            </a:r>
          </a:p>
        </p:txBody>
      </p:sp>
      <p:sp>
        <p:nvSpPr>
          <p:cNvPr id="25604" name="Title 13"/>
          <p:cNvSpPr txBox="1">
            <a:spLocks/>
          </p:cNvSpPr>
          <p:nvPr/>
        </p:nvSpPr>
        <p:spPr bwMode="auto">
          <a:xfrm>
            <a:off x="656214" y="1079658"/>
            <a:ext cx="23901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dirty="0">
                <a:solidFill>
                  <a:srgbClr val="64C5B4"/>
                </a:solidFill>
                <a:cs typeface="Times New Roman" panose="02020603050405020304" pitchFamily="18" charset="0"/>
              </a:rPr>
              <a:t>I. </a:t>
            </a:r>
            <a:r>
              <a:rPr lang="en-US" altLang="en-US" sz="3200" b="1" dirty="0" err="1">
                <a:solidFill>
                  <a:srgbClr val="64C5B4"/>
                </a:solidFill>
                <a:cs typeface="Times New Roman" panose="02020603050405020304" pitchFamily="18" charset="0"/>
              </a:rPr>
              <a:t>Chuẩn</a:t>
            </a:r>
            <a:r>
              <a:rPr lang="en-US" altLang="en-US" sz="3200" b="1" dirty="0">
                <a:solidFill>
                  <a:srgbClr val="64C5B4"/>
                </a:solidFill>
                <a:cs typeface="Times New Roman" panose="02020603050405020304" pitchFamily="18" charset="0"/>
              </a:rPr>
              <a:t> </a:t>
            </a:r>
            <a:r>
              <a:rPr lang="en-US" altLang="en-US" sz="3200" b="1" dirty="0" err="1">
                <a:solidFill>
                  <a:srgbClr val="64C5B4"/>
                </a:solidFill>
                <a:cs typeface="Times New Roman" panose="02020603050405020304" pitchFamily="18" charset="0"/>
              </a:rPr>
              <a:t>bị</a:t>
            </a:r>
            <a:r>
              <a:rPr lang="en-US" altLang="en-US" sz="3200" b="1" dirty="0">
                <a:solidFill>
                  <a:srgbClr val="64C5B4"/>
                </a:solidFill>
                <a:cs typeface="Times New Roman" panose="02020603050405020304" pitchFamily="18" charset="0"/>
              </a:rPr>
              <a:t>:</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031" y="2807615"/>
            <a:ext cx="6071937" cy="3948468"/>
          </a:xfrm>
          <a:prstGeom prst="rect">
            <a:avLst/>
          </a:prstGeom>
        </p:spPr>
      </p:pic>
      <p:sp>
        <p:nvSpPr>
          <p:cNvPr id="7" name="Rectangle 6"/>
          <p:cNvSpPr/>
          <p:nvPr/>
        </p:nvSpPr>
        <p:spPr>
          <a:xfrm>
            <a:off x="644182" y="1730397"/>
            <a:ext cx="8259185" cy="1077218"/>
          </a:xfrm>
          <a:prstGeom prst="rect">
            <a:avLst/>
          </a:prstGeom>
        </p:spPr>
        <p:txBody>
          <a:bodyPr wrap="square">
            <a:spAutoFit/>
          </a:bodyPr>
          <a:lstStyle/>
          <a:p>
            <a:r>
              <a:rPr lang="en-US" sz="32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32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32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32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32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p>
          <a:p>
            <a:r>
              <a:rPr lang="en-US" sz="32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32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32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cáo</a:t>
            </a:r>
            <a:r>
              <a:rPr lang="en-US" sz="32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TH </a:t>
            </a:r>
            <a:r>
              <a:rPr lang="en-US" sz="32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32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32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mẫu</a:t>
            </a:r>
            <a:r>
              <a:rPr lang="en-US" sz="32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000F1"/>
                </a:solidFill>
                <a:latin typeface="Times New Roman" panose="02020603050405020304" pitchFamily="18" charset="0"/>
                <a:ea typeface="Times New Roman" panose="02020603050405020304" pitchFamily="18" charset="0"/>
                <a:cs typeface="Times New Roman" panose="02020603050405020304" pitchFamily="18" charset="0"/>
              </a:rPr>
              <a:t> 11.6)</a:t>
            </a:r>
            <a:endParaRPr lang="en-US" sz="3200" dirty="0">
              <a:solidFill>
                <a:srgbClr val="0000F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F77F188-68B9-41C8-AE8A-722120DCEAA9}"/>
              </a:ext>
            </a:extLst>
          </p:cNvPr>
          <p:cNvPicPr>
            <a:picLocks noChangeAspect="1"/>
          </p:cNvPicPr>
          <p:nvPr/>
        </p:nvPicPr>
        <p:blipFill>
          <a:blip r:embed="rId4"/>
          <a:stretch>
            <a:fillRect/>
          </a:stretch>
        </p:blipFill>
        <p:spPr>
          <a:xfrm>
            <a:off x="0" y="12192"/>
            <a:ext cx="9144000" cy="6833615"/>
          </a:xfrm>
          <a:prstGeom prst="rect">
            <a:avLst/>
          </a:prstGeom>
        </p:spPr>
      </p:pic>
    </p:spTree>
    <p:extLst>
      <p:ext uri="{BB962C8B-B14F-4D97-AF65-F5344CB8AC3E}">
        <p14:creationId xmlns:p14="http://schemas.microsoft.com/office/powerpoint/2010/main" val="346171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49250" y="5562600"/>
            <a:ext cx="4559300" cy="461665"/>
          </a:xfrm>
          <a:prstGeom prst="rect">
            <a:avLst/>
          </a:prstGeom>
          <a:gradFill rotWithShape="1">
            <a:gsLst>
              <a:gs pos="0">
                <a:srgbClr val="FF9999"/>
              </a:gs>
              <a:gs pos="50000">
                <a:schemeClr val="bg1"/>
              </a:gs>
              <a:gs pos="100000">
                <a:srgbClr val="FF9999"/>
              </a:gs>
            </a:gsLst>
            <a:lin ang="5400000" scaled="1"/>
          </a:gradFill>
          <a:ln w="9525">
            <a:solidFill>
              <a:srgbClr val="0000FF"/>
            </a:solidFill>
            <a:miter lim="800000"/>
            <a:headEnd/>
            <a:tailEnd/>
          </a:ln>
          <a:effectLst/>
        </p:spPr>
        <p:txBody>
          <a:bodyPr>
            <a:spAutoFit/>
          </a:bodyPr>
          <a:lstStyle/>
          <a:p>
            <a:pPr algn="ctr">
              <a:spcBef>
                <a:spcPct val="50000"/>
              </a:spcBef>
              <a:defRPr/>
            </a:pPr>
            <a:r>
              <a:rPr lang="vi-VN" sz="2400" b="1" dirty="0">
                <a:solidFill>
                  <a:srgbClr val="0000FF"/>
                </a:solidFill>
                <a:latin typeface="Times New Roman" panose="02020603050405020304" pitchFamily="18" charset="0"/>
                <a:cs typeface="Times New Roman" panose="02020603050405020304" pitchFamily="18" charset="0"/>
              </a:rPr>
              <a:t>Nhà bác học</a:t>
            </a:r>
            <a:r>
              <a:rPr lang="en-US" sz="2400" b="1" dirty="0">
                <a:solidFill>
                  <a:srgbClr val="0000FF"/>
                </a:solidFill>
                <a:latin typeface="Times New Roman" panose="02020603050405020304" pitchFamily="18" charset="0"/>
                <a:cs typeface="Times New Roman" panose="02020603050405020304" pitchFamily="18" charset="0"/>
              </a:rPr>
              <a:t> Thomas Edison</a:t>
            </a:r>
          </a:p>
        </p:txBody>
      </p:sp>
      <p:sp>
        <p:nvSpPr>
          <p:cNvPr id="4101" name="Text Box 5"/>
          <p:cNvSpPr txBox="1">
            <a:spLocks noChangeArrowheads="1"/>
          </p:cNvSpPr>
          <p:nvPr/>
        </p:nvSpPr>
        <p:spPr bwMode="auto">
          <a:xfrm>
            <a:off x="5238750" y="419100"/>
            <a:ext cx="37338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just" eaLnBrk="1" hangingPunct="1">
              <a:spcBef>
                <a:spcPct val="10000"/>
              </a:spcBef>
            </a:pPr>
            <a:r>
              <a:rPr lang="en-US" sz="2800" b="1" dirty="0" err="1">
                <a:solidFill>
                  <a:srgbClr val="640000"/>
                </a:solidFill>
                <a:latin typeface="Times New Roman" pitchFamily="18" charset="0"/>
                <a:cs typeface="Times New Roman" pitchFamily="18" charset="0"/>
              </a:rPr>
              <a:t>Lịch</a:t>
            </a:r>
            <a:r>
              <a:rPr lang="en-US" sz="2800" b="1" dirty="0">
                <a:solidFill>
                  <a:srgbClr val="640000"/>
                </a:solidFill>
                <a:latin typeface="Times New Roman" pitchFamily="18" charset="0"/>
                <a:cs typeface="Times New Roman" pitchFamily="18" charset="0"/>
              </a:rPr>
              <a:t> </a:t>
            </a:r>
            <a:r>
              <a:rPr lang="en-US" sz="2800" b="1" dirty="0" err="1">
                <a:solidFill>
                  <a:srgbClr val="640000"/>
                </a:solidFill>
                <a:latin typeface="Times New Roman" pitchFamily="18" charset="0"/>
                <a:cs typeface="Times New Roman" pitchFamily="18" charset="0"/>
              </a:rPr>
              <a:t>sử</a:t>
            </a:r>
            <a:r>
              <a:rPr lang="en-US" sz="2800" b="1" dirty="0">
                <a:solidFill>
                  <a:srgbClr val="640000"/>
                </a:solidFill>
                <a:latin typeface="Times New Roman" pitchFamily="18" charset="0"/>
                <a:cs typeface="Times New Roman" pitchFamily="18" charset="0"/>
              </a:rPr>
              <a:t> </a:t>
            </a:r>
            <a:r>
              <a:rPr lang="en-US" sz="2800" b="1" dirty="0" err="1">
                <a:solidFill>
                  <a:srgbClr val="640000"/>
                </a:solidFill>
                <a:latin typeface="Times New Roman" pitchFamily="18" charset="0"/>
                <a:cs typeface="Times New Roman" pitchFamily="18" charset="0"/>
              </a:rPr>
              <a:t>hình</a:t>
            </a:r>
            <a:r>
              <a:rPr lang="en-US" sz="2800" b="1" dirty="0">
                <a:solidFill>
                  <a:srgbClr val="640000"/>
                </a:solidFill>
                <a:latin typeface="Times New Roman" pitchFamily="18" charset="0"/>
                <a:cs typeface="Times New Roman" pitchFamily="18" charset="0"/>
              </a:rPr>
              <a:t> </a:t>
            </a:r>
            <a:r>
              <a:rPr lang="en-US" sz="2800" b="1" dirty="0" err="1">
                <a:solidFill>
                  <a:srgbClr val="640000"/>
                </a:solidFill>
                <a:latin typeface="Times New Roman" pitchFamily="18" charset="0"/>
                <a:cs typeface="Times New Roman" pitchFamily="18" charset="0"/>
              </a:rPr>
              <a:t>thành</a:t>
            </a:r>
            <a:r>
              <a:rPr lang="en-US" sz="2800" b="1" dirty="0">
                <a:solidFill>
                  <a:srgbClr val="640000"/>
                </a:solidFill>
                <a:latin typeface="Times New Roman" pitchFamily="18" charset="0"/>
                <a:cs typeface="Times New Roman" pitchFamily="18" charset="0"/>
              </a:rPr>
              <a:t> </a:t>
            </a:r>
            <a:r>
              <a:rPr lang="en-US" sz="2800" b="1" dirty="0" err="1">
                <a:solidFill>
                  <a:srgbClr val="640000"/>
                </a:solidFill>
                <a:latin typeface="Times New Roman" pitchFamily="18" charset="0"/>
                <a:cs typeface="Times New Roman" pitchFamily="18" charset="0"/>
              </a:rPr>
              <a:t>và</a:t>
            </a:r>
            <a:r>
              <a:rPr lang="en-US" sz="2800" b="1" dirty="0">
                <a:solidFill>
                  <a:srgbClr val="640000"/>
                </a:solidFill>
                <a:latin typeface="Times New Roman" pitchFamily="18" charset="0"/>
                <a:cs typeface="Times New Roman" pitchFamily="18" charset="0"/>
              </a:rPr>
              <a:t> </a:t>
            </a:r>
            <a:r>
              <a:rPr lang="en-US" sz="2800" b="1" dirty="0" err="1">
                <a:solidFill>
                  <a:srgbClr val="640000"/>
                </a:solidFill>
                <a:latin typeface="Times New Roman" pitchFamily="18" charset="0"/>
                <a:cs typeface="Times New Roman" pitchFamily="18" charset="0"/>
              </a:rPr>
              <a:t>phát</a:t>
            </a:r>
            <a:r>
              <a:rPr lang="en-US" sz="2800" b="1" dirty="0">
                <a:solidFill>
                  <a:srgbClr val="640000"/>
                </a:solidFill>
                <a:latin typeface="Times New Roman" pitchFamily="18" charset="0"/>
                <a:cs typeface="Times New Roman" pitchFamily="18" charset="0"/>
              </a:rPr>
              <a:t> </a:t>
            </a:r>
            <a:r>
              <a:rPr lang="en-US" sz="2800" b="1" dirty="0" err="1">
                <a:solidFill>
                  <a:srgbClr val="640000"/>
                </a:solidFill>
                <a:latin typeface="Times New Roman" pitchFamily="18" charset="0"/>
                <a:cs typeface="Times New Roman" pitchFamily="18" charset="0"/>
              </a:rPr>
              <a:t>minh</a:t>
            </a:r>
            <a:r>
              <a:rPr lang="en-US" sz="2800" b="1" dirty="0">
                <a:solidFill>
                  <a:srgbClr val="640000"/>
                </a:solidFill>
                <a:latin typeface="Times New Roman" pitchFamily="18" charset="0"/>
                <a:cs typeface="Times New Roman" pitchFamily="18" charset="0"/>
              </a:rPr>
              <a:t> ra </a:t>
            </a:r>
            <a:r>
              <a:rPr lang="en-US" sz="2800" b="1" dirty="0" err="1">
                <a:solidFill>
                  <a:srgbClr val="640000"/>
                </a:solidFill>
                <a:latin typeface="Times New Roman" pitchFamily="18" charset="0"/>
                <a:cs typeface="Times New Roman" pitchFamily="18" charset="0"/>
              </a:rPr>
              <a:t>đèn</a:t>
            </a:r>
            <a:r>
              <a:rPr lang="en-US" sz="2800" b="1" dirty="0">
                <a:solidFill>
                  <a:srgbClr val="640000"/>
                </a:solidFill>
                <a:latin typeface="Times New Roman" pitchFamily="18" charset="0"/>
                <a:cs typeface="Times New Roman" pitchFamily="18" charset="0"/>
              </a:rPr>
              <a:t> </a:t>
            </a:r>
            <a:r>
              <a:rPr lang="en-US" sz="2800" b="1" dirty="0" err="1">
                <a:solidFill>
                  <a:srgbClr val="640000"/>
                </a:solidFill>
                <a:latin typeface="Times New Roman" pitchFamily="18" charset="0"/>
                <a:cs typeface="Times New Roman" pitchFamily="18" charset="0"/>
              </a:rPr>
              <a:t>sợi</a:t>
            </a:r>
            <a:r>
              <a:rPr lang="en-US" sz="2800" b="1" dirty="0">
                <a:solidFill>
                  <a:srgbClr val="640000"/>
                </a:solidFill>
                <a:latin typeface="Times New Roman" pitchFamily="18" charset="0"/>
                <a:cs typeface="Times New Roman" pitchFamily="18" charset="0"/>
              </a:rPr>
              <a:t> </a:t>
            </a:r>
            <a:r>
              <a:rPr lang="en-US" sz="2800" b="1" dirty="0" err="1">
                <a:solidFill>
                  <a:srgbClr val="640000"/>
                </a:solidFill>
                <a:latin typeface="Times New Roman" pitchFamily="18" charset="0"/>
                <a:cs typeface="Times New Roman" pitchFamily="18" charset="0"/>
              </a:rPr>
              <a:t>đốt</a:t>
            </a:r>
            <a:r>
              <a:rPr lang="en-US" sz="2800" b="1" dirty="0">
                <a:solidFill>
                  <a:srgbClr val="640000"/>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Năm</a:t>
            </a:r>
            <a:r>
              <a:rPr lang="en-US" sz="2600" dirty="0">
                <a:solidFill>
                  <a:srgbClr val="0000FF"/>
                </a:solidFill>
                <a:latin typeface="Times New Roman" pitchFamily="18" charset="0"/>
                <a:cs typeface="Times New Roman" pitchFamily="18" charset="0"/>
              </a:rPr>
              <a:t> 1879, </a:t>
            </a:r>
            <a:r>
              <a:rPr lang="en-US" sz="2600" dirty="0" err="1">
                <a:solidFill>
                  <a:srgbClr val="0000FF"/>
                </a:solidFill>
                <a:latin typeface="Times New Roman" pitchFamily="18" charset="0"/>
                <a:cs typeface="Times New Roman" pitchFamily="18" charset="0"/>
              </a:rPr>
              <a:t>nhà</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bác</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học</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người</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Mĩ</a:t>
            </a:r>
            <a:r>
              <a:rPr lang="en-US" sz="2600" dirty="0">
                <a:solidFill>
                  <a:srgbClr val="0000FF"/>
                </a:solidFill>
                <a:latin typeface="Times New Roman" pitchFamily="18" charset="0"/>
                <a:cs typeface="Times New Roman" pitchFamily="18" charset="0"/>
              </a:rPr>
              <a:t> Thomas Edison </a:t>
            </a:r>
            <a:r>
              <a:rPr lang="en-US" sz="2600" dirty="0" err="1">
                <a:solidFill>
                  <a:srgbClr val="0000FF"/>
                </a:solidFill>
                <a:latin typeface="Times New Roman" pitchFamily="18" charset="0"/>
                <a:cs typeface="Times New Roman" pitchFamily="18" charset="0"/>
              </a:rPr>
              <a:t>đã</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phát</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minh</a:t>
            </a:r>
            <a:r>
              <a:rPr lang="en-US" sz="2600" dirty="0">
                <a:solidFill>
                  <a:srgbClr val="0000FF"/>
                </a:solidFill>
                <a:latin typeface="Times New Roman" pitchFamily="18" charset="0"/>
                <a:cs typeface="Times New Roman" pitchFamily="18" charset="0"/>
              </a:rPr>
              <a:t> ra </a:t>
            </a:r>
            <a:r>
              <a:rPr lang="en-US" sz="2600" dirty="0" err="1">
                <a:solidFill>
                  <a:srgbClr val="0000FF"/>
                </a:solidFill>
                <a:latin typeface="Times New Roman" pitchFamily="18" charset="0"/>
                <a:cs typeface="Times New Roman" pitchFamily="18" charset="0"/>
              </a:rPr>
              <a:t>đèn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sợi</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đốt</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đầu</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tiên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Năm</a:t>
            </a:r>
            <a:r>
              <a:rPr lang="en-US" sz="2600" dirty="0">
                <a:solidFill>
                  <a:srgbClr val="0000FF"/>
                </a:solidFill>
                <a:latin typeface="Times New Roman" pitchFamily="18" charset="0"/>
                <a:cs typeface="Times New Roman" pitchFamily="18" charset="0"/>
              </a:rPr>
              <a:t> 1939 </a:t>
            </a:r>
            <a:r>
              <a:rPr lang="en-US" sz="2600" dirty="0" err="1">
                <a:solidFill>
                  <a:srgbClr val="0000FF"/>
                </a:solidFill>
                <a:latin typeface="Times New Roman" pitchFamily="18" charset="0"/>
                <a:cs typeface="Times New Roman" pitchFamily="18" charset="0"/>
              </a:rPr>
              <a:t>đèn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huỳnh</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quang</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xuất</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hiện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Vậy</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để</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phân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biệt</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được</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các</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loại</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đèn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điện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và</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biết</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được</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cấu</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tạo</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đặc</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điểm</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nguyên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lí</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làm</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việc</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của</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đèn</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sợi</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đốt</a:t>
            </a:r>
            <a:r>
              <a:rPr lang="en-US" sz="2600" dirty="0">
                <a:solidFill>
                  <a:srgbClr val="0000FF"/>
                </a:solidFill>
                <a:latin typeface="Times New Roman" pitchFamily="18" charset="0"/>
                <a:cs typeface="Times New Roman" pitchFamily="18" charset="0"/>
              </a:rPr>
              <a:t> ra </a:t>
            </a:r>
            <a:r>
              <a:rPr lang="en-US" sz="2600" dirty="0" err="1">
                <a:solidFill>
                  <a:srgbClr val="0000FF"/>
                </a:solidFill>
                <a:latin typeface="Times New Roman" pitchFamily="18" charset="0"/>
                <a:cs typeface="Times New Roman" pitchFamily="18" charset="0"/>
              </a:rPr>
              <a:t>sao</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bài</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học</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hôm</a:t>
            </a:r>
            <a:r>
              <a:rPr lang="en-US" sz="2600" dirty="0">
                <a:solidFill>
                  <a:srgbClr val="0000FF"/>
                </a:solidFill>
                <a:latin typeface="Times New Roman" pitchFamily="18" charset="0"/>
                <a:cs typeface="Times New Roman" pitchFamily="18" charset="0"/>
              </a:rPr>
              <a:t> nay </a:t>
            </a:r>
            <a:r>
              <a:rPr lang="en-US" sz="2600" dirty="0" err="1">
                <a:solidFill>
                  <a:srgbClr val="0000FF"/>
                </a:solidFill>
                <a:latin typeface="Times New Roman" pitchFamily="18" charset="0"/>
                <a:cs typeface="Times New Roman" pitchFamily="18" charset="0"/>
              </a:rPr>
              <a:t>chúng</a:t>
            </a:r>
            <a:r>
              <a:rPr lang="en-US" sz="2600" dirty="0">
                <a:solidFill>
                  <a:srgbClr val="0000FF"/>
                </a:solidFill>
                <a:latin typeface="Times New Roman" pitchFamily="18" charset="0"/>
                <a:cs typeface="Times New Roman" pitchFamily="18" charset="0"/>
              </a:rPr>
              <a:t> ta </a:t>
            </a:r>
            <a:r>
              <a:rPr lang="en-US" sz="2600" dirty="0" err="1">
                <a:solidFill>
                  <a:srgbClr val="0000FF"/>
                </a:solidFill>
                <a:latin typeface="Times New Roman" pitchFamily="18" charset="0"/>
                <a:cs typeface="Times New Roman" pitchFamily="18" charset="0"/>
              </a:rPr>
              <a:t>cùng</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tìm</a:t>
            </a:r>
            <a:r>
              <a:rPr lang="en-US" sz="2600" dirty="0">
                <a:solidFill>
                  <a:srgbClr val="0000FF"/>
                </a:solidFill>
                <a:latin typeface="Times New Roman" pitchFamily="18" charset="0"/>
                <a:cs typeface="Times New Roman" pitchFamily="18" charset="0"/>
              </a:rPr>
              <a:t> </a:t>
            </a:r>
            <a:r>
              <a:rPr lang="en-US" sz="2600" dirty="0" err="1">
                <a:solidFill>
                  <a:srgbClr val="0000FF"/>
                </a:solidFill>
                <a:latin typeface="Times New Roman" pitchFamily="18" charset="0"/>
                <a:cs typeface="Times New Roman" pitchFamily="18" charset="0"/>
              </a:rPr>
              <a:t>hiểu</a:t>
            </a:r>
            <a:r>
              <a:rPr lang="en-US" sz="2600" dirty="0">
                <a:solidFill>
                  <a:srgbClr val="0000FF"/>
                </a:solidFill>
                <a:latin typeface="Times New Roman" pitchFamily="18" charset="0"/>
                <a:cs typeface="Times New Roman" pitchFamily="18" charset="0"/>
              </a:rPr>
              <a:t>.</a:t>
            </a:r>
          </a:p>
        </p:txBody>
      </p:sp>
      <p:pic>
        <p:nvPicPr>
          <p:cNvPr id="4102" name="Picture 6" descr="ThomasEd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826701"/>
            <a:ext cx="4953000" cy="4491038"/>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8FECD57-2240-42C0-86F2-BBEBE98A48EB}"/>
              </a:ext>
            </a:extLst>
          </p:cNvPr>
          <p:cNvPicPr>
            <a:picLocks noChangeAspect="1"/>
          </p:cNvPicPr>
          <p:nvPr/>
        </p:nvPicPr>
        <p:blipFill>
          <a:blip r:embed="rId4"/>
          <a:stretch>
            <a:fillRect/>
          </a:stretch>
        </p:blipFill>
        <p:spPr>
          <a:xfrm>
            <a:off x="0" y="12192"/>
            <a:ext cx="9144000" cy="6833615"/>
          </a:xfrm>
          <a:prstGeom prst="rect">
            <a:avLst/>
          </a:prstGeom>
        </p:spPr>
      </p:pic>
    </p:spTree>
    <p:extLst>
      <p:ext uri="{BB962C8B-B14F-4D97-AF65-F5344CB8AC3E}">
        <p14:creationId xmlns:p14="http://schemas.microsoft.com/office/powerpoint/2010/main" val="3177403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01"/>
                                        </p:tgtEl>
                                        <p:attrNameLst>
                                          <p:attrName>style.visibility</p:attrName>
                                        </p:attrNameLst>
                                      </p:cBhvr>
                                      <p:to>
                                        <p:strVal val="visible"/>
                                      </p:to>
                                    </p:set>
                                    <p:animEffect transition="in" filter="fade">
                                      <p:cBhvr>
                                        <p:cTn id="10" dur="1000"/>
                                        <p:tgtEl>
                                          <p:spTgt spid="410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524000" y="349609"/>
            <a:ext cx="2819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dirty="0" err="1">
                <a:solidFill>
                  <a:srgbClr val="64C5B4"/>
                </a:solidFill>
                <a:cs typeface="Times New Roman" panose="02020603050405020304" pitchFamily="18" charset="0"/>
              </a:rPr>
              <a:t>Thực</a:t>
            </a:r>
            <a:r>
              <a:rPr lang="en-US" altLang="en-US" sz="3200" b="1" dirty="0">
                <a:solidFill>
                  <a:srgbClr val="64C5B4"/>
                </a:solidFill>
                <a:cs typeface="Times New Roman" panose="02020603050405020304" pitchFamily="18" charset="0"/>
              </a:rPr>
              <a:t> </a:t>
            </a:r>
            <a:r>
              <a:rPr lang="en-US" altLang="en-US" sz="3200" b="1" dirty="0" err="1">
                <a:solidFill>
                  <a:srgbClr val="64C5B4"/>
                </a:solidFill>
                <a:cs typeface="Times New Roman" panose="02020603050405020304" pitchFamily="18" charset="0"/>
              </a:rPr>
              <a:t>hành</a:t>
            </a:r>
            <a:r>
              <a:rPr lang="en-US" altLang="en-US" sz="3200" b="1" dirty="0">
                <a:solidFill>
                  <a:srgbClr val="64C5B4"/>
                </a:solidFill>
                <a:cs typeface="Times New Roman" panose="02020603050405020304" pitchFamily="18" charset="0"/>
              </a:rPr>
              <a:t>:</a:t>
            </a:r>
          </a:p>
        </p:txBody>
      </p:sp>
      <p:sp>
        <p:nvSpPr>
          <p:cNvPr id="25604" name="Title 13"/>
          <p:cNvSpPr txBox="1">
            <a:spLocks/>
          </p:cNvSpPr>
          <p:nvPr/>
        </p:nvSpPr>
        <p:spPr bwMode="auto">
          <a:xfrm>
            <a:off x="151898" y="844926"/>
            <a:ext cx="74052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4400" dirty="0">
                <a:cs typeface="Times New Roman" panose="02020603050405020304" pitchFamily="18" charset="0"/>
              </a:rPr>
              <a:t> </a:t>
            </a:r>
            <a:r>
              <a:rPr lang="en-US" altLang="en-US" sz="3200" b="1" dirty="0">
                <a:solidFill>
                  <a:srgbClr val="64C5B4"/>
                </a:solidFill>
                <a:cs typeface="Times New Roman" panose="02020603050405020304" pitchFamily="18" charset="0"/>
              </a:rPr>
              <a:t>II. </a:t>
            </a:r>
            <a:r>
              <a:rPr lang="en-US" altLang="en-US" sz="3200" b="1" dirty="0" err="1">
                <a:solidFill>
                  <a:srgbClr val="64C5B4"/>
                </a:solidFill>
                <a:cs typeface="Times New Roman" panose="02020603050405020304" pitchFamily="18" charset="0"/>
              </a:rPr>
              <a:t>N</a:t>
            </a:r>
            <a:r>
              <a:rPr lang="en-US" sz="3200" b="1" dirty="0" err="1">
                <a:solidFill>
                  <a:srgbClr val="64C5B4"/>
                </a:solidFill>
                <a:cs typeface="Times New Roman" panose="02020603050405020304" pitchFamily="18" charset="0"/>
              </a:rPr>
              <a:t>ội</a:t>
            </a:r>
            <a:r>
              <a:rPr lang="en-US" sz="3200" b="1" dirty="0">
                <a:solidFill>
                  <a:srgbClr val="64C5B4"/>
                </a:solidFill>
                <a:cs typeface="Times New Roman" panose="02020603050405020304" pitchFamily="18" charset="0"/>
              </a:rPr>
              <a:t> dung </a:t>
            </a:r>
            <a:r>
              <a:rPr lang="en-US" sz="3200" b="1" dirty="0" err="1">
                <a:solidFill>
                  <a:srgbClr val="64C5B4"/>
                </a:solidFill>
                <a:cs typeface="Times New Roman" panose="02020603050405020304" pitchFamily="18" charset="0"/>
              </a:rPr>
              <a:t>và</a:t>
            </a:r>
            <a:r>
              <a:rPr lang="en-US" sz="3200" b="1" dirty="0">
                <a:solidFill>
                  <a:srgbClr val="64C5B4"/>
                </a:solidFill>
                <a:cs typeface="Times New Roman" panose="02020603050405020304" pitchFamily="18" charset="0"/>
              </a:rPr>
              <a:t> </a:t>
            </a:r>
            <a:r>
              <a:rPr lang="en-US" sz="3200" b="1" dirty="0" err="1">
                <a:solidFill>
                  <a:srgbClr val="64C5B4"/>
                </a:solidFill>
                <a:cs typeface="Times New Roman" panose="02020603050405020304" pitchFamily="18" charset="0"/>
              </a:rPr>
              <a:t>trình</a:t>
            </a:r>
            <a:r>
              <a:rPr lang="en-US" sz="3200" b="1" dirty="0">
                <a:solidFill>
                  <a:srgbClr val="64C5B4"/>
                </a:solidFill>
                <a:cs typeface="Times New Roman" panose="02020603050405020304" pitchFamily="18" charset="0"/>
              </a:rPr>
              <a:t> </a:t>
            </a:r>
            <a:r>
              <a:rPr lang="en-US" sz="3200" b="1" dirty="0" err="1">
                <a:solidFill>
                  <a:srgbClr val="64C5B4"/>
                </a:solidFill>
                <a:cs typeface="Times New Roman" panose="02020603050405020304" pitchFamily="18" charset="0"/>
              </a:rPr>
              <a:t>tự</a:t>
            </a:r>
            <a:r>
              <a:rPr lang="en-US" sz="3200" b="1" dirty="0">
                <a:solidFill>
                  <a:srgbClr val="64C5B4"/>
                </a:solidFill>
                <a:cs typeface="Times New Roman" panose="02020603050405020304" pitchFamily="18" charset="0"/>
              </a:rPr>
              <a:t> </a:t>
            </a:r>
            <a:r>
              <a:rPr lang="en-US" sz="3200" b="1" dirty="0" err="1">
                <a:solidFill>
                  <a:srgbClr val="64C5B4"/>
                </a:solidFill>
                <a:cs typeface="Times New Roman" panose="02020603050405020304" pitchFamily="18" charset="0"/>
              </a:rPr>
              <a:t>thực</a:t>
            </a:r>
            <a:r>
              <a:rPr lang="en-US" sz="3200" b="1" dirty="0">
                <a:solidFill>
                  <a:srgbClr val="64C5B4"/>
                </a:solidFill>
                <a:cs typeface="Times New Roman" panose="02020603050405020304" pitchFamily="18" charset="0"/>
              </a:rPr>
              <a:t> </a:t>
            </a:r>
            <a:r>
              <a:rPr lang="en-US" sz="3200" b="1" dirty="0" err="1">
                <a:solidFill>
                  <a:srgbClr val="64C5B4"/>
                </a:solidFill>
                <a:cs typeface="Times New Roman" panose="02020603050405020304" pitchFamily="18" charset="0"/>
              </a:rPr>
              <a:t>hành</a:t>
            </a:r>
            <a:r>
              <a:rPr lang="en-US" sz="3200" b="1" dirty="0">
                <a:solidFill>
                  <a:srgbClr val="64C5B4"/>
                </a:solidFill>
                <a:cs typeface="Times New Roman" panose="02020603050405020304" pitchFamily="18" charset="0"/>
              </a:rPr>
              <a:t>:</a:t>
            </a:r>
          </a:p>
        </p:txBody>
      </p:sp>
      <p:sp>
        <p:nvSpPr>
          <p:cNvPr id="2" name="Rectangle 1"/>
          <p:cNvSpPr/>
          <p:nvPr/>
        </p:nvSpPr>
        <p:spPr>
          <a:xfrm>
            <a:off x="318654" y="1766163"/>
            <a:ext cx="3761510" cy="954107"/>
          </a:xfrm>
          <a:prstGeom prst="rect">
            <a:avLst/>
          </a:prstGeom>
        </p:spPr>
        <p:txBody>
          <a:bodyPr wrap="square">
            <a:spAutoFit/>
          </a:bodyPr>
          <a:lstStyle/>
          <a:p>
            <a:pPr algn="just"/>
            <a:r>
              <a:rPr lang="en-US" sz="2800" dirty="0">
                <a:solidFill>
                  <a:srgbClr val="0000F1"/>
                </a:solidFill>
                <a:latin typeface="Times New Roman" panose="02020603050405020304" pitchFamily="18" charset="0"/>
                <a:cs typeface="Times New Roman" panose="02020603050405020304" pitchFamily="18" charset="0"/>
              </a:rPr>
              <a:t>1. </a:t>
            </a:r>
            <a:r>
              <a:rPr lang="en-US" sz="2800" dirty="0" err="1">
                <a:solidFill>
                  <a:srgbClr val="0000F1"/>
                </a:solidFill>
                <a:latin typeface="Times New Roman" panose="02020603050405020304" pitchFamily="18" charset="0"/>
                <a:cs typeface="Times New Roman" panose="02020603050405020304" pitchFamily="18" charset="0"/>
              </a:rPr>
              <a:t>Nhận</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biết</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và</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phân</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loại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các</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loại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bóng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đèn</a:t>
            </a:r>
            <a:endParaRPr lang="en-US" sz="2800" dirty="0">
              <a:solidFill>
                <a:srgbClr val="0000F1"/>
              </a:solidFill>
              <a:latin typeface="Times New Roman" panose="02020603050405020304" pitchFamily="18" charset="0"/>
              <a:cs typeface="Times New Roman" panose="02020603050405020304" pitchFamily="18" charset="0"/>
            </a:endParaRPr>
          </a:p>
        </p:txBody>
      </p:sp>
      <p:sp>
        <p:nvSpPr>
          <p:cNvPr id="7" name="Rectangle 6"/>
          <p:cNvSpPr/>
          <p:nvPr/>
        </p:nvSpPr>
        <p:spPr>
          <a:xfrm>
            <a:off x="332508" y="2872066"/>
            <a:ext cx="4239492" cy="954107"/>
          </a:xfrm>
          <a:prstGeom prst="rect">
            <a:avLst/>
          </a:prstGeom>
        </p:spPr>
        <p:txBody>
          <a:bodyPr wrap="square">
            <a:spAutoFit/>
          </a:bodyPr>
          <a:lstStyle/>
          <a:p>
            <a:pPr algn="just"/>
            <a:r>
              <a:rPr lang="en-US" sz="2800" dirty="0">
                <a:solidFill>
                  <a:srgbClr val="0000F1"/>
                </a:solidFill>
                <a:latin typeface="Times New Roman" panose="02020603050405020304" pitchFamily="18" charset="0"/>
                <a:cs typeface="Times New Roman" panose="02020603050405020304" pitchFamily="18" charset="0"/>
              </a:rPr>
              <a:t>2. </a:t>
            </a:r>
            <a:r>
              <a:rPr lang="en-US" sz="2800" dirty="0" err="1">
                <a:solidFill>
                  <a:srgbClr val="0000F1"/>
                </a:solidFill>
                <a:latin typeface="Times New Roman" panose="02020603050405020304" pitchFamily="18" charset="0"/>
                <a:cs typeface="Times New Roman" panose="02020603050405020304" pitchFamily="18" charset="0"/>
              </a:rPr>
              <a:t>Đọc</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thông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số</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kĩ</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thuật</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của</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mỗi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loại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bóng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đèn</a:t>
            </a:r>
            <a:endParaRPr lang="en-US" sz="2800" dirty="0">
              <a:solidFill>
                <a:srgbClr val="0000F1"/>
              </a:solidFill>
              <a:latin typeface="Times New Roman" panose="02020603050405020304" pitchFamily="18" charset="0"/>
              <a:cs typeface="Times New Roman" panose="02020603050405020304" pitchFamily="18" charset="0"/>
            </a:endParaRPr>
          </a:p>
        </p:txBody>
      </p:sp>
      <p:sp>
        <p:nvSpPr>
          <p:cNvPr id="8" name="Rectangle 7"/>
          <p:cNvSpPr/>
          <p:nvPr/>
        </p:nvSpPr>
        <p:spPr>
          <a:xfrm>
            <a:off x="318654" y="3886200"/>
            <a:ext cx="4405746" cy="1815882"/>
          </a:xfrm>
          <a:prstGeom prst="rect">
            <a:avLst/>
          </a:prstGeom>
        </p:spPr>
        <p:txBody>
          <a:bodyPr wrap="square">
            <a:spAutoFit/>
          </a:bodyPr>
          <a:lstStyle/>
          <a:p>
            <a:pPr algn="just"/>
            <a:r>
              <a:rPr lang="en-US" sz="2800" dirty="0">
                <a:solidFill>
                  <a:srgbClr val="0000F1"/>
                </a:solidFill>
                <a:latin typeface="Times New Roman" panose="02020603050405020304" pitchFamily="18" charset="0"/>
                <a:cs typeface="Times New Roman" panose="02020603050405020304" pitchFamily="18" charset="0"/>
              </a:rPr>
              <a:t>3. </a:t>
            </a:r>
            <a:r>
              <a:rPr lang="en-US" sz="2800" dirty="0" err="1">
                <a:solidFill>
                  <a:srgbClr val="0000F1"/>
                </a:solidFill>
                <a:latin typeface="Times New Roman" panose="02020603050405020304" pitchFamily="18" charset="0"/>
                <a:cs typeface="Times New Roman" panose="02020603050405020304" pitchFamily="18" charset="0"/>
              </a:rPr>
              <a:t>Quan</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sát</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và</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chỉ</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ra</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chức</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năng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của</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các</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bộ</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phận</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chính</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của</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mỗi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bóng</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đèn</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và</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ghi</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vào</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vở</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theo</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mẫu</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báo</a:t>
            </a:r>
            <a:r>
              <a:rPr lang="en-US" sz="2800" dirty="0">
                <a:solidFill>
                  <a:srgbClr val="0000F1"/>
                </a:solidFill>
                <a:latin typeface="Times New Roman" panose="02020603050405020304" pitchFamily="18" charset="0"/>
                <a:cs typeface="Times New Roman" panose="02020603050405020304" pitchFamily="18" charset="0"/>
              </a:rPr>
              <a:t> </a:t>
            </a:r>
            <a:r>
              <a:rPr lang="en-US" sz="2800" dirty="0" err="1">
                <a:solidFill>
                  <a:srgbClr val="0000F1"/>
                </a:solidFill>
                <a:latin typeface="Times New Roman" panose="02020603050405020304" pitchFamily="18" charset="0"/>
                <a:cs typeface="Times New Roman" panose="02020603050405020304" pitchFamily="18" charset="0"/>
              </a:rPr>
              <a:t>cáo</a:t>
            </a:r>
            <a:endParaRPr lang="en-US" sz="2800" dirty="0">
              <a:solidFill>
                <a:srgbClr val="0000F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4985906" y="2104816"/>
            <a:ext cx="1800225" cy="4028153"/>
          </a:xfrm>
          <a:prstGeom prst="rect">
            <a:avLst/>
          </a:prstGeom>
        </p:spPr>
      </p:pic>
      <p:pic>
        <p:nvPicPr>
          <p:cNvPr id="12" name="Picture 11"/>
          <p:cNvPicPr>
            <a:picLocks noChangeAspect="1"/>
          </p:cNvPicPr>
          <p:nvPr/>
        </p:nvPicPr>
        <p:blipFill>
          <a:blip r:embed="rId4"/>
          <a:stretch>
            <a:fillRect/>
          </a:stretch>
        </p:blipFill>
        <p:spPr>
          <a:xfrm>
            <a:off x="6786131" y="2238007"/>
            <a:ext cx="2143125" cy="3019793"/>
          </a:xfrm>
          <a:prstGeom prst="rect">
            <a:avLst/>
          </a:prstGeom>
        </p:spPr>
      </p:pic>
      <p:pic>
        <p:nvPicPr>
          <p:cNvPr id="4" name="Picture 3">
            <a:extLst>
              <a:ext uri="{FF2B5EF4-FFF2-40B4-BE49-F238E27FC236}">
                <a16:creationId xmlns:a16="http://schemas.microsoft.com/office/drawing/2014/main" id="{ECA0B447-0E70-47CF-820C-C2E7C97094CF}"/>
              </a:ext>
            </a:extLst>
          </p:cNvPr>
          <p:cNvPicPr>
            <a:picLocks noChangeAspect="1"/>
          </p:cNvPicPr>
          <p:nvPr/>
        </p:nvPicPr>
        <p:blipFill>
          <a:blip r:embed="rId5"/>
          <a:stretch>
            <a:fillRect/>
          </a:stretch>
        </p:blipFill>
        <p:spPr>
          <a:xfrm>
            <a:off x="0" y="12192"/>
            <a:ext cx="9144000" cy="6833615"/>
          </a:xfrm>
          <a:prstGeom prst="rect">
            <a:avLst/>
          </a:prstGeom>
        </p:spPr>
      </p:pic>
    </p:spTree>
    <p:extLst>
      <p:ext uri="{BB962C8B-B14F-4D97-AF65-F5344CB8AC3E}">
        <p14:creationId xmlns:p14="http://schemas.microsoft.com/office/powerpoint/2010/main" val="335371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1" y="5227637"/>
            <a:ext cx="9144001" cy="1630363"/>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1219200"/>
            <a:ext cx="8109076" cy="1815882"/>
          </a:xfrm>
          <a:prstGeom prst="rect">
            <a:avLst/>
          </a:prstGeom>
        </p:spPr>
        <p:txBody>
          <a:bodyPr wrap="square">
            <a:spAutoFit/>
          </a:bodyPr>
          <a:lstStyle/>
          <a:p>
            <a:pPr algn="just"/>
            <a:r>
              <a:rPr lang="en-US" sz="2800" dirty="0">
                <a:solidFill>
                  <a:srgbClr val="00B050"/>
                </a:solidFill>
                <a:latin typeface="Times New Roman" panose="02020603050405020304" pitchFamily="18" charset="0"/>
              </a:rPr>
              <a:t>G</a:t>
            </a:r>
            <a:r>
              <a:rPr lang="vi-VN" sz="2800" dirty="0">
                <a:solidFill>
                  <a:srgbClr val="00B050"/>
                </a:solidFill>
                <a:latin typeface="Times New Roman" panose="02020603050405020304" pitchFamily="18" charset="0"/>
              </a:rPr>
              <a:t>iờ trái đất là một sự kiện quốc tế hàng năm do Quỹ quốc tế bảo vệ thiên nhiên </a:t>
            </a:r>
            <a:r>
              <a:rPr lang="en-US" sz="2800" dirty="0" err="1">
                <a:solidFill>
                  <a:srgbClr val="00B050"/>
                </a:solidFill>
                <a:latin typeface="Times New Roman" panose="02020603050405020304" pitchFamily="18" charset="0"/>
              </a:rPr>
              <a:t>khuyên</a:t>
            </a:r>
            <a:r>
              <a:rPr lang="vi-VN" sz="2800" dirty="0">
                <a:solidFill>
                  <a:srgbClr val="00B050"/>
                </a:solidFill>
                <a:latin typeface="Times New Roman" panose="02020603050405020304" pitchFamily="18" charset="0"/>
              </a:rPr>
              <a:t> các hộ gia đình</a:t>
            </a:r>
            <a:r>
              <a:rPr lang="en-US" sz="2800" dirty="0">
                <a:solidFill>
                  <a:srgbClr val="00B050"/>
                </a:solidFill>
                <a:latin typeface="Times New Roman" panose="02020603050405020304" pitchFamily="18" charset="0"/>
              </a:rPr>
              <a:t>,</a:t>
            </a:r>
            <a:r>
              <a:rPr lang="vi-VN" sz="2800" dirty="0">
                <a:solidFill>
                  <a:srgbClr val="00B050"/>
                </a:solidFill>
                <a:latin typeface="Times New Roman" panose="02020603050405020304" pitchFamily="18" charset="0"/>
              </a:rPr>
              <a:t> cơ sở kinh doanh tắt đèn điện và các thiết bị điện không ảnh hưởng lớn đến sinh hoạt trong vòng 60 phút</a:t>
            </a:r>
            <a:endParaRPr lang="en-US" sz="2800" dirty="0">
              <a:solidFill>
                <a:srgbClr val="00B050"/>
              </a:solidFill>
              <a:latin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1724024" y="3276600"/>
            <a:ext cx="6200775" cy="2644495"/>
          </a:xfrm>
          <a:prstGeom prst="rect">
            <a:avLst/>
          </a:prstGeom>
        </p:spPr>
      </p:pic>
      <p:pic>
        <p:nvPicPr>
          <p:cNvPr id="10" name="Picture 9">
            <a:extLst>
              <a:ext uri="{FF2B5EF4-FFF2-40B4-BE49-F238E27FC236}">
                <a16:creationId xmlns:a16="http://schemas.microsoft.com/office/drawing/2014/main" id="{65D59D3E-80B9-4C92-A9B6-F19DD812465E}"/>
              </a:ext>
            </a:extLst>
          </p:cNvPr>
          <p:cNvPicPr>
            <a:picLocks noChangeAspect="1"/>
          </p:cNvPicPr>
          <p:nvPr/>
        </p:nvPicPr>
        <p:blipFill>
          <a:blip r:embed="rId3"/>
          <a:stretch>
            <a:fillRect/>
          </a:stretch>
        </p:blipFill>
        <p:spPr>
          <a:xfrm>
            <a:off x="0" y="12192"/>
            <a:ext cx="9144000" cy="6833615"/>
          </a:xfrm>
          <a:prstGeom prst="rect">
            <a:avLst/>
          </a:prstGeom>
        </p:spPr>
      </p:pic>
    </p:spTree>
    <p:extLst>
      <p:ext uri="{BB962C8B-B14F-4D97-AF65-F5344CB8AC3E}">
        <p14:creationId xmlns:p14="http://schemas.microsoft.com/office/powerpoint/2010/main" val="2167438922"/>
      </p:ext>
    </p:extLst>
  </p:cSld>
  <p:clrMapOvr>
    <a:masterClrMapping/>
  </p:clrMapOvr>
  <p:transition spd="slow" advClick="0">
    <p:cover dir="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5" name="Rectangle 1"/>
          <p:cNvSpPr>
            <a:spLocks noChangeArrowheads="1"/>
          </p:cNvSpPr>
          <p:nvPr/>
        </p:nvSpPr>
        <p:spPr bwMode="auto">
          <a:xfrm>
            <a:off x="666750" y="1295400"/>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algn="just"/>
            <a:r>
              <a:rPr lang="en-US" sz="2800" b="1" dirty="0">
                <a:solidFill>
                  <a:srgbClr val="339966"/>
                </a:solidFill>
                <a:latin typeface="Times New Roman" panose="02020603050405020304" pitchFamily="18" charset="0"/>
              </a:rPr>
              <a:t>1. </a:t>
            </a:r>
            <a:r>
              <a:rPr lang="vi-VN" sz="2800" b="1" dirty="0">
                <a:solidFill>
                  <a:srgbClr val="339966"/>
                </a:solidFill>
                <a:latin typeface="Times New Roman" panose="02020603050405020304" pitchFamily="18" charset="0"/>
              </a:rPr>
              <a:t>Gia đình em đang sử dụng bóng đèn loại nào ở khu vực sinh hoạt chung</a:t>
            </a:r>
            <a:r>
              <a:rPr lang="en-US" sz="2800" b="1" dirty="0">
                <a:solidFill>
                  <a:srgbClr val="339966"/>
                </a:solidFill>
                <a:latin typeface="Times New Roman" panose="02020603050405020304" pitchFamily="18" charset="0"/>
              </a:rPr>
              <a:t>,</a:t>
            </a:r>
            <a:r>
              <a:rPr lang="vi-VN" sz="2800" b="1" dirty="0">
                <a:solidFill>
                  <a:srgbClr val="339966"/>
                </a:solidFill>
                <a:latin typeface="Times New Roman" panose="02020603050405020304" pitchFamily="18" charset="0"/>
              </a:rPr>
              <a:t> khu vực nghỉ ngơi</a:t>
            </a:r>
            <a:r>
              <a:rPr lang="en-US" sz="2800" b="1" dirty="0">
                <a:solidFill>
                  <a:srgbClr val="339966"/>
                </a:solidFill>
                <a:latin typeface="Times New Roman" panose="02020603050405020304" pitchFamily="18" charset="0"/>
              </a:rPr>
              <a:t>,</a:t>
            </a:r>
            <a:r>
              <a:rPr lang="vi-VN" sz="2800" b="1" dirty="0">
                <a:solidFill>
                  <a:srgbClr val="339966"/>
                </a:solidFill>
                <a:latin typeface="Times New Roman" panose="02020603050405020304" pitchFamily="18" charset="0"/>
              </a:rPr>
              <a:t> khu vực nấu ăn</a:t>
            </a:r>
            <a:r>
              <a:rPr lang="en-US" sz="2800" b="1" dirty="0">
                <a:solidFill>
                  <a:srgbClr val="339966"/>
                </a:solidFill>
                <a:latin typeface="Times New Roman" panose="02020603050405020304" pitchFamily="18" charset="0"/>
              </a:rPr>
              <a:t>?</a:t>
            </a:r>
            <a:endParaRPr lang="vi-VN" sz="2800" b="1" dirty="0">
              <a:solidFill>
                <a:srgbClr val="339966"/>
              </a:solidFill>
              <a:latin typeface="Times New Roman" panose="02020603050405020304" pitchFamily="18" charset="0"/>
            </a:endParaRPr>
          </a:p>
          <a:p>
            <a:pPr algn="just"/>
            <a:br>
              <a:rPr lang="vi-VN" dirty="0"/>
            </a:br>
            <a:endParaRPr lang="en-US" altLang="en-US" dirty="0"/>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2514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3200" b="1" dirty="0" err="1">
                <a:solidFill>
                  <a:srgbClr val="3DB043"/>
                </a:solidFill>
                <a:cs typeface="Times New Roman" panose="02020603050405020304" pitchFamily="18" charset="0"/>
              </a:rPr>
              <a:t>Vận</a:t>
            </a:r>
            <a:r>
              <a:rPr lang="en-US" altLang="en-US" sz="3200" b="1" dirty="0">
                <a:solidFill>
                  <a:srgbClr val="3DB043"/>
                </a:solidFill>
                <a:cs typeface="Times New Roman" panose="02020603050405020304" pitchFamily="18" charset="0"/>
              </a:rPr>
              <a:t> </a:t>
            </a:r>
            <a:r>
              <a:rPr lang="en-US" altLang="en-US" sz="3200" b="1" dirty="0" err="1">
                <a:solidFill>
                  <a:srgbClr val="3DB043"/>
                </a:solidFill>
                <a:cs typeface="Times New Roman" panose="02020603050405020304" pitchFamily="18" charset="0"/>
              </a:rPr>
              <a:t>dụng</a:t>
            </a:r>
            <a:endParaRPr lang="en-US" altLang="en-US" sz="3200" b="1" dirty="0">
              <a:solidFill>
                <a:srgbClr val="3DB043"/>
              </a:solidFill>
              <a:cs typeface="Times New Roman" panose="02020603050405020304" pitchFamily="18" charset="0"/>
            </a:endParaRPr>
          </a:p>
        </p:txBody>
      </p:sp>
      <p:sp>
        <p:nvSpPr>
          <p:cNvPr id="9" name="Freeform 8"/>
          <p:cNvSpPr/>
          <p:nvPr/>
        </p:nvSpPr>
        <p:spPr>
          <a:xfrm>
            <a:off x="-1" y="4970183"/>
            <a:ext cx="9144001" cy="188781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1"/>
          <p:cNvSpPr>
            <a:spLocks noChangeArrowheads="1"/>
          </p:cNvSpPr>
          <p:nvPr/>
        </p:nvSpPr>
        <p:spPr bwMode="auto">
          <a:xfrm>
            <a:off x="533400" y="2838608"/>
            <a:ext cx="796290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a:solidFill>
                  <a:srgbClr val="339966"/>
                </a:solidFill>
                <a:latin typeface="Times New Roman" panose="02020603050405020304" pitchFamily="18" charset="0"/>
              </a:rPr>
              <a:t> 2. Đ</a:t>
            </a:r>
            <a:r>
              <a:rPr lang="vi-VN" sz="2800" b="1" dirty="0">
                <a:solidFill>
                  <a:srgbClr val="339966"/>
                </a:solidFill>
                <a:latin typeface="Times New Roman" panose="02020603050405020304" pitchFamily="18" charset="0"/>
              </a:rPr>
              <a:t>ề xuất phương án thay thế bóng đèn ở gia đình em sao cho tiết kiệm điện năng</a:t>
            </a:r>
            <a:r>
              <a:rPr lang="en-US" sz="2800" b="1" dirty="0">
                <a:solidFill>
                  <a:srgbClr val="339966"/>
                </a:solidFill>
                <a:latin typeface="Times New Roman" panose="02020603050405020304" pitchFamily="18" charset="0"/>
              </a:rPr>
              <a:t>?</a:t>
            </a:r>
            <a:endParaRPr lang="en-US" altLang="en-US" sz="2800" b="1" dirty="0">
              <a:solidFill>
                <a:srgbClr val="339966"/>
              </a:solidFill>
              <a:latin typeface="Times New Roman" panose="02020603050405020304" pitchFamily="18" charset="0"/>
            </a:endParaRPr>
          </a:p>
        </p:txBody>
      </p:sp>
      <p:pic>
        <p:nvPicPr>
          <p:cNvPr id="2" name="Picture 1">
            <a:extLst>
              <a:ext uri="{FF2B5EF4-FFF2-40B4-BE49-F238E27FC236}">
                <a16:creationId xmlns:a16="http://schemas.microsoft.com/office/drawing/2014/main" id="{9585E01D-1D2C-47DD-9753-AE1AA61774E7}"/>
              </a:ext>
            </a:extLst>
          </p:cNvPr>
          <p:cNvPicPr>
            <a:picLocks noChangeAspect="1"/>
          </p:cNvPicPr>
          <p:nvPr/>
        </p:nvPicPr>
        <p:blipFill>
          <a:blip r:embed="rId4"/>
          <a:stretch>
            <a:fillRect/>
          </a:stretch>
        </p:blipFill>
        <p:spPr>
          <a:xfrm>
            <a:off x="0" y="12192"/>
            <a:ext cx="9144000" cy="6833615"/>
          </a:xfrm>
          <a:prstGeom prst="rect">
            <a:avLst/>
          </a:prstGeom>
        </p:spPr>
      </p:pic>
    </p:spTree>
    <p:extLst>
      <p:ext uri="{BB962C8B-B14F-4D97-AF65-F5344CB8AC3E}">
        <p14:creationId xmlns:p14="http://schemas.microsoft.com/office/powerpoint/2010/main" val="231922327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81200" y="4724400"/>
            <a:ext cx="5566130" cy="1053151"/>
          </a:xfrm>
          <a:prstGeom prst="rect">
            <a:avLst/>
          </a:prstGeom>
        </p:spPr>
      </p:pic>
    </p:spTree>
    <p:extLst>
      <p:ext uri="{BB962C8B-B14F-4D97-AF65-F5344CB8AC3E}">
        <p14:creationId xmlns:p14="http://schemas.microsoft.com/office/powerpoint/2010/main" val="26732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 y="4898997"/>
            <a:ext cx="9144001" cy="1959003"/>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0"/>
            <a:ext cx="1219200" cy="1162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582368" y="326174"/>
            <a:ext cx="5087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dirty="0">
                <a:solidFill>
                  <a:srgbClr val="339966"/>
                </a:solidFill>
              </a:rPr>
              <a:t>I. </a:t>
            </a:r>
            <a:r>
              <a:rPr lang="en-US" sz="2800" b="1" dirty="0">
                <a:solidFill>
                  <a:srgbClr val="339966"/>
                </a:solidFill>
              </a:rPr>
              <a:t>KHÁI QUÁT CHUNG</a:t>
            </a:r>
            <a:endParaRPr lang="en-US" altLang="vi-VN" sz="2800" b="1" dirty="0">
              <a:solidFill>
                <a:srgbClr val="339966"/>
              </a:solidFill>
            </a:endParaRPr>
          </a:p>
        </p:txBody>
      </p:sp>
      <p:sp>
        <p:nvSpPr>
          <p:cNvPr id="14" name="Rectangle 13"/>
          <p:cNvSpPr/>
          <p:nvPr/>
        </p:nvSpPr>
        <p:spPr>
          <a:xfrm>
            <a:off x="582368" y="1012845"/>
            <a:ext cx="8000682" cy="1384995"/>
          </a:xfrm>
          <a:prstGeom prst="rect">
            <a:avLst/>
          </a:prstGeom>
        </p:spPr>
        <p:txBody>
          <a:bodyPr wrap="square">
            <a:spAutoFit/>
          </a:bodyPr>
          <a:lstStyle/>
          <a:p>
            <a:pPr algn="just"/>
            <a:r>
              <a:rPr lang="vi-VN" sz="2800" dirty="0">
                <a:solidFill>
                  <a:srgbClr val="0070C0"/>
                </a:solidFill>
                <a:latin typeface="Times New Roman" panose="02020603050405020304" pitchFamily="18" charset="0"/>
                <a:cs typeface="Times New Roman" panose="02020603050405020304" pitchFamily="18" charset="0"/>
              </a:rPr>
              <a:t>Đèn điện là đồ dùng điện dùng để chiếu sáng</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ngoài công dụng chiếu sáng một số loại đèn điện còn được dùng để sưởi ấm</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trang trí</a:t>
            </a:r>
            <a:r>
              <a:rPr lang="en-US" sz="2800" dirty="0">
                <a:solidFill>
                  <a:srgbClr val="0070C0"/>
                </a:solidFill>
                <a:latin typeface="Times New Roman" panose="02020603050405020304" pitchFamily="18" charset="0"/>
                <a:cs typeface="Times New Roman" panose="02020603050405020304" pitchFamily="18" charset="0"/>
              </a:rPr>
              <a:t>.</a:t>
            </a:r>
          </a:p>
        </p:txBody>
      </p:sp>
      <p:pic>
        <p:nvPicPr>
          <p:cNvPr id="20"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1752" t="43774" r="50657" b="9085"/>
          <a:stretch/>
        </p:blipFill>
        <p:spPr>
          <a:xfrm>
            <a:off x="1761334" y="4367709"/>
            <a:ext cx="2222247" cy="2133599"/>
          </a:xfrm>
          <a:prstGeom prst="rect">
            <a:avLst/>
          </a:prstGeom>
        </p:spPr>
      </p:pic>
      <p:pic>
        <p:nvPicPr>
          <p:cNvPr id="21"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50028" t="1684" r="1752" b="55066"/>
          <a:stretch/>
        </p:blipFill>
        <p:spPr>
          <a:xfrm>
            <a:off x="4953000" y="2366121"/>
            <a:ext cx="2097203" cy="1957495"/>
          </a:xfrm>
          <a:prstGeom prst="rect">
            <a:avLst/>
          </a:prstGeom>
        </p:spPr>
      </p:pic>
      <p:pic>
        <p:nvPicPr>
          <p:cNvPr id="22"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556" t="2174" r="50943" b="54543"/>
          <a:stretch/>
        </p:blipFill>
        <p:spPr>
          <a:xfrm>
            <a:off x="1825819" y="2396353"/>
            <a:ext cx="2157762" cy="1959003"/>
          </a:xfrm>
          <a:prstGeom prst="rect">
            <a:avLst/>
          </a:prstGeom>
        </p:spPr>
      </p:pic>
      <p:pic>
        <p:nvPicPr>
          <p:cNvPr id="23"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51860" t="44822" r="1752" b="9085"/>
          <a:stretch/>
        </p:blipFill>
        <p:spPr>
          <a:xfrm>
            <a:off x="5091109" y="4415118"/>
            <a:ext cx="2017539" cy="2086190"/>
          </a:xfrm>
          <a:prstGeom prst="rect">
            <a:avLst/>
          </a:prstGeom>
        </p:spPr>
      </p:pic>
      <p:pic>
        <p:nvPicPr>
          <p:cNvPr id="3" name="Picture 2">
            <a:extLst>
              <a:ext uri="{FF2B5EF4-FFF2-40B4-BE49-F238E27FC236}">
                <a16:creationId xmlns:a16="http://schemas.microsoft.com/office/drawing/2014/main" id="{49CEA19B-9BA4-4B2B-B640-B7809069F35F}"/>
              </a:ext>
            </a:extLst>
          </p:cNvPr>
          <p:cNvPicPr>
            <a:picLocks noChangeAspect="1"/>
          </p:cNvPicPr>
          <p:nvPr/>
        </p:nvPicPr>
        <p:blipFill>
          <a:blip r:embed="rId4"/>
          <a:stretch>
            <a:fillRect/>
          </a:stretch>
        </p:blipFill>
        <p:spPr>
          <a:xfrm>
            <a:off x="0" y="12192"/>
            <a:ext cx="9144000" cy="6833615"/>
          </a:xfrm>
          <a:prstGeom prst="rect">
            <a:avLst/>
          </a:prstGeom>
        </p:spPr>
      </p:pic>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 y="4970183"/>
            <a:ext cx="9144000" cy="188781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722292" y="1368753"/>
            <a:ext cx="76994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dirty="0">
                <a:solidFill>
                  <a:srgbClr val="339966"/>
                </a:solidFill>
              </a:rPr>
              <a:t>II . </a:t>
            </a:r>
            <a:r>
              <a:rPr lang="en-US" sz="2800" b="1" dirty="0">
                <a:solidFill>
                  <a:srgbClr val="339966"/>
                </a:solidFill>
              </a:rPr>
              <a:t>MỘT SỐ LOẠI BÓNG ĐÈN THÔNG DỤNG</a:t>
            </a:r>
            <a:endParaRPr lang="en-US" altLang="vi-VN" sz="2800" b="1" dirty="0">
              <a:solidFill>
                <a:srgbClr val="339966"/>
              </a:solidFill>
            </a:endParaRPr>
          </a:p>
        </p:txBody>
      </p:sp>
      <p:pic>
        <p:nvPicPr>
          <p:cNvPr id="2" name="Picture 1">
            <a:extLst>
              <a:ext uri="{FF2B5EF4-FFF2-40B4-BE49-F238E27FC236}">
                <a16:creationId xmlns:a16="http://schemas.microsoft.com/office/drawing/2014/main" id="{4D6C321E-B478-41A0-A037-B0CB3DBE7000}"/>
              </a:ext>
            </a:extLst>
          </p:cNvPr>
          <p:cNvPicPr>
            <a:picLocks noChangeAspect="1"/>
          </p:cNvPicPr>
          <p:nvPr/>
        </p:nvPicPr>
        <p:blipFill>
          <a:blip r:embed="rId3"/>
          <a:stretch>
            <a:fillRect/>
          </a:stretch>
        </p:blipFill>
        <p:spPr>
          <a:xfrm>
            <a:off x="0" y="12192"/>
            <a:ext cx="9144000" cy="6833615"/>
          </a:xfrm>
          <a:prstGeom prst="rect">
            <a:avLst/>
          </a:prstGeom>
        </p:spPr>
      </p:pic>
    </p:spTree>
    <p:extLst>
      <p:ext uri="{BB962C8B-B14F-4D97-AF65-F5344CB8AC3E}">
        <p14:creationId xmlns:p14="http://schemas.microsoft.com/office/powerpoint/2010/main" val="336340854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22670" y="425655"/>
            <a:ext cx="3849329" cy="533400"/>
          </a:xfrm>
        </p:spPr>
        <p:txBody>
          <a:bodyPr>
            <a:normAutofit fontScale="90000"/>
          </a:bodyPr>
          <a:lstStyle/>
          <a:p>
            <a:pPr marL="0" indent="0" algn="l">
              <a:buNone/>
            </a:pPr>
            <a:r>
              <a:rPr lang="en-US" sz="2800" b="1" dirty="0">
                <a:solidFill>
                  <a:srgbClr val="FF0000"/>
                </a:solidFill>
                <a:latin typeface="Times New Roman" pitchFamily="18" charset="0"/>
                <a:cs typeface="Times New Roman" pitchFamily="18" charset="0"/>
              </a:rPr>
              <a:t>1. BÓNG ĐÈN SỢI ĐỐT</a:t>
            </a:r>
            <a:endParaRPr lang="en-US" sz="1800" b="1" dirty="0">
              <a:solidFill>
                <a:srgbClr val="FF0000"/>
              </a:solidFill>
              <a:latin typeface="Times New Roman" panose="02020603050405020304" pitchFamily="18" charset="0"/>
              <a:cs typeface="Times New Roman" pitchFamily="18" charset="0"/>
            </a:endParaRPr>
          </a:p>
        </p:txBody>
      </p:sp>
      <p:sp>
        <p:nvSpPr>
          <p:cNvPr id="10243" name="Rectangle 3"/>
          <p:cNvSpPr>
            <a:spLocks noGrp="1" noChangeArrowheads="1"/>
          </p:cNvSpPr>
          <p:nvPr>
            <p:ph type="body" idx="1"/>
          </p:nvPr>
        </p:nvSpPr>
        <p:spPr>
          <a:xfrm>
            <a:off x="381000" y="1526059"/>
            <a:ext cx="8382000" cy="1143000"/>
          </a:xfrm>
        </p:spPr>
        <p:txBody>
          <a:bodyPr>
            <a:noAutofit/>
          </a:bodyPr>
          <a:lstStyle/>
          <a:p>
            <a:pPr algn="just" eaLnBrk="1" hangingPunct="1">
              <a:lnSpc>
                <a:spcPct val="90000"/>
              </a:lnSpc>
              <a:buFontTx/>
              <a:buNone/>
            </a:pPr>
            <a:r>
              <a:rPr lang="en-US" dirty="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rPr>
              <a:t>Quan </a:t>
            </a:r>
            <a:r>
              <a:rPr lang="en-US" sz="2800" dirty="0" err="1">
                <a:solidFill>
                  <a:srgbClr val="0000FF"/>
                </a:solidFill>
                <a:latin typeface="Times New Roman" pitchFamily="18" charset="0"/>
                <a:cs typeface="Times New Roman" pitchFamily="18" charset="0"/>
              </a:rPr>
              <a:t>sát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11.2, </a:t>
            </a:r>
            <a:r>
              <a:rPr lang="en-US" sz="2800" dirty="0" err="1">
                <a:solidFill>
                  <a:srgbClr val="0000FF"/>
                </a:solidFill>
                <a:latin typeface="Times New Roman" pitchFamily="18" charset="0"/>
                <a:cs typeface="Times New Roman" pitchFamily="18" charset="0"/>
              </a:rPr>
              <a:t>hãy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tìm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đèn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điền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đèn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chỗ</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trống</a:t>
            </a:r>
            <a:r>
              <a:rPr lang="en-US" sz="2800" dirty="0">
                <a:solidFill>
                  <a:srgbClr val="0000FF"/>
                </a:solidFill>
                <a:latin typeface="Times New Roman" pitchFamily="18" charset="0"/>
                <a:cs typeface="Times New Roman" pitchFamily="18" charset="0"/>
              </a:rPr>
              <a:t> (…) ở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sau</a:t>
            </a:r>
            <a:r>
              <a:rPr lang="en-US" sz="2800" dirty="0">
                <a:solidFill>
                  <a:srgbClr val="0000FF"/>
                </a:solidFill>
                <a:latin typeface="Times New Roman" pitchFamily="18" charset="0"/>
                <a:cs typeface="Times New Roman" pitchFamily="18" charset="0"/>
              </a:rPr>
              <a:t>:</a:t>
            </a:r>
            <a:endParaRPr lang="en-US" dirty="0">
              <a:solidFill>
                <a:srgbClr val="0000FF"/>
              </a:solidFill>
              <a:latin typeface="Times New Roman" pitchFamily="18" charset="0"/>
              <a:cs typeface="Times New Roman" pitchFamily="18" charset="0"/>
            </a:endParaRPr>
          </a:p>
        </p:txBody>
      </p:sp>
      <p:sp>
        <p:nvSpPr>
          <p:cNvPr id="10245" name="Text Box 5"/>
          <p:cNvSpPr txBox="1">
            <a:spLocks noChangeArrowheads="1"/>
          </p:cNvSpPr>
          <p:nvPr/>
        </p:nvSpPr>
        <p:spPr bwMode="auto">
          <a:xfrm>
            <a:off x="2561243" y="919851"/>
            <a:ext cx="50946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err="1">
                <a:solidFill>
                  <a:srgbClr val="FF0000"/>
                </a:solidFill>
                <a:latin typeface="Times New Roman" pitchFamily="18" charset="0"/>
                <a:cs typeface="Times New Roman" pitchFamily="18" charset="0"/>
              </a:rPr>
              <a:t>Đèn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sợi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đốt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còn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gọi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đèn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tóc</a:t>
            </a:r>
            <a:endParaRPr lang="en-US" sz="2800" dirty="0">
              <a:solidFill>
                <a:srgbClr val="FF0000"/>
              </a:solidFill>
              <a:latin typeface="Times New Roman" pitchFamily="18" charset="0"/>
              <a:cs typeface="Times New Roman" pitchFamily="18" charset="0"/>
            </a:endParaRPr>
          </a:p>
        </p:txBody>
      </p:sp>
      <p:sp>
        <p:nvSpPr>
          <p:cNvPr id="10262" name="Text Box 22"/>
          <p:cNvSpPr txBox="1">
            <a:spLocks noChangeArrowheads="1"/>
          </p:cNvSpPr>
          <p:nvPr/>
        </p:nvSpPr>
        <p:spPr bwMode="auto">
          <a:xfrm>
            <a:off x="659572" y="2973077"/>
            <a:ext cx="28712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a:solidFill>
                  <a:srgbClr val="0000FF"/>
                </a:solidFill>
                <a:latin typeface="Times New Roman" panose="02020603050405020304" pitchFamily="18" charset="0"/>
                <a:cs typeface="Times New Roman" panose="02020603050405020304" pitchFamily="18" charset="0"/>
              </a:rPr>
              <a:t>1</a:t>
            </a:r>
            <a:r>
              <a:rPr lang="en-US" dirty="0">
                <a:solidFill>
                  <a:srgbClr val="0000FF"/>
                </a:solidFill>
                <a:latin typeface="Times New Roman" panose="02020603050405020304" pitchFamily="18" charset="0"/>
                <a:cs typeface="Times New Roman" pitchFamily="18" charset="0"/>
              </a:rPr>
              <a:t>…………………...:</a:t>
            </a:r>
          </a:p>
        </p:txBody>
      </p:sp>
      <p:sp>
        <p:nvSpPr>
          <p:cNvPr id="10263" name="Text Box 23"/>
          <p:cNvSpPr txBox="1">
            <a:spLocks noChangeArrowheads="1"/>
          </p:cNvSpPr>
          <p:nvPr/>
        </p:nvSpPr>
        <p:spPr bwMode="auto">
          <a:xfrm>
            <a:off x="707498" y="3490376"/>
            <a:ext cx="17347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a:t>
            </a:r>
          </a:p>
        </p:txBody>
      </p:sp>
      <p:sp>
        <p:nvSpPr>
          <p:cNvPr id="10264" name="Text Box 24"/>
          <p:cNvSpPr txBox="1">
            <a:spLocks noChangeArrowheads="1"/>
          </p:cNvSpPr>
          <p:nvPr/>
        </p:nvSpPr>
        <p:spPr bwMode="auto">
          <a:xfrm>
            <a:off x="615861" y="4190535"/>
            <a:ext cx="19896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a:solidFill>
                  <a:srgbClr val="0000FF"/>
                </a:solidFill>
                <a:latin typeface="Times New Roman" panose="02020603050405020304" pitchFamily="18" charset="0"/>
                <a:cs typeface="Times New Roman" pitchFamily="18" charset="0"/>
              </a:rPr>
              <a:t> 3…………:</a:t>
            </a:r>
          </a:p>
        </p:txBody>
      </p:sp>
      <p:sp>
        <p:nvSpPr>
          <p:cNvPr id="10265" name="Text Box 25"/>
          <p:cNvSpPr txBox="1">
            <a:spLocks noChangeArrowheads="1"/>
          </p:cNvSpPr>
          <p:nvPr/>
        </p:nvSpPr>
        <p:spPr bwMode="auto">
          <a:xfrm>
            <a:off x="998303" y="2915557"/>
            <a:ext cx="23374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err="1">
                <a:solidFill>
                  <a:srgbClr val="FF0000"/>
                </a:solidFill>
                <a:latin typeface="Times New Roman" panose="02020603050405020304" pitchFamily="18" charset="0"/>
                <a:cs typeface="Times New Roman" panose="02020603050405020304" pitchFamily="18" charset="0"/>
              </a:rPr>
              <a:t>Bóng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thuỷ</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tinh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0266" name="Text Box 26"/>
          <p:cNvSpPr txBox="1">
            <a:spLocks noChangeArrowheads="1"/>
          </p:cNvSpPr>
          <p:nvPr/>
        </p:nvSpPr>
        <p:spPr bwMode="auto">
          <a:xfrm>
            <a:off x="1086773" y="3497960"/>
            <a:ext cx="12218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err="1">
                <a:solidFill>
                  <a:srgbClr val="FF0000"/>
                </a:solidFill>
                <a:latin typeface="Times New Roman" pitchFamily="18" charset="0"/>
                <a:cs typeface="Times New Roman" pitchFamily="18" charset="0"/>
              </a:rPr>
              <a:t>Sợi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đốt</a:t>
            </a:r>
            <a:endParaRPr lang="en-US" sz="2800" dirty="0">
              <a:solidFill>
                <a:srgbClr val="FF0000"/>
              </a:solidFill>
              <a:latin typeface="Times New Roman" pitchFamily="18" charset="0"/>
              <a:cs typeface="Times New Roman" pitchFamily="18" charset="0"/>
            </a:endParaRPr>
          </a:p>
        </p:txBody>
      </p:sp>
      <p:sp>
        <p:nvSpPr>
          <p:cNvPr id="10267" name="Text Box 27"/>
          <p:cNvSpPr txBox="1">
            <a:spLocks noChangeArrowheads="1"/>
          </p:cNvSpPr>
          <p:nvPr/>
        </p:nvSpPr>
        <p:spPr bwMode="auto">
          <a:xfrm>
            <a:off x="998303" y="4097478"/>
            <a:ext cx="1510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err="1">
                <a:solidFill>
                  <a:srgbClr val="FF0000"/>
                </a:solidFill>
                <a:latin typeface="Times New Roman" panose="02020603050405020304" pitchFamily="18" charset="0"/>
                <a:cs typeface="Times New Roman" panose="02020603050405020304" pitchFamily="18" charset="0"/>
              </a:rPr>
              <a:t>Đuôi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đèn</a:t>
            </a:r>
            <a:endParaRPr lang="en-US" sz="2800" dirty="0">
              <a:solidFill>
                <a:srgbClr val="FF0000"/>
              </a:solidFill>
              <a:latin typeface="Times New Roman" panose="02020603050405020304" pitchFamily="18" charset="0"/>
              <a:cs typeface="Times New Roman" panose="02020603050405020304" pitchFamily="18" charset="0"/>
            </a:endParaRPr>
          </a:p>
        </p:txBody>
      </p:sp>
      <p:grpSp>
        <p:nvGrpSpPr>
          <p:cNvPr id="2" name="Group 33"/>
          <p:cNvGrpSpPr>
            <a:grpSpLocks/>
          </p:cNvGrpSpPr>
          <p:nvPr/>
        </p:nvGrpSpPr>
        <p:grpSpPr bwMode="auto">
          <a:xfrm>
            <a:off x="5174029" y="3129628"/>
            <a:ext cx="3672730" cy="3156260"/>
            <a:chOff x="2928" y="2089"/>
            <a:chExt cx="2544" cy="2188"/>
          </a:xfrm>
        </p:grpSpPr>
        <p:grpSp>
          <p:nvGrpSpPr>
            <p:cNvPr id="20495" name="Group 31"/>
            <p:cNvGrpSpPr>
              <a:grpSpLocks/>
            </p:cNvGrpSpPr>
            <p:nvPr/>
          </p:nvGrpSpPr>
          <p:grpSpPr bwMode="auto">
            <a:xfrm>
              <a:off x="2928" y="2089"/>
              <a:ext cx="2544" cy="1895"/>
              <a:chOff x="2928" y="2089"/>
              <a:chExt cx="2544" cy="1895"/>
            </a:xfrm>
          </p:grpSpPr>
          <p:grpSp>
            <p:nvGrpSpPr>
              <p:cNvPr id="20497" name="Group 28"/>
              <p:cNvGrpSpPr>
                <a:grpSpLocks/>
              </p:cNvGrpSpPr>
              <p:nvPr/>
            </p:nvGrpSpPr>
            <p:grpSpPr bwMode="auto">
              <a:xfrm>
                <a:off x="2928" y="2089"/>
                <a:ext cx="2544" cy="1895"/>
                <a:chOff x="2928" y="2089"/>
                <a:chExt cx="2544" cy="1895"/>
              </a:xfrm>
            </p:grpSpPr>
            <p:grpSp>
              <p:nvGrpSpPr>
                <p:cNvPr id="20500" name="Group 6"/>
                <p:cNvGrpSpPr>
                  <a:grpSpLocks/>
                </p:cNvGrpSpPr>
                <p:nvPr/>
              </p:nvGrpSpPr>
              <p:grpSpPr bwMode="auto">
                <a:xfrm>
                  <a:off x="2928" y="2160"/>
                  <a:ext cx="2544" cy="1824"/>
                  <a:chOff x="3072" y="2112"/>
                  <a:chExt cx="2544" cy="1824"/>
                </a:xfrm>
              </p:grpSpPr>
              <p:grpSp>
                <p:nvGrpSpPr>
                  <p:cNvPr id="20510" name="Group 7"/>
                  <p:cNvGrpSpPr>
                    <a:grpSpLocks/>
                  </p:cNvGrpSpPr>
                  <p:nvPr/>
                </p:nvGrpSpPr>
                <p:grpSpPr bwMode="auto">
                  <a:xfrm>
                    <a:off x="3072" y="2112"/>
                    <a:ext cx="2544" cy="1824"/>
                    <a:chOff x="3264" y="2208"/>
                    <a:chExt cx="2208" cy="1531"/>
                  </a:xfrm>
                </p:grpSpPr>
                <p:pic>
                  <p:nvPicPr>
                    <p:cNvPr id="20513" name="Picture 8" descr="h0022"/>
                    <p:cNvPicPr>
                      <a:picLocks noChangeAspect="1" noChangeArrowheads="1"/>
                    </p:cNvPicPr>
                    <p:nvPr/>
                  </p:nvPicPr>
                  <p:blipFill>
                    <a:blip r:embed="rId2" cstate="print">
                      <a:lum bright="8000" contrast="8000"/>
                      <a:extLst>
                        <a:ext uri="{28A0092B-C50C-407E-A947-70E740481C1C}">
                          <a14:useLocalDpi xmlns:a14="http://schemas.microsoft.com/office/drawing/2010/main" val="0"/>
                        </a:ext>
                      </a:extLst>
                    </a:blip>
                    <a:srcRect l="58696"/>
                    <a:stretch>
                      <a:fillRect/>
                    </a:stretch>
                  </p:blipFill>
                  <p:spPr bwMode="auto">
                    <a:xfrm>
                      <a:off x="4560" y="2208"/>
                      <a:ext cx="912" cy="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4" name="Picture 9" descr="h0022"/>
                    <p:cNvPicPr>
                      <a:picLocks noChangeAspect="1" noChangeArrowheads="1"/>
                    </p:cNvPicPr>
                    <p:nvPr/>
                  </p:nvPicPr>
                  <p:blipFill>
                    <a:blip r:embed="rId2" cstate="print">
                      <a:lum bright="8000" contrast="8000"/>
                      <a:extLst>
                        <a:ext uri="{28A0092B-C50C-407E-A947-70E740481C1C}">
                          <a14:useLocalDpi xmlns:a14="http://schemas.microsoft.com/office/drawing/2010/main" val="0"/>
                        </a:ext>
                      </a:extLst>
                    </a:blip>
                    <a:srcRect r="60869"/>
                    <a:stretch>
                      <a:fillRect/>
                    </a:stretch>
                  </p:blipFill>
                  <p:spPr bwMode="auto">
                    <a:xfrm>
                      <a:off x="3264" y="2208"/>
                      <a:ext cx="864" cy="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11" name="Rectangle 10"/>
                  <p:cNvSpPr>
                    <a:spLocks noChangeArrowheads="1"/>
                  </p:cNvSpPr>
                  <p:nvPr/>
                </p:nvSpPr>
                <p:spPr bwMode="auto">
                  <a:xfrm>
                    <a:off x="3840" y="3618"/>
                    <a:ext cx="1008"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p>
                </p:txBody>
              </p:sp>
              <p:sp>
                <p:nvSpPr>
                  <p:cNvPr id="20512" name="Rectangle 11"/>
                  <p:cNvSpPr>
                    <a:spLocks noChangeArrowheads="1"/>
                  </p:cNvSpPr>
                  <p:nvPr/>
                </p:nvSpPr>
                <p:spPr bwMode="auto">
                  <a:xfrm>
                    <a:off x="4032" y="2592"/>
                    <a:ext cx="528"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p>
                </p:txBody>
              </p:sp>
            </p:grpSp>
            <p:sp>
              <p:nvSpPr>
                <p:cNvPr id="20501" name="Text Box 13"/>
                <p:cNvSpPr txBox="1">
                  <a:spLocks noChangeArrowheads="1"/>
                </p:cNvSpPr>
                <p:nvPr/>
              </p:nvSpPr>
              <p:spPr bwMode="auto">
                <a:xfrm>
                  <a:off x="4032" y="2610"/>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D60093"/>
                      </a:solidFill>
                      <a:latin typeface="Arial" charset="0"/>
                    </a:rPr>
                    <a:t>1</a:t>
                  </a:r>
                </a:p>
              </p:txBody>
            </p:sp>
            <p:sp>
              <p:nvSpPr>
                <p:cNvPr id="20502" name="Text Box 14"/>
                <p:cNvSpPr txBox="1">
                  <a:spLocks noChangeArrowheads="1"/>
                </p:cNvSpPr>
                <p:nvPr/>
              </p:nvSpPr>
              <p:spPr bwMode="auto">
                <a:xfrm>
                  <a:off x="4070" y="2089"/>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D60093"/>
                      </a:solidFill>
                      <a:latin typeface="Arial" charset="0"/>
                    </a:rPr>
                    <a:t>2</a:t>
                  </a:r>
                </a:p>
              </p:txBody>
            </p:sp>
            <p:sp>
              <p:nvSpPr>
                <p:cNvPr id="20503" name="Text Box 15"/>
                <p:cNvSpPr txBox="1">
                  <a:spLocks noChangeArrowheads="1"/>
                </p:cNvSpPr>
                <p:nvPr/>
              </p:nvSpPr>
              <p:spPr bwMode="auto">
                <a:xfrm>
                  <a:off x="4032" y="355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solidFill>
                        <a:srgbClr val="D60093"/>
                      </a:solidFill>
                      <a:latin typeface="Arial" charset="0"/>
                    </a:rPr>
                    <a:t>3</a:t>
                  </a:r>
                </a:p>
              </p:txBody>
            </p:sp>
            <p:sp>
              <p:nvSpPr>
                <p:cNvPr id="20504" name="Line 16"/>
                <p:cNvSpPr>
                  <a:spLocks noChangeShapeType="1"/>
                </p:cNvSpPr>
                <p:nvPr/>
              </p:nvSpPr>
              <p:spPr bwMode="auto">
                <a:xfrm flipV="1">
                  <a:off x="3552" y="2256"/>
                  <a:ext cx="576" cy="336"/>
                </a:xfrm>
                <a:prstGeom prst="line">
                  <a:avLst/>
                </a:prstGeom>
                <a:noFill/>
                <a:ln w="381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vi-VN"/>
                </a:p>
              </p:txBody>
            </p:sp>
            <p:sp>
              <p:nvSpPr>
                <p:cNvPr id="20505" name="Line 17"/>
                <p:cNvSpPr>
                  <a:spLocks noChangeShapeType="1"/>
                </p:cNvSpPr>
                <p:nvPr/>
              </p:nvSpPr>
              <p:spPr bwMode="auto">
                <a:xfrm>
                  <a:off x="4224" y="2256"/>
                  <a:ext cx="528" cy="336"/>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506" name="Line 18"/>
                <p:cNvSpPr>
                  <a:spLocks noChangeShapeType="1"/>
                </p:cNvSpPr>
                <p:nvPr/>
              </p:nvSpPr>
              <p:spPr bwMode="auto">
                <a:xfrm>
                  <a:off x="3792" y="2784"/>
                  <a:ext cx="288"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507" name="Line 19"/>
                <p:cNvSpPr>
                  <a:spLocks noChangeShapeType="1"/>
                </p:cNvSpPr>
                <p:nvPr/>
              </p:nvSpPr>
              <p:spPr bwMode="auto">
                <a:xfrm flipH="1">
                  <a:off x="4176" y="2784"/>
                  <a:ext cx="384"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508" name="Line 20"/>
                <p:cNvSpPr>
                  <a:spLocks noChangeShapeType="1"/>
                </p:cNvSpPr>
                <p:nvPr/>
              </p:nvSpPr>
              <p:spPr bwMode="auto">
                <a:xfrm>
                  <a:off x="4272" y="3744"/>
                  <a:ext cx="528"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509" name="Line 21"/>
                <p:cNvSpPr>
                  <a:spLocks noChangeShapeType="1"/>
                </p:cNvSpPr>
                <p:nvPr/>
              </p:nvSpPr>
              <p:spPr bwMode="auto">
                <a:xfrm flipH="1">
                  <a:off x="3504" y="3744"/>
                  <a:ext cx="576"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sp>
            <p:nvSpPr>
              <p:cNvPr id="20498" name="Text Box 29"/>
              <p:cNvSpPr txBox="1">
                <a:spLocks noChangeArrowheads="1"/>
              </p:cNvSpPr>
              <p:nvPr/>
            </p:nvSpPr>
            <p:spPr bwMode="auto">
              <a:xfrm>
                <a:off x="2928" y="324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latin typeface="Arial" charset="0"/>
                  </a:rPr>
                  <a:t>a</a:t>
                </a:r>
              </a:p>
            </p:txBody>
          </p:sp>
          <p:sp>
            <p:nvSpPr>
              <p:cNvPr id="20499" name="Text Box 30"/>
              <p:cNvSpPr txBox="1">
                <a:spLocks noChangeArrowheads="1"/>
              </p:cNvSpPr>
              <p:nvPr/>
            </p:nvSpPr>
            <p:spPr bwMode="auto">
              <a:xfrm>
                <a:off x="4464" y="326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a:latin typeface="Arial" charset="0"/>
                  </a:rPr>
                  <a:t>b</a:t>
                </a:r>
              </a:p>
            </p:txBody>
          </p:sp>
        </p:grpSp>
        <p:sp>
          <p:nvSpPr>
            <p:cNvPr id="20496" name="Text Box 32"/>
            <p:cNvSpPr txBox="1">
              <a:spLocks noChangeArrowheads="1"/>
            </p:cNvSpPr>
            <p:nvPr/>
          </p:nvSpPr>
          <p:spPr bwMode="auto">
            <a:xfrm>
              <a:off x="3744" y="3986"/>
              <a:ext cx="8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dirty="0" err="1">
                  <a:solidFill>
                    <a:srgbClr val="0000FF"/>
                  </a:solidFill>
                  <a:latin typeface="Times New Roman" panose="02020603050405020304" pitchFamily="18" charset="0"/>
                  <a:cs typeface="Times New Roman" panose="02020603050405020304" pitchFamily="18" charset="0"/>
                </a:rPr>
                <a:t>Hình</a:t>
              </a:r>
              <a:r>
                <a:rPr lang="en-US" dirty="0">
                  <a:solidFill>
                    <a:srgbClr val="0000FF"/>
                  </a:solidFill>
                  <a:latin typeface="Times New Roman" panose="02020603050405020304" pitchFamily="18" charset="0"/>
                  <a:cs typeface="Times New Roman" panose="02020603050405020304" pitchFamily="18" charset="0"/>
                </a:rPr>
                <a:t> 11.2</a:t>
              </a:r>
            </a:p>
          </p:txBody>
        </p:sp>
      </p:grpSp>
      <p:sp>
        <p:nvSpPr>
          <p:cNvPr id="10274" name="Text Box 34"/>
          <p:cNvSpPr txBox="1">
            <a:spLocks noChangeArrowheads="1"/>
          </p:cNvSpPr>
          <p:nvPr/>
        </p:nvSpPr>
        <p:spPr bwMode="auto">
          <a:xfrm>
            <a:off x="720666" y="4737962"/>
            <a:ext cx="39773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just" eaLnBrk="1" hangingPunct="1"/>
            <a:r>
              <a:rPr lang="en-US" sz="2800" dirty="0" err="1">
                <a:solidFill>
                  <a:srgbClr val="0000FF"/>
                </a:solidFill>
                <a:latin typeface="Times New Roman" pitchFamily="18" charset="0"/>
                <a:cs typeface="Times New Roman" pitchFamily="18" charset="0"/>
              </a:rPr>
              <a:t>Dựa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em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p>
          <a:p>
            <a:pPr eaLnBrk="1" hangingPunct="1"/>
            <a:r>
              <a:rPr lang="en-US" sz="2800" dirty="0" err="1">
                <a:solidFill>
                  <a:srgbClr val="0000FF"/>
                </a:solidFill>
                <a:latin typeface="Times New Roman" pitchFamily="18" charset="0"/>
                <a:cs typeface="Times New Roman" pitchFamily="18" charset="0"/>
              </a:rPr>
              <a:t>biết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đuôi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đèn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mấy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loại</a:t>
            </a:r>
            <a:r>
              <a:rPr lang="en-US" sz="2800" dirty="0">
                <a:solidFill>
                  <a:srgbClr val="0000FF"/>
                </a:solidFill>
                <a:latin typeface="Times New Roman" pitchFamily="18" charset="0"/>
                <a:cs typeface="Times New Roman" pitchFamily="18" charset="0"/>
              </a:rPr>
              <a:t>?</a:t>
            </a:r>
          </a:p>
        </p:txBody>
      </p:sp>
      <p:sp>
        <p:nvSpPr>
          <p:cNvPr id="10275" name="Text Box 35"/>
          <p:cNvSpPr txBox="1">
            <a:spLocks noChangeArrowheads="1"/>
          </p:cNvSpPr>
          <p:nvPr/>
        </p:nvSpPr>
        <p:spPr bwMode="auto">
          <a:xfrm>
            <a:off x="720666" y="5606365"/>
            <a:ext cx="477530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just" eaLnBrk="1" hangingPunct="1"/>
            <a:r>
              <a:rPr lang="en-US" sz="2800" dirty="0" err="1">
                <a:solidFill>
                  <a:srgbClr val="D60093"/>
                </a:solidFill>
                <a:latin typeface="Times New Roman" panose="02020603050405020304" pitchFamily="18" charset="0"/>
                <a:cs typeface="Times New Roman" pitchFamily="18" charset="0"/>
              </a:rPr>
              <a:t>Có</a:t>
            </a:r>
            <a:r>
              <a:rPr lang="en-US" sz="2800" dirty="0">
                <a:solidFill>
                  <a:srgbClr val="D60093"/>
                </a:solidFill>
                <a:latin typeface="Times New Roman" pitchFamily="18" charset="0"/>
                <a:cs typeface="Times New Roman" pitchFamily="18" charset="0"/>
              </a:rPr>
              <a:t> 2 </a:t>
            </a:r>
            <a:r>
              <a:rPr lang="en-US" sz="2800" dirty="0" err="1">
                <a:solidFill>
                  <a:srgbClr val="D60093"/>
                </a:solidFill>
                <a:latin typeface="Times New Roman" pitchFamily="18" charset="0"/>
                <a:cs typeface="Times New Roman" pitchFamily="18" charset="0"/>
              </a:rPr>
              <a:t>loại</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đèn</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đuôi</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xoáy</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hình</a:t>
            </a:r>
            <a:r>
              <a:rPr lang="en-US" sz="2800" dirty="0">
                <a:solidFill>
                  <a:srgbClr val="D60093"/>
                </a:solidFill>
                <a:latin typeface="Times New Roman" pitchFamily="18" charset="0"/>
                <a:cs typeface="Times New Roman" pitchFamily="18" charset="0"/>
              </a:rPr>
              <a:t> a, </a:t>
            </a:r>
            <a:r>
              <a:rPr lang="en-US" sz="2800" dirty="0" err="1">
                <a:solidFill>
                  <a:srgbClr val="D60093"/>
                </a:solidFill>
                <a:latin typeface="Times New Roman" pitchFamily="18" charset="0"/>
                <a:cs typeface="Times New Roman" pitchFamily="18" charset="0"/>
              </a:rPr>
              <a:t>đèn</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đuôi</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ngạnh</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hình</a:t>
            </a:r>
            <a:r>
              <a:rPr lang="en-US" sz="2800" dirty="0">
                <a:solidFill>
                  <a:srgbClr val="D60093"/>
                </a:solidFill>
                <a:latin typeface="Times New Roman" pitchFamily="18" charset="0"/>
                <a:cs typeface="Times New Roman" pitchFamily="18" charset="0"/>
              </a:rPr>
              <a:t> b.</a:t>
            </a:r>
          </a:p>
        </p:txBody>
      </p:sp>
      <p:sp>
        <p:nvSpPr>
          <p:cNvPr id="20494" name="Text Box 36"/>
          <p:cNvSpPr txBox="1">
            <a:spLocks noChangeArrowheads="1"/>
          </p:cNvSpPr>
          <p:nvPr/>
        </p:nvSpPr>
        <p:spPr bwMode="auto">
          <a:xfrm>
            <a:off x="763769" y="878968"/>
            <a:ext cx="18678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3200" dirty="0">
                <a:solidFill>
                  <a:srgbClr val="D60093"/>
                </a:solidFill>
                <a:latin typeface="Times New Roman" pitchFamily="18" charset="0"/>
                <a:cs typeface="Times New Roman" pitchFamily="18" charset="0"/>
              </a:rPr>
              <a:t>a. </a:t>
            </a:r>
            <a:r>
              <a:rPr lang="en-US" sz="2800" dirty="0" err="1">
                <a:solidFill>
                  <a:srgbClr val="D60093"/>
                </a:solidFill>
                <a:latin typeface="Times New Roman" pitchFamily="18" charset="0"/>
                <a:cs typeface="Times New Roman" pitchFamily="18" charset="0"/>
              </a:rPr>
              <a:t>Cấu</a:t>
            </a:r>
            <a:r>
              <a:rPr lang="en-US" sz="3200" dirty="0">
                <a:solidFill>
                  <a:srgbClr val="D60093"/>
                </a:solidFill>
                <a:latin typeface="Times New Roman" pitchFamily="18" charset="0"/>
                <a:cs typeface="Times New Roman" pitchFamily="18" charset="0"/>
              </a:rPr>
              <a:t> </a:t>
            </a:r>
            <a:r>
              <a:rPr lang="en-US" sz="3200" dirty="0" err="1">
                <a:solidFill>
                  <a:srgbClr val="D60093"/>
                </a:solidFill>
                <a:latin typeface="Times New Roman" pitchFamily="18" charset="0"/>
                <a:cs typeface="Times New Roman" pitchFamily="18" charset="0"/>
              </a:rPr>
              <a:t>tạo</a:t>
            </a:r>
            <a:r>
              <a:rPr lang="en-US" sz="3200" dirty="0">
                <a:solidFill>
                  <a:srgbClr val="D60093"/>
                </a:solidFill>
                <a:latin typeface="Times New Roman" pitchFamily="18" charset="0"/>
                <a:cs typeface="Times New Roman" pitchFamily="18" charset="0"/>
              </a:rPr>
              <a:t>:</a:t>
            </a:r>
          </a:p>
        </p:txBody>
      </p:sp>
      <p:pic>
        <p:nvPicPr>
          <p:cNvPr id="5" name="Picture 4">
            <a:extLst>
              <a:ext uri="{FF2B5EF4-FFF2-40B4-BE49-F238E27FC236}">
                <a16:creationId xmlns:a16="http://schemas.microsoft.com/office/drawing/2014/main" id="{85ADBBFF-EADB-4499-A4CE-23222271ADF0}"/>
              </a:ext>
            </a:extLst>
          </p:cNvPr>
          <p:cNvPicPr>
            <a:picLocks noChangeAspect="1"/>
          </p:cNvPicPr>
          <p:nvPr/>
        </p:nvPicPr>
        <p:blipFill>
          <a:blip r:embed="rId3"/>
          <a:stretch>
            <a:fillRect/>
          </a:stretch>
        </p:blipFill>
        <p:spPr>
          <a:xfrm>
            <a:off x="0" y="12192"/>
            <a:ext cx="9144000" cy="6833615"/>
          </a:xfrm>
          <a:prstGeom prst="rect">
            <a:avLst/>
          </a:prstGeom>
        </p:spPr>
      </p:pic>
    </p:spTree>
    <p:extLst>
      <p:ext uri="{BB962C8B-B14F-4D97-AF65-F5344CB8AC3E}">
        <p14:creationId xmlns:p14="http://schemas.microsoft.com/office/powerpoint/2010/main" val="368188383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ppt_x"/>
                                          </p:val>
                                        </p:tav>
                                        <p:tav tm="100000">
                                          <p:val>
                                            <p:strVal val="#ppt_x"/>
                                          </p:val>
                                        </p:tav>
                                      </p:tavLst>
                                    </p:anim>
                                    <p:anim calcmode="lin" valueType="num">
                                      <p:cBhvr additive="base">
                                        <p:cTn id="8"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additive="base">
                                        <p:cTn id="13"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262"/>
                                        </p:tgtEl>
                                        <p:attrNameLst>
                                          <p:attrName>style.visibility</p:attrName>
                                        </p:attrNameLst>
                                      </p:cBhvr>
                                      <p:to>
                                        <p:strVal val="visible"/>
                                      </p:to>
                                    </p:set>
                                    <p:anim calcmode="lin" valueType="num">
                                      <p:cBhvr additive="base">
                                        <p:cTn id="23" dur="500" fill="hold"/>
                                        <p:tgtEl>
                                          <p:spTgt spid="10262"/>
                                        </p:tgtEl>
                                        <p:attrNameLst>
                                          <p:attrName>ppt_x</p:attrName>
                                        </p:attrNameLst>
                                      </p:cBhvr>
                                      <p:tavLst>
                                        <p:tav tm="0">
                                          <p:val>
                                            <p:strVal val="#ppt_x"/>
                                          </p:val>
                                        </p:tav>
                                        <p:tav tm="100000">
                                          <p:val>
                                            <p:strVal val="#ppt_x"/>
                                          </p:val>
                                        </p:tav>
                                      </p:tavLst>
                                    </p:anim>
                                    <p:anim calcmode="lin" valueType="num">
                                      <p:cBhvr additive="base">
                                        <p:cTn id="24" dur="500" fill="hold"/>
                                        <p:tgtEl>
                                          <p:spTgt spid="1026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263"/>
                                        </p:tgtEl>
                                        <p:attrNameLst>
                                          <p:attrName>style.visibility</p:attrName>
                                        </p:attrNameLst>
                                      </p:cBhvr>
                                      <p:to>
                                        <p:strVal val="visible"/>
                                      </p:to>
                                    </p:set>
                                    <p:anim calcmode="lin" valueType="num">
                                      <p:cBhvr additive="base">
                                        <p:cTn id="27" dur="500" fill="hold"/>
                                        <p:tgtEl>
                                          <p:spTgt spid="10263"/>
                                        </p:tgtEl>
                                        <p:attrNameLst>
                                          <p:attrName>ppt_x</p:attrName>
                                        </p:attrNameLst>
                                      </p:cBhvr>
                                      <p:tavLst>
                                        <p:tav tm="0">
                                          <p:val>
                                            <p:strVal val="#ppt_x"/>
                                          </p:val>
                                        </p:tav>
                                        <p:tav tm="100000">
                                          <p:val>
                                            <p:strVal val="#ppt_x"/>
                                          </p:val>
                                        </p:tav>
                                      </p:tavLst>
                                    </p:anim>
                                    <p:anim calcmode="lin" valueType="num">
                                      <p:cBhvr additive="base">
                                        <p:cTn id="28" dur="500" fill="hold"/>
                                        <p:tgtEl>
                                          <p:spTgt spid="1026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264"/>
                                        </p:tgtEl>
                                        <p:attrNameLst>
                                          <p:attrName>style.visibility</p:attrName>
                                        </p:attrNameLst>
                                      </p:cBhvr>
                                      <p:to>
                                        <p:strVal val="visible"/>
                                      </p:to>
                                    </p:set>
                                    <p:anim calcmode="lin" valueType="num">
                                      <p:cBhvr additive="base">
                                        <p:cTn id="31" dur="500" fill="hold"/>
                                        <p:tgtEl>
                                          <p:spTgt spid="10264"/>
                                        </p:tgtEl>
                                        <p:attrNameLst>
                                          <p:attrName>ppt_x</p:attrName>
                                        </p:attrNameLst>
                                      </p:cBhvr>
                                      <p:tavLst>
                                        <p:tav tm="0">
                                          <p:val>
                                            <p:strVal val="#ppt_x"/>
                                          </p:val>
                                        </p:tav>
                                        <p:tav tm="100000">
                                          <p:val>
                                            <p:strVal val="#ppt_x"/>
                                          </p:val>
                                        </p:tav>
                                      </p:tavLst>
                                    </p:anim>
                                    <p:anim calcmode="lin" valueType="num">
                                      <p:cBhvr additive="base">
                                        <p:cTn id="32" dur="500" fill="hold"/>
                                        <p:tgtEl>
                                          <p:spTgt spid="1026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65"/>
                                        </p:tgtEl>
                                        <p:attrNameLst>
                                          <p:attrName>style.visibility</p:attrName>
                                        </p:attrNameLst>
                                      </p:cBhvr>
                                      <p:to>
                                        <p:strVal val="visible"/>
                                      </p:to>
                                    </p:set>
                                    <p:anim calcmode="lin" valueType="num">
                                      <p:cBhvr additive="base">
                                        <p:cTn id="37" dur="500" fill="hold"/>
                                        <p:tgtEl>
                                          <p:spTgt spid="10265"/>
                                        </p:tgtEl>
                                        <p:attrNameLst>
                                          <p:attrName>ppt_x</p:attrName>
                                        </p:attrNameLst>
                                      </p:cBhvr>
                                      <p:tavLst>
                                        <p:tav tm="0">
                                          <p:val>
                                            <p:strVal val="#ppt_x"/>
                                          </p:val>
                                        </p:tav>
                                        <p:tav tm="100000">
                                          <p:val>
                                            <p:strVal val="#ppt_x"/>
                                          </p:val>
                                        </p:tav>
                                      </p:tavLst>
                                    </p:anim>
                                    <p:anim calcmode="lin" valueType="num">
                                      <p:cBhvr additive="base">
                                        <p:cTn id="38" dur="500" fill="hold"/>
                                        <p:tgtEl>
                                          <p:spTgt spid="1026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266"/>
                                        </p:tgtEl>
                                        <p:attrNameLst>
                                          <p:attrName>style.visibility</p:attrName>
                                        </p:attrNameLst>
                                      </p:cBhvr>
                                      <p:to>
                                        <p:strVal val="visible"/>
                                      </p:to>
                                    </p:set>
                                    <p:anim calcmode="lin" valueType="num">
                                      <p:cBhvr additive="base">
                                        <p:cTn id="43" dur="500" fill="hold"/>
                                        <p:tgtEl>
                                          <p:spTgt spid="10266"/>
                                        </p:tgtEl>
                                        <p:attrNameLst>
                                          <p:attrName>ppt_x</p:attrName>
                                        </p:attrNameLst>
                                      </p:cBhvr>
                                      <p:tavLst>
                                        <p:tav tm="0">
                                          <p:val>
                                            <p:strVal val="#ppt_x"/>
                                          </p:val>
                                        </p:tav>
                                        <p:tav tm="100000">
                                          <p:val>
                                            <p:strVal val="#ppt_x"/>
                                          </p:val>
                                        </p:tav>
                                      </p:tavLst>
                                    </p:anim>
                                    <p:anim calcmode="lin" valueType="num">
                                      <p:cBhvr additive="base">
                                        <p:cTn id="44" dur="500" fill="hold"/>
                                        <p:tgtEl>
                                          <p:spTgt spid="1026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267"/>
                                        </p:tgtEl>
                                        <p:attrNameLst>
                                          <p:attrName>style.visibility</p:attrName>
                                        </p:attrNameLst>
                                      </p:cBhvr>
                                      <p:to>
                                        <p:strVal val="visible"/>
                                      </p:to>
                                    </p:set>
                                    <p:anim calcmode="lin" valueType="num">
                                      <p:cBhvr additive="base">
                                        <p:cTn id="49" dur="500" fill="hold"/>
                                        <p:tgtEl>
                                          <p:spTgt spid="10267"/>
                                        </p:tgtEl>
                                        <p:attrNameLst>
                                          <p:attrName>ppt_x</p:attrName>
                                        </p:attrNameLst>
                                      </p:cBhvr>
                                      <p:tavLst>
                                        <p:tav tm="0">
                                          <p:val>
                                            <p:strVal val="#ppt_x"/>
                                          </p:val>
                                        </p:tav>
                                        <p:tav tm="100000">
                                          <p:val>
                                            <p:strVal val="#ppt_x"/>
                                          </p:val>
                                        </p:tav>
                                      </p:tavLst>
                                    </p:anim>
                                    <p:anim calcmode="lin" valueType="num">
                                      <p:cBhvr additive="base">
                                        <p:cTn id="50" dur="500" fill="hold"/>
                                        <p:tgtEl>
                                          <p:spTgt spid="1026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274"/>
                                        </p:tgtEl>
                                        <p:attrNameLst>
                                          <p:attrName>style.visibility</p:attrName>
                                        </p:attrNameLst>
                                      </p:cBhvr>
                                      <p:to>
                                        <p:strVal val="visible"/>
                                      </p:to>
                                    </p:set>
                                    <p:anim calcmode="lin" valueType="num">
                                      <p:cBhvr additive="base">
                                        <p:cTn id="55" dur="500" fill="hold"/>
                                        <p:tgtEl>
                                          <p:spTgt spid="10274"/>
                                        </p:tgtEl>
                                        <p:attrNameLst>
                                          <p:attrName>ppt_x</p:attrName>
                                        </p:attrNameLst>
                                      </p:cBhvr>
                                      <p:tavLst>
                                        <p:tav tm="0">
                                          <p:val>
                                            <p:strVal val="#ppt_x"/>
                                          </p:val>
                                        </p:tav>
                                        <p:tav tm="100000">
                                          <p:val>
                                            <p:strVal val="#ppt_x"/>
                                          </p:val>
                                        </p:tav>
                                      </p:tavLst>
                                    </p:anim>
                                    <p:anim calcmode="lin" valueType="num">
                                      <p:cBhvr additive="base">
                                        <p:cTn id="56" dur="500" fill="hold"/>
                                        <p:tgtEl>
                                          <p:spTgt spid="10274"/>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275"/>
                                        </p:tgtEl>
                                        <p:attrNameLst>
                                          <p:attrName>style.visibility</p:attrName>
                                        </p:attrNameLst>
                                      </p:cBhvr>
                                      <p:to>
                                        <p:strVal val="visible"/>
                                      </p:to>
                                    </p:set>
                                    <p:anim calcmode="lin" valueType="num">
                                      <p:cBhvr additive="base">
                                        <p:cTn id="61" dur="500" fill="hold"/>
                                        <p:tgtEl>
                                          <p:spTgt spid="10275"/>
                                        </p:tgtEl>
                                        <p:attrNameLst>
                                          <p:attrName>ppt_x</p:attrName>
                                        </p:attrNameLst>
                                      </p:cBhvr>
                                      <p:tavLst>
                                        <p:tav tm="0">
                                          <p:val>
                                            <p:strVal val="#ppt_x"/>
                                          </p:val>
                                        </p:tav>
                                        <p:tav tm="100000">
                                          <p:val>
                                            <p:strVal val="#ppt_x"/>
                                          </p:val>
                                        </p:tav>
                                      </p:tavLst>
                                    </p:anim>
                                    <p:anim calcmode="lin" valueType="num">
                                      <p:cBhvr additive="base">
                                        <p:cTn id="62" dur="500" fill="hold"/>
                                        <p:tgtEl>
                                          <p:spTgt spid="10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5" grpId="0"/>
      <p:bldP spid="10262" grpId="0"/>
      <p:bldP spid="10263" grpId="0"/>
      <p:bldP spid="10264" grpId="0"/>
      <p:bldP spid="10265" grpId="0"/>
      <p:bldP spid="10266" grpId="0"/>
      <p:bldP spid="10267" grpId="0"/>
      <p:bldP spid="10274" grpId="0"/>
      <p:bldP spid="102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797634" y="211474"/>
            <a:ext cx="4536366"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indent="0">
              <a:buNone/>
            </a:pPr>
            <a:r>
              <a:rPr lang="en-US" sz="2800" b="1" dirty="0">
                <a:solidFill>
                  <a:srgbClr val="FF0000"/>
                </a:solidFill>
                <a:latin typeface="Times New Roman" pitchFamily="18" charset="0"/>
                <a:cs typeface="Times New Roman" pitchFamily="18" charset="0"/>
              </a:rPr>
              <a:t>1. BÓNG ĐÈN SỢI ĐỐT</a:t>
            </a:r>
            <a:endParaRPr lang="en-US" sz="4400" b="1" dirty="0">
              <a:solidFill>
                <a:srgbClr val="FF0000"/>
              </a:solidFill>
              <a:latin typeface="Times New Roman" panose="02020603050405020304" pitchFamily="18" charset="0"/>
              <a:cs typeface="Times New Roman" pitchFamily="18" charset="0"/>
            </a:endParaRPr>
          </a:p>
        </p:txBody>
      </p:sp>
      <p:sp>
        <p:nvSpPr>
          <p:cNvPr id="21507" name="Text Box 6"/>
          <p:cNvSpPr txBox="1">
            <a:spLocks noChangeArrowheads="1"/>
          </p:cNvSpPr>
          <p:nvPr/>
        </p:nvSpPr>
        <p:spPr bwMode="auto">
          <a:xfrm>
            <a:off x="2427007" y="703570"/>
            <a:ext cx="52995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err="1">
                <a:solidFill>
                  <a:srgbClr val="FF0000"/>
                </a:solidFill>
                <a:latin typeface="Times New Roman" pitchFamily="18" charset="0"/>
                <a:cs typeface="Times New Roman" pitchFamily="18" charset="0"/>
              </a:rPr>
              <a:t>Đèn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sợi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đốt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còn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gọi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đèn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tóc</a:t>
            </a:r>
            <a:endParaRPr lang="en-US" sz="2800" dirty="0">
              <a:solidFill>
                <a:srgbClr val="FF0000"/>
              </a:solidFill>
              <a:latin typeface="Times New Roman" pitchFamily="18" charset="0"/>
              <a:cs typeface="Times New Roman" pitchFamily="18" charset="0"/>
            </a:endParaRPr>
          </a:p>
        </p:txBody>
      </p:sp>
      <p:sp>
        <p:nvSpPr>
          <p:cNvPr id="21508" name="Text Box 7"/>
          <p:cNvSpPr txBox="1">
            <a:spLocks noChangeArrowheads="1"/>
          </p:cNvSpPr>
          <p:nvPr/>
        </p:nvSpPr>
        <p:spPr bwMode="auto">
          <a:xfrm>
            <a:off x="801692" y="1241359"/>
            <a:ext cx="492634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err="1">
                <a:solidFill>
                  <a:srgbClr val="FF0000"/>
                </a:solidFill>
                <a:latin typeface="Times New Roman" pitchFamily="18" charset="0"/>
                <a:cs typeface="Times New Roman" pitchFamily="18" charset="0"/>
              </a:rPr>
              <a:t>Đèn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sợi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đốt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bộ</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chính</a:t>
            </a:r>
            <a:r>
              <a:rPr lang="en-US" sz="2800" dirty="0">
                <a:solidFill>
                  <a:srgbClr val="FF0000"/>
                </a:solidFill>
                <a:latin typeface="Times New Roman" pitchFamily="18" charset="0"/>
                <a:cs typeface="Times New Roman" pitchFamily="18" charset="0"/>
              </a:rPr>
              <a:t>:</a:t>
            </a:r>
          </a:p>
          <a:p>
            <a:pPr eaLnBrk="1" hangingPunct="1"/>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Sợi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đốt</a:t>
            </a:r>
            <a:endParaRPr lang="en-US" sz="2800" dirty="0">
              <a:solidFill>
                <a:srgbClr val="FF0000"/>
              </a:solidFill>
              <a:latin typeface="Times New Roman" pitchFamily="18" charset="0"/>
              <a:cs typeface="Times New Roman" pitchFamily="18" charset="0"/>
            </a:endParaRPr>
          </a:p>
          <a:p>
            <a:pPr eaLnBrk="1" hangingPunct="1"/>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Bóng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thuỷ</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tinh</a:t>
            </a:r>
            <a:endParaRPr lang="en-US" sz="2800" dirty="0">
              <a:solidFill>
                <a:srgbClr val="FF0000"/>
              </a:solidFill>
              <a:latin typeface="Times New Roman" pitchFamily="18" charset="0"/>
              <a:cs typeface="Times New Roman" pitchFamily="18" charset="0"/>
            </a:endParaRPr>
          </a:p>
          <a:p>
            <a:pPr eaLnBrk="1" hangingPunct="1"/>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Đuôi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đèn</a:t>
            </a:r>
            <a:endParaRPr lang="en-US" sz="2800" dirty="0">
              <a:solidFill>
                <a:srgbClr val="FF0000"/>
              </a:solidFill>
              <a:latin typeface="Times New Roman" pitchFamily="18" charset="0"/>
              <a:cs typeface="Times New Roman" pitchFamily="18" charset="0"/>
            </a:endParaRPr>
          </a:p>
        </p:txBody>
      </p:sp>
      <p:sp>
        <p:nvSpPr>
          <p:cNvPr id="11272" name="Text Box 8"/>
          <p:cNvSpPr txBox="1">
            <a:spLocks noChangeArrowheads="1"/>
          </p:cNvSpPr>
          <p:nvPr/>
        </p:nvSpPr>
        <p:spPr bwMode="auto">
          <a:xfrm>
            <a:off x="785153" y="3071810"/>
            <a:ext cx="43701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còn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tóc</a:t>
            </a:r>
            <a:r>
              <a:rPr lang="en-US" sz="2800" dirty="0">
                <a:solidFill>
                  <a:srgbClr val="0000FF"/>
                </a:solidFill>
                <a:latin typeface="Times New Roman" pitchFamily="18" charset="0"/>
                <a:cs typeface="Times New Roman" pitchFamily="18" charset="0"/>
              </a:rPr>
              <a:t>)</a:t>
            </a:r>
          </a:p>
        </p:txBody>
      </p:sp>
      <p:grpSp>
        <p:nvGrpSpPr>
          <p:cNvPr id="2" name="Group 16"/>
          <p:cNvGrpSpPr>
            <a:grpSpLocks/>
          </p:cNvGrpSpPr>
          <p:nvPr/>
        </p:nvGrpSpPr>
        <p:grpSpPr bwMode="auto">
          <a:xfrm>
            <a:off x="4483510" y="1733535"/>
            <a:ext cx="4371975" cy="3238500"/>
            <a:chOff x="2976" y="2160"/>
            <a:chExt cx="2754" cy="2040"/>
          </a:xfrm>
        </p:grpSpPr>
        <p:pic>
          <p:nvPicPr>
            <p:cNvPr id="21517" name="Picture 9" descr="tim 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 y="2160"/>
              <a:ext cx="1973" cy="2040"/>
            </a:xfrm>
            <a:prstGeom prst="rect">
              <a:avLst/>
            </a:prstGeom>
            <a:noFill/>
            <a:ln w="9525">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21518" name="Line 10"/>
            <p:cNvSpPr>
              <a:spLocks noChangeShapeType="1"/>
            </p:cNvSpPr>
            <p:nvPr/>
          </p:nvSpPr>
          <p:spPr bwMode="auto">
            <a:xfrm flipV="1">
              <a:off x="2976" y="2304"/>
              <a:ext cx="1632" cy="384"/>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grpSp>
      <p:sp>
        <p:nvSpPr>
          <p:cNvPr id="11275" name="Text Box 11"/>
          <p:cNvSpPr txBox="1">
            <a:spLocks noChangeArrowheads="1"/>
          </p:cNvSpPr>
          <p:nvPr/>
        </p:nvSpPr>
        <p:spPr bwMode="auto">
          <a:xfrm>
            <a:off x="904453" y="3620024"/>
            <a:ext cx="46228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dirty="0" err="1">
                <a:solidFill>
                  <a:srgbClr val="009900"/>
                </a:solidFill>
                <a:latin typeface="Times New Roman" panose="02020603050405020304" pitchFamily="18" charset="0"/>
                <a:cs typeface="Times New Roman" panose="02020603050405020304" pitchFamily="18" charset="0"/>
              </a:rPr>
              <a:t>Hãy</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quan</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sát</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và</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cho</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biết</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dây</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tóc</a:t>
            </a:r>
            <a:r>
              <a:rPr lang="en-US" dirty="0">
                <a:solidFill>
                  <a:srgbClr val="009900"/>
                </a:solidFill>
                <a:latin typeface="Times New Roman" panose="02020603050405020304" pitchFamily="18" charset="0"/>
                <a:cs typeface="Times New Roman" panose="02020603050405020304" pitchFamily="18" charset="0"/>
              </a:rPr>
              <a:t> </a:t>
            </a:r>
          </a:p>
          <a:p>
            <a:pPr eaLnBrk="1" hangingPunct="1"/>
            <a:r>
              <a:rPr lang="en-US" dirty="0" err="1">
                <a:solidFill>
                  <a:srgbClr val="009900"/>
                </a:solidFill>
                <a:latin typeface="Times New Roman" panose="02020603050405020304" pitchFamily="18" charset="0"/>
                <a:cs typeface="Times New Roman" panose="02020603050405020304" pitchFamily="18" charset="0"/>
              </a:rPr>
              <a:t>bóng</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đèn</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có</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hình</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dạng</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gì</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Được</a:t>
            </a:r>
            <a:r>
              <a:rPr lang="en-US" dirty="0">
                <a:solidFill>
                  <a:srgbClr val="009900"/>
                </a:solidFill>
                <a:latin typeface="Times New Roman" panose="02020603050405020304" pitchFamily="18" charset="0"/>
                <a:cs typeface="Times New Roman" panose="02020603050405020304" pitchFamily="18" charset="0"/>
              </a:rPr>
              <a:t> </a:t>
            </a:r>
          </a:p>
          <a:p>
            <a:pPr eaLnBrk="1" hangingPunct="1"/>
            <a:r>
              <a:rPr lang="en-US" dirty="0" err="1">
                <a:solidFill>
                  <a:srgbClr val="009900"/>
                </a:solidFill>
                <a:latin typeface="Times New Roman" panose="02020603050405020304" pitchFamily="18" charset="0"/>
                <a:cs typeface="Times New Roman" panose="02020603050405020304" pitchFamily="18" charset="0"/>
              </a:rPr>
              <a:t>làm</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bằng</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vật</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liệu</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gì</a:t>
            </a:r>
            <a:r>
              <a:rPr lang="en-US" dirty="0">
                <a:solidFill>
                  <a:srgbClr val="009900"/>
                </a:solidFill>
                <a:latin typeface="Times New Roman" panose="02020603050405020304" pitchFamily="18" charset="0"/>
                <a:cs typeface="Times New Roman" panose="02020603050405020304" pitchFamily="18" charset="0"/>
              </a:rPr>
              <a:t>?</a:t>
            </a:r>
          </a:p>
        </p:txBody>
      </p:sp>
      <p:sp>
        <p:nvSpPr>
          <p:cNvPr id="11276" name="Text Box 12"/>
          <p:cNvSpPr txBox="1">
            <a:spLocks noChangeArrowheads="1"/>
          </p:cNvSpPr>
          <p:nvPr/>
        </p:nvSpPr>
        <p:spPr bwMode="auto">
          <a:xfrm>
            <a:off x="862528" y="4874579"/>
            <a:ext cx="45945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dirty="0" err="1">
                <a:solidFill>
                  <a:srgbClr val="D60093"/>
                </a:solidFill>
                <a:latin typeface="Times New Roman" panose="02020603050405020304" pitchFamily="18" charset="0"/>
                <a:cs typeface="Times New Roman" panose="02020603050405020304" pitchFamily="18" charset="0"/>
              </a:rPr>
              <a:t>Dây</a:t>
            </a:r>
            <a:r>
              <a:rPr lang="en-US" dirty="0">
                <a:solidFill>
                  <a:srgbClr val="D60093"/>
                </a:solidFill>
                <a:latin typeface="Times New Roman" panose="02020603050405020304" pitchFamily="18" charset="0"/>
                <a:cs typeface="Times New Roman" panose="02020603050405020304" pitchFamily="18" charset="0"/>
              </a:rPr>
              <a:t> </a:t>
            </a:r>
            <a:r>
              <a:rPr lang="en-US" dirty="0" err="1">
                <a:solidFill>
                  <a:srgbClr val="D60093"/>
                </a:solidFill>
                <a:latin typeface="Times New Roman" panose="02020603050405020304" pitchFamily="18" charset="0"/>
                <a:cs typeface="Times New Roman" panose="02020603050405020304" pitchFamily="18" charset="0"/>
              </a:rPr>
              <a:t>tóc</a:t>
            </a:r>
            <a:r>
              <a:rPr lang="en-US" dirty="0">
                <a:solidFill>
                  <a:srgbClr val="D60093"/>
                </a:solidFill>
                <a:latin typeface="Times New Roman" panose="02020603050405020304" pitchFamily="18" charset="0"/>
                <a:cs typeface="Times New Roman" panose="02020603050405020304" pitchFamily="18" charset="0"/>
              </a:rPr>
              <a:t> </a:t>
            </a:r>
            <a:r>
              <a:rPr lang="en-US" dirty="0" err="1">
                <a:solidFill>
                  <a:srgbClr val="D60093"/>
                </a:solidFill>
                <a:latin typeface="Times New Roman" panose="02020603050405020304" pitchFamily="18" charset="0"/>
                <a:cs typeface="Times New Roman" panose="02020603050405020304" pitchFamily="18" charset="0"/>
              </a:rPr>
              <a:t>được</a:t>
            </a:r>
            <a:r>
              <a:rPr lang="en-US" dirty="0">
                <a:solidFill>
                  <a:srgbClr val="D60093"/>
                </a:solidFill>
                <a:latin typeface="Times New Roman" panose="02020603050405020304" pitchFamily="18" charset="0"/>
                <a:cs typeface="Times New Roman" panose="02020603050405020304" pitchFamily="18" charset="0"/>
              </a:rPr>
              <a:t> </a:t>
            </a:r>
            <a:r>
              <a:rPr lang="en-US" dirty="0" err="1">
                <a:solidFill>
                  <a:srgbClr val="D60093"/>
                </a:solidFill>
                <a:latin typeface="Times New Roman" panose="02020603050405020304" pitchFamily="18" charset="0"/>
                <a:cs typeface="Times New Roman" panose="02020603050405020304" pitchFamily="18" charset="0"/>
              </a:rPr>
              <a:t>làm</a:t>
            </a:r>
            <a:r>
              <a:rPr lang="en-US" dirty="0">
                <a:solidFill>
                  <a:srgbClr val="D60093"/>
                </a:solidFill>
                <a:latin typeface="Times New Roman" panose="02020603050405020304" pitchFamily="18" charset="0"/>
                <a:cs typeface="Times New Roman" panose="02020603050405020304" pitchFamily="18" charset="0"/>
              </a:rPr>
              <a:t> </a:t>
            </a:r>
            <a:r>
              <a:rPr lang="en-US" dirty="0" err="1">
                <a:solidFill>
                  <a:srgbClr val="D60093"/>
                </a:solidFill>
                <a:latin typeface="Times New Roman" panose="02020603050405020304" pitchFamily="18" charset="0"/>
                <a:cs typeface="Times New Roman" panose="02020603050405020304" pitchFamily="18" charset="0"/>
              </a:rPr>
              <a:t>bằng</a:t>
            </a:r>
            <a:r>
              <a:rPr lang="en-US" dirty="0">
                <a:solidFill>
                  <a:srgbClr val="D60093"/>
                </a:solidFill>
                <a:latin typeface="Times New Roman" panose="02020603050405020304" pitchFamily="18" charset="0"/>
                <a:cs typeface="Times New Roman" panose="02020603050405020304" pitchFamily="18" charset="0"/>
              </a:rPr>
              <a:t> </a:t>
            </a:r>
            <a:r>
              <a:rPr lang="en-US" dirty="0" err="1">
                <a:solidFill>
                  <a:srgbClr val="D60093"/>
                </a:solidFill>
                <a:latin typeface="Times New Roman" panose="02020603050405020304" pitchFamily="18" charset="0"/>
                <a:cs typeface="Times New Roman" panose="02020603050405020304" pitchFamily="18" charset="0"/>
              </a:rPr>
              <a:t>kim</a:t>
            </a:r>
            <a:r>
              <a:rPr lang="en-US" dirty="0">
                <a:solidFill>
                  <a:srgbClr val="D60093"/>
                </a:solidFill>
                <a:latin typeface="Times New Roman" panose="02020603050405020304" pitchFamily="18" charset="0"/>
                <a:cs typeface="Times New Roman" panose="02020603050405020304" pitchFamily="18" charset="0"/>
              </a:rPr>
              <a:t> </a:t>
            </a:r>
            <a:r>
              <a:rPr lang="en-US" dirty="0" err="1">
                <a:solidFill>
                  <a:srgbClr val="D60093"/>
                </a:solidFill>
                <a:latin typeface="Times New Roman" panose="02020603050405020304" pitchFamily="18" charset="0"/>
                <a:cs typeface="Times New Roman" panose="02020603050405020304" pitchFamily="18" charset="0"/>
              </a:rPr>
              <a:t>loại</a:t>
            </a:r>
            <a:r>
              <a:rPr lang="en-US" dirty="0">
                <a:solidFill>
                  <a:srgbClr val="D60093"/>
                </a:solidFill>
                <a:latin typeface="Times New Roman" panose="02020603050405020304" pitchFamily="18" charset="0"/>
                <a:cs typeface="Times New Roman" panose="02020603050405020304" pitchFamily="18" charset="0"/>
              </a:rPr>
              <a:t> </a:t>
            </a:r>
            <a:r>
              <a:rPr lang="en-US" dirty="0" err="1">
                <a:solidFill>
                  <a:srgbClr val="D60093"/>
                </a:solidFill>
                <a:latin typeface="Times New Roman" panose="02020603050405020304" pitchFamily="18" charset="0"/>
                <a:cs typeface="Times New Roman" panose="02020603050405020304" pitchFamily="18" charset="0"/>
              </a:rPr>
              <a:t>có</a:t>
            </a:r>
            <a:r>
              <a:rPr lang="en-US" dirty="0">
                <a:solidFill>
                  <a:srgbClr val="D60093"/>
                </a:solidFill>
                <a:latin typeface="Times New Roman" panose="02020603050405020304" pitchFamily="18" charset="0"/>
                <a:cs typeface="Times New Roman" panose="02020603050405020304" pitchFamily="18" charset="0"/>
              </a:rPr>
              <a:t> </a:t>
            </a:r>
          </a:p>
          <a:p>
            <a:pPr eaLnBrk="1" hangingPunct="1"/>
            <a:r>
              <a:rPr lang="en-US" dirty="0" err="1">
                <a:solidFill>
                  <a:srgbClr val="D60093"/>
                </a:solidFill>
                <a:latin typeface="Times New Roman" panose="02020603050405020304" pitchFamily="18" charset="0"/>
                <a:cs typeface="Times New Roman" panose="02020603050405020304" pitchFamily="18" charset="0"/>
              </a:rPr>
              <a:t>dạng</a:t>
            </a:r>
            <a:r>
              <a:rPr lang="en-US" dirty="0">
                <a:solidFill>
                  <a:srgbClr val="D60093"/>
                </a:solidFill>
                <a:latin typeface="Times New Roman" panose="02020603050405020304" pitchFamily="18" charset="0"/>
                <a:cs typeface="Times New Roman" panose="02020603050405020304" pitchFamily="18" charset="0"/>
              </a:rPr>
              <a:t> </a:t>
            </a:r>
            <a:r>
              <a:rPr lang="en-US" dirty="0" err="1">
                <a:solidFill>
                  <a:srgbClr val="D60093"/>
                </a:solidFill>
                <a:latin typeface="Times New Roman" panose="02020603050405020304" pitchFamily="18" charset="0"/>
                <a:cs typeface="Times New Roman" panose="02020603050405020304" pitchFamily="18" charset="0"/>
              </a:rPr>
              <a:t>lò</a:t>
            </a:r>
            <a:r>
              <a:rPr lang="en-US" dirty="0">
                <a:solidFill>
                  <a:srgbClr val="D60093"/>
                </a:solidFill>
                <a:latin typeface="Times New Roman" panose="02020603050405020304" pitchFamily="18" charset="0"/>
                <a:cs typeface="Times New Roman" panose="02020603050405020304" pitchFamily="18" charset="0"/>
              </a:rPr>
              <a:t> xo </a:t>
            </a:r>
            <a:r>
              <a:rPr lang="en-US" dirty="0" err="1">
                <a:solidFill>
                  <a:srgbClr val="D60093"/>
                </a:solidFill>
                <a:latin typeface="Times New Roman" panose="02020603050405020304" pitchFamily="18" charset="0"/>
                <a:cs typeface="Times New Roman" panose="02020603050405020304" pitchFamily="18" charset="0"/>
              </a:rPr>
              <a:t>xoắn</a:t>
            </a:r>
            <a:r>
              <a:rPr lang="en-US" dirty="0">
                <a:solidFill>
                  <a:srgbClr val="D60093"/>
                </a:solidFill>
                <a:latin typeface="Times New Roman" panose="02020603050405020304" pitchFamily="18" charset="0"/>
                <a:cs typeface="Times New Roman" panose="02020603050405020304" pitchFamily="18" charset="0"/>
              </a:rPr>
              <a:t>, </a:t>
            </a:r>
            <a:r>
              <a:rPr lang="en-US" dirty="0" err="1">
                <a:solidFill>
                  <a:srgbClr val="D60093"/>
                </a:solidFill>
                <a:latin typeface="Times New Roman" panose="02020603050405020304" pitchFamily="18" charset="0"/>
                <a:cs typeface="Times New Roman" panose="02020603050405020304" pitchFamily="18" charset="0"/>
              </a:rPr>
              <a:t>thường</a:t>
            </a:r>
            <a:r>
              <a:rPr lang="en-US" dirty="0">
                <a:solidFill>
                  <a:srgbClr val="D60093"/>
                </a:solidFill>
                <a:latin typeface="Times New Roman" panose="02020603050405020304" pitchFamily="18" charset="0"/>
                <a:cs typeface="Times New Roman" panose="02020603050405020304" pitchFamily="18" charset="0"/>
              </a:rPr>
              <a:t> </a:t>
            </a:r>
            <a:r>
              <a:rPr lang="en-US" dirty="0" err="1">
                <a:solidFill>
                  <a:srgbClr val="D60093"/>
                </a:solidFill>
                <a:latin typeface="Times New Roman" panose="02020603050405020304" pitchFamily="18" charset="0"/>
                <a:cs typeface="Times New Roman" panose="02020603050405020304" pitchFamily="18" charset="0"/>
              </a:rPr>
              <a:t>làm</a:t>
            </a:r>
            <a:r>
              <a:rPr lang="en-US" dirty="0">
                <a:solidFill>
                  <a:srgbClr val="D60093"/>
                </a:solidFill>
                <a:latin typeface="Times New Roman" panose="02020603050405020304" pitchFamily="18" charset="0"/>
                <a:cs typeface="Times New Roman" panose="02020603050405020304" pitchFamily="18" charset="0"/>
              </a:rPr>
              <a:t> </a:t>
            </a:r>
            <a:r>
              <a:rPr lang="en-US" dirty="0" err="1">
                <a:solidFill>
                  <a:srgbClr val="D60093"/>
                </a:solidFill>
                <a:latin typeface="Times New Roman" panose="02020603050405020304" pitchFamily="18" charset="0"/>
                <a:cs typeface="Times New Roman" panose="02020603050405020304" pitchFamily="18" charset="0"/>
              </a:rPr>
              <a:t>bằng</a:t>
            </a:r>
            <a:r>
              <a:rPr lang="en-US" dirty="0">
                <a:solidFill>
                  <a:srgbClr val="D60093"/>
                </a:solidFill>
                <a:latin typeface="Times New Roman" panose="02020603050405020304" pitchFamily="18" charset="0"/>
                <a:cs typeface="Times New Roman" panose="02020603050405020304" pitchFamily="18" charset="0"/>
              </a:rPr>
              <a:t> </a:t>
            </a:r>
          </a:p>
          <a:p>
            <a:pPr eaLnBrk="1" hangingPunct="1"/>
            <a:r>
              <a:rPr lang="en-US" dirty="0" err="1">
                <a:solidFill>
                  <a:srgbClr val="D60093"/>
                </a:solidFill>
                <a:latin typeface="Times New Roman" panose="02020603050405020304" pitchFamily="18" charset="0"/>
                <a:cs typeface="Times New Roman" panose="02020603050405020304" pitchFamily="18" charset="0"/>
              </a:rPr>
              <a:t>Vonfram</a:t>
            </a:r>
            <a:r>
              <a:rPr lang="en-US" dirty="0">
                <a:solidFill>
                  <a:srgbClr val="D60093"/>
                </a:solidFill>
                <a:latin typeface="Times New Roman" panose="02020603050405020304" pitchFamily="18" charset="0"/>
                <a:cs typeface="Times New Roman" panose="02020603050405020304" pitchFamily="18" charset="0"/>
              </a:rPr>
              <a:t>.</a:t>
            </a:r>
          </a:p>
        </p:txBody>
      </p:sp>
      <p:sp>
        <p:nvSpPr>
          <p:cNvPr id="11277" name="Text Box 13"/>
          <p:cNvSpPr txBox="1">
            <a:spLocks noChangeArrowheads="1"/>
          </p:cNvSpPr>
          <p:nvPr/>
        </p:nvSpPr>
        <p:spPr bwMode="auto">
          <a:xfrm>
            <a:off x="881314" y="3645106"/>
            <a:ext cx="45191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dirty="0" err="1">
                <a:solidFill>
                  <a:srgbClr val="009900"/>
                </a:solidFill>
                <a:latin typeface="Times New Roman" panose="02020603050405020304" pitchFamily="18" charset="0"/>
                <a:cs typeface="Times New Roman" panose="02020603050405020304" pitchFamily="18" charset="0"/>
              </a:rPr>
              <a:t>Tại</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sao</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nói</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sợi</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đốt</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là</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phần</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tử</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quan</a:t>
            </a:r>
            <a:r>
              <a:rPr lang="en-US" dirty="0">
                <a:solidFill>
                  <a:srgbClr val="009900"/>
                </a:solidFill>
                <a:latin typeface="Times New Roman" panose="02020603050405020304" pitchFamily="18" charset="0"/>
                <a:cs typeface="Times New Roman" panose="02020603050405020304" pitchFamily="18" charset="0"/>
              </a:rPr>
              <a:t> </a:t>
            </a:r>
          </a:p>
          <a:p>
            <a:pPr eaLnBrk="1" hangingPunct="1"/>
            <a:r>
              <a:rPr lang="en-US" dirty="0" err="1">
                <a:solidFill>
                  <a:srgbClr val="009900"/>
                </a:solidFill>
                <a:latin typeface="Times New Roman" panose="02020603050405020304" pitchFamily="18" charset="0"/>
                <a:cs typeface="Times New Roman" panose="02020603050405020304" pitchFamily="18" charset="0"/>
              </a:rPr>
              <a:t>trọng</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nhất</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của</a:t>
            </a:r>
            <a:r>
              <a:rPr lang="en-US" dirty="0">
                <a:solidFill>
                  <a:srgbClr val="009900"/>
                </a:solidFill>
                <a:latin typeface="Times New Roman" panose="02020603050405020304" pitchFamily="18" charset="0"/>
                <a:cs typeface="Times New Roman" panose="02020603050405020304" pitchFamily="18" charset="0"/>
              </a:rPr>
              <a:t> </a:t>
            </a:r>
            <a:r>
              <a:rPr lang="en-US" dirty="0" err="1">
                <a:solidFill>
                  <a:srgbClr val="009900"/>
                </a:solidFill>
                <a:latin typeface="Times New Roman" panose="02020603050405020304" pitchFamily="18" charset="0"/>
                <a:cs typeface="Times New Roman" panose="02020603050405020304" pitchFamily="18" charset="0"/>
              </a:rPr>
              <a:t>đèn</a:t>
            </a:r>
            <a:r>
              <a:rPr lang="en-US" dirty="0">
                <a:solidFill>
                  <a:srgbClr val="009900"/>
                </a:solidFill>
                <a:latin typeface="Times New Roman" panose="02020603050405020304" pitchFamily="18" charset="0"/>
                <a:cs typeface="Times New Roman" panose="02020603050405020304" pitchFamily="18" charset="0"/>
              </a:rPr>
              <a:t>?</a:t>
            </a:r>
          </a:p>
        </p:txBody>
      </p:sp>
      <p:sp>
        <p:nvSpPr>
          <p:cNvPr id="11278" name="Text Box 14"/>
          <p:cNvSpPr txBox="1">
            <a:spLocks noChangeArrowheads="1"/>
          </p:cNvSpPr>
          <p:nvPr/>
        </p:nvSpPr>
        <p:spPr bwMode="auto">
          <a:xfrm>
            <a:off x="862029" y="4872825"/>
            <a:ext cx="50101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dirty="0" err="1">
                <a:solidFill>
                  <a:srgbClr val="D60093"/>
                </a:solidFill>
                <a:latin typeface="Times New Roman" panose="02020603050405020304" pitchFamily="18" charset="0"/>
                <a:cs typeface="Times New Roman" panose="02020603050405020304" pitchFamily="18" charset="0"/>
              </a:rPr>
              <a:t>Vì</a:t>
            </a:r>
            <a:r>
              <a:rPr lang="en-US" dirty="0">
                <a:solidFill>
                  <a:srgbClr val="D60093"/>
                </a:solidFill>
                <a:latin typeface="Times New Roman" panose="02020603050405020304" pitchFamily="18" charset="0"/>
                <a:cs typeface="Times New Roman" panose="02020603050405020304" pitchFamily="18" charset="0"/>
              </a:rPr>
              <a:t> ở </a:t>
            </a:r>
            <a:r>
              <a:rPr lang="en-US" dirty="0" err="1">
                <a:solidFill>
                  <a:srgbClr val="D60093"/>
                </a:solidFill>
                <a:latin typeface="Times New Roman" panose="02020603050405020304" pitchFamily="18" charset="0"/>
                <a:cs typeface="Times New Roman" panose="02020603050405020304" pitchFamily="18" charset="0"/>
              </a:rPr>
              <a:t>đó</a:t>
            </a:r>
            <a:r>
              <a:rPr lang="en-US" dirty="0">
                <a:solidFill>
                  <a:srgbClr val="D60093"/>
                </a:solidFill>
                <a:latin typeface="Times New Roman" panose="02020603050405020304" pitchFamily="18" charset="0"/>
                <a:cs typeface="Times New Roman" panose="02020603050405020304" pitchFamily="18" charset="0"/>
              </a:rPr>
              <a:t> </a:t>
            </a:r>
            <a:r>
              <a:rPr lang="en-US" dirty="0" err="1">
                <a:solidFill>
                  <a:srgbClr val="D60093"/>
                </a:solidFill>
                <a:latin typeface="Times New Roman" panose="02020603050405020304" pitchFamily="18" charset="0"/>
                <a:cs typeface="Times New Roman" panose="02020603050405020304" pitchFamily="18" charset="0"/>
              </a:rPr>
              <a:t>điện</a:t>
            </a:r>
            <a:r>
              <a:rPr lang="en-US" dirty="0">
                <a:solidFill>
                  <a:srgbClr val="D60093"/>
                </a:solidFill>
                <a:latin typeface="Times New Roman" panose="02020603050405020304" pitchFamily="18" charset="0"/>
                <a:cs typeface="Times New Roman" panose="02020603050405020304" pitchFamily="18" charset="0"/>
              </a:rPr>
              <a:t> </a:t>
            </a:r>
            <a:r>
              <a:rPr lang="en-US" dirty="0" err="1">
                <a:solidFill>
                  <a:srgbClr val="D60093"/>
                </a:solidFill>
                <a:latin typeface="Times New Roman" panose="02020603050405020304" pitchFamily="18" charset="0"/>
                <a:cs typeface="Times New Roman" panose="02020603050405020304" pitchFamily="18" charset="0"/>
              </a:rPr>
              <a:t>năng</a:t>
            </a:r>
            <a:r>
              <a:rPr lang="en-US" dirty="0">
                <a:solidFill>
                  <a:srgbClr val="D60093"/>
                </a:solidFill>
                <a:latin typeface="Times New Roman" panose="02020603050405020304" pitchFamily="18" charset="0"/>
                <a:cs typeface="Times New Roman" panose="02020603050405020304" pitchFamily="18" charset="0"/>
              </a:rPr>
              <a:t> </a:t>
            </a:r>
            <a:r>
              <a:rPr lang="en-US" dirty="0" err="1">
                <a:solidFill>
                  <a:srgbClr val="D60093"/>
                </a:solidFill>
                <a:latin typeface="Times New Roman" panose="02020603050405020304" pitchFamily="18" charset="0"/>
                <a:cs typeface="Times New Roman" panose="02020603050405020304" pitchFamily="18" charset="0"/>
              </a:rPr>
              <a:t>được</a:t>
            </a:r>
            <a:r>
              <a:rPr lang="en-US" dirty="0">
                <a:solidFill>
                  <a:srgbClr val="D60093"/>
                </a:solidFill>
                <a:latin typeface="Times New Roman" panose="02020603050405020304" pitchFamily="18" charset="0"/>
                <a:cs typeface="Times New Roman" panose="02020603050405020304" pitchFamily="18" charset="0"/>
              </a:rPr>
              <a:t> </a:t>
            </a:r>
            <a:r>
              <a:rPr lang="en-US" dirty="0" err="1">
                <a:solidFill>
                  <a:srgbClr val="D60093"/>
                </a:solidFill>
                <a:latin typeface="Times New Roman" panose="02020603050405020304" pitchFamily="18" charset="0"/>
                <a:cs typeface="Times New Roman" panose="02020603050405020304" pitchFamily="18" charset="0"/>
              </a:rPr>
              <a:t>biến</a:t>
            </a:r>
            <a:r>
              <a:rPr lang="en-US" dirty="0">
                <a:solidFill>
                  <a:srgbClr val="D60093"/>
                </a:solidFill>
                <a:latin typeface="Times New Roman" panose="02020603050405020304" pitchFamily="18" charset="0"/>
                <a:cs typeface="Times New Roman" panose="02020603050405020304" pitchFamily="18" charset="0"/>
              </a:rPr>
              <a:t> </a:t>
            </a:r>
            <a:r>
              <a:rPr lang="en-US" dirty="0" err="1">
                <a:solidFill>
                  <a:srgbClr val="D60093"/>
                </a:solidFill>
                <a:latin typeface="Times New Roman" panose="02020603050405020304" pitchFamily="18" charset="0"/>
                <a:cs typeface="Times New Roman" panose="02020603050405020304" pitchFamily="18" charset="0"/>
              </a:rPr>
              <a:t>thành</a:t>
            </a:r>
            <a:r>
              <a:rPr lang="en-US" dirty="0">
                <a:solidFill>
                  <a:srgbClr val="D60093"/>
                </a:solidFill>
                <a:latin typeface="Times New Roman" panose="02020603050405020304" pitchFamily="18" charset="0"/>
                <a:cs typeface="Times New Roman" panose="02020603050405020304" pitchFamily="18" charset="0"/>
              </a:rPr>
              <a:t> </a:t>
            </a:r>
          </a:p>
          <a:p>
            <a:pPr eaLnBrk="1" hangingPunct="1"/>
            <a:r>
              <a:rPr lang="en-US" dirty="0" err="1">
                <a:solidFill>
                  <a:srgbClr val="D60093"/>
                </a:solidFill>
                <a:latin typeface="Times New Roman" panose="02020603050405020304" pitchFamily="18" charset="0"/>
                <a:cs typeface="Times New Roman" panose="02020603050405020304" pitchFamily="18" charset="0"/>
              </a:rPr>
              <a:t>quang</a:t>
            </a:r>
            <a:r>
              <a:rPr lang="en-US" dirty="0">
                <a:solidFill>
                  <a:srgbClr val="D60093"/>
                </a:solidFill>
                <a:latin typeface="Times New Roman" panose="02020603050405020304" pitchFamily="18" charset="0"/>
                <a:cs typeface="Times New Roman" panose="02020603050405020304" pitchFamily="18" charset="0"/>
              </a:rPr>
              <a:t> </a:t>
            </a:r>
            <a:r>
              <a:rPr lang="en-US" dirty="0" err="1">
                <a:solidFill>
                  <a:srgbClr val="D60093"/>
                </a:solidFill>
                <a:latin typeface="Times New Roman" panose="02020603050405020304" pitchFamily="18" charset="0"/>
                <a:cs typeface="Times New Roman" panose="02020603050405020304" pitchFamily="18" charset="0"/>
              </a:rPr>
              <a:t>năng</a:t>
            </a:r>
            <a:r>
              <a:rPr lang="en-US" dirty="0">
                <a:solidFill>
                  <a:srgbClr val="D60093"/>
                </a:solidFill>
                <a:latin typeface="Times New Roman" panose="02020603050405020304" pitchFamily="18" charset="0"/>
                <a:cs typeface="Times New Roman" panose="02020603050405020304" pitchFamily="18" charset="0"/>
              </a:rPr>
              <a:t>.</a:t>
            </a:r>
          </a:p>
        </p:txBody>
      </p:sp>
      <p:sp>
        <p:nvSpPr>
          <p:cNvPr id="11279" name="Text Box 15"/>
          <p:cNvSpPr txBox="1">
            <a:spLocks noChangeArrowheads="1"/>
          </p:cNvSpPr>
          <p:nvPr/>
        </p:nvSpPr>
        <p:spPr bwMode="auto">
          <a:xfrm>
            <a:off x="874729" y="3645106"/>
            <a:ext cx="4984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just" eaLnBrk="1" hangingPunct="1"/>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Sợi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đốt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là</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dây</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kim</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loại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có</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dạng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lò</a:t>
            </a:r>
            <a:r>
              <a:rPr lang="en-US" dirty="0">
                <a:solidFill>
                  <a:srgbClr val="FF0000"/>
                </a:solidFill>
                <a:latin typeface="Times New Roman" pitchFamily="18" charset="0"/>
                <a:cs typeface="Times New Roman" pitchFamily="18" charset="0"/>
              </a:rPr>
              <a:t> xo </a:t>
            </a:r>
          </a:p>
          <a:p>
            <a:pPr algn="just" eaLnBrk="1" hangingPunct="1"/>
            <a:r>
              <a:rPr lang="en-US" dirty="0" err="1">
                <a:solidFill>
                  <a:srgbClr val="FF0000"/>
                </a:solidFill>
                <a:latin typeface="Times New Roman" pitchFamily="18" charset="0"/>
                <a:cs typeface="Times New Roman" pitchFamily="18" charset="0"/>
              </a:rPr>
              <a:t>xoắn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thường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làm</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bằng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vonfram</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để</a:t>
            </a:r>
            <a:r>
              <a:rPr lang="en-US" dirty="0">
                <a:solidFill>
                  <a:srgbClr val="FF0000"/>
                </a:solidFill>
                <a:latin typeface="Times New Roman" pitchFamily="18" charset="0"/>
                <a:cs typeface="Times New Roman" pitchFamily="18" charset="0"/>
              </a:rPr>
              <a:t> </a:t>
            </a:r>
          </a:p>
          <a:p>
            <a:pPr algn="just" eaLnBrk="1" hangingPunct="1"/>
            <a:r>
              <a:rPr lang="en-US" dirty="0" err="1">
                <a:solidFill>
                  <a:srgbClr val="FF0000"/>
                </a:solidFill>
                <a:latin typeface="Times New Roman" pitchFamily="18" charset="0"/>
                <a:cs typeface="Times New Roman" pitchFamily="18" charset="0"/>
              </a:rPr>
              <a:t>chịu</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được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đốt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nóng</a:t>
            </a:r>
            <a:r>
              <a:rPr lang="en-US" dirty="0">
                <a:solidFill>
                  <a:srgbClr val="FF0000"/>
                </a:solidFill>
                <a:latin typeface="Times New Roman" pitchFamily="18" charset="0"/>
                <a:cs typeface="Times New Roman" pitchFamily="18" charset="0"/>
              </a:rPr>
              <a:t> ở </a:t>
            </a:r>
            <a:r>
              <a:rPr lang="en-US" dirty="0" err="1">
                <a:solidFill>
                  <a:srgbClr val="FF0000"/>
                </a:solidFill>
                <a:latin typeface="Times New Roman" pitchFamily="18" charset="0"/>
                <a:cs typeface="Times New Roman" pitchFamily="18" charset="0"/>
              </a:rPr>
              <a:t>nhiệt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độ</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cao</a:t>
            </a:r>
            <a:r>
              <a:rPr lang="en-US" dirty="0">
                <a:solidFill>
                  <a:srgbClr val="FF0000"/>
                </a:solidFill>
                <a:latin typeface="Times New Roman" pitchFamily="18" charset="0"/>
                <a:cs typeface="Times New Roman" pitchFamily="18" charset="0"/>
              </a:rPr>
              <a:t>.</a:t>
            </a:r>
          </a:p>
          <a:p>
            <a:pPr algn="just" eaLnBrk="1" hangingPunct="1"/>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Sợi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đốt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là</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phần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tử</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quan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trọng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nhất</a:t>
            </a:r>
            <a:r>
              <a:rPr lang="en-US" dirty="0">
                <a:solidFill>
                  <a:srgbClr val="FF0000"/>
                </a:solidFill>
                <a:latin typeface="Times New Roman" pitchFamily="18" charset="0"/>
                <a:cs typeface="Times New Roman" pitchFamily="18" charset="0"/>
              </a:rPr>
              <a:t> </a:t>
            </a:r>
          </a:p>
          <a:p>
            <a:pPr algn="just" eaLnBrk="1" hangingPunct="1"/>
            <a:r>
              <a:rPr lang="en-US" dirty="0" err="1">
                <a:solidFill>
                  <a:srgbClr val="FF0000"/>
                </a:solidFill>
                <a:latin typeface="Times New Roman" pitchFamily="18" charset="0"/>
                <a:cs typeface="Times New Roman" pitchFamily="18" charset="0"/>
              </a:rPr>
              <a:t>của</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đèn</a:t>
            </a:r>
            <a:r>
              <a:rPr lang="en-US" dirty="0">
                <a:solidFill>
                  <a:srgbClr val="FF0000"/>
                </a:solidFill>
                <a:latin typeface="Times New Roman" pitchFamily="18" charset="0"/>
                <a:cs typeface="Times New Roman" pitchFamily="18" charset="0"/>
              </a:rPr>
              <a:t>, ở </a:t>
            </a:r>
            <a:r>
              <a:rPr lang="en-US" dirty="0" err="1">
                <a:solidFill>
                  <a:srgbClr val="FF0000"/>
                </a:solidFill>
                <a:latin typeface="Times New Roman" pitchFamily="18" charset="0"/>
                <a:cs typeface="Times New Roman" pitchFamily="18" charset="0"/>
              </a:rPr>
              <a:t>đó</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điện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năng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được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biến</a:t>
            </a:r>
            <a:r>
              <a:rPr lang="en-US" dirty="0">
                <a:solidFill>
                  <a:srgbClr val="FF0000"/>
                </a:solidFill>
                <a:latin typeface="Times New Roman" pitchFamily="18" charset="0"/>
                <a:cs typeface="Times New Roman" pitchFamily="18" charset="0"/>
              </a:rPr>
              <a:t> </a:t>
            </a:r>
          </a:p>
          <a:p>
            <a:pPr algn="just" eaLnBrk="1" hangingPunct="1"/>
            <a:r>
              <a:rPr lang="en-US" dirty="0" err="1">
                <a:solidFill>
                  <a:srgbClr val="FF0000"/>
                </a:solidFill>
                <a:latin typeface="Times New Roman" pitchFamily="18" charset="0"/>
                <a:cs typeface="Times New Roman" pitchFamily="18" charset="0"/>
              </a:rPr>
              <a:t>đổi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thành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quang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năng</a:t>
            </a:r>
            <a:r>
              <a:rPr lang="en-US" dirty="0">
                <a:solidFill>
                  <a:srgbClr val="FF0000"/>
                </a:solidFill>
                <a:latin typeface="Times New Roman" pitchFamily="18" charset="0"/>
                <a:cs typeface="Times New Roman" pitchFamily="18" charset="0"/>
              </a:rPr>
              <a:t>.</a:t>
            </a:r>
          </a:p>
        </p:txBody>
      </p:sp>
      <p:sp>
        <p:nvSpPr>
          <p:cNvPr id="21516" name="Text Box 17"/>
          <p:cNvSpPr txBox="1">
            <a:spLocks noChangeArrowheads="1"/>
          </p:cNvSpPr>
          <p:nvPr/>
        </p:nvSpPr>
        <p:spPr bwMode="auto">
          <a:xfrm>
            <a:off x="822324" y="731409"/>
            <a:ext cx="17267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a:solidFill>
                  <a:srgbClr val="D60093"/>
                </a:solidFill>
                <a:latin typeface="Times New Roman" pitchFamily="18" charset="0"/>
                <a:cs typeface="Times New Roman" pitchFamily="18" charset="0"/>
              </a:rPr>
              <a:t>a. </a:t>
            </a:r>
            <a:r>
              <a:rPr lang="en-US" sz="2800" dirty="0" err="1">
                <a:solidFill>
                  <a:srgbClr val="D60093"/>
                </a:solidFill>
                <a:latin typeface="Times New Roman" pitchFamily="18" charset="0"/>
                <a:cs typeface="Times New Roman" pitchFamily="18" charset="0"/>
              </a:rPr>
              <a:t>Cấu</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tạo</a:t>
            </a:r>
            <a:r>
              <a:rPr lang="en-US" sz="2800" dirty="0">
                <a:solidFill>
                  <a:srgbClr val="D60093"/>
                </a:solidFill>
                <a:latin typeface="Times New Roman" pitchFamily="18" charset="0"/>
                <a:cs typeface="Times New Roman" pitchFamily="18" charset="0"/>
              </a:rPr>
              <a:t>:</a:t>
            </a:r>
          </a:p>
        </p:txBody>
      </p:sp>
      <p:pic>
        <p:nvPicPr>
          <p:cNvPr id="3" name="Picture 2">
            <a:extLst>
              <a:ext uri="{FF2B5EF4-FFF2-40B4-BE49-F238E27FC236}">
                <a16:creationId xmlns:a16="http://schemas.microsoft.com/office/drawing/2014/main" id="{08379B43-4FDF-4211-A908-231B376B377E}"/>
              </a:ext>
            </a:extLst>
          </p:cNvPr>
          <p:cNvPicPr>
            <a:picLocks noChangeAspect="1"/>
          </p:cNvPicPr>
          <p:nvPr/>
        </p:nvPicPr>
        <p:blipFill>
          <a:blip r:embed="rId4"/>
          <a:stretch>
            <a:fillRect/>
          </a:stretch>
        </p:blipFill>
        <p:spPr>
          <a:xfrm>
            <a:off x="0" y="12192"/>
            <a:ext cx="9144000" cy="6833615"/>
          </a:xfrm>
          <a:prstGeom prst="rect">
            <a:avLst/>
          </a:prstGeom>
        </p:spPr>
      </p:pic>
    </p:spTree>
    <p:extLst>
      <p:ext uri="{BB962C8B-B14F-4D97-AF65-F5344CB8AC3E}">
        <p14:creationId xmlns:p14="http://schemas.microsoft.com/office/powerpoint/2010/main" val="253945167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272"/>
                                        </p:tgtEl>
                                        <p:attrNameLst>
                                          <p:attrName>style.visibility</p:attrName>
                                        </p:attrNameLst>
                                      </p:cBhvr>
                                      <p:to>
                                        <p:strVal val="visible"/>
                                      </p:to>
                                    </p:set>
                                    <p:anim calcmode="lin" valueType="num">
                                      <p:cBhvr additive="base">
                                        <p:cTn id="11" dur="500" fill="hold"/>
                                        <p:tgtEl>
                                          <p:spTgt spid="11272"/>
                                        </p:tgtEl>
                                        <p:attrNameLst>
                                          <p:attrName>ppt_x</p:attrName>
                                        </p:attrNameLst>
                                      </p:cBhvr>
                                      <p:tavLst>
                                        <p:tav tm="0">
                                          <p:val>
                                            <p:strVal val="#ppt_x"/>
                                          </p:val>
                                        </p:tav>
                                        <p:tav tm="100000">
                                          <p:val>
                                            <p:strVal val="#ppt_x"/>
                                          </p:val>
                                        </p:tav>
                                      </p:tavLst>
                                    </p:anim>
                                    <p:anim calcmode="lin" valueType="num">
                                      <p:cBhvr additive="base">
                                        <p:cTn id="12"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275"/>
                                        </p:tgtEl>
                                        <p:attrNameLst>
                                          <p:attrName>style.visibility</p:attrName>
                                        </p:attrNameLst>
                                      </p:cBhvr>
                                      <p:to>
                                        <p:strVal val="visible"/>
                                      </p:to>
                                    </p:set>
                                    <p:anim calcmode="lin" valueType="num">
                                      <p:cBhvr additive="base">
                                        <p:cTn id="17" dur="500" fill="hold"/>
                                        <p:tgtEl>
                                          <p:spTgt spid="11275"/>
                                        </p:tgtEl>
                                        <p:attrNameLst>
                                          <p:attrName>ppt_x</p:attrName>
                                        </p:attrNameLst>
                                      </p:cBhvr>
                                      <p:tavLst>
                                        <p:tav tm="0">
                                          <p:val>
                                            <p:strVal val="#ppt_x"/>
                                          </p:val>
                                        </p:tav>
                                        <p:tav tm="100000">
                                          <p:val>
                                            <p:strVal val="#ppt_x"/>
                                          </p:val>
                                        </p:tav>
                                      </p:tavLst>
                                    </p:anim>
                                    <p:anim calcmode="lin" valueType="num">
                                      <p:cBhvr additive="base">
                                        <p:cTn id="18"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276"/>
                                        </p:tgtEl>
                                        <p:attrNameLst>
                                          <p:attrName>style.visibility</p:attrName>
                                        </p:attrNameLst>
                                      </p:cBhvr>
                                      <p:to>
                                        <p:strVal val="visible"/>
                                      </p:to>
                                    </p:set>
                                    <p:anim calcmode="lin" valueType="num">
                                      <p:cBhvr additive="base">
                                        <p:cTn id="23" dur="500" fill="hold"/>
                                        <p:tgtEl>
                                          <p:spTgt spid="11276"/>
                                        </p:tgtEl>
                                        <p:attrNameLst>
                                          <p:attrName>ppt_x</p:attrName>
                                        </p:attrNameLst>
                                      </p:cBhvr>
                                      <p:tavLst>
                                        <p:tav tm="0">
                                          <p:val>
                                            <p:strVal val="#ppt_x"/>
                                          </p:val>
                                        </p:tav>
                                        <p:tav tm="100000">
                                          <p:val>
                                            <p:strVal val="#ppt_x"/>
                                          </p:val>
                                        </p:tav>
                                      </p:tavLst>
                                    </p:anim>
                                    <p:anim calcmode="lin" valueType="num">
                                      <p:cBhvr additive="base">
                                        <p:cTn id="24" dur="500" fill="hold"/>
                                        <p:tgtEl>
                                          <p:spTgt spid="1127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xit" presetSubtype="4" fill="hold" grpId="1" nodeType="clickEffect">
                                  <p:stCondLst>
                                    <p:cond delay="0"/>
                                  </p:stCondLst>
                                  <p:childTnLst>
                                    <p:anim calcmode="lin" valueType="num">
                                      <p:cBhvr additive="base">
                                        <p:cTn id="28" dur="500"/>
                                        <p:tgtEl>
                                          <p:spTgt spid="11275"/>
                                        </p:tgtEl>
                                        <p:attrNameLst>
                                          <p:attrName>ppt_x</p:attrName>
                                        </p:attrNameLst>
                                      </p:cBhvr>
                                      <p:tavLst>
                                        <p:tav tm="0">
                                          <p:val>
                                            <p:strVal val="ppt_x"/>
                                          </p:val>
                                        </p:tav>
                                        <p:tav tm="100000">
                                          <p:val>
                                            <p:strVal val="ppt_x"/>
                                          </p:val>
                                        </p:tav>
                                      </p:tavLst>
                                    </p:anim>
                                    <p:anim calcmode="lin" valueType="num">
                                      <p:cBhvr additive="base">
                                        <p:cTn id="29" dur="500"/>
                                        <p:tgtEl>
                                          <p:spTgt spid="11275"/>
                                        </p:tgtEl>
                                        <p:attrNameLst>
                                          <p:attrName>ppt_y</p:attrName>
                                        </p:attrNameLst>
                                      </p:cBhvr>
                                      <p:tavLst>
                                        <p:tav tm="0">
                                          <p:val>
                                            <p:strVal val="ppt_y"/>
                                          </p:val>
                                        </p:tav>
                                        <p:tav tm="100000">
                                          <p:val>
                                            <p:strVal val="1+ppt_h/2"/>
                                          </p:val>
                                        </p:tav>
                                      </p:tavLst>
                                    </p:anim>
                                    <p:set>
                                      <p:cBhvr>
                                        <p:cTn id="30" dur="1" fill="hold">
                                          <p:stCondLst>
                                            <p:cond delay="499"/>
                                          </p:stCondLst>
                                        </p:cTn>
                                        <p:tgtEl>
                                          <p:spTgt spid="11275"/>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11276"/>
                                        </p:tgtEl>
                                        <p:attrNameLst>
                                          <p:attrName>ppt_x</p:attrName>
                                        </p:attrNameLst>
                                      </p:cBhvr>
                                      <p:tavLst>
                                        <p:tav tm="0">
                                          <p:val>
                                            <p:strVal val="ppt_x"/>
                                          </p:val>
                                        </p:tav>
                                        <p:tav tm="100000">
                                          <p:val>
                                            <p:strVal val="ppt_x"/>
                                          </p:val>
                                        </p:tav>
                                      </p:tavLst>
                                    </p:anim>
                                    <p:anim calcmode="lin" valueType="num">
                                      <p:cBhvr additive="base">
                                        <p:cTn id="33" dur="500"/>
                                        <p:tgtEl>
                                          <p:spTgt spid="11276"/>
                                        </p:tgtEl>
                                        <p:attrNameLst>
                                          <p:attrName>ppt_y</p:attrName>
                                        </p:attrNameLst>
                                      </p:cBhvr>
                                      <p:tavLst>
                                        <p:tav tm="0">
                                          <p:val>
                                            <p:strVal val="ppt_y"/>
                                          </p:val>
                                        </p:tav>
                                        <p:tav tm="100000">
                                          <p:val>
                                            <p:strVal val="1+ppt_h/2"/>
                                          </p:val>
                                        </p:tav>
                                      </p:tavLst>
                                    </p:anim>
                                    <p:set>
                                      <p:cBhvr>
                                        <p:cTn id="34" dur="1" fill="hold">
                                          <p:stCondLst>
                                            <p:cond delay="499"/>
                                          </p:stCondLst>
                                        </p:cTn>
                                        <p:tgtEl>
                                          <p:spTgt spid="11276"/>
                                        </p:tgtEl>
                                        <p:attrNameLst>
                                          <p:attrName>style.visibility</p:attrName>
                                        </p:attrNameLst>
                                      </p:cBhvr>
                                      <p:to>
                                        <p:strVal val="hidden"/>
                                      </p:to>
                                    </p:set>
                                  </p:childTnLst>
                                </p:cTn>
                              </p:par>
                              <p:par>
                                <p:cTn id="35" presetID="2" presetClass="entr" presetSubtype="4" fill="hold" grpId="0" nodeType="withEffect">
                                  <p:stCondLst>
                                    <p:cond delay="0"/>
                                  </p:stCondLst>
                                  <p:childTnLst>
                                    <p:set>
                                      <p:cBhvr>
                                        <p:cTn id="36" dur="1" fill="hold">
                                          <p:stCondLst>
                                            <p:cond delay="0"/>
                                          </p:stCondLst>
                                        </p:cTn>
                                        <p:tgtEl>
                                          <p:spTgt spid="11277"/>
                                        </p:tgtEl>
                                        <p:attrNameLst>
                                          <p:attrName>style.visibility</p:attrName>
                                        </p:attrNameLst>
                                      </p:cBhvr>
                                      <p:to>
                                        <p:strVal val="visible"/>
                                      </p:to>
                                    </p:set>
                                    <p:anim calcmode="lin" valueType="num">
                                      <p:cBhvr additive="base">
                                        <p:cTn id="37" dur="500" fill="hold"/>
                                        <p:tgtEl>
                                          <p:spTgt spid="11277"/>
                                        </p:tgtEl>
                                        <p:attrNameLst>
                                          <p:attrName>ppt_x</p:attrName>
                                        </p:attrNameLst>
                                      </p:cBhvr>
                                      <p:tavLst>
                                        <p:tav tm="0">
                                          <p:val>
                                            <p:strVal val="#ppt_x"/>
                                          </p:val>
                                        </p:tav>
                                        <p:tav tm="100000">
                                          <p:val>
                                            <p:strVal val="#ppt_x"/>
                                          </p:val>
                                        </p:tav>
                                      </p:tavLst>
                                    </p:anim>
                                    <p:anim calcmode="lin" valueType="num">
                                      <p:cBhvr additive="base">
                                        <p:cTn id="38" dur="500" fill="hold"/>
                                        <p:tgtEl>
                                          <p:spTgt spid="1127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278"/>
                                        </p:tgtEl>
                                        <p:attrNameLst>
                                          <p:attrName>style.visibility</p:attrName>
                                        </p:attrNameLst>
                                      </p:cBhvr>
                                      <p:to>
                                        <p:strVal val="visible"/>
                                      </p:to>
                                    </p:set>
                                    <p:anim calcmode="lin" valueType="num">
                                      <p:cBhvr additive="base">
                                        <p:cTn id="43" dur="500" fill="hold"/>
                                        <p:tgtEl>
                                          <p:spTgt spid="11278"/>
                                        </p:tgtEl>
                                        <p:attrNameLst>
                                          <p:attrName>ppt_x</p:attrName>
                                        </p:attrNameLst>
                                      </p:cBhvr>
                                      <p:tavLst>
                                        <p:tav tm="0">
                                          <p:val>
                                            <p:strVal val="#ppt_x"/>
                                          </p:val>
                                        </p:tav>
                                        <p:tav tm="100000">
                                          <p:val>
                                            <p:strVal val="#ppt_x"/>
                                          </p:val>
                                        </p:tav>
                                      </p:tavLst>
                                    </p:anim>
                                    <p:anim calcmode="lin" valueType="num">
                                      <p:cBhvr additive="base">
                                        <p:cTn id="44" dur="500" fill="hold"/>
                                        <p:tgtEl>
                                          <p:spTgt spid="1127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4" fill="hold" grpId="1" nodeType="clickEffect">
                                  <p:stCondLst>
                                    <p:cond delay="0"/>
                                  </p:stCondLst>
                                  <p:childTnLst>
                                    <p:anim calcmode="lin" valueType="num">
                                      <p:cBhvr additive="base">
                                        <p:cTn id="48" dur="500"/>
                                        <p:tgtEl>
                                          <p:spTgt spid="11278"/>
                                        </p:tgtEl>
                                        <p:attrNameLst>
                                          <p:attrName>ppt_x</p:attrName>
                                        </p:attrNameLst>
                                      </p:cBhvr>
                                      <p:tavLst>
                                        <p:tav tm="0">
                                          <p:val>
                                            <p:strVal val="ppt_x"/>
                                          </p:val>
                                        </p:tav>
                                        <p:tav tm="100000">
                                          <p:val>
                                            <p:strVal val="ppt_x"/>
                                          </p:val>
                                        </p:tav>
                                      </p:tavLst>
                                    </p:anim>
                                    <p:anim calcmode="lin" valueType="num">
                                      <p:cBhvr additive="base">
                                        <p:cTn id="49" dur="500"/>
                                        <p:tgtEl>
                                          <p:spTgt spid="11278"/>
                                        </p:tgtEl>
                                        <p:attrNameLst>
                                          <p:attrName>ppt_y</p:attrName>
                                        </p:attrNameLst>
                                      </p:cBhvr>
                                      <p:tavLst>
                                        <p:tav tm="0">
                                          <p:val>
                                            <p:strVal val="ppt_y"/>
                                          </p:val>
                                        </p:tav>
                                        <p:tav tm="100000">
                                          <p:val>
                                            <p:strVal val="1+ppt_h/2"/>
                                          </p:val>
                                        </p:tav>
                                      </p:tavLst>
                                    </p:anim>
                                    <p:set>
                                      <p:cBhvr>
                                        <p:cTn id="50" dur="1" fill="hold">
                                          <p:stCondLst>
                                            <p:cond delay="499"/>
                                          </p:stCondLst>
                                        </p:cTn>
                                        <p:tgtEl>
                                          <p:spTgt spid="11278"/>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11277"/>
                                        </p:tgtEl>
                                        <p:attrNameLst>
                                          <p:attrName>ppt_x</p:attrName>
                                        </p:attrNameLst>
                                      </p:cBhvr>
                                      <p:tavLst>
                                        <p:tav tm="0">
                                          <p:val>
                                            <p:strVal val="ppt_x"/>
                                          </p:val>
                                        </p:tav>
                                        <p:tav tm="100000">
                                          <p:val>
                                            <p:strVal val="ppt_x"/>
                                          </p:val>
                                        </p:tav>
                                      </p:tavLst>
                                    </p:anim>
                                    <p:anim calcmode="lin" valueType="num">
                                      <p:cBhvr additive="base">
                                        <p:cTn id="53" dur="500"/>
                                        <p:tgtEl>
                                          <p:spTgt spid="11277"/>
                                        </p:tgtEl>
                                        <p:attrNameLst>
                                          <p:attrName>ppt_y</p:attrName>
                                        </p:attrNameLst>
                                      </p:cBhvr>
                                      <p:tavLst>
                                        <p:tav tm="0">
                                          <p:val>
                                            <p:strVal val="ppt_y"/>
                                          </p:val>
                                        </p:tav>
                                        <p:tav tm="100000">
                                          <p:val>
                                            <p:strVal val="1+ppt_h/2"/>
                                          </p:val>
                                        </p:tav>
                                      </p:tavLst>
                                    </p:anim>
                                    <p:set>
                                      <p:cBhvr>
                                        <p:cTn id="54" dur="1" fill="hold">
                                          <p:stCondLst>
                                            <p:cond delay="499"/>
                                          </p:stCondLst>
                                        </p:cTn>
                                        <p:tgtEl>
                                          <p:spTgt spid="11277"/>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1279"/>
                                        </p:tgtEl>
                                        <p:attrNameLst>
                                          <p:attrName>style.visibility</p:attrName>
                                        </p:attrNameLst>
                                      </p:cBhvr>
                                      <p:to>
                                        <p:strVal val="visible"/>
                                      </p:to>
                                    </p:set>
                                    <p:anim calcmode="lin" valueType="num">
                                      <p:cBhvr additive="base">
                                        <p:cTn id="59" dur="500" fill="hold"/>
                                        <p:tgtEl>
                                          <p:spTgt spid="11279"/>
                                        </p:tgtEl>
                                        <p:attrNameLst>
                                          <p:attrName>ppt_x</p:attrName>
                                        </p:attrNameLst>
                                      </p:cBhvr>
                                      <p:tavLst>
                                        <p:tav tm="0">
                                          <p:val>
                                            <p:strVal val="#ppt_x"/>
                                          </p:val>
                                        </p:tav>
                                        <p:tav tm="100000">
                                          <p:val>
                                            <p:strVal val="#ppt_x"/>
                                          </p:val>
                                        </p:tav>
                                      </p:tavLst>
                                    </p:anim>
                                    <p:anim calcmode="lin" valueType="num">
                                      <p:cBhvr additive="base">
                                        <p:cTn id="60" dur="500" fill="hold"/>
                                        <p:tgtEl>
                                          <p:spTgt spid="112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P spid="11275" grpId="0"/>
      <p:bldP spid="11275" grpId="1"/>
      <p:bldP spid="11276" grpId="0"/>
      <p:bldP spid="11276" grpId="1"/>
      <p:bldP spid="11277" grpId="0"/>
      <p:bldP spid="11277" grpId="1"/>
      <p:bldP spid="11278" grpId="0"/>
      <p:bldP spid="11278" grpId="1"/>
      <p:bldP spid="112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98694" y="3040063"/>
            <a:ext cx="4454293" cy="838200"/>
          </a:xfrm>
        </p:spPr>
        <p:txBody>
          <a:bodyPr>
            <a:noAutofit/>
          </a:bodyPr>
          <a:lstStyle/>
          <a:p>
            <a:pPr eaLnBrk="1" hangingPunct="1">
              <a:buFontTx/>
              <a:buNone/>
            </a:pP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Bóng</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đèn</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sợi</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đốt</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được</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làm</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bằng</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vật</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liệu</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gì</a:t>
            </a:r>
            <a:r>
              <a:rPr lang="en-US" sz="2800" dirty="0">
                <a:solidFill>
                  <a:srgbClr val="009900"/>
                </a:solidFill>
                <a:latin typeface="Times New Roman" pitchFamily="18" charset="0"/>
                <a:cs typeface="Times New Roman" pitchFamily="18" charset="0"/>
              </a:rPr>
              <a:t>?</a:t>
            </a:r>
          </a:p>
        </p:txBody>
      </p:sp>
      <p:sp>
        <p:nvSpPr>
          <p:cNvPr id="22531" name="Rectangle 5"/>
          <p:cNvSpPr>
            <a:spLocks noChangeArrowheads="1"/>
          </p:cNvSpPr>
          <p:nvPr/>
        </p:nvSpPr>
        <p:spPr bwMode="auto">
          <a:xfrm>
            <a:off x="631722" y="617537"/>
            <a:ext cx="409267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indent="0">
              <a:buNone/>
            </a:pPr>
            <a:r>
              <a:rPr lang="en-US" sz="2800" b="1" dirty="0">
                <a:solidFill>
                  <a:srgbClr val="FF0000"/>
                </a:solidFill>
                <a:latin typeface="Times New Roman" pitchFamily="18" charset="0"/>
                <a:cs typeface="Times New Roman" pitchFamily="18" charset="0"/>
              </a:rPr>
              <a:t>1. BÓNG ĐÈN SỢI ĐỐT</a:t>
            </a:r>
            <a:endParaRPr lang="en-US" sz="4400" b="1" dirty="0">
              <a:solidFill>
                <a:srgbClr val="FF0000"/>
              </a:solidFill>
              <a:latin typeface="Times New Roman" panose="02020603050405020304" pitchFamily="18" charset="0"/>
              <a:cs typeface="Times New Roman" pitchFamily="18" charset="0"/>
            </a:endParaRPr>
          </a:p>
        </p:txBody>
      </p:sp>
      <p:sp>
        <p:nvSpPr>
          <p:cNvPr id="12294" name="Text Box 6"/>
          <p:cNvSpPr txBox="1">
            <a:spLocks noChangeArrowheads="1"/>
          </p:cNvSpPr>
          <p:nvPr/>
        </p:nvSpPr>
        <p:spPr bwMode="auto">
          <a:xfrm>
            <a:off x="698370" y="2430820"/>
            <a:ext cx="26068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thuỷ</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endParaRPr lang="en-US" sz="2800" dirty="0">
              <a:solidFill>
                <a:srgbClr val="0000FF"/>
              </a:solidFill>
              <a:latin typeface="Times New Roman" pitchFamily="18" charset="0"/>
              <a:cs typeface="Times New Roman" pitchFamily="18" charset="0"/>
            </a:endParaRPr>
          </a:p>
        </p:txBody>
      </p:sp>
      <p:sp>
        <p:nvSpPr>
          <p:cNvPr id="22533" name="Text Box 7"/>
          <p:cNvSpPr txBox="1">
            <a:spLocks noChangeArrowheads="1"/>
          </p:cNvSpPr>
          <p:nvPr/>
        </p:nvSpPr>
        <p:spPr bwMode="auto">
          <a:xfrm>
            <a:off x="678705" y="1214543"/>
            <a:ext cx="17267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a:solidFill>
                  <a:srgbClr val="D60093"/>
                </a:solidFill>
                <a:latin typeface="Times New Roman" pitchFamily="18" charset="0"/>
                <a:cs typeface="Times New Roman" pitchFamily="18" charset="0"/>
              </a:rPr>
              <a:t>a. </a:t>
            </a:r>
            <a:r>
              <a:rPr lang="en-US" sz="2800" dirty="0" err="1">
                <a:solidFill>
                  <a:srgbClr val="D60093"/>
                </a:solidFill>
                <a:latin typeface="Times New Roman" pitchFamily="18" charset="0"/>
                <a:cs typeface="Times New Roman" pitchFamily="18" charset="0"/>
              </a:rPr>
              <a:t>Cấu</a:t>
            </a:r>
            <a:r>
              <a:rPr lang="en-US" sz="2800" dirty="0">
                <a:solidFill>
                  <a:srgbClr val="D60093"/>
                </a:solidFill>
                <a:latin typeface="Times New Roman" pitchFamily="18" charset="0"/>
                <a:cs typeface="Times New Roman" pitchFamily="18" charset="0"/>
              </a:rPr>
              <a:t> </a:t>
            </a:r>
            <a:r>
              <a:rPr lang="en-US" sz="2800" dirty="0" err="1">
                <a:solidFill>
                  <a:srgbClr val="D60093"/>
                </a:solidFill>
                <a:latin typeface="Times New Roman" pitchFamily="18" charset="0"/>
                <a:cs typeface="Times New Roman" pitchFamily="18" charset="0"/>
              </a:rPr>
              <a:t>tạo</a:t>
            </a:r>
            <a:r>
              <a:rPr lang="en-US" sz="2800" dirty="0">
                <a:solidFill>
                  <a:srgbClr val="D60093"/>
                </a:solidFill>
                <a:latin typeface="Times New Roman" pitchFamily="18" charset="0"/>
                <a:cs typeface="Times New Roman" pitchFamily="18" charset="0"/>
              </a:rPr>
              <a:t>:</a:t>
            </a:r>
          </a:p>
        </p:txBody>
      </p:sp>
      <p:pic>
        <p:nvPicPr>
          <p:cNvPr id="12296" name="Picture 8" descr="Cau tao den soi dot"/>
          <p:cNvPicPr>
            <a:picLocks noChangeAspect="1" noChangeArrowheads="1"/>
          </p:cNvPicPr>
          <p:nvPr/>
        </p:nvPicPr>
        <p:blipFill>
          <a:blip r:embed="rId2">
            <a:extLst>
              <a:ext uri="{28A0092B-C50C-407E-A947-70E740481C1C}">
                <a14:useLocalDpi xmlns:a14="http://schemas.microsoft.com/office/drawing/2010/main" val="0"/>
              </a:ext>
            </a:extLst>
          </a:blip>
          <a:srcRect l="16945"/>
          <a:stretch>
            <a:fillRect/>
          </a:stretch>
        </p:blipFill>
        <p:spPr bwMode="auto">
          <a:xfrm>
            <a:off x="6552712" y="1516063"/>
            <a:ext cx="2209800" cy="3886200"/>
          </a:xfrm>
          <a:prstGeom prst="rect">
            <a:avLst/>
          </a:prstGeom>
          <a:solidFill>
            <a:srgbClr val="9966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8" name="Text Box 10"/>
          <p:cNvSpPr txBox="1">
            <a:spLocks noChangeArrowheads="1"/>
          </p:cNvSpPr>
          <p:nvPr/>
        </p:nvSpPr>
        <p:spPr bwMode="auto">
          <a:xfrm>
            <a:off x="678705" y="4645936"/>
            <a:ext cx="59330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err="1">
                <a:solidFill>
                  <a:srgbClr val="009900"/>
                </a:solidFill>
                <a:latin typeface="Times New Roman" pitchFamily="18" charset="0"/>
                <a:cs typeface="Times New Roman" pitchFamily="18" charset="0"/>
              </a:rPr>
              <a:t>Vì</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sao</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phải</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hút</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hết</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không</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khí</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tạo</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chân</a:t>
            </a:r>
            <a:r>
              <a:rPr lang="en-US" sz="2800" dirty="0">
                <a:solidFill>
                  <a:srgbClr val="009900"/>
                </a:solidFill>
                <a:latin typeface="Times New Roman" pitchFamily="18" charset="0"/>
                <a:cs typeface="Times New Roman" pitchFamily="18" charset="0"/>
              </a:rPr>
              <a:t> </a:t>
            </a:r>
          </a:p>
          <a:p>
            <a:pPr eaLnBrk="1" hangingPunct="1"/>
            <a:r>
              <a:rPr lang="en-US" sz="2800" dirty="0" err="1">
                <a:solidFill>
                  <a:srgbClr val="009900"/>
                </a:solidFill>
                <a:latin typeface="Times New Roman" pitchFamily="18" charset="0"/>
                <a:cs typeface="Times New Roman" pitchFamily="18" charset="0"/>
              </a:rPr>
              <a:t>không</a:t>
            </a:r>
            <a:r>
              <a:rPr lang="en-US" sz="2800" dirty="0">
                <a:solidFill>
                  <a:srgbClr val="009900"/>
                </a:solidFill>
                <a:latin typeface="Times New Roman" pitchFamily="18" charset="0"/>
                <a:cs typeface="Times New Roman" pitchFamily="18" charset="0"/>
              </a:rPr>
              <a:t>)</a:t>
            </a:r>
            <a:r>
              <a:rPr lang="en-US" sz="2800" dirty="0" err="1">
                <a:solidFill>
                  <a:srgbClr val="009900"/>
                </a:solidFill>
                <a:latin typeface="Times New Roman" pitchFamily="18" charset="0"/>
                <a:cs typeface="Times New Roman" pitchFamily="18" charset="0"/>
              </a:rPr>
              <a:t>và</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bơm</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khí</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trơ</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vào</a:t>
            </a:r>
            <a:r>
              <a:rPr lang="en-US" sz="2800" dirty="0">
                <a:solidFill>
                  <a:srgbClr val="009900"/>
                </a:solidFill>
                <a:latin typeface="Times New Roman" pitchFamily="18" charset="0"/>
                <a:cs typeface="Times New Roman" pitchFamily="18" charset="0"/>
              </a:rPr>
              <a:t> </a:t>
            </a:r>
            <a:r>
              <a:rPr lang="en-US" sz="2800" dirty="0" err="1">
                <a:solidFill>
                  <a:srgbClr val="009900"/>
                </a:solidFill>
                <a:latin typeface="Times New Roman" pitchFamily="18" charset="0"/>
                <a:cs typeface="Times New Roman" pitchFamily="18" charset="0"/>
              </a:rPr>
              <a:t>bóng</a:t>
            </a:r>
            <a:r>
              <a:rPr lang="en-US" sz="2800" dirty="0">
                <a:solidFill>
                  <a:srgbClr val="009900"/>
                </a:solidFill>
                <a:latin typeface="Times New Roman" pitchFamily="18" charset="0"/>
                <a:cs typeface="Times New Roman" pitchFamily="18" charset="0"/>
              </a:rPr>
              <a:t>?</a:t>
            </a:r>
          </a:p>
        </p:txBody>
      </p:sp>
      <p:sp>
        <p:nvSpPr>
          <p:cNvPr id="12299" name="Text Box 11"/>
          <p:cNvSpPr txBox="1">
            <a:spLocks noChangeArrowheads="1"/>
          </p:cNvSpPr>
          <p:nvPr/>
        </p:nvSpPr>
        <p:spPr bwMode="auto">
          <a:xfrm>
            <a:off x="698370" y="4029192"/>
            <a:ext cx="52886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bằng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thuỷ</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chịu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nhiệt</a:t>
            </a:r>
            <a:endParaRPr lang="en-US" sz="2800" dirty="0">
              <a:solidFill>
                <a:srgbClr val="FF0000"/>
              </a:solidFill>
              <a:latin typeface="Times New Roman" pitchFamily="18" charset="0"/>
              <a:cs typeface="Times New Roman" pitchFamily="18" charset="0"/>
            </a:endParaRPr>
          </a:p>
        </p:txBody>
      </p:sp>
      <p:sp>
        <p:nvSpPr>
          <p:cNvPr id="12300" name="Text Box 12"/>
          <p:cNvSpPr txBox="1">
            <a:spLocks noChangeArrowheads="1"/>
          </p:cNvSpPr>
          <p:nvPr/>
        </p:nvSpPr>
        <p:spPr bwMode="auto">
          <a:xfrm>
            <a:off x="698370" y="5778617"/>
            <a:ext cx="45272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tăng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tuổi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thọ</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bóng</a:t>
            </a:r>
            <a:endParaRPr lang="en-US" sz="2800" dirty="0">
              <a:solidFill>
                <a:srgbClr val="FF0000"/>
              </a:solidFill>
              <a:latin typeface="Times New Roman" pitchFamily="18" charset="0"/>
              <a:cs typeface="Times New Roman" pitchFamily="18" charset="0"/>
            </a:endParaRPr>
          </a:p>
        </p:txBody>
      </p:sp>
      <p:sp>
        <p:nvSpPr>
          <p:cNvPr id="14" name="Text Box 8"/>
          <p:cNvSpPr txBox="1">
            <a:spLocks noChangeArrowheads="1"/>
          </p:cNvSpPr>
          <p:nvPr/>
        </p:nvSpPr>
        <p:spPr bwMode="auto">
          <a:xfrm>
            <a:off x="678705" y="1897856"/>
            <a:ext cx="43701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đốt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còn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tóc</a:t>
            </a:r>
            <a:r>
              <a:rPr lang="en-US" sz="2800" dirty="0">
                <a:solidFill>
                  <a:srgbClr val="0000FF"/>
                </a:solidFill>
                <a:latin typeface="Times New Roman" pitchFamily="18" charset="0"/>
                <a:cs typeface="Times New Roman" pitchFamily="18" charset="0"/>
              </a:rPr>
              <a:t>)</a:t>
            </a:r>
          </a:p>
        </p:txBody>
      </p:sp>
      <p:pic>
        <p:nvPicPr>
          <p:cNvPr id="2" name="Picture 1">
            <a:extLst>
              <a:ext uri="{FF2B5EF4-FFF2-40B4-BE49-F238E27FC236}">
                <a16:creationId xmlns:a16="http://schemas.microsoft.com/office/drawing/2014/main" id="{5B977CE9-5A6F-4E61-A33A-A1439AAFDE10}"/>
              </a:ext>
            </a:extLst>
          </p:cNvPr>
          <p:cNvPicPr>
            <a:picLocks noChangeAspect="1"/>
          </p:cNvPicPr>
          <p:nvPr/>
        </p:nvPicPr>
        <p:blipFill>
          <a:blip r:embed="rId3"/>
          <a:stretch>
            <a:fillRect/>
          </a:stretch>
        </p:blipFill>
        <p:spPr>
          <a:xfrm>
            <a:off x="0" y="12192"/>
            <a:ext cx="9144000" cy="6833615"/>
          </a:xfrm>
          <a:prstGeom prst="rect">
            <a:avLst/>
          </a:prstGeom>
        </p:spPr>
      </p:pic>
    </p:spTree>
    <p:extLst>
      <p:ext uri="{BB962C8B-B14F-4D97-AF65-F5344CB8AC3E}">
        <p14:creationId xmlns:p14="http://schemas.microsoft.com/office/powerpoint/2010/main" val="20877673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wipe(down)">
                                      <p:cBhvr>
                                        <p:cTn id="7" dur="500"/>
                                        <p:tgtEl>
                                          <p:spTgt spid="1229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12294"/>
                                        </p:tgtEl>
                                        <p:attrNameLst>
                                          <p:attrName>style.visibility</p:attrName>
                                        </p:attrNameLst>
                                      </p:cBhvr>
                                      <p:to>
                                        <p:strVal val="visible"/>
                                      </p:to>
                                    </p:set>
                                    <p:animEffect transition="in" filter="diamond(in)">
                                      <p:cBhvr>
                                        <p:cTn id="16" dur="2000"/>
                                        <p:tgtEl>
                                          <p:spTgt spid="1229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2291">
                                            <p:txEl>
                                              <p:pRg st="0" end="0"/>
                                            </p:txEl>
                                          </p:spTgt>
                                        </p:tgtEl>
                                        <p:attrNameLst>
                                          <p:attrName>style.visibility</p:attrName>
                                        </p:attrNameLst>
                                      </p:cBhvr>
                                      <p:to>
                                        <p:strVal val="visible"/>
                                      </p:to>
                                    </p:set>
                                    <p:animEffect transition="in" filter="diamond(in)">
                                      <p:cBhvr>
                                        <p:cTn id="21" dur="2000"/>
                                        <p:tgtEl>
                                          <p:spTgt spid="12291">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2299"/>
                                        </p:tgtEl>
                                        <p:attrNameLst>
                                          <p:attrName>style.visibility</p:attrName>
                                        </p:attrNameLst>
                                      </p:cBhvr>
                                      <p:to>
                                        <p:strVal val="visible"/>
                                      </p:to>
                                    </p:set>
                                    <p:animEffect transition="in" filter="box(in)">
                                      <p:cBhvr>
                                        <p:cTn id="26" dur="500"/>
                                        <p:tgtEl>
                                          <p:spTgt spid="1229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2298"/>
                                        </p:tgtEl>
                                        <p:attrNameLst>
                                          <p:attrName>style.visibility</p:attrName>
                                        </p:attrNameLst>
                                      </p:cBhvr>
                                      <p:to>
                                        <p:strVal val="visible"/>
                                      </p:to>
                                    </p:set>
                                    <p:animEffect transition="in" filter="box(in)">
                                      <p:cBhvr>
                                        <p:cTn id="31" dur="500"/>
                                        <p:tgtEl>
                                          <p:spTgt spid="1229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2300"/>
                                        </p:tgtEl>
                                        <p:attrNameLst>
                                          <p:attrName>style.visibility</p:attrName>
                                        </p:attrNameLst>
                                      </p:cBhvr>
                                      <p:to>
                                        <p:strVal val="visible"/>
                                      </p:to>
                                    </p:set>
                                    <p:animEffect transition="in" filter="box(in)">
                                      <p:cBhvr>
                                        <p:cTn id="36"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4" grpId="0"/>
      <p:bldP spid="12298" grpId="0"/>
      <p:bldP spid="12299" grpId="0"/>
      <p:bldP spid="12300"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1012</TotalTime>
  <Words>2142</Words>
  <Application>Microsoft Office PowerPoint</Application>
  <PresentationFormat>On-screen Show (4:3)</PresentationFormat>
  <Paragraphs>276</Paragraphs>
  <Slides>43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.VnAristote</vt:lpstr>
      <vt:lpstr>.VnTime</vt:lpstr>
      <vt:lpstr>Arial</vt:lpstr>
      <vt:lpstr>Calibri</vt:lpstr>
      <vt:lpstr>Lato Light</vt:lpstr>
      <vt:lpstr>Times New Roman</vt:lpstr>
      <vt:lpstr>UVN Ke Chuyen1</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1. BÓNG ĐÈN SỢI ĐỐT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Triệu Thị Thanh Xuyên</dc:creator>
  <cp:lastModifiedBy>Administrator</cp:lastModifiedBy>
  <cp:revision>124</cp:revision>
  <dcterms:created xsi:type="dcterms:W3CDTF">2013-08-28T08:21:51Z</dcterms:created>
  <dcterms:modified xsi:type="dcterms:W3CDTF">2026-02-22T13:25:19Z</dcterms:modified>
</cp:coreProperties>
</file>