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3" r:id="rId4"/>
    <p:sldId id="261" r:id="rId5"/>
    <p:sldId id="281" r:id="rId6"/>
    <p:sldId id="264" r:id="rId7"/>
    <p:sldId id="265" r:id="rId8"/>
    <p:sldId id="266" r:id="rId9"/>
    <p:sldId id="267" r:id="rId10"/>
    <p:sldId id="284" r:id="rId11"/>
    <p:sldId id="268" r:id="rId12"/>
    <p:sldId id="269" r:id="rId13"/>
    <p:sldId id="282" r:id="rId14"/>
    <p:sldId id="285" r:id="rId15"/>
    <p:sldId id="283" r:id="rId16"/>
    <p:sldId id="271" r:id="rId17"/>
    <p:sldId id="272" r:id="rId18"/>
    <p:sldId id="276" r:id="rId19"/>
    <p:sldId id="278" r:id="rId20"/>
    <p:sldId id="28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AE7B6-E745-444A-A8CB-E4A55875CD8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AB46EF-E27F-4245-91F1-34A3D24D5FA6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4A7B8-9ED2-4CA5-8C11-7DD531B8618B}" type="parTrans" cxnId="{9A7FC2D6-8F9E-41C4-A81A-54B5C172D7B0}">
      <dgm:prSet/>
      <dgm:spPr/>
      <dgm:t>
        <a:bodyPr/>
        <a:lstStyle/>
        <a:p>
          <a:endParaRPr lang="en-US"/>
        </a:p>
      </dgm:t>
    </dgm:pt>
    <dgm:pt modelId="{118A75D4-3C54-4E51-B5B5-FF31E4755524}" type="sibTrans" cxnId="{9A7FC2D6-8F9E-41C4-A81A-54B5C172D7B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9D39A-B8DA-471B-8C09-D01F7986C64D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non</a:t>
          </a:r>
        </a:p>
      </dgm:t>
    </dgm:pt>
    <dgm:pt modelId="{0CAB6DA6-2C19-44D8-B2AB-40F49AD0A394}" type="parTrans" cxnId="{DC26F706-09C8-436E-9390-6957075A415E}">
      <dgm:prSet/>
      <dgm:spPr/>
      <dgm:t>
        <a:bodyPr/>
        <a:lstStyle/>
        <a:p>
          <a:endParaRPr lang="en-US"/>
        </a:p>
      </dgm:t>
    </dgm:pt>
    <dgm:pt modelId="{C5EAFE31-8060-4B60-9248-76D2A056AD6E}" type="sibTrans" cxnId="{DC26F706-09C8-436E-9390-6957075A415E}">
      <dgm:prSet/>
      <dgm:spPr/>
      <dgm:t>
        <a:bodyPr/>
        <a:lstStyle/>
        <a:p>
          <a:endParaRPr lang="en-US"/>
        </a:p>
      </dgm:t>
    </dgm:pt>
    <dgm:pt modelId="{C2CEACB1-3941-4CBC-849C-8E5A8E8F783F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đực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0EA1D-5272-4850-8AFB-7C0EAA9BB8CF}" type="parTrans" cxnId="{F6E5B1BD-8468-4606-B568-5AB225E82374}">
      <dgm:prSet/>
      <dgm:spPr/>
      <dgm:t>
        <a:bodyPr/>
        <a:lstStyle/>
        <a:p>
          <a:endParaRPr lang="en-US"/>
        </a:p>
      </dgm:t>
    </dgm:pt>
    <dgm:pt modelId="{91091535-26AA-4419-9245-E0440792D0B0}" type="sibTrans" cxnId="{F6E5B1BD-8468-4606-B568-5AB225E82374}">
      <dgm:prSet/>
      <dgm:spPr/>
      <dgm:t>
        <a:bodyPr/>
        <a:lstStyle/>
        <a:p>
          <a:endParaRPr lang="en-US"/>
        </a:p>
      </dgm:t>
    </dgm:pt>
    <dgm:pt modelId="{C66B9BBE-490F-4F9A-A69A-37AFC8F9B23A}">
      <dgm:prSet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485BF-99C5-40AD-844B-1B6251904C3C}" type="parTrans" cxnId="{DA40102C-F6ED-4222-8EE9-630C7784412D}">
      <dgm:prSet/>
      <dgm:spPr/>
      <dgm:t>
        <a:bodyPr/>
        <a:lstStyle/>
        <a:p>
          <a:endParaRPr lang="en-US"/>
        </a:p>
      </dgm:t>
    </dgm:pt>
    <dgm:pt modelId="{DFB923A8-4264-4647-8B71-543B17848CCD}" type="sibTrans" cxnId="{DA40102C-F6ED-4222-8EE9-630C7784412D}">
      <dgm:prSet/>
      <dgm:spPr/>
      <dgm:t>
        <a:bodyPr/>
        <a:lstStyle/>
        <a:p>
          <a:endParaRPr lang="en-US"/>
        </a:p>
      </dgm:t>
    </dgm:pt>
    <dgm:pt modelId="{51402200-CA46-49D3-883B-8FADDA9022D6}" type="pres">
      <dgm:prSet presAssocID="{71FAE7B6-E745-444A-A8CB-E4A55875CD87}" presName="Name0" presStyleCnt="0">
        <dgm:presLayoutVars>
          <dgm:chMax val="7"/>
          <dgm:chPref val="7"/>
          <dgm:dir/>
        </dgm:presLayoutVars>
      </dgm:prSet>
      <dgm:spPr/>
    </dgm:pt>
    <dgm:pt modelId="{5F9F50CA-4DD1-472C-9948-22FF77311F6E}" type="pres">
      <dgm:prSet presAssocID="{71FAE7B6-E745-444A-A8CB-E4A55875CD87}" presName="Name1" presStyleCnt="0"/>
      <dgm:spPr/>
    </dgm:pt>
    <dgm:pt modelId="{1EFE79E0-1A93-4CF1-9D4E-4F4026719975}" type="pres">
      <dgm:prSet presAssocID="{71FAE7B6-E745-444A-A8CB-E4A55875CD87}" presName="cycle" presStyleCnt="0"/>
      <dgm:spPr/>
    </dgm:pt>
    <dgm:pt modelId="{151FCE63-0645-47B1-A4C3-B6E5771E8CAB}" type="pres">
      <dgm:prSet presAssocID="{71FAE7B6-E745-444A-A8CB-E4A55875CD87}" presName="srcNode" presStyleLbl="node1" presStyleIdx="0" presStyleCnt="4"/>
      <dgm:spPr/>
    </dgm:pt>
    <dgm:pt modelId="{18B59221-299A-44C1-918B-06CDFEF403EB}" type="pres">
      <dgm:prSet presAssocID="{71FAE7B6-E745-444A-A8CB-E4A55875CD87}" presName="conn" presStyleLbl="parChTrans1D2" presStyleIdx="0" presStyleCnt="1"/>
      <dgm:spPr/>
    </dgm:pt>
    <dgm:pt modelId="{1B9710AA-46F3-4AD2-98E7-F3CFE513A652}" type="pres">
      <dgm:prSet presAssocID="{71FAE7B6-E745-444A-A8CB-E4A55875CD87}" presName="extraNode" presStyleLbl="node1" presStyleIdx="0" presStyleCnt="4"/>
      <dgm:spPr/>
    </dgm:pt>
    <dgm:pt modelId="{CDDE5F0F-532A-430F-B6C9-DD468AA82280}" type="pres">
      <dgm:prSet presAssocID="{71FAE7B6-E745-444A-A8CB-E4A55875CD87}" presName="dstNode" presStyleLbl="node1" presStyleIdx="0" presStyleCnt="4"/>
      <dgm:spPr/>
    </dgm:pt>
    <dgm:pt modelId="{1A0CF313-3851-45AA-9B8A-4CA2CE6BC828}" type="pres">
      <dgm:prSet presAssocID="{9FAB46EF-E27F-4245-91F1-34A3D24D5FA6}" presName="text_1" presStyleLbl="node1" presStyleIdx="0" presStyleCnt="4">
        <dgm:presLayoutVars>
          <dgm:bulletEnabled val="1"/>
        </dgm:presLayoutVars>
      </dgm:prSet>
      <dgm:spPr/>
    </dgm:pt>
    <dgm:pt modelId="{C5A281DA-9582-42CA-82B2-195CEABBDD7A}" type="pres">
      <dgm:prSet presAssocID="{9FAB46EF-E27F-4245-91F1-34A3D24D5FA6}" presName="accent_1" presStyleCnt="0"/>
      <dgm:spPr/>
    </dgm:pt>
    <dgm:pt modelId="{D0B3D7CC-9FAD-4570-B9DD-E7B36E0D5DBB}" type="pres">
      <dgm:prSet presAssocID="{9FAB46EF-E27F-4245-91F1-34A3D24D5FA6}" presName="accentRepeatNode" presStyleLbl="solidFgAcc1" presStyleIdx="0" presStyleCnt="4"/>
      <dgm:spPr/>
    </dgm:pt>
    <dgm:pt modelId="{D86B5B60-E8FF-479D-840A-A74D9DCAE05C}" type="pres">
      <dgm:prSet presAssocID="{1889D39A-B8DA-471B-8C09-D01F7986C64D}" presName="text_2" presStyleLbl="node1" presStyleIdx="1" presStyleCnt="4">
        <dgm:presLayoutVars>
          <dgm:bulletEnabled val="1"/>
        </dgm:presLayoutVars>
      </dgm:prSet>
      <dgm:spPr/>
    </dgm:pt>
    <dgm:pt modelId="{F54CFE64-B6EA-4D30-932A-9AE2FF6B1775}" type="pres">
      <dgm:prSet presAssocID="{1889D39A-B8DA-471B-8C09-D01F7986C64D}" presName="accent_2" presStyleCnt="0"/>
      <dgm:spPr/>
    </dgm:pt>
    <dgm:pt modelId="{D752A7FB-D545-409F-92D9-88303D65DFE9}" type="pres">
      <dgm:prSet presAssocID="{1889D39A-B8DA-471B-8C09-D01F7986C64D}" presName="accentRepeatNode" presStyleLbl="solidFgAcc1" presStyleIdx="1" presStyleCnt="4"/>
      <dgm:spPr/>
    </dgm:pt>
    <dgm:pt modelId="{92B9EF21-C35A-48A0-A595-B74A6B3907EE}" type="pres">
      <dgm:prSet presAssocID="{C2CEACB1-3941-4CBC-849C-8E5A8E8F783F}" presName="text_3" presStyleLbl="node1" presStyleIdx="2" presStyleCnt="4">
        <dgm:presLayoutVars>
          <dgm:bulletEnabled val="1"/>
        </dgm:presLayoutVars>
      </dgm:prSet>
      <dgm:spPr/>
    </dgm:pt>
    <dgm:pt modelId="{77D02935-FA1A-4EB3-8B90-89336F1A85EA}" type="pres">
      <dgm:prSet presAssocID="{C2CEACB1-3941-4CBC-849C-8E5A8E8F783F}" presName="accent_3" presStyleCnt="0"/>
      <dgm:spPr/>
    </dgm:pt>
    <dgm:pt modelId="{E70210C7-049E-42E9-B705-9477C6F2660B}" type="pres">
      <dgm:prSet presAssocID="{C2CEACB1-3941-4CBC-849C-8E5A8E8F783F}" presName="accentRepeatNode" presStyleLbl="solidFgAcc1" presStyleIdx="2" presStyleCnt="4"/>
      <dgm:spPr/>
    </dgm:pt>
    <dgm:pt modelId="{5DE3DEB2-6C0E-46EE-B8F6-5B47307A3D10}" type="pres">
      <dgm:prSet presAssocID="{C66B9BBE-490F-4F9A-A69A-37AFC8F9B23A}" presName="text_4" presStyleLbl="node1" presStyleIdx="3" presStyleCnt="4">
        <dgm:presLayoutVars>
          <dgm:bulletEnabled val="1"/>
        </dgm:presLayoutVars>
      </dgm:prSet>
      <dgm:spPr/>
    </dgm:pt>
    <dgm:pt modelId="{2B31AFB2-9B10-439C-B425-0A79A7655947}" type="pres">
      <dgm:prSet presAssocID="{C66B9BBE-490F-4F9A-A69A-37AFC8F9B23A}" presName="accent_4" presStyleCnt="0"/>
      <dgm:spPr/>
    </dgm:pt>
    <dgm:pt modelId="{FAB0824C-92D0-4FD4-B08D-589EDA23E575}" type="pres">
      <dgm:prSet presAssocID="{C66B9BBE-490F-4F9A-A69A-37AFC8F9B23A}" presName="accentRepeatNode" presStyleLbl="solidFgAcc1" presStyleIdx="3" presStyleCnt="4"/>
      <dgm:spPr/>
    </dgm:pt>
  </dgm:ptLst>
  <dgm:cxnLst>
    <dgm:cxn modelId="{DC26F706-09C8-436E-9390-6957075A415E}" srcId="{71FAE7B6-E745-444A-A8CB-E4A55875CD87}" destId="{1889D39A-B8DA-471B-8C09-D01F7986C64D}" srcOrd="1" destOrd="0" parTransId="{0CAB6DA6-2C19-44D8-B2AB-40F49AD0A394}" sibTransId="{C5EAFE31-8060-4B60-9248-76D2A056AD6E}"/>
    <dgm:cxn modelId="{71FB4612-273F-4CAC-85FB-BB48450FCA2D}" type="presOf" srcId="{C2CEACB1-3941-4CBC-849C-8E5A8E8F783F}" destId="{92B9EF21-C35A-48A0-A595-B74A6B3907EE}" srcOrd="0" destOrd="0" presId="urn:microsoft.com/office/officeart/2008/layout/VerticalCurvedList"/>
    <dgm:cxn modelId="{DA40102C-F6ED-4222-8EE9-630C7784412D}" srcId="{71FAE7B6-E745-444A-A8CB-E4A55875CD87}" destId="{C66B9BBE-490F-4F9A-A69A-37AFC8F9B23A}" srcOrd="3" destOrd="0" parTransId="{E3F485BF-99C5-40AD-844B-1B6251904C3C}" sibTransId="{DFB923A8-4264-4647-8B71-543B17848CCD}"/>
    <dgm:cxn modelId="{2E091233-B6DD-4DDE-B3E4-7AF12B11CAF2}" type="presOf" srcId="{71FAE7B6-E745-444A-A8CB-E4A55875CD87}" destId="{51402200-CA46-49D3-883B-8FADDA9022D6}" srcOrd="0" destOrd="0" presId="urn:microsoft.com/office/officeart/2008/layout/VerticalCurvedList"/>
    <dgm:cxn modelId="{F6E5B1BD-8468-4606-B568-5AB225E82374}" srcId="{71FAE7B6-E745-444A-A8CB-E4A55875CD87}" destId="{C2CEACB1-3941-4CBC-849C-8E5A8E8F783F}" srcOrd="2" destOrd="0" parTransId="{B3F0EA1D-5272-4850-8AFB-7C0EAA9BB8CF}" sibTransId="{91091535-26AA-4419-9245-E0440792D0B0}"/>
    <dgm:cxn modelId="{5A320ACA-0282-43C1-9228-EBCAC99FD45B}" type="presOf" srcId="{C66B9BBE-490F-4F9A-A69A-37AFC8F9B23A}" destId="{5DE3DEB2-6C0E-46EE-B8F6-5B47307A3D10}" srcOrd="0" destOrd="0" presId="urn:microsoft.com/office/officeart/2008/layout/VerticalCurvedList"/>
    <dgm:cxn modelId="{20F485D2-D345-42DF-9BC1-FF876FA07DF8}" type="presOf" srcId="{118A75D4-3C54-4E51-B5B5-FF31E4755524}" destId="{18B59221-299A-44C1-918B-06CDFEF403EB}" srcOrd="0" destOrd="0" presId="urn:microsoft.com/office/officeart/2008/layout/VerticalCurvedList"/>
    <dgm:cxn modelId="{4941B8D2-7EF8-46B3-B6ED-63AACBC937A5}" type="presOf" srcId="{9FAB46EF-E27F-4245-91F1-34A3D24D5FA6}" destId="{1A0CF313-3851-45AA-9B8A-4CA2CE6BC828}" srcOrd="0" destOrd="0" presId="urn:microsoft.com/office/officeart/2008/layout/VerticalCurvedList"/>
    <dgm:cxn modelId="{9A7FC2D6-8F9E-41C4-A81A-54B5C172D7B0}" srcId="{71FAE7B6-E745-444A-A8CB-E4A55875CD87}" destId="{9FAB46EF-E27F-4245-91F1-34A3D24D5FA6}" srcOrd="0" destOrd="0" parTransId="{B294A7B8-9ED2-4CA5-8C11-7DD531B8618B}" sibTransId="{118A75D4-3C54-4E51-B5B5-FF31E4755524}"/>
    <dgm:cxn modelId="{FED81FFD-F1C2-4620-8F28-A5115ADFBD8D}" type="presOf" srcId="{1889D39A-B8DA-471B-8C09-D01F7986C64D}" destId="{D86B5B60-E8FF-479D-840A-A74D9DCAE05C}" srcOrd="0" destOrd="0" presId="urn:microsoft.com/office/officeart/2008/layout/VerticalCurvedList"/>
    <dgm:cxn modelId="{C5117683-0BA0-4F0D-ACDD-D1C2F5875A2C}" type="presParOf" srcId="{51402200-CA46-49D3-883B-8FADDA9022D6}" destId="{5F9F50CA-4DD1-472C-9948-22FF77311F6E}" srcOrd="0" destOrd="0" presId="urn:microsoft.com/office/officeart/2008/layout/VerticalCurvedList"/>
    <dgm:cxn modelId="{92027EE5-FF63-46CC-9114-10E2CFB7D784}" type="presParOf" srcId="{5F9F50CA-4DD1-472C-9948-22FF77311F6E}" destId="{1EFE79E0-1A93-4CF1-9D4E-4F4026719975}" srcOrd="0" destOrd="0" presId="urn:microsoft.com/office/officeart/2008/layout/VerticalCurvedList"/>
    <dgm:cxn modelId="{4B1A5F28-3335-409E-A453-23DDA0C3908A}" type="presParOf" srcId="{1EFE79E0-1A93-4CF1-9D4E-4F4026719975}" destId="{151FCE63-0645-47B1-A4C3-B6E5771E8CAB}" srcOrd="0" destOrd="0" presId="urn:microsoft.com/office/officeart/2008/layout/VerticalCurvedList"/>
    <dgm:cxn modelId="{BDDD4AB0-33B1-49F8-9141-33EAFA318C6B}" type="presParOf" srcId="{1EFE79E0-1A93-4CF1-9D4E-4F4026719975}" destId="{18B59221-299A-44C1-918B-06CDFEF403EB}" srcOrd="1" destOrd="0" presId="urn:microsoft.com/office/officeart/2008/layout/VerticalCurvedList"/>
    <dgm:cxn modelId="{D34BF789-A061-4010-A598-C7093FFFFB4D}" type="presParOf" srcId="{1EFE79E0-1A93-4CF1-9D4E-4F4026719975}" destId="{1B9710AA-46F3-4AD2-98E7-F3CFE513A652}" srcOrd="2" destOrd="0" presId="urn:microsoft.com/office/officeart/2008/layout/VerticalCurvedList"/>
    <dgm:cxn modelId="{5A2BD6C4-9A83-4E10-968F-15C6C9DD9888}" type="presParOf" srcId="{1EFE79E0-1A93-4CF1-9D4E-4F4026719975}" destId="{CDDE5F0F-532A-430F-B6C9-DD468AA82280}" srcOrd="3" destOrd="0" presId="urn:microsoft.com/office/officeart/2008/layout/VerticalCurvedList"/>
    <dgm:cxn modelId="{8C3F4197-43C5-47D1-ADAC-D4B2FE1B739F}" type="presParOf" srcId="{5F9F50CA-4DD1-472C-9948-22FF77311F6E}" destId="{1A0CF313-3851-45AA-9B8A-4CA2CE6BC828}" srcOrd="1" destOrd="0" presId="urn:microsoft.com/office/officeart/2008/layout/VerticalCurvedList"/>
    <dgm:cxn modelId="{CE9CBF36-F21C-4260-9D97-9CD4047E817F}" type="presParOf" srcId="{5F9F50CA-4DD1-472C-9948-22FF77311F6E}" destId="{C5A281DA-9582-42CA-82B2-195CEABBDD7A}" srcOrd="2" destOrd="0" presId="urn:microsoft.com/office/officeart/2008/layout/VerticalCurvedList"/>
    <dgm:cxn modelId="{AB4113E8-B331-489A-964E-8C9C409DB0B6}" type="presParOf" srcId="{C5A281DA-9582-42CA-82B2-195CEABBDD7A}" destId="{D0B3D7CC-9FAD-4570-B9DD-E7B36E0D5DBB}" srcOrd="0" destOrd="0" presId="urn:microsoft.com/office/officeart/2008/layout/VerticalCurvedList"/>
    <dgm:cxn modelId="{5E716073-19E7-4587-AF09-A87496220559}" type="presParOf" srcId="{5F9F50CA-4DD1-472C-9948-22FF77311F6E}" destId="{D86B5B60-E8FF-479D-840A-A74D9DCAE05C}" srcOrd="3" destOrd="0" presId="urn:microsoft.com/office/officeart/2008/layout/VerticalCurvedList"/>
    <dgm:cxn modelId="{1EB3F65B-BB00-4062-B366-A139F81F372B}" type="presParOf" srcId="{5F9F50CA-4DD1-472C-9948-22FF77311F6E}" destId="{F54CFE64-B6EA-4D30-932A-9AE2FF6B1775}" srcOrd="4" destOrd="0" presId="urn:microsoft.com/office/officeart/2008/layout/VerticalCurvedList"/>
    <dgm:cxn modelId="{B1514F3A-06E8-4F65-979D-622D3927E600}" type="presParOf" srcId="{F54CFE64-B6EA-4D30-932A-9AE2FF6B1775}" destId="{D752A7FB-D545-409F-92D9-88303D65DFE9}" srcOrd="0" destOrd="0" presId="urn:microsoft.com/office/officeart/2008/layout/VerticalCurvedList"/>
    <dgm:cxn modelId="{640A3986-F4F9-42C8-9E3D-C6D82AA175EA}" type="presParOf" srcId="{5F9F50CA-4DD1-472C-9948-22FF77311F6E}" destId="{92B9EF21-C35A-48A0-A595-B74A6B3907EE}" srcOrd="5" destOrd="0" presId="urn:microsoft.com/office/officeart/2008/layout/VerticalCurvedList"/>
    <dgm:cxn modelId="{A6E72DD2-F83F-41CF-9AFF-5B90E4A8F87F}" type="presParOf" srcId="{5F9F50CA-4DD1-472C-9948-22FF77311F6E}" destId="{77D02935-FA1A-4EB3-8B90-89336F1A85EA}" srcOrd="6" destOrd="0" presId="urn:microsoft.com/office/officeart/2008/layout/VerticalCurvedList"/>
    <dgm:cxn modelId="{A5E9D217-6DAA-483C-849E-BD310DB97FE9}" type="presParOf" srcId="{77D02935-FA1A-4EB3-8B90-89336F1A85EA}" destId="{E70210C7-049E-42E9-B705-9477C6F2660B}" srcOrd="0" destOrd="0" presId="urn:microsoft.com/office/officeart/2008/layout/VerticalCurvedList"/>
    <dgm:cxn modelId="{5EC4EC41-8E6F-4E79-A811-74862F62E72C}" type="presParOf" srcId="{5F9F50CA-4DD1-472C-9948-22FF77311F6E}" destId="{5DE3DEB2-6C0E-46EE-B8F6-5B47307A3D10}" srcOrd="7" destOrd="0" presId="urn:microsoft.com/office/officeart/2008/layout/VerticalCurvedList"/>
    <dgm:cxn modelId="{BA047663-E9EB-4596-83E6-70A6B335CB11}" type="presParOf" srcId="{5F9F50CA-4DD1-472C-9948-22FF77311F6E}" destId="{2B31AFB2-9B10-439C-B425-0A79A7655947}" srcOrd="8" destOrd="0" presId="urn:microsoft.com/office/officeart/2008/layout/VerticalCurvedList"/>
    <dgm:cxn modelId="{2C0BD108-0F81-441C-96D4-5A93520A7D90}" type="presParOf" srcId="{2B31AFB2-9B10-439C-B425-0A79A7655947}" destId="{FAB0824C-92D0-4FD4-B08D-589EDA23E5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59221-299A-44C1-918B-06CDFEF403E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CF313-3851-45AA-9B8A-4CA2CE6BC828}">
      <dsp:nvSpPr>
        <dsp:cNvPr id="0" name=""/>
        <dsp:cNvSpPr/>
      </dsp:nvSpPr>
      <dsp:spPr>
        <a:xfrm>
          <a:off x="610504" y="416587"/>
          <a:ext cx="8688428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416587"/>
        <a:ext cx="8688428" cy="833607"/>
      </dsp:txXfrm>
    </dsp:sp>
    <dsp:sp modelId="{D0B3D7CC-9FAD-4570-B9DD-E7B36E0D5DBB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B5B60-E8FF-479D-840A-A74D9DCAE05C}">
      <dsp:nvSpPr>
        <dsp:cNvPr id="0" name=""/>
        <dsp:cNvSpPr/>
      </dsp:nvSpPr>
      <dsp:spPr>
        <a:xfrm>
          <a:off x="1088431" y="1667215"/>
          <a:ext cx="8210501" cy="833607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non</a:t>
          </a:r>
        </a:p>
      </dsp:txBody>
      <dsp:txXfrm>
        <a:off x="1088431" y="1667215"/>
        <a:ext cx="8210501" cy="833607"/>
      </dsp:txXfrm>
    </dsp:sp>
    <dsp:sp modelId="{D752A7FB-D545-409F-92D9-88303D65DFE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9EF21-C35A-48A0-A595-B74A6B3907EE}">
      <dsp:nvSpPr>
        <dsp:cNvPr id="0" name=""/>
        <dsp:cNvSpPr/>
      </dsp:nvSpPr>
      <dsp:spPr>
        <a:xfrm>
          <a:off x="1088431" y="2917843"/>
          <a:ext cx="8210501" cy="833607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đực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2917843"/>
        <a:ext cx="8210501" cy="833607"/>
      </dsp:txXfrm>
    </dsp:sp>
    <dsp:sp modelId="{E70210C7-049E-42E9-B705-9477C6F2660B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3DEB2-6C0E-46EE-B8F6-5B47307A3D10}">
      <dsp:nvSpPr>
        <dsp:cNvPr id="0" name=""/>
        <dsp:cNvSpPr/>
      </dsp:nvSpPr>
      <dsp:spPr>
        <a:xfrm>
          <a:off x="610504" y="4168472"/>
          <a:ext cx="8688428" cy="83360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4168472"/>
        <a:ext cx="8688428" cy="833607"/>
      </dsp:txXfrm>
    </dsp:sp>
    <dsp:sp modelId="{FAB0824C-92D0-4FD4-B08D-589EDA23E57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54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7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50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20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7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45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69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1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8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6654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58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hyperlink" Target="https://lh3.googleusercontent.com/-myzuBQYzdNY/WsHEwG81ulI/AAAAAAAABHs/jqYtA6G5fy4nkhWRm_1ucMihbvJShBY1gCHMYCw/1-mau_slide_powerpoint_dep_ctu.vn_(11)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hyperlink" Target="https://lh3.googleusercontent.com/-RrZIxp8kWo8/WsHEshs0rxI/AAAAAAAABHU/E5JBOyFJNlkIBSBAyyltIWmUmyF5nKqLQCHMYCw/1-mau_slide_powerpoint_dep_ctu.vn_(5).gif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hyperlink" Target="https://lh3.googleusercontent.com/-myzuBQYzdNY/WsHEwG81ulI/AAAAAAAABHs/jqYtA6G5fy4nkhWRm_1ucMihbvJShBY1gCHMYCw/1-mau_slide_powerpoint_dep_ctu.vn_(11)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964996" y="1736334"/>
            <a:ext cx="7879544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CHÀO MỪNG CÁC EM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 VỚI BÀI HỌC HÔM NAY</a:t>
            </a:r>
            <a:endParaRPr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5377808" y="4979963"/>
            <a:ext cx="681419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C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Giáo</a:t>
            </a:r>
            <a:r>
              <a:rPr lang="en-US" sz="3200" b="1" i="0" u="none" strike="noStrike" cap="none" dirty="0">
                <a:solidFill>
                  <a:srgbClr val="FFC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3200" b="1" i="0" u="none" strike="noStrike" cap="none" dirty="0" err="1">
                <a:solidFill>
                  <a:srgbClr val="FFC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viên</a:t>
            </a:r>
            <a:r>
              <a:rPr lang="en-US" sz="3200" b="1" i="0" u="none" strike="noStrike" cap="none" dirty="0">
                <a:solidFill>
                  <a:srgbClr val="FFC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: </a:t>
            </a:r>
            <a:r>
              <a:rPr lang="en-US" sz="3200" b="1" i="0" u="none" strike="noStrike" cap="none" dirty="0" err="1">
                <a:solidFill>
                  <a:srgbClr val="FFC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Triệu</a:t>
            </a:r>
            <a:r>
              <a:rPr lang="en-US" sz="3200" b="1" i="0" u="none" strike="noStrike" cap="none" dirty="0">
                <a:solidFill>
                  <a:srgbClr val="FFC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3200" b="1" i="0" u="none" strike="noStrike" cap="none" dirty="0" err="1">
                <a:solidFill>
                  <a:srgbClr val="FFC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Thị</a:t>
            </a:r>
            <a:r>
              <a:rPr lang="en-US" sz="3200" b="1" i="0" u="none" strike="noStrike" cap="none" dirty="0">
                <a:solidFill>
                  <a:srgbClr val="FFC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Thanh </a:t>
            </a:r>
            <a:r>
              <a:rPr lang="en-US" sz="3200" b="1" i="0" u="none" strike="noStrike" cap="none" dirty="0" err="1">
                <a:solidFill>
                  <a:srgbClr val="FFC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Xuyên</a:t>
            </a:r>
            <a:endParaRPr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2742" y="443339"/>
            <a:ext cx="533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- Hình 10.1a: Cho bê con bú thêm sữa nhằm cho bê con có đủ chất dinh dưỡng, nhiều kháng thể, giúp vật nuôi non chống lại bệnh tật.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74320"/>
            <a:ext cx="4132897" cy="3686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012" y="2768917"/>
            <a:ext cx="3914775" cy="3819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5360" y="4490145"/>
            <a:ext cx="586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- Hình 10.1b: Sưởi ấm cho gà con để tránh nhiễm lạnh, phát sinh các bệnh về hô hấp, tiêu hóa cho vật nuôi con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3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128" y="333792"/>
            <a:ext cx="872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III. Nuôi dưỡng và chăm sóc vật nuôi đực giống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9737" y="974987"/>
            <a:ext cx="4611592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Vật nuôi đực giống là gì?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969" y="1515506"/>
            <a:ext cx="1033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8324" y="2601667"/>
            <a:ext cx="1049735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Nuôi dưỡng và chăm sóc vật nuôi đực giống cần chú ý đến vấn đề gì?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64969" y="3207552"/>
            <a:ext cx="9662160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Cần chú ý đến vấn đề: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+ Cho ăn thức ăn chất lượng cao, giàu chất đạm.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+ Cho ăn vừa đủ để vật nuôi không quá gầy hay quá béo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+ Chuồng nuôi rộng rãi, vệ sinh sạch sẽ, thoáng mát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+ Tắm chải và cho vật nuôi vận động thường xuyên.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+ Khai thác tinh hay cho giao phối khoa học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Google Shape;2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715" y="836735"/>
            <a:ext cx="75160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714" y="2455943"/>
            <a:ext cx="75160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" descr="Ảnh động Powerpoint CTU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8346" y="186390"/>
            <a:ext cx="1784563" cy="12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27" y="518160"/>
            <a:ext cx="9762064" cy="4319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8227" y="5123190"/>
            <a:ext cx="9609773" cy="1307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500" dirty="0">
                <a:latin typeface="+mj-lt"/>
              </a:rPr>
              <a:t>- Ý nghĩa: có vai trò hết </a:t>
            </a:r>
            <a:r>
              <a:rPr lang="vi-VN" sz="2800" dirty="0">
                <a:latin typeface="+mj-lt"/>
              </a:rPr>
              <a:t>sức quan trọng trong khả năng phối giống và ảnh hưởng đến số lượng và chất </a:t>
            </a:r>
            <a:r>
              <a:rPr lang="vi-VN" sz="2500" dirty="0">
                <a:latin typeface="+mj-lt"/>
              </a:rPr>
              <a:t>lượng của vật nuôi đời sau.</a:t>
            </a:r>
            <a:endParaRPr lang="en-US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6602" y="745588"/>
            <a:ext cx="8910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IV. Nuôi dưỡng và chăm sóc vật nuôi cái sinh 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94" y="1299566"/>
            <a:ext cx="9639243" cy="46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563" y="1245488"/>
            <a:ext cx="10319238" cy="267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Vật nuôi cái sinh sản có ảnh hưởng quyết định đến chất lượng của đàn vật nuôi con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Cần chú ý đến 3 giai đoạn: hậu bị, mang thai, đẻ và nuôi con (gia súc cái); 2 giai đoạn: hậu bị, đẻ trứng (gia cầm mái)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5360" y="531674"/>
            <a:ext cx="8911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IV. Nuôi dưỡng và chăm sóc vật nuôi cái sinh 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563" y="4051670"/>
            <a:ext cx="10039644" cy="195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Ý nghĩa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</a:rPr>
              <a:t>có ý nghĩa quan trọng, có ảnh hưởng trực tiếp đến chất lượng trứng và con non.</a:t>
            </a:r>
            <a:endParaRPr lang="en-US" sz="2800" dirty="0">
              <a:latin typeface="+mj-lt"/>
            </a:endParaRPr>
          </a:p>
        </p:txBody>
      </p:sp>
      <p:pic>
        <p:nvPicPr>
          <p:cNvPr id="7" name="Google Shape;117;p2" descr="Ảnh động Powerpoint CTU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7806" y="31355"/>
            <a:ext cx="1784563" cy="1250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7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838200"/>
            <a:ext cx="10550769" cy="49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91" y="360289"/>
            <a:ext cx="3550715" cy="983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91" y="1404773"/>
            <a:ext cx="10062577" cy="3230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1191" y="4760729"/>
            <a:ext cx="5425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11;p2" descr="Ảnh động Powerpoint CTU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99728" y="250506"/>
            <a:ext cx="1508851" cy="98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97" y="1463040"/>
            <a:ext cx="10093057" cy="2686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097" y="348981"/>
            <a:ext cx="3550715" cy="983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9" y="1120212"/>
            <a:ext cx="10536701" cy="363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73" y="1444228"/>
            <a:ext cx="4583407" cy="436684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698588" y="1281484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005494" y="2327551"/>
            <a:ext cx="6443176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Tìm hiểu các công việc nuôi dưỡng và chăm sóc các loại vật nuôi ở địa phương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Học bài và trả lời toàn bộ câu hỏi SGK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Đọc và xem trước bài 11 SGK.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11067159" y="51518"/>
            <a:ext cx="1078247" cy="918024"/>
            <a:chOff x="9559925" y="2573338"/>
            <a:chExt cx="3059113" cy="161607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0" y="91171"/>
            <a:ext cx="1493139" cy="872340"/>
            <a:chOff x="-920750" y="2238375"/>
            <a:chExt cx="3092451" cy="1617663"/>
          </a:xfrm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10482263" y="14090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8" name="Freeform 122"/>
          <p:cNvSpPr>
            <a:spLocks/>
          </p:cNvSpPr>
          <p:nvPr/>
        </p:nvSpPr>
        <p:spPr bwMode="auto">
          <a:xfrm>
            <a:off x="42768" y="6622965"/>
            <a:ext cx="12127586" cy="229589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Google Shape;219;p24"/>
          <p:cNvSpPr/>
          <p:nvPr/>
        </p:nvSpPr>
        <p:spPr>
          <a:xfrm>
            <a:off x="1306489" y="1956090"/>
            <a:ext cx="966642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lắng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25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25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25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2CAFC9-A909-4D61-9720-A4CEAF341B47}"/>
              </a:ext>
            </a:extLst>
          </p:cNvPr>
          <p:cNvSpPr/>
          <p:nvPr/>
        </p:nvSpPr>
        <p:spPr>
          <a:xfrm>
            <a:off x="2291189" y="1357646"/>
            <a:ext cx="9009088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vi-VN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KIỂM TRA</a:t>
            </a:r>
            <a:endParaRPr lang="en-US" alt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altLang="en-US" sz="3200" b="1" dirty="0">
                <a:latin typeface="+mj-lt"/>
              </a:rPr>
              <a:t>Câu 1:</a:t>
            </a:r>
            <a:r>
              <a:rPr lang="vi-VN" altLang="en-US" sz="3200" dirty="0">
                <a:latin typeface="+mj-lt"/>
              </a:rPr>
              <a:t>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Ngành chăn nuôi có vai trò, triển vọng như thế nào trong nền kinh tế nước ta?</a:t>
            </a:r>
          </a:p>
          <a:p>
            <a:pPr algn="just">
              <a:lnSpc>
                <a:spcPct val="150000"/>
              </a:lnSpc>
            </a:pPr>
            <a:r>
              <a:rPr lang="vi-VN" altLang="en-US" sz="3200" b="1" dirty="0">
                <a:latin typeface="+mj-lt"/>
              </a:rPr>
              <a:t>Câu 2: 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tên các vật nuôi phổ biến ở nước ta?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19" y="407962"/>
            <a:ext cx="9631681" cy="1183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61" y="1722437"/>
            <a:ext cx="10350503" cy="439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1909623"/>
              </p:ext>
            </p:extLst>
          </p:nvPr>
        </p:nvGraphicFramePr>
        <p:xfrm>
          <a:off x="2031999" y="719666"/>
          <a:ext cx="93755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132;p7"/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 HỌC</a:t>
            </a:r>
            <a:endParaRPr dirty="0"/>
          </a:p>
        </p:txBody>
      </p:sp>
      <p:sp>
        <p:nvSpPr>
          <p:cNvPr id="6" name="Google Shape;144;p7"/>
          <p:cNvSpPr txBox="1"/>
          <p:nvPr/>
        </p:nvSpPr>
        <p:spPr>
          <a:xfrm>
            <a:off x="994628" y="1818620"/>
            <a:ext cx="141902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Nuôi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dưỡng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nuôi</a:t>
            </a:r>
            <a:endParaRPr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200" y="12954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3350" y="261064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3350" y="37973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5200" y="503118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5434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0862" y="4826077"/>
            <a:ext cx="505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i="1" dirty="0">
                <a:latin typeface="Arial" panose="020B0604020202020204" pitchFamily="34" charset="0"/>
                <a:ea typeface="Arial" panose="020B0604020202020204" pitchFamily="34" charset="0"/>
              </a:rPr>
              <a:t>Hình 10.1. Nuôi d</a:t>
            </a:r>
            <a:r>
              <a:rPr lang="en-US" sz="1800" b="1" i="1" dirty="0" err="1">
                <a:latin typeface="Arial" panose="020B0604020202020204" pitchFamily="34" charset="0"/>
                <a:ea typeface="Arial" panose="020B0604020202020204" pitchFamily="34" charset="0"/>
              </a:rPr>
              <a:t>ưỡ</a:t>
            </a:r>
            <a:r>
              <a:rPr lang="vi-VN" sz="1800" b="1" i="1" dirty="0">
                <a:latin typeface="Arial" panose="020B0604020202020204" pitchFamily="34" charset="0"/>
                <a:ea typeface="Arial" panose="020B0604020202020204" pitchFamily="34" charset="0"/>
              </a:rPr>
              <a:t>ng và chăm sóc vật nuôi</a:t>
            </a:r>
            <a:endParaRPr lang="en-US" sz="2000" b="1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480" y="349900"/>
            <a:ext cx="8374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249" y="5223835"/>
            <a:ext cx="100639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- Cho biết nuôi dưỡng và chăm sóc vật nuôi bao gồm những công việc gì?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248" y="5709982"/>
            <a:ext cx="100639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- Các biện pháp nuôi dưỡng và chăm sóc vật nuôi cần quan tâm đến những yếu tố môi trường nào và mục đích là gì? 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934675"/>
            <a:ext cx="6118509" cy="4004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80" y="4559300"/>
            <a:ext cx="2438350" cy="68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10" y="390121"/>
            <a:ext cx="8374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10" y="954668"/>
            <a:ext cx="984504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Nuôi dưỡng và chăm sóc vật nuôi có vai trò quan trọng ảnh hưởng đến hiệu quả chăn nuôi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10" y="2267243"/>
            <a:ext cx="10407152" cy="347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Gồm các công việc: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Cung cấp chất dinh dưỡng cần thiết...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Cần quan tâm đến các yếu tố: thức ăn, nhiệt độ, độ ẩm, ánh sáng,...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Giúp vật nuôi khỏe mạnh lớn nhanh, ít bị bệnh, đạt hiệu quả về năng suất, chất lượng trong chăn nuôi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oogle Shape;117;p2" descr="Ảnh động Powerpoint CTU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7198" y="57436"/>
            <a:ext cx="1784563" cy="12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929" y="217057"/>
            <a:ext cx="7406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II. Nuôi dưỡng và chăm sóc vật nuôi non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749" y="987240"/>
            <a:ext cx="9616020" cy="931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?1</a:t>
            </a:r>
            <a:r>
              <a:rPr lang="nl-NL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Cho biết đặc điểm của sự phát triển cơ thể vật nuôi non?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?2</a:t>
            </a:r>
            <a:r>
              <a:rPr lang="nl-NL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 Nêu các biện pháp kĩ thuật nuôi dưỡng và chăm sóc vật nuôi non? 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4749" y="1920027"/>
            <a:ext cx="1010412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Đặc điểm: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Sự điều tiết thân nhiệt, chức năng của hệ tiêu hóa chưa hoàn chỉnh.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Chức năng miễn dịch, tiêu hóa chưa tốt.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929" y="3511845"/>
            <a:ext cx="1056132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Cần lưu ý: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Giữ ấm cho cơ thể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Giữ vệ sinh phòng bệnh cho vật nuôi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Cho bú sữa đầu của mẹ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Tập cho vật nuôi non ăn sớm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Cho vật nuôi vận động và tiếp xúc với ánh sáng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Google Shape;2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44" y="1108621"/>
            <a:ext cx="75160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7;p2" descr="Ảnh động Powerpoint CTU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1927" y="5289875"/>
            <a:ext cx="1715839" cy="12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17" y="357187"/>
            <a:ext cx="7858125" cy="3705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17" y="4933950"/>
            <a:ext cx="8528685" cy="1267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37" y="4256722"/>
            <a:ext cx="5671479" cy="482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</TotalTime>
  <Words>792</Words>
  <Application>Microsoft Office PowerPoint</Application>
  <PresentationFormat>Widescreen</PresentationFormat>
  <Paragraphs>66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Wingdings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Triệu Thị Thanh Xuyên</dc:creator>
  <cp:lastModifiedBy>Administrator</cp:lastModifiedBy>
  <cp:revision>39</cp:revision>
  <dcterms:created xsi:type="dcterms:W3CDTF">2021-06-21T15:30:30Z</dcterms:created>
  <dcterms:modified xsi:type="dcterms:W3CDTF">2026-02-11T13:30:15Z</dcterms:modified>
</cp:coreProperties>
</file>