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11" r:id="rId2"/>
  </p:sldMasterIdLst>
  <p:notesMasterIdLst>
    <p:notesMasterId r:id="rId42"/>
  </p:notesMasterIdLst>
  <p:sldIdLst>
    <p:sldId id="381" r:id="rId3"/>
    <p:sldId id="351" r:id="rId4"/>
    <p:sldId id="352" r:id="rId5"/>
    <p:sldId id="350" r:id="rId6"/>
    <p:sldId id="292" r:id="rId7"/>
    <p:sldId id="275" r:id="rId8"/>
    <p:sldId id="293" r:id="rId9"/>
    <p:sldId id="295" r:id="rId10"/>
    <p:sldId id="355" r:id="rId11"/>
    <p:sldId id="369" r:id="rId12"/>
    <p:sldId id="371" r:id="rId13"/>
    <p:sldId id="373" r:id="rId14"/>
    <p:sldId id="375" r:id="rId15"/>
    <p:sldId id="354" r:id="rId16"/>
    <p:sldId id="332" r:id="rId17"/>
    <p:sldId id="342" r:id="rId18"/>
    <p:sldId id="324" r:id="rId19"/>
    <p:sldId id="333" r:id="rId20"/>
    <p:sldId id="334" r:id="rId21"/>
    <p:sldId id="377" r:id="rId22"/>
    <p:sldId id="378" r:id="rId23"/>
    <p:sldId id="379" r:id="rId24"/>
    <p:sldId id="380" r:id="rId25"/>
    <p:sldId id="335" r:id="rId26"/>
    <p:sldId id="341" r:id="rId27"/>
    <p:sldId id="356" r:id="rId28"/>
    <p:sldId id="366" r:id="rId29"/>
    <p:sldId id="357" r:id="rId30"/>
    <p:sldId id="358" r:id="rId31"/>
    <p:sldId id="359" r:id="rId32"/>
    <p:sldId id="360" r:id="rId33"/>
    <p:sldId id="382" r:id="rId34"/>
    <p:sldId id="361" r:id="rId35"/>
    <p:sldId id="362" r:id="rId36"/>
    <p:sldId id="383" r:id="rId37"/>
    <p:sldId id="363" r:id="rId38"/>
    <p:sldId id="364" r:id="rId39"/>
    <p:sldId id="344" r:id="rId40"/>
    <p:sldId id="365" r:id="rId41"/>
  </p:sldIdLst>
  <p:sldSz cx="9144000" cy="6858000" type="screen4x3"/>
  <p:notesSz cx="6858000" cy="9144000"/>
  <p:defaultTextStyle>
    <a:defPPr>
      <a:defRPr lang="en-US"/>
    </a:defPPr>
    <a:lvl1pPr marL="0" algn="l" defTabSz="914174" rtl="0" eaLnBrk="1" latinLnBrk="0" hangingPunct="1">
      <a:defRPr sz="1800" kern="1200">
        <a:solidFill>
          <a:schemeClr val="tx1"/>
        </a:solidFill>
        <a:latin typeface="+mn-lt"/>
        <a:ea typeface="+mn-ea"/>
        <a:cs typeface="+mn-cs"/>
      </a:defRPr>
    </a:lvl1pPr>
    <a:lvl2pPr marL="457086" algn="l" defTabSz="914174" rtl="0" eaLnBrk="1" latinLnBrk="0" hangingPunct="1">
      <a:defRPr sz="1800" kern="1200">
        <a:solidFill>
          <a:schemeClr val="tx1"/>
        </a:solidFill>
        <a:latin typeface="+mn-lt"/>
        <a:ea typeface="+mn-ea"/>
        <a:cs typeface="+mn-cs"/>
      </a:defRPr>
    </a:lvl2pPr>
    <a:lvl3pPr marL="914174" algn="l" defTabSz="914174" rtl="0" eaLnBrk="1" latinLnBrk="0" hangingPunct="1">
      <a:defRPr sz="1800" kern="1200">
        <a:solidFill>
          <a:schemeClr val="tx1"/>
        </a:solidFill>
        <a:latin typeface="+mn-lt"/>
        <a:ea typeface="+mn-ea"/>
        <a:cs typeface="+mn-cs"/>
      </a:defRPr>
    </a:lvl3pPr>
    <a:lvl4pPr marL="1371260" algn="l" defTabSz="914174" rtl="0" eaLnBrk="1" latinLnBrk="0" hangingPunct="1">
      <a:defRPr sz="1800" kern="1200">
        <a:solidFill>
          <a:schemeClr val="tx1"/>
        </a:solidFill>
        <a:latin typeface="+mn-lt"/>
        <a:ea typeface="+mn-ea"/>
        <a:cs typeface="+mn-cs"/>
      </a:defRPr>
    </a:lvl4pPr>
    <a:lvl5pPr marL="1828347" algn="l" defTabSz="914174" rtl="0" eaLnBrk="1" latinLnBrk="0" hangingPunct="1">
      <a:defRPr sz="1800" kern="1200">
        <a:solidFill>
          <a:schemeClr val="tx1"/>
        </a:solidFill>
        <a:latin typeface="+mn-lt"/>
        <a:ea typeface="+mn-ea"/>
        <a:cs typeface="+mn-cs"/>
      </a:defRPr>
    </a:lvl5pPr>
    <a:lvl6pPr marL="2285434" algn="l" defTabSz="914174" rtl="0" eaLnBrk="1" latinLnBrk="0" hangingPunct="1">
      <a:defRPr sz="1800" kern="1200">
        <a:solidFill>
          <a:schemeClr val="tx1"/>
        </a:solidFill>
        <a:latin typeface="+mn-lt"/>
        <a:ea typeface="+mn-ea"/>
        <a:cs typeface="+mn-cs"/>
      </a:defRPr>
    </a:lvl6pPr>
    <a:lvl7pPr marL="2742520" algn="l" defTabSz="914174" rtl="0" eaLnBrk="1" latinLnBrk="0" hangingPunct="1">
      <a:defRPr sz="1800" kern="1200">
        <a:solidFill>
          <a:schemeClr val="tx1"/>
        </a:solidFill>
        <a:latin typeface="+mn-lt"/>
        <a:ea typeface="+mn-ea"/>
        <a:cs typeface="+mn-cs"/>
      </a:defRPr>
    </a:lvl7pPr>
    <a:lvl8pPr marL="3199606" algn="l" defTabSz="914174" rtl="0" eaLnBrk="1" latinLnBrk="0" hangingPunct="1">
      <a:defRPr sz="1800" kern="1200">
        <a:solidFill>
          <a:schemeClr val="tx1"/>
        </a:solidFill>
        <a:latin typeface="+mn-lt"/>
        <a:ea typeface="+mn-ea"/>
        <a:cs typeface="+mn-cs"/>
      </a:defRPr>
    </a:lvl8pPr>
    <a:lvl9pPr marL="3656694" algn="l" defTabSz="91417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F5"/>
    <a:srgbClr val="0000F1"/>
    <a:srgbClr val="7F7FF8"/>
    <a:srgbClr val="E1F2FA"/>
    <a:srgbClr val="FEC407"/>
    <a:srgbClr val="FDC308"/>
    <a:srgbClr val="E4B3CC"/>
    <a:srgbClr val="168836"/>
    <a:srgbClr val="C43D70"/>
    <a:srgbClr val="F37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60"/>
      </p:cViewPr>
      <p:guideLst>
        <p:guide orient="horz" pos="1728"/>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C4A62-41CF-4358-87D1-37070D0B03CE}" type="datetimeFigureOut">
              <a:rPr lang="en-US" smtClean="0"/>
              <a:pPr/>
              <a:t>2/7/2026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140811-B04F-45FF-BCEC-810A969B7BE7}" type="slidenum">
              <a:rPr lang="en-US" smtClean="0"/>
              <a:pPr/>
              <a:t>‹#›</a:t>
            </a:fld>
            <a:endParaRPr lang="en-US"/>
          </a:p>
        </p:txBody>
      </p:sp>
    </p:spTree>
    <p:extLst>
      <p:ext uri="{BB962C8B-B14F-4D97-AF65-F5344CB8AC3E}">
        <p14:creationId xmlns:p14="http://schemas.microsoft.com/office/powerpoint/2010/main" val="1743547169"/>
      </p:ext>
    </p:extLst>
  </p:cSld>
  <p:clrMap bg1="lt1" tx1="dk1" bg2="lt2" tx2="dk2" accent1="accent1" accent2="accent2" accent3="accent3" accent4="accent4" accent5="accent5" accent6="accent6" hlink="hlink" folHlink="folHlink"/>
  <p:notesStyle>
    <a:lvl1pPr marL="0" algn="l" defTabSz="914174" rtl="0" eaLnBrk="1" latinLnBrk="0" hangingPunct="1">
      <a:defRPr sz="1200" kern="1200">
        <a:solidFill>
          <a:schemeClr val="tx1"/>
        </a:solidFill>
        <a:latin typeface="+mn-lt"/>
        <a:ea typeface="+mn-ea"/>
        <a:cs typeface="+mn-cs"/>
      </a:defRPr>
    </a:lvl1pPr>
    <a:lvl2pPr marL="457086" algn="l" defTabSz="914174" rtl="0" eaLnBrk="1" latinLnBrk="0" hangingPunct="1">
      <a:defRPr sz="1200" kern="1200">
        <a:solidFill>
          <a:schemeClr val="tx1"/>
        </a:solidFill>
        <a:latin typeface="+mn-lt"/>
        <a:ea typeface="+mn-ea"/>
        <a:cs typeface="+mn-cs"/>
      </a:defRPr>
    </a:lvl2pPr>
    <a:lvl3pPr marL="914174" algn="l" defTabSz="914174" rtl="0" eaLnBrk="1" latinLnBrk="0" hangingPunct="1">
      <a:defRPr sz="1200" kern="1200">
        <a:solidFill>
          <a:schemeClr val="tx1"/>
        </a:solidFill>
        <a:latin typeface="+mn-lt"/>
        <a:ea typeface="+mn-ea"/>
        <a:cs typeface="+mn-cs"/>
      </a:defRPr>
    </a:lvl3pPr>
    <a:lvl4pPr marL="1371260" algn="l" defTabSz="914174" rtl="0" eaLnBrk="1" latinLnBrk="0" hangingPunct="1">
      <a:defRPr sz="1200" kern="1200">
        <a:solidFill>
          <a:schemeClr val="tx1"/>
        </a:solidFill>
        <a:latin typeface="+mn-lt"/>
        <a:ea typeface="+mn-ea"/>
        <a:cs typeface="+mn-cs"/>
      </a:defRPr>
    </a:lvl4pPr>
    <a:lvl5pPr marL="1828347" algn="l" defTabSz="914174" rtl="0" eaLnBrk="1" latinLnBrk="0" hangingPunct="1">
      <a:defRPr sz="1200" kern="1200">
        <a:solidFill>
          <a:schemeClr val="tx1"/>
        </a:solidFill>
        <a:latin typeface="+mn-lt"/>
        <a:ea typeface="+mn-ea"/>
        <a:cs typeface="+mn-cs"/>
      </a:defRPr>
    </a:lvl5pPr>
    <a:lvl6pPr marL="2285434" algn="l" defTabSz="914174" rtl="0" eaLnBrk="1" latinLnBrk="0" hangingPunct="1">
      <a:defRPr sz="1200" kern="1200">
        <a:solidFill>
          <a:schemeClr val="tx1"/>
        </a:solidFill>
        <a:latin typeface="+mn-lt"/>
        <a:ea typeface="+mn-ea"/>
        <a:cs typeface="+mn-cs"/>
      </a:defRPr>
    </a:lvl6pPr>
    <a:lvl7pPr marL="2742520" algn="l" defTabSz="914174" rtl="0" eaLnBrk="1" latinLnBrk="0" hangingPunct="1">
      <a:defRPr sz="1200" kern="1200">
        <a:solidFill>
          <a:schemeClr val="tx1"/>
        </a:solidFill>
        <a:latin typeface="+mn-lt"/>
        <a:ea typeface="+mn-ea"/>
        <a:cs typeface="+mn-cs"/>
      </a:defRPr>
    </a:lvl7pPr>
    <a:lvl8pPr marL="3199606" algn="l" defTabSz="914174" rtl="0" eaLnBrk="1" latinLnBrk="0" hangingPunct="1">
      <a:defRPr sz="1200" kern="1200">
        <a:solidFill>
          <a:schemeClr val="tx1"/>
        </a:solidFill>
        <a:latin typeface="+mn-lt"/>
        <a:ea typeface="+mn-ea"/>
        <a:cs typeface="+mn-cs"/>
      </a:defRPr>
    </a:lvl8pPr>
    <a:lvl9pPr marL="3656694" algn="l" defTabSz="9141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itchFamily="34" charset="0"/>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spcBef>
                <a:spcPct val="0"/>
              </a:spcBef>
            </a:pPr>
            <a:fld id="{46F8DF00-A172-40D0-B899-CA19D388531A}" type="slidenum">
              <a:rPr lang="en-US" altLang="en-US">
                <a:solidFill>
                  <a:srgbClr val="000000"/>
                </a:solidFill>
              </a:rPr>
              <a:pPr>
                <a:spcBef>
                  <a:spcPct val="0"/>
                </a:spcBef>
              </a:pPr>
              <a:t>1</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140811-B04F-45FF-BCEC-810A969B7BE7}" type="slidenum">
              <a:rPr lang="en-US" smtClean="0"/>
              <a:pPr/>
              <a:t>2</a:t>
            </a:fld>
            <a:endParaRPr lang="en-US"/>
          </a:p>
        </p:txBody>
      </p:sp>
    </p:spTree>
    <p:extLst>
      <p:ext uri="{BB962C8B-B14F-4D97-AF65-F5344CB8AC3E}">
        <p14:creationId xmlns:p14="http://schemas.microsoft.com/office/powerpoint/2010/main" val="2290043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140811-B04F-45FF-BCEC-810A969B7BE7}" type="slidenum">
              <a:rPr lang="en-US" smtClean="0"/>
              <a:pPr/>
              <a:t>15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fld id="{7DB45347-D153-49DB-A749-A1599D7A0A05}" type="slidenum">
              <a:rPr lang="ru-RU" smtClean="0"/>
              <a:pPr/>
              <a:t>39</a:t>
            </a:fld>
            <a:endParaRPr lang="ru-RU"/>
          </a:p>
        </p:txBody>
      </p:sp>
    </p:spTree>
    <p:extLst>
      <p:ext uri="{BB962C8B-B14F-4D97-AF65-F5344CB8AC3E}">
        <p14:creationId xmlns:p14="http://schemas.microsoft.com/office/powerpoint/2010/main" val="3372306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4" y="213044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lIns="91384" tIns="45693" rIns="91384" bIns="45693"/>
          <a:lstStyle>
            <a:lvl1pPr marL="0" indent="0" algn="ctr">
              <a:buNone/>
              <a:defRPr>
                <a:solidFill>
                  <a:schemeClr val="tx1">
                    <a:tint val="75000"/>
                  </a:schemeClr>
                </a:solidFill>
              </a:defRPr>
            </a:lvl1pPr>
            <a:lvl2pPr marL="456917" indent="0" algn="ctr">
              <a:buNone/>
              <a:defRPr>
                <a:solidFill>
                  <a:schemeClr val="tx1">
                    <a:tint val="75000"/>
                  </a:schemeClr>
                </a:solidFill>
              </a:defRPr>
            </a:lvl2pPr>
            <a:lvl3pPr marL="913832" indent="0" algn="ctr">
              <a:buNone/>
              <a:defRPr>
                <a:solidFill>
                  <a:schemeClr val="tx1">
                    <a:tint val="75000"/>
                  </a:schemeClr>
                </a:solidFill>
              </a:defRPr>
            </a:lvl3pPr>
            <a:lvl4pPr marL="1370749" indent="0" algn="ctr">
              <a:buNone/>
              <a:defRPr>
                <a:solidFill>
                  <a:schemeClr val="tx1">
                    <a:tint val="75000"/>
                  </a:schemeClr>
                </a:solidFill>
              </a:defRPr>
            </a:lvl4pPr>
            <a:lvl5pPr marL="1827667" indent="0" algn="ctr">
              <a:buNone/>
              <a:defRPr>
                <a:solidFill>
                  <a:schemeClr val="tx1">
                    <a:tint val="75000"/>
                  </a:schemeClr>
                </a:solidFill>
              </a:defRPr>
            </a:lvl5pPr>
            <a:lvl6pPr marL="2284585" indent="0" algn="ctr">
              <a:buNone/>
              <a:defRPr>
                <a:solidFill>
                  <a:schemeClr val="tx1">
                    <a:tint val="75000"/>
                  </a:schemeClr>
                </a:solidFill>
              </a:defRPr>
            </a:lvl6pPr>
            <a:lvl7pPr marL="2741501" indent="0" algn="ctr">
              <a:buNone/>
              <a:defRPr>
                <a:solidFill>
                  <a:schemeClr val="tx1">
                    <a:tint val="75000"/>
                  </a:schemeClr>
                </a:solidFill>
              </a:defRPr>
            </a:lvl7pPr>
            <a:lvl8pPr marL="3198416" indent="0" algn="ctr">
              <a:buNone/>
              <a:defRPr>
                <a:solidFill>
                  <a:schemeClr val="tx1">
                    <a:tint val="75000"/>
                  </a:schemeClr>
                </a:solidFill>
              </a:defRPr>
            </a:lvl8pPr>
            <a:lvl9pPr marL="3655334"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32802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91384" tIns="45693" rIns="91384" bIns="4569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1307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11" y="274652"/>
            <a:ext cx="20574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11" y="274652"/>
            <a:ext cx="6019801" cy="5851525"/>
          </a:xfrm>
        </p:spPr>
        <p:txBody>
          <a:bodyPr vert="eaVert" lIns="91384" tIns="45693" rIns="91384" bIns="4569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9813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EF673A-195C-472C-8168-4E1B3E629D21}"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5EF673A-195C-472C-8168-4E1B3E629D21}"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EF673A-195C-472C-8168-4E1B3E629D21}"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5EF673A-195C-472C-8168-4E1B3E629D21}" type="datetimeFigureOut">
              <a:rPr lang="en-US" smtClean="0"/>
              <a:pPr/>
              <a:t>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EF673A-195C-472C-8168-4E1B3E629D21}" type="datetimeFigureOut">
              <a:rPr lang="en-US" smtClean="0"/>
              <a:pPr/>
              <a:t>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C1E9ED-F6DC-429C-A318-7B2FCA582AC0}"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EF673A-195C-472C-8168-4E1B3E629D21}" type="datetimeFigureOut">
              <a:rPr lang="en-US" smtClean="0"/>
              <a:pPr/>
              <a:t>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EF673A-195C-472C-8168-4E1B3E629D21}" type="datetimeFigureOut">
              <a:rPr lang="en-US" smtClean="0"/>
              <a:pPr/>
              <a:t>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EF673A-195C-472C-8168-4E1B3E629D21}" type="datetimeFigureOut">
              <a:rPr lang="en-US" smtClean="0"/>
              <a:pPr/>
              <a:t>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lIns="91384" tIns="45693" rIns="91384" bIns="4569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265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EF673A-195C-472C-8168-4E1B3E629D21}" type="datetimeFigureOut">
              <a:rPr lang="en-US" smtClean="0"/>
              <a:pPr/>
              <a:t>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C1E9ED-F6DC-429C-A318-7B2FCA582AC0}"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EF673A-195C-472C-8168-4E1B3E629D21}"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EF673A-195C-472C-8168-4E1B3E629D21}"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C1E9ED-F6DC-429C-A318-7B2FCA582AC0}"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vi-VN"/>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6D9B08A6-0427-48EA-8A42-A8097F8F1A3C}" type="slidenum">
              <a:rPr lang="en-US"/>
              <a:pPr/>
              <a:t>‹#›</a:t>
            </a:fld>
            <a:endParaRPr lang="en-US"/>
          </a:p>
        </p:txBody>
      </p:sp>
    </p:spTree>
    <p:extLst>
      <p:ext uri="{BB962C8B-B14F-4D97-AF65-F5344CB8AC3E}">
        <p14:creationId xmlns:p14="http://schemas.microsoft.com/office/powerpoint/2010/main" val="2319778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E56D514A-7DE3-497E-8999-C71F9095E31E}" type="slidenum">
              <a:rPr lang="en-US"/>
              <a:pPr/>
              <a:t>‹#›</a:t>
            </a:fld>
            <a:endParaRPr lang="en-US"/>
          </a:p>
        </p:txBody>
      </p:sp>
    </p:spTree>
    <p:extLst>
      <p:ext uri="{BB962C8B-B14F-4D97-AF65-F5344CB8AC3E}">
        <p14:creationId xmlns:p14="http://schemas.microsoft.com/office/powerpoint/2010/main" val="2388032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onclusion">
    <p:spTree>
      <p:nvGrpSpPr>
        <p:cNvPr id="1" name=""/>
        <p:cNvGrpSpPr/>
        <p:nvPr/>
      </p:nvGrpSpPr>
      <p:grpSpPr>
        <a:xfrm>
          <a:off x="0" y="0"/>
          <a:ext cx="0" cy="0"/>
          <a:chOff x="0" y="0"/>
          <a:chExt cx="0" cy="0"/>
        </a:xfrm>
      </p:grpSpPr>
      <p:sp>
        <p:nvSpPr>
          <p:cNvPr id="3" name="Title"/>
          <p:cNvSpPr>
            <a:spLocks noGrp="1"/>
          </p:cNvSpPr>
          <p:nvPr>
            <p:ph type="title" idx="10" hasCustomPrompt="1"/>
          </p:nvPr>
        </p:nvSpPr>
        <p:spPr>
          <a:xfrm>
            <a:off x="1528063" y="2202722"/>
            <a:ext cx="3358262" cy="461665"/>
          </a:xfrm>
        </p:spPr>
        <p:txBody>
          <a:bodyPr vert="horz" wrap="square" lIns="91417" tIns="45708" rIns="91417" bIns="45708" anchor="t" anchorCtr="0">
            <a:noAutofit/>
          </a:bodyPr>
          <a:lstStyle>
            <a:lvl1pPr marL="0" marR="0" indent="0" algn="l" rtl="0" eaLnBrk="1" fontAlgn="auto" hangingPunct="1">
              <a:lnSpc>
                <a:spcPct val="100000"/>
              </a:lnSpc>
              <a:spcBef>
                <a:spcPts val="0"/>
              </a:spcBef>
              <a:spcAft>
                <a:spcPts val="0"/>
              </a:spcAft>
              <a:buFontTx/>
              <a:buNone/>
              <a:defRPr sz="1800" b="1" i="0" u="none" strike="noStrike" kern="1200" cap="none" spc="0" baseline="0">
                <a:solidFill>
                  <a:schemeClr val="tx1">
                    <a:lumMod val="100000"/>
                  </a:schemeClr>
                </a:solidFill>
                <a:latin typeface="Raleway SemiBold" panose="020B0703030101060003" pitchFamily="34" charset="-52"/>
                <a:ea typeface="Roboto Medium" panose="02000000000000000000" pitchFamily="2" charset="0"/>
                <a:cs typeface="Roboto Medium" panose="02000000000000000000" pitchFamily="2" charset="0"/>
                <a:sym typeface="Roboto" panose="02000000000000000000" pitchFamily="2" charset="0"/>
              </a:defRPr>
            </a:lvl1pPr>
          </a:lstStyle>
          <a:p>
            <a:r>
              <a:rPr lang="en-US"/>
              <a:t>Click to add title</a:t>
            </a:r>
            <a:endParaRPr lang="ru-RU" dirty="0"/>
          </a:p>
        </p:txBody>
      </p:sp>
      <p:sp>
        <p:nvSpPr>
          <p:cNvPr id="4" name="Text 1"/>
          <p:cNvSpPr>
            <a:spLocks noGrp="1"/>
          </p:cNvSpPr>
          <p:nvPr>
            <p:ph type="body" idx="11" hasCustomPrompt="1"/>
          </p:nvPr>
        </p:nvSpPr>
        <p:spPr>
          <a:xfrm>
            <a:off x="1547114" y="2757724"/>
            <a:ext cx="3157235" cy="1557602"/>
          </a:xfrm>
        </p:spPr>
        <p:txBody>
          <a:bodyPr vert="horz" wrap="square" lIns="91417" tIns="45708" rIns="91417" bIns="45708" anchor="t" anchorCtr="0">
            <a:noAutofit/>
          </a:bodyPr>
          <a:lstStyle>
            <a:lvl1pPr marL="0" marR="0" indent="0" algn="l" rtl="0" eaLnBrk="1" fontAlgn="auto" hangingPunct="1">
              <a:lnSpc>
                <a:spcPct val="133000"/>
              </a:lnSpc>
              <a:spcBef>
                <a:spcPts val="0"/>
              </a:spcBef>
              <a:spcAft>
                <a:spcPts val="1238"/>
              </a:spcAft>
              <a:buFontTx/>
              <a:buNone/>
              <a:defRPr sz="1200" b="0" i="0" u="none" strike="noStrike" kern="1200" cap="none" spc="0" baseline="0">
                <a:solidFill>
                  <a:schemeClr val="tx1">
                    <a:lumMod val="75000"/>
                    <a:lumOff val="25000"/>
                  </a:schemeClr>
                </a:solidFill>
                <a:latin typeface="Merriweather" panose="00000500000000000000" pitchFamily="2" charset="-52"/>
                <a:ea typeface="Open Sans" panose="020B0606030504020204" pitchFamily="34" charset="0"/>
                <a:cs typeface="Open Sans" panose="020B0606030504020204" pitchFamily="34" charset="0"/>
                <a:sym typeface="Open Sans" panose="020B0606030504020204" pitchFamily="34" charset="0"/>
              </a:defRPr>
            </a:lvl1pPr>
          </a:lstStyle>
          <a:p>
            <a:pPr lvl="0"/>
            <a:r>
              <a:rPr lang="en-US"/>
              <a:t>Click to add text</a:t>
            </a:r>
            <a:endParaRPr lang="ru-RU" dirty="0"/>
          </a:p>
        </p:txBody>
      </p:sp>
      <p:sp>
        <p:nvSpPr>
          <p:cNvPr id="5" name="Picture 1"/>
          <p:cNvSpPr>
            <a:spLocks noGrp="1"/>
          </p:cNvSpPr>
          <p:nvPr>
            <p:ph type="pic" sz="quarter" idx="12"/>
          </p:nvPr>
        </p:nvSpPr>
        <p:spPr>
          <a:xfrm>
            <a:off x="0" y="0"/>
            <a:ext cx="9144000" cy="6858000"/>
          </a:xfrm>
        </p:spPr>
        <p:txBody>
          <a:bodyPr/>
          <a:lstStyle/>
          <a:p>
            <a:r>
              <a:rPr lang="ru-RU" dirty="0"/>
              <a:t>Вставка рисунка</a:t>
            </a:r>
          </a:p>
        </p:txBody>
      </p:sp>
    </p:spTree>
    <p:custDataLst>
      <p:tags r:id="rId1"/>
    </p:custDataLst>
    <p:extLst>
      <p:ext uri="{BB962C8B-B14F-4D97-AF65-F5344CB8AC3E}">
        <p14:creationId xmlns:p14="http://schemas.microsoft.com/office/powerpoint/2010/main" val="902704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6" y="2906722"/>
            <a:ext cx="7772400" cy="1500187"/>
          </a:xfrm>
        </p:spPr>
        <p:txBody>
          <a:bodyPr lIns="91384" tIns="45693" rIns="91384" bIns="45693" anchor="b"/>
          <a:lstStyle>
            <a:lvl1pPr marL="0" indent="0">
              <a:buNone/>
              <a:defRPr sz="2000">
                <a:solidFill>
                  <a:schemeClr val="tx1">
                    <a:tint val="75000"/>
                  </a:schemeClr>
                </a:solidFill>
              </a:defRPr>
            </a:lvl1pPr>
            <a:lvl2pPr marL="456917" indent="0">
              <a:buNone/>
              <a:defRPr sz="1800">
                <a:solidFill>
                  <a:schemeClr val="tx1">
                    <a:tint val="75000"/>
                  </a:schemeClr>
                </a:solidFill>
              </a:defRPr>
            </a:lvl2pPr>
            <a:lvl3pPr marL="913832" indent="0">
              <a:buNone/>
              <a:defRPr sz="1600">
                <a:solidFill>
                  <a:schemeClr val="tx1">
                    <a:tint val="75000"/>
                  </a:schemeClr>
                </a:solidFill>
              </a:defRPr>
            </a:lvl3pPr>
            <a:lvl4pPr marL="1370749" indent="0">
              <a:buNone/>
              <a:defRPr sz="1400">
                <a:solidFill>
                  <a:schemeClr val="tx1">
                    <a:tint val="75000"/>
                  </a:schemeClr>
                </a:solidFill>
              </a:defRPr>
            </a:lvl4pPr>
            <a:lvl5pPr marL="1827667" indent="0">
              <a:buNone/>
              <a:defRPr sz="1400">
                <a:solidFill>
                  <a:schemeClr val="tx1">
                    <a:tint val="75000"/>
                  </a:schemeClr>
                </a:solidFill>
              </a:defRPr>
            </a:lvl5pPr>
            <a:lvl6pPr marL="2284585" indent="0">
              <a:buNone/>
              <a:defRPr sz="1400">
                <a:solidFill>
                  <a:schemeClr val="tx1">
                    <a:tint val="75000"/>
                  </a:schemeClr>
                </a:solidFill>
              </a:defRPr>
            </a:lvl6pPr>
            <a:lvl7pPr marL="2741501" indent="0">
              <a:buNone/>
              <a:defRPr sz="1400">
                <a:solidFill>
                  <a:schemeClr val="tx1">
                    <a:tint val="75000"/>
                  </a:schemeClr>
                </a:solidFill>
              </a:defRPr>
            </a:lvl7pPr>
            <a:lvl8pPr marL="3198416" indent="0">
              <a:buNone/>
              <a:defRPr sz="1400">
                <a:solidFill>
                  <a:schemeClr val="tx1">
                    <a:tint val="75000"/>
                  </a:schemeClr>
                </a:solidFill>
              </a:defRPr>
            </a:lvl8pPr>
            <a:lvl9pPr marL="3655334"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68127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15" y="1600209"/>
            <a:ext cx="4038601" cy="4525963"/>
          </a:xfrm>
        </p:spPr>
        <p:txBody>
          <a:bodyPr lIns="91384" tIns="45693" rIns="91384" bIns="4569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14" y="1600209"/>
            <a:ext cx="4038601" cy="4525963"/>
          </a:xfrm>
        </p:spPr>
        <p:txBody>
          <a:bodyPr lIns="91384" tIns="45693" rIns="91384" bIns="4569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1724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24"/>
            <a:ext cx="4040188" cy="639763"/>
          </a:xfrm>
        </p:spPr>
        <p:txBody>
          <a:bodyPr lIns="91384" tIns="45693" rIns="91384" bIns="45693" anchor="b"/>
          <a:lstStyle>
            <a:lvl1pPr marL="0" indent="0">
              <a:buNone/>
              <a:defRPr sz="2400" b="1"/>
            </a:lvl1pPr>
            <a:lvl2pPr marL="456917" indent="0">
              <a:buNone/>
              <a:defRPr sz="2000" b="1"/>
            </a:lvl2pPr>
            <a:lvl3pPr marL="913832" indent="0">
              <a:buNone/>
              <a:defRPr sz="1800" b="1"/>
            </a:lvl3pPr>
            <a:lvl4pPr marL="1370749" indent="0">
              <a:buNone/>
              <a:defRPr sz="1600" b="1"/>
            </a:lvl4pPr>
            <a:lvl5pPr marL="1827667" indent="0">
              <a:buNone/>
              <a:defRPr sz="1600" b="1"/>
            </a:lvl5pPr>
            <a:lvl6pPr marL="2284585" indent="0">
              <a:buNone/>
              <a:defRPr sz="1600" b="1"/>
            </a:lvl6pPr>
            <a:lvl7pPr marL="2741501" indent="0">
              <a:buNone/>
              <a:defRPr sz="1600" b="1"/>
            </a:lvl7pPr>
            <a:lvl8pPr marL="3198416" indent="0">
              <a:buNone/>
              <a:defRPr sz="1600" b="1"/>
            </a:lvl8pPr>
            <a:lvl9pPr marL="36553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9"/>
            <a:ext cx="4040188" cy="3951288"/>
          </a:xfrm>
        </p:spPr>
        <p:txBody>
          <a:bodyPr lIns="91384" tIns="45693" rIns="91384" bIns="4569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24"/>
            <a:ext cx="4041774" cy="639763"/>
          </a:xfrm>
        </p:spPr>
        <p:txBody>
          <a:bodyPr lIns="91384" tIns="45693" rIns="91384" bIns="45693" anchor="b"/>
          <a:lstStyle>
            <a:lvl1pPr marL="0" indent="0">
              <a:buNone/>
              <a:defRPr sz="2400" b="1"/>
            </a:lvl1pPr>
            <a:lvl2pPr marL="456917" indent="0">
              <a:buNone/>
              <a:defRPr sz="2000" b="1"/>
            </a:lvl2pPr>
            <a:lvl3pPr marL="913832" indent="0">
              <a:buNone/>
              <a:defRPr sz="1800" b="1"/>
            </a:lvl3pPr>
            <a:lvl4pPr marL="1370749" indent="0">
              <a:buNone/>
              <a:defRPr sz="1600" b="1"/>
            </a:lvl4pPr>
            <a:lvl5pPr marL="1827667" indent="0">
              <a:buNone/>
              <a:defRPr sz="1600" b="1"/>
            </a:lvl5pPr>
            <a:lvl6pPr marL="2284585" indent="0">
              <a:buNone/>
              <a:defRPr sz="1600" b="1"/>
            </a:lvl6pPr>
            <a:lvl7pPr marL="2741501" indent="0">
              <a:buNone/>
              <a:defRPr sz="1600" b="1"/>
            </a:lvl7pPr>
            <a:lvl8pPr marL="3198416" indent="0">
              <a:buNone/>
              <a:defRPr sz="1600" b="1"/>
            </a:lvl8pPr>
            <a:lvl9pPr marL="36553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9"/>
            <a:ext cx="4041774" cy="3951288"/>
          </a:xfrm>
        </p:spPr>
        <p:txBody>
          <a:bodyPr lIns="91384" tIns="45693" rIns="91384" bIns="4569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36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724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977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62"/>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2" y="273067"/>
            <a:ext cx="5111749" cy="5853113"/>
          </a:xfrm>
        </p:spPr>
        <p:txBody>
          <a:bodyPr lIns="91384" tIns="45693" rIns="91384" bIns="4569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435112"/>
            <a:ext cx="3008313" cy="4691063"/>
          </a:xfrm>
        </p:spPr>
        <p:txBody>
          <a:bodyPr lIns="91384" tIns="45693" rIns="91384" bIns="45693"/>
          <a:lstStyle>
            <a:lvl1pPr marL="0" indent="0">
              <a:buNone/>
              <a:defRPr sz="1400"/>
            </a:lvl1pPr>
            <a:lvl2pPr marL="456917" indent="0">
              <a:buNone/>
              <a:defRPr sz="1200"/>
            </a:lvl2pPr>
            <a:lvl3pPr marL="913832" indent="0">
              <a:buNone/>
              <a:defRPr sz="1000"/>
            </a:lvl3pPr>
            <a:lvl4pPr marL="1370749" indent="0">
              <a:buNone/>
              <a:defRPr sz="900"/>
            </a:lvl4pPr>
            <a:lvl5pPr marL="1827667" indent="0">
              <a:buNone/>
              <a:defRPr sz="900"/>
            </a:lvl5pPr>
            <a:lvl6pPr marL="2284585" indent="0">
              <a:buNone/>
              <a:defRPr sz="900"/>
            </a:lvl6pPr>
            <a:lvl7pPr marL="2741501" indent="0">
              <a:buNone/>
              <a:defRPr sz="900"/>
            </a:lvl7pPr>
            <a:lvl8pPr marL="3198416" indent="0">
              <a:buNone/>
              <a:defRPr sz="900"/>
            </a:lvl8pPr>
            <a:lvl9pPr marL="3655334" indent="0">
              <a:buNone/>
              <a:defRPr sz="900"/>
            </a:lvl9pPr>
          </a:lstStyle>
          <a:p>
            <a:pPr lvl="0"/>
            <a:r>
              <a:rPr lang="en-US"/>
              <a:t>Click to edit Master text styles</a:t>
            </a:r>
          </a:p>
        </p:txBody>
      </p:sp>
    </p:spTree>
    <p:extLst>
      <p:ext uri="{BB962C8B-B14F-4D97-AF65-F5344CB8AC3E}">
        <p14:creationId xmlns:p14="http://schemas.microsoft.com/office/powerpoint/2010/main" val="2095965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12"/>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5"/>
            <a:ext cx="5486400" cy="4114800"/>
          </a:xfrm>
        </p:spPr>
        <p:txBody>
          <a:bodyPr vert="horz" wrap="square" lIns="91384" tIns="45693" rIns="91384" bIns="45693" numCol="1" rtlCol="0" anchor="t" anchorCtr="0" compatLnSpc="1">
            <a:prstTxWarp prst="textNoShape">
              <a:avLst/>
            </a:prstTxWarp>
            <a:normAutofit/>
          </a:bodyPr>
          <a:lstStyle>
            <a:lvl1pPr marL="0" indent="0">
              <a:buNone/>
              <a:defRPr sz="3200"/>
            </a:lvl1pPr>
            <a:lvl2pPr marL="456917" indent="0">
              <a:buNone/>
              <a:defRPr sz="2800"/>
            </a:lvl2pPr>
            <a:lvl3pPr marL="913832" indent="0">
              <a:buNone/>
              <a:defRPr sz="2400"/>
            </a:lvl3pPr>
            <a:lvl4pPr marL="1370749" indent="0">
              <a:buNone/>
              <a:defRPr sz="2000"/>
            </a:lvl4pPr>
            <a:lvl5pPr marL="1827667" indent="0">
              <a:buNone/>
              <a:defRPr sz="2000"/>
            </a:lvl5pPr>
            <a:lvl6pPr marL="2284585" indent="0">
              <a:buNone/>
              <a:defRPr sz="2000"/>
            </a:lvl6pPr>
            <a:lvl7pPr marL="2741501" indent="0">
              <a:buNone/>
              <a:defRPr sz="2000"/>
            </a:lvl7pPr>
            <a:lvl8pPr marL="3198416" indent="0">
              <a:buNone/>
              <a:defRPr sz="2000"/>
            </a:lvl8pPr>
            <a:lvl9pPr marL="3655334" indent="0">
              <a:buNone/>
              <a:defRPr sz="2000"/>
            </a:lvl9pPr>
          </a:lstStyle>
          <a:p>
            <a:pPr lvl="0"/>
            <a:endParaRPr lang="en-US" noProof="0"/>
          </a:p>
        </p:txBody>
      </p:sp>
      <p:sp>
        <p:nvSpPr>
          <p:cNvPr id="4" name="Text Placeholder 3"/>
          <p:cNvSpPr>
            <a:spLocks noGrp="1"/>
          </p:cNvSpPr>
          <p:nvPr>
            <p:ph type="body" sz="half" idx="2"/>
          </p:nvPr>
        </p:nvSpPr>
        <p:spPr>
          <a:xfrm>
            <a:off x="1792289" y="5367354"/>
            <a:ext cx="5486400" cy="804863"/>
          </a:xfrm>
        </p:spPr>
        <p:txBody>
          <a:bodyPr lIns="91384" tIns="45693" rIns="91384" bIns="45693"/>
          <a:lstStyle>
            <a:lvl1pPr marL="0" indent="0">
              <a:buNone/>
              <a:defRPr sz="1400"/>
            </a:lvl1pPr>
            <a:lvl2pPr marL="456917" indent="0">
              <a:buNone/>
              <a:defRPr sz="1200"/>
            </a:lvl2pPr>
            <a:lvl3pPr marL="913832" indent="0">
              <a:buNone/>
              <a:defRPr sz="1000"/>
            </a:lvl3pPr>
            <a:lvl4pPr marL="1370749" indent="0">
              <a:buNone/>
              <a:defRPr sz="900"/>
            </a:lvl4pPr>
            <a:lvl5pPr marL="1827667" indent="0">
              <a:buNone/>
              <a:defRPr sz="900"/>
            </a:lvl5pPr>
            <a:lvl6pPr marL="2284585" indent="0">
              <a:buNone/>
              <a:defRPr sz="900"/>
            </a:lvl6pPr>
            <a:lvl7pPr marL="2741501" indent="0">
              <a:buNone/>
              <a:defRPr sz="900"/>
            </a:lvl7pPr>
            <a:lvl8pPr marL="3198416" indent="0">
              <a:buNone/>
              <a:defRPr sz="900"/>
            </a:lvl8pPr>
            <a:lvl9pPr marL="3655334" indent="0">
              <a:buNone/>
              <a:defRPr sz="900"/>
            </a:lvl9pPr>
          </a:lstStyle>
          <a:p>
            <a:pPr lvl="0"/>
            <a:r>
              <a:rPr lang="en-US"/>
              <a:t>Click to edit Master text styles</a:t>
            </a:r>
          </a:p>
        </p:txBody>
      </p:sp>
    </p:spTree>
    <p:extLst>
      <p:ext uri="{BB962C8B-B14F-4D97-AF65-F5344CB8AC3E}">
        <p14:creationId xmlns:p14="http://schemas.microsoft.com/office/powerpoint/2010/main" val="160278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574" y="275167"/>
            <a:ext cx="822885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4" tIns="45693" rIns="91384" bIns="45693" numCol="1" anchor="ctr" anchorCtr="0" compatLnSpc="1">
            <a:prstTxWarp prst="textNoShape">
              <a:avLst/>
            </a:prstTxWarp>
          </a:bodyPr>
          <a:lstStyle/>
          <a:p>
            <a:pPr lvl="0"/>
            <a:r>
              <a:rPr lang="en-US" altLang="vi-VN"/>
              <a:t>Click to edit Master title style</a:t>
            </a:r>
          </a:p>
        </p:txBody>
      </p:sp>
    </p:spTree>
    <p:extLst>
      <p:ext uri="{BB962C8B-B14F-4D97-AF65-F5344CB8AC3E}">
        <p14:creationId xmlns:p14="http://schemas.microsoft.com/office/powerpoint/2010/main" val="401471424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6917" algn="ctr" rtl="0" fontAlgn="base">
        <a:spcBef>
          <a:spcPct val="0"/>
        </a:spcBef>
        <a:spcAft>
          <a:spcPct val="0"/>
        </a:spcAft>
        <a:defRPr sz="4400">
          <a:solidFill>
            <a:schemeClr val="tx1"/>
          </a:solidFill>
          <a:latin typeface="Calibri" pitchFamily="34" charset="0"/>
        </a:defRPr>
      </a:lvl6pPr>
      <a:lvl7pPr marL="913832" algn="ctr" rtl="0" fontAlgn="base">
        <a:spcBef>
          <a:spcPct val="0"/>
        </a:spcBef>
        <a:spcAft>
          <a:spcPct val="0"/>
        </a:spcAft>
        <a:defRPr sz="4400">
          <a:solidFill>
            <a:schemeClr val="tx1"/>
          </a:solidFill>
          <a:latin typeface="Calibri" pitchFamily="34" charset="0"/>
        </a:defRPr>
      </a:lvl7pPr>
      <a:lvl8pPr marL="1370749" algn="ctr" rtl="0" fontAlgn="base">
        <a:spcBef>
          <a:spcPct val="0"/>
        </a:spcBef>
        <a:spcAft>
          <a:spcPct val="0"/>
        </a:spcAft>
        <a:defRPr sz="4400">
          <a:solidFill>
            <a:schemeClr val="tx1"/>
          </a:solidFill>
          <a:latin typeface="Calibri" pitchFamily="34" charset="0"/>
        </a:defRPr>
      </a:lvl8pPr>
      <a:lvl9pPr marL="1827667" algn="ctr" rtl="0" fontAlgn="base">
        <a:spcBef>
          <a:spcPct val="0"/>
        </a:spcBef>
        <a:spcAft>
          <a:spcPct val="0"/>
        </a:spcAft>
        <a:defRPr sz="4400">
          <a:solidFill>
            <a:schemeClr val="tx1"/>
          </a:solidFill>
          <a:latin typeface="Calibri" pitchFamily="34" charset="0"/>
        </a:defRPr>
      </a:lvl9pPr>
    </p:titleStyle>
    <p:bodyStyle>
      <a:lvl1pPr marL="340816" indent="-340816"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0393" indent="-283123"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038" indent="-226498"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308" indent="-226498"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4509" indent="-226498"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044" indent="-228460"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958" indent="-228460"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876" indent="-228460"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793" indent="-228460" algn="l" defTabSz="9138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32" rtl="0" eaLnBrk="1" latinLnBrk="0" hangingPunct="1">
        <a:defRPr sz="1800" kern="1200">
          <a:solidFill>
            <a:schemeClr val="tx1"/>
          </a:solidFill>
          <a:latin typeface="+mn-lt"/>
          <a:ea typeface="+mn-ea"/>
          <a:cs typeface="+mn-cs"/>
        </a:defRPr>
      </a:lvl1pPr>
      <a:lvl2pPr marL="456917" algn="l" defTabSz="913832" rtl="0" eaLnBrk="1" latinLnBrk="0" hangingPunct="1">
        <a:defRPr sz="1800" kern="1200">
          <a:solidFill>
            <a:schemeClr val="tx1"/>
          </a:solidFill>
          <a:latin typeface="+mn-lt"/>
          <a:ea typeface="+mn-ea"/>
          <a:cs typeface="+mn-cs"/>
        </a:defRPr>
      </a:lvl2pPr>
      <a:lvl3pPr marL="913832" algn="l" defTabSz="913832" rtl="0" eaLnBrk="1" latinLnBrk="0" hangingPunct="1">
        <a:defRPr sz="1800" kern="1200">
          <a:solidFill>
            <a:schemeClr val="tx1"/>
          </a:solidFill>
          <a:latin typeface="+mn-lt"/>
          <a:ea typeface="+mn-ea"/>
          <a:cs typeface="+mn-cs"/>
        </a:defRPr>
      </a:lvl3pPr>
      <a:lvl4pPr marL="1370749" algn="l" defTabSz="913832" rtl="0" eaLnBrk="1" latinLnBrk="0" hangingPunct="1">
        <a:defRPr sz="1800" kern="1200">
          <a:solidFill>
            <a:schemeClr val="tx1"/>
          </a:solidFill>
          <a:latin typeface="+mn-lt"/>
          <a:ea typeface="+mn-ea"/>
          <a:cs typeface="+mn-cs"/>
        </a:defRPr>
      </a:lvl4pPr>
      <a:lvl5pPr marL="1827667" algn="l" defTabSz="913832" rtl="0" eaLnBrk="1" latinLnBrk="0" hangingPunct="1">
        <a:defRPr sz="1800" kern="1200">
          <a:solidFill>
            <a:schemeClr val="tx1"/>
          </a:solidFill>
          <a:latin typeface="+mn-lt"/>
          <a:ea typeface="+mn-ea"/>
          <a:cs typeface="+mn-cs"/>
        </a:defRPr>
      </a:lvl5pPr>
      <a:lvl6pPr marL="2284585" algn="l" defTabSz="913832" rtl="0" eaLnBrk="1" latinLnBrk="0" hangingPunct="1">
        <a:defRPr sz="1800" kern="1200">
          <a:solidFill>
            <a:schemeClr val="tx1"/>
          </a:solidFill>
          <a:latin typeface="+mn-lt"/>
          <a:ea typeface="+mn-ea"/>
          <a:cs typeface="+mn-cs"/>
        </a:defRPr>
      </a:lvl6pPr>
      <a:lvl7pPr marL="2741501" algn="l" defTabSz="913832" rtl="0" eaLnBrk="1" latinLnBrk="0" hangingPunct="1">
        <a:defRPr sz="1800" kern="1200">
          <a:solidFill>
            <a:schemeClr val="tx1"/>
          </a:solidFill>
          <a:latin typeface="+mn-lt"/>
          <a:ea typeface="+mn-ea"/>
          <a:cs typeface="+mn-cs"/>
        </a:defRPr>
      </a:lvl7pPr>
      <a:lvl8pPr marL="3198416" algn="l" defTabSz="913832" rtl="0" eaLnBrk="1" latinLnBrk="0" hangingPunct="1">
        <a:defRPr sz="1800" kern="1200">
          <a:solidFill>
            <a:schemeClr val="tx1"/>
          </a:solidFill>
          <a:latin typeface="+mn-lt"/>
          <a:ea typeface="+mn-ea"/>
          <a:cs typeface="+mn-cs"/>
        </a:defRPr>
      </a:lvl8pPr>
      <a:lvl9pPr marL="3655334" algn="l" defTabSz="9138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5EF673A-195C-472C-8168-4E1B3E629D21}" type="datetimeFigureOut">
              <a:rPr lang="en-US" smtClean="0"/>
              <a:pPr/>
              <a:t>2/7/2026</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0C1E9ED-F6DC-429C-A318-7B2FCA582A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3.xml"/><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slide" Target="slide4.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gif"/><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gif"/><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2.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gi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py of KJ027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758162" y="2286000"/>
            <a:ext cx="7664098" cy="101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1" tIns="45675" rIns="91351" bIns="45675">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615391" fontAlgn="base">
              <a:spcBef>
                <a:spcPct val="50000"/>
              </a:spcBef>
              <a:spcAft>
                <a:spcPct val="0"/>
              </a:spcAft>
            </a:pPr>
            <a:r>
              <a:rPr lang="en-US" altLang="en-US" sz="6000" b="1" dirty="0">
                <a:solidFill>
                  <a:srgbClr val="FF0000"/>
                </a:solidFill>
                <a:latin typeface="Times New Roman" pitchFamily="18" charset="0"/>
                <a:cs typeface="Times New Roman" pitchFamily="18" charset="0"/>
              </a:rPr>
              <a:t>MÔN:CÔNG NGHỆ 6</a:t>
            </a:r>
          </a:p>
        </p:txBody>
      </p:sp>
      <p:sp>
        <p:nvSpPr>
          <p:cNvPr id="5" name="Title 1">
            <a:extLst>
              <a:ext uri="{FF2B5EF4-FFF2-40B4-BE49-F238E27FC236}">
                <a16:creationId xmlns:a16="http://schemas.microsoft.com/office/drawing/2014/main" id="{1263D99D-4862-4731-844D-4035B18A72AC}"/>
              </a:ext>
            </a:extLst>
          </p:cNvPr>
          <p:cNvSpPr txBox="1">
            <a:spLocks/>
          </p:cNvSpPr>
          <p:nvPr/>
        </p:nvSpPr>
        <p:spPr>
          <a:xfrm>
            <a:off x="639309" y="4117547"/>
            <a:ext cx="7772400" cy="147002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6917" algn="ctr" rtl="0" fontAlgn="base">
              <a:spcBef>
                <a:spcPct val="0"/>
              </a:spcBef>
              <a:spcAft>
                <a:spcPct val="0"/>
              </a:spcAft>
              <a:defRPr sz="4400">
                <a:solidFill>
                  <a:schemeClr val="tx1"/>
                </a:solidFill>
                <a:latin typeface="Calibri" pitchFamily="34" charset="0"/>
              </a:defRPr>
            </a:lvl6pPr>
            <a:lvl7pPr marL="913832" algn="ctr" rtl="0" fontAlgn="base">
              <a:spcBef>
                <a:spcPct val="0"/>
              </a:spcBef>
              <a:spcAft>
                <a:spcPct val="0"/>
              </a:spcAft>
              <a:defRPr sz="4400">
                <a:solidFill>
                  <a:schemeClr val="tx1"/>
                </a:solidFill>
                <a:latin typeface="Calibri" pitchFamily="34" charset="0"/>
              </a:defRPr>
            </a:lvl7pPr>
            <a:lvl8pPr marL="1370749" algn="ctr" rtl="0" fontAlgn="base">
              <a:spcBef>
                <a:spcPct val="0"/>
              </a:spcBef>
              <a:spcAft>
                <a:spcPct val="0"/>
              </a:spcAft>
              <a:defRPr sz="4400">
                <a:solidFill>
                  <a:schemeClr val="tx1"/>
                </a:solidFill>
                <a:latin typeface="Calibri" pitchFamily="34" charset="0"/>
              </a:defRPr>
            </a:lvl8pPr>
            <a:lvl9pPr marL="1827667" algn="ctr" rtl="0" fontAlgn="base">
              <a:spcBef>
                <a:spcPct val="0"/>
              </a:spcBef>
              <a:spcAft>
                <a:spcPct val="0"/>
              </a:spcAft>
              <a:defRPr sz="4400">
                <a:solidFill>
                  <a:schemeClr val="tx1"/>
                </a:solidFill>
                <a:latin typeface="Calibri" pitchFamily="34" charset="0"/>
              </a:defRPr>
            </a:lvl9pPr>
          </a:lstStyle>
          <a:p>
            <a:pPr defTabSz="914400"/>
            <a:r>
              <a:rPr lang="en-US" sz="3600" b="1" dirty="0">
                <a:solidFill>
                  <a:srgbClr val="FF0000"/>
                </a:solidFill>
                <a:latin typeface="Times New Roman" panose="02020603050405020304" pitchFamily="18" charset="0"/>
                <a:cs typeface="Times New Roman" panose="02020603050405020304" pitchFamily="18" charset="0"/>
              </a:rPr>
              <a:t>GV: TRIỆU THỊ THANH XUYÊN</a:t>
            </a:r>
          </a:p>
        </p:txBody>
      </p:sp>
    </p:spTree>
    <p:extLst>
      <p:ext uri="{BB962C8B-B14F-4D97-AF65-F5344CB8AC3E}">
        <p14:creationId xmlns:p14="http://schemas.microsoft.com/office/powerpoint/2010/main" val="399436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circle(in)">
                                      <p:cBhvr>
                                        <p:cTn id="21" dur="20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 calcmode="lin" valueType="num">
                                      <p:cBhvr>
                                        <p:cTn id="26"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2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97589045"/>
              </p:ext>
            </p:extLst>
          </p:nvPr>
        </p:nvGraphicFramePr>
        <p:xfrm>
          <a:off x="152400" y="304800"/>
          <a:ext cx="8839200" cy="6032503"/>
        </p:xfrm>
        <a:graphic>
          <a:graphicData uri="http://schemas.openxmlformats.org/drawingml/2006/table">
            <a:tbl>
              <a:tblPr firstRow="1" bandRow="1">
                <a:tableStyleId>{5C22544A-7EE6-4342-B048-85BDC9FD1C3A}</a:tableStyleId>
              </a:tblPr>
              <a:tblGrid>
                <a:gridCol w="1564460">
                  <a:extLst>
                    <a:ext uri="{9D8B030D-6E8A-4147-A177-3AD203B41FA5}">
                      <a16:colId xmlns:a16="http://schemas.microsoft.com/office/drawing/2014/main" val="20000"/>
                    </a:ext>
                  </a:extLst>
                </a:gridCol>
                <a:gridCol w="2503136">
                  <a:extLst>
                    <a:ext uri="{9D8B030D-6E8A-4147-A177-3AD203B41FA5}">
                      <a16:colId xmlns:a16="http://schemas.microsoft.com/office/drawing/2014/main" val="20001"/>
                    </a:ext>
                  </a:extLst>
                </a:gridCol>
                <a:gridCol w="4771604">
                  <a:extLst>
                    <a:ext uri="{9D8B030D-6E8A-4147-A177-3AD203B41FA5}">
                      <a16:colId xmlns:a16="http://schemas.microsoft.com/office/drawing/2014/main" val="20002"/>
                    </a:ext>
                  </a:extLst>
                </a:gridCol>
              </a:tblGrid>
              <a:tr h="563724">
                <a:tc>
                  <a:txBody>
                    <a:bodyPr/>
                    <a:lstStyle/>
                    <a:p>
                      <a:pPr algn="ctr"/>
                      <a:r>
                        <a:rPr lang="en-US" sz="1800" dirty="0" err="1">
                          <a:latin typeface="Times New Roman" pitchFamily="18" charset="0"/>
                          <a:cs typeface="Times New Roman" pitchFamily="18" charset="0"/>
                        </a:rPr>
                        <a:t>Đồ</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dùng</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điện</a:t>
                      </a:r>
                      <a:endParaRPr lang="en-US" sz="1800" dirty="0">
                        <a:latin typeface="Times New Roman" pitchFamily="18" charset="0"/>
                        <a:cs typeface="Times New Roman" pitchFamily="18" charset="0"/>
                      </a:endParaRPr>
                    </a:p>
                  </a:txBody>
                  <a:tcPr anchor="ctr"/>
                </a:tc>
                <a:tc>
                  <a:txBody>
                    <a:bodyPr/>
                    <a:lstStyle/>
                    <a:p>
                      <a:pPr algn="ctr"/>
                      <a:r>
                        <a:rPr lang="en-US" sz="2400" dirty="0" err="1">
                          <a:latin typeface="Times New Roman" pitchFamily="18" charset="0"/>
                          <a:cs typeface="Times New Roman" pitchFamily="18" charset="0"/>
                        </a:rPr>
                        <a:t>Tên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gọi</a:t>
                      </a:r>
                      <a:endParaRPr lang="en-US" sz="2400" dirty="0">
                        <a:latin typeface="Times New Roman" pitchFamily="18" charset="0"/>
                        <a:cs typeface="Times New Roman" pitchFamily="18" charset="0"/>
                      </a:endParaRPr>
                    </a:p>
                  </a:txBody>
                  <a:tcPr anchor="ctr"/>
                </a:tc>
                <a:tc>
                  <a:txBody>
                    <a:bodyPr/>
                    <a:lstStyle/>
                    <a:p>
                      <a:pPr algn="ctr"/>
                      <a:r>
                        <a:rPr lang="en-US" sz="2400" dirty="0" err="1">
                          <a:latin typeface="Times New Roman" pitchFamily="18" charset="0"/>
                          <a:cs typeface="Times New Roman" pitchFamily="18" charset="0"/>
                        </a:rPr>
                        <a:t>Công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dụng</a:t>
                      </a:r>
                      <a:endParaRPr lang="en-US" sz="2400" dirty="0">
                        <a:latin typeface="Times New Roman" pitchFamily="18" charset="0"/>
                        <a:cs typeface="Times New Roman" pitchFamily="18" charset="0"/>
                      </a:endParaRPr>
                    </a:p>
                  </a:txBody>
                  <a:tcPr anchor="ctr"/>
                </a:tc>
                <a:extLst>
                  <a:ext uri="{0D108BD9-81ED-4DB2-BD59-A6C34878D82A}">
                    <a16:rowId xmlns:a16="http://schemas.microsoft.com/office/drawing/2014/main" val="10000"/>
                  </a:ext>
                </a:extLst>
              </a:tr>
              <a:tr h="626901">
                <a:tc>
                  <a:txBody>
                    <a:bodyPr/>
                    <a:lstStyle/>
                    <a:p>
                      <a:pPr algn="ctr"/>
                      <a:r>
                        <a:rPr lang="en-US" sz="2400" dirty="0">
                          <a:latin typeface="Times New Roman" pitchFamily="18" charset="0"/>
                          <a:cs typeface="Times New Roman" pitchFamily="18" charset="0"/>
                        </a:rPr>
                        <a:t>a.</a:t>
                      </a:r>
                    </a:p>
                  </a:txBody>
                  <a:tcPr anchor="ctr"/>
                </a:tc>
                <a:tc>
                  <a:txBody>
                    <a:bodyPr/>
                    <a:lstStyle/>
                    <a:p>
                      <a:r>
                        <a:rPr lang="en-US" sz="2400" dirty="0" err="1">
                          <a:latin typeface="Times New Roman" pitchFamily="18" charset="0"/>
                          <a:cs typeface="Times New Roman" pitchFamily="18" charset="0"/>
                        </a:rPr>
                        <a:t>Bàn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là</a:t>
                      </a:r>
                      <a:endParaRPr lang="en-US" sz="2400" dirty="0">
                        <a:latin typeface="Times New Roman" pitchFamily="18" charset="0"/>
                        <a:cs typeface="Times New Roman" pitchFamily="18" charset="0"/>
                      </a:endParaRPr>
                    </a:p>
                  </a:txBody>
                  <a:tcPr anchor="ctr"/>
                </a:tc>
                <a:tc>
                  <a:txBody>
                    <a:bodyPr/>
                    <a:lstStyle/>
                    <a:p>
                      <a:r>
                        <a:rPr lang="vi-VN" sz="2400" dirty="0">
                          <a:latin typeface="Times New Roman" pitchFamily="18" charset="0"/>
                          <a:cs typeface="Times New Roman" pitchFamily="18" charset="0"/>
                        </a:rPr>
                        <a:t>Giúp </a:t>
                      </a:r>
                      <a:r>
                        <a:rPr lang="en-US" sz="2400" dirty="0" err="1">
                          <a:latin typeface="Times New Roman" pitchFamily="18" charset="0"/>
                          <a:cs typeface="Times New Roman" pitchFamily="18" charset="0"/>
                        </a:rPr>
                        <a:t>Là</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phẳng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quần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áo</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635001">
                <a:tc>
                  <a:txBody>
                    <a:bodyPr/>
                    <a:lstStyle/>
                    <a:p>
                      <a:pPr algn="ctr"/>
                      <a:r>
                        <a:rPr lang="en-US" sz="2400" dirty="0">
                          <a:latin typeface="Times New Roman" pitchFamily="18" charset="0"/>
                          <a:cs typeface="Times New Roman" pitchFamily="18" charset="0"/>
                        </a:rPr>
                        <a:t>b.</a:t>
                      </a:r>
                    </a:p>
                  </a:txBody>
                  <a:tcPr anchor="ctr"/>
                </a:tc>
                <a:tc>
                  <a:txBody>
                    <a:bodyPr/>
                    <a:lstStyle/>
                    <a:p>
                      <a:r>
                        <a:rPr lang="en-US" sz="2400" dirty="0" err="1">
                          <a:latin typeface="Times New Roman" pitchFamily="18" charset="0"/>
                          <a:cs typeface="Times New Roman" pitchFamily="18" charset="0"/>
                        </a:rPr>
                        <a:t>Ấm</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siêu</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tốc</a:t>
                      </a:r>
                      <a:endParaRPr lang="en-US" sz="2400" dirty="0">
                        <a:latin typeface="Times New Roman" pitchFamily="18" charset="0"/>
                        <a:cs typeface="Times New Roman" pitchFamily="18" charset="0"/>
                      </a:endParaRPr>
                    </a:p>
                  </a:txBody>
                  <a:tcPr anchor="ctr"/>
                </a:tc>
                <a:tc>
                  <a:txBody>
                    <a:bodyPr/>
                    <a:lstStyle/>
                    <a:p>
                      <a:r>
                        <a:rPr lang="vi-VN" sz="2400" dirty="0">
                          <a:latin typeface="Times New Roman" pitchFamily="18" charset="0"/>
                          <a:cs typeface="Times New Roman" pitchFamily="18" charset="0"/>
                        </a:rPr>
                        <a:t>Giúp đ</a:t>
                      </a:r>
                      <a:r>
                        <a:rPr lang="en-US" sz="2400" dirty="0">
                          <a:latin typeface="Times New Roman" pitchFamily="18" charset="0"/>
                          <a:cs typeface="Times New Roman" pitchFamily="18" charset="0"/>
                        </a:rPr>
                        <a:t>un</a:t>
                      </a:r>
                      <a:r>
                        <a:rPr lang="vi-VN" sz="2400" dirty="0">
                          <a:latin typeface="Times New Roman" pitchFamily="18" charset="0"/>
                          <a:cs typeface="Times New Roman" pitchFamily="18" charset="0"/>
                        </a:rPr>
                        <a:t> nước nhanh sôi hơn</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635001">
                <a:tc>
                  <a:txBody>
                    <a:bodyPr/>
                    <a:lstStyle/>
                    <a:p>
                      <a:pPr algn="ctr"/>
                      <a:r>
                        <a:rPr lang="en-US" sz="2400" dirty="0">
                          <a:latin typeface="Times New Roman" pitchFamily="18" charset="0"/>
                          <a:cs typeface="Times New Roman" pitchFamily="18" charset="0"/>
                        </a:rPr>
                        <a:t>c.</a:t>
                      </a:r>
                    </a:p>
                  </a:txBody>
                  <a:tcPr anchor="ctr"/>
                </a:tc>
                <a:tc>
                  <a:txBody>
                    <a:bodyPr/>
                    <a:lstStyle/>
                    <a:p>
                      <a:r>
                        <a:rPr lang="en-US" sz="2400" dirty="0" err="1">
                          <a:latin typeface="Times New Roman" pitchFamily="18" charset="0"/>
                          <a:cs typeface="Times New Roman" pitchFamily="18" charset="0"/>
                        </a:rPr>
                        <a:t>Máy</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xay</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sinh</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tố</a:t>
                      </a:r>
                      <a:endParaRPr lang="en-US" sz="2400" dirty="0">
                        <a:latin typeface="Times New Roman" pitchFamily="18" charset="0"/>
                        <a:cs typeface="Times New Roman" pitchFamily="18" charset="0"/>
                      </a:endParaRPr>
                    </a:p>
                  </a:txBody>
                  <a:tcPr anchor="ctr"/>
                </a:tc>
                <a:tc>
                  <a:txBody>
                    <a:bodyPr/>
                    <a:lstStyle/>
                    <a:p>
                      <a:r>
                        <a:rPr lang="en-US" sz="2400" dirty="0">
                          <a:latin typeface="Times New Roman" pitchFamily="18" charset="0"/>
                          <a:cs typeface="Times New Roman" pitchFamily="18" charset="0"/>
                        </a:rPr>
                        <a:t>Xay </a:t>
                      </a:r>
                      <a:r>
                        <a:rPr lang="en-US" sz="2400" dirty="0" err="1">
                          <a:latin typeface="Times New Roman" pitchFamily="18" charset="0"/>
                          <a:cs typeface="Times New Roman" pitchFamily="18" charset="0"/>
                        </a:rPr>
                        <a:t>nhỏ</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đồ</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ăn</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476250">
                <a:tc>
                  <a:txBody>
                    <a:bodyPr/>
                    <a:lstStyle/>
                    <a:p>
                      <a:pPr algn="ctr"/>
                      <a:r>
                        <a:rPr lang="en-US" sz="2400" dirty="0">
                          <a:latin typeface="Times New Roman" pitchFamily="18" charset="0"/>
                          <a:cs typeface="Times New Roman" pitchFamily="18" charset="0"/>
                        </a:rPr>
                        <a:t>d.</a:t>
                      </a:r>
                    </a:p>
                  </a:txBody>
                  <a:tcPr anchor="ctr"/>
                </a:tc>
                <a:tc>
                  <a:txBody>
                    <a:bodyPr/>
                    <a:lstStyle/>
                    <a:p>
                      <a:r>
                        <a:rPr lang="en-US" sz="2400" dirty="0" err="1">
                          <a:latin typeface="Times New Roman" pitchFamily="18" charset="0"/>
                          <a:cs typeface="Times New Roman" pitchFamily="18" charset="0"/>
                        </a:rPr>
                        <a:t>Đèn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bàn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học</a:t>
                      </a:r>
                      <a:endParaRPr lang="en-US" sz="2400" dirty="0">
                        <a:latin typeface="Times New Roman" pitchFamily="18" charset="0"/>
                        <a:cs typeface="Times New Roman" pitchFamily="18" charset="0"/>
                      </a:endParaRPr>
                    </a:p>
                  </a:txBody>
                  <a:tcPr anchor="ctr"/>
                </a:tc>
                <a:tc>
                  <a:txBody>
                    <a:bodyPr/>
                    <a:lstStyle/>
                    <a:p>
                      <a:r>
                        <a:rPr lang="en-US" sz="2400" dirty="0" err="1">
                          <a:latin typeface="Times New Roman" pitchFamily="18" charset="0"/>
                          <a:cs typeface="Times New Roman" pitchFamily="18" charset="0"/>
                        </a:rPr>
                        <a:t>Thắp</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sáng</a:t>
                      </a:r>
                      <a:r>
                        <a:rPr lang="en-US" sz="2400" baseline="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492126">
                <a:tc>
                  <a:txBody>
                    <a:bodyPr/>
                    <a:lstStyle/>
                    <a:p>
                      <a:pPr algn="ctr"/>
                      <a:r>
                        <a:rPr lang="en-US" sz="2400" dirty="0">
                          <a:latin typeface="Times New Roman" pitchFamily="18" charset="0"/>
                          <a:cs typeface="Times New Roman" pitchFamily="18" charset="0"/>
                        </a:rPr>
                        <a:t>e.</a:t>
                      </a:r>
                    </a:p>
                  </a:txBody>
                  <a:tcPr anchor="ctr"/>
                </a:tc>
                <a:tc>
                  <a:txBody>
                    <a:bodyPr/>
                    <a:lstStyle/>
                    <a:p>
                      <a:r>
                        <a:rPr lang="en-US" sz="2400" dirty="0" err="1">
                          <a:latin typeface="Times New Roman" pitchFamily="18" charset="0"/>
                          <a:cs typeface="Times New Roman" pitchFamily="18" charset="0"/>
                        </a:rPr>
                        <a:t>Máy</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sấy</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tóc</a:t>
                      </a:r>
                      <a:endParaRPr lang="en-US" sz="2400" dirty="0">
                        <a:latin typeface="Times New Roman" pitchFamily="18" charset="0"/>
                        <a:cs typeface="Times New Roman" pitchFamily="18" charset="0"/>
                      </a:endParaRPr>
                    </a:p>
                  </a:txBody>
                  <a:tcPr anchor="ctr"/>
                </a:tc>
                <a:tc>
                  <a:txBody>
                    <a:bodyPr/>
                    <a:lstStyle/>
                    <a:p>
                      <a:r>
                        <a:rPr lang="vi-VN" sz="2400" baseline="0" dirty="0">
                          <a:latin typeface="Times New Roman" pitchFamily="18" charset="0"/>
                          <a:cs typeface="Times New Roman" pitchFamily="18" charset="0"/>
                        </a:rPr>
                        <a:t>Giúp</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khô</a:t>
                      </a:r>
                      <a:r>
                        <a:rPr lang="en-US" sz="2400" baseline="0" dirty="0">
                          <a:latin typeface="Times New Roman" pitchFamily="18" charset="0"/>
                          <a:cs typeface="Times New Roman" pitchFamily="18" charset="0"/>
                        </a:rPr>
                        <a:t> </a:t>
                      </a:r>
                      <a:r>
                        <a:rPr lang="vi-VN" sz="2400" baseline="0" dirty="0">
                          <a:latin typeface="Times New Roman" pitchFamily="18" charset="0"/>
                          <a:cs typeface="Times New Roman" pitchFamily="18" charset="0"/>
                        </a:rPr>
                        <a:t>tóc nhanh hơn</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822960">
                <a:tc>
                  <a:txBody>
                    <a:bodyPr/>
                    <a:lstStyle/>
                    <a:p>
                      <a:pPr algn="ctr"/>
                      <a:r>
                        <a:rPr lang="en-US" sz="2400" dirty="0">
                          <a:latin typeface="Times New Roman" pitchFamily="18" charset="0"/>
                          <a:cs typeface="Times New Roman" pitchFamily="18" charset="0"/>
                        </a:rPr>
                        <a:t>g</a:t>
                      </a:r>
                    </a:p>
                  </a:txBody>
                  <a:tcPr anchor="ctr"/>
                </a:tc>
                <a:tc>
                  <a:txBody>
                    <a:bodyPr/>
                    <a:lstStyle/>
                    <a:p>
                      <a:r>
                        <a:rPr lang="en-US" sz="2400" dirty="0" err="1">
                          <a:latin typeface="Times New Roman" pitchFamily="18" charset="0"/>
                          <a:cs typeface="Times New Roman" pitchFamily="18" charset="0"/>
                        </a:rPr>
                        <a:t>Bếp</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từ</a:t>
                      </a:r>
                      <a:endParaRPr lang="en-US" sz="2400" dirty="0">
                        <a:latin typeface="Times New Roman" pitchFamily="18" charset="0"/>
                        <a:cs typeface="Times New Roman" pitchFamily="18" charset="0"/>
                      </a:endParaRPr>
                    </a:p>
                  </a:txBody>
                  <a:tcPr anchor="ctr"/>
                </a:tc>
                <a:tc>
                  <a:txBody>
                    <a:bodyPr/>
                    <a:lstStyle/>
                    <a:p>
                      <a:r>
                        <a:rPr lang="vi-VN" sz="2400" dirty="0">
                          <a:latin typeface="Times New Roman" pitchFamily="18" charset="0"/>
                          <a:cs typeface="Times New Roman" pitchFamily="18" charset="0"/>
                        </a:rPr>
                        <a:t>Giúp đun nấu tiện lợi,</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nhanh chóng,</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sạch sẽ</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r h="476250">
                <a:tc>
                  <a:txBody>
                    <a:bodyPr/>
                    <a:lstStyle/>
                    <a:p>
                      <a:pPr algn="ctr"/>
                      <a:r>
                        <a:rPr lang="en-US" sz="2400" dirty="0">
                          <a:latin typeface="Times New Roman" pitchFamily="18" charset="0"/>
                          <a:cs typeface="Times New Roman" pitchFamily="18" charset="0"/>
                        </a:rPr>
                        <a:t>h</a:t>
                      </a:r>
                    </a:p>
                  </a:txBody>
                  <a:tcPr anchor="ctr"/>
                </a:tc>
                <a:tc>
                  <a:txBody>
                    <a:bodyPr/>
                    <a:lstStyle/>
                    <a:p>
                      <a:r>
                        <a:rPr lang="en-US" sz="2400" dirty="0" err="1">
                          <a:latin typeface="Times New Roman" pitchFamily="18" charset="0"/>
                          <a:cs typeface="Times New Roman" pitchFamily="18" charset="0"/>
                        </a:rPr>
                        <a:t>Quạt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treo</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tường</a:t>
                      </a:r>
                      <a:r>
                        <a:rPr lang="en-US" sz="2400" baseline="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a:txBody>
                  <a:tcPr anchor="ctr"/>
                </a:tc>
                <a:tc>
                  <a:txBody>
                    <a:bodyPr/>
                    <a:lstStyle/>
                    <a:p>
                      <a:r>
                        <a:rPr lang="vi-VN" sz="2400" dirty="0">
                          <a:latin typeface="Times New Roman" pitchFamily="18" charset="0"/>
                          <a:cs typeface="Times New Roman" pitchFamily="18" charset="0"/>
                        </a:rPr>
                        <a:t>Làm mát,</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tiết kiệm diện tích</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7"/>
                  </a:ext>
                </a:extLst>
              </a:tr>
              <a:tr h="476250">
                <a:tc>
                  <a:txBody>
                    <a:bodyPr/>
                    <a:lstStyle/>
                    <a:p>
                      <a:pPr algn="ctr"/>
                      <a:r>
                        <a:rPr lang="en-US" sz="2400" dirty="0" err="1">
                          <a:latin typeface="Times New Roman" pitchFamily="18" charset="0"/>
                          <a:cs typeface="Times New Roman" pitchFamily="18" charset="0"/>
                        </a:rPr>
                        <a:t>i</a:t>
                      </a:r>
                      <a:endParaRPr lang="en-US" sz="2400" dirty="0">
                        <a:latin typeface="Times New Roman" pitchFamily="18" charset="0"/>
                        <a:cs typeface="Times New Roman" pitchFamily="18" charset="0"/>
                      </a:endParaRPr>
                    </a:p>
                  </a:txBody>
                  <a:tcPr anchor="ctr"/>
                </a:tc>
                <a:tc>
                  <a:txBody>
                    <a:bodyPr/>
                    <a:lstStyle/>
                    <a:p>
                      <a:r>
                        <a:rPr lang="en-US" sz="2400" dirty="0" err="1">
                          <a:latin typeface="Times New Roman" pitchFamily="18" charset="0"/>
                          <a:cs typeface="Times New Roman" pitchFamily="18" charset="0"/>
                        </a:rPr>
                        <a:t>Máy</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hút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bụi</a:t>
                      </a:r>
                      <a:endParaRPr lang="en-US" sz="2400" dirty="0">
                        <a:latin typeface="Times New Roman" pitchFamily="18" charset="0"/>
                        <a:cs typeface="Times New Roman" pitchFamily="18" charset="0"/>
                      </a:endParaRPr>
                    </a:p>
                  </a:txBody>
                  <a:tcPr anchor="ctr"/>
                </a:tc>
                <a:tc>
                  <a:txBody>
                    <a:bodyPr/>
                    <a:lstStyle/>
                    <a:p>
                      <a:r>
                        <a:rPr lang="en-US" sz="2400" dirty="0" err="1">
                          <a:latin typeface="Times New Roman" pitchFamily="18" charset="0"/>
                          <a:cs typeface="Times New Roman" pitchFamily="18" charset="0"/>
                        </a:rPr>
                        <a:t>Hút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bụi</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vệ</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sinh</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nhà</a:t>
                      </a:r>
                      <a:r>
                        <a:rPr lang="vi-VN" sz="2400" baseline="0" dirty="0">
                          <a:latin typeface="Times New Roman" pitchFamily="18" charset="0"/>
                          <a:cs typeface="Times New Roman" pitchFamily="18" charset="0"/>
                        </a:rPr>
                        <a:t> cửa sạch sẽ</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8"/>
                  </a:ext>
                </a:extLst>
              </a:tr>
              <a:tr h="828040">
                <a:tc>
                  <a:txBody>
                    <a:bodyPr/>
                    <a:lstStyle/>
                    <a:p>
                      <a:pPr algn="ctr"/>
                      <a:r>
                        <a:rPr lang="en-US" sz="2400" dirty="0">
                          <a:latin typeface="Times New Roman" pitchFamily="18" charset="0"/>
                          <a:cs typeface="Times New Roman" pitchFamily="18" charset="0"/>
                        </a:rPr>
                        <a:t>k</a:t>
                      </a:r>
                    </a:p>
                  </a:txBody>
                  <a:tcPr anchor="ctr"/>
                </a:tc>
                <a:tc>
                  <a:txBody>
                    <a:bodyPr/>
                    <a:lstStyle/>
                    <a:p>
                      <a:r>
                        <a:rPr lang="vi-VN" sz="2400" dirty="0">
                          <a:latin typeface="Times New Roman" pitchFamily="18" charset="0"/>
                          <a:cs typeface="Times New Roman" pitchFamily="18" charset="0"/>
                        </a:rPr>
                        <a:t>Nồi cơm điện</a:t>
                      </a:r>
                      <a:endParaRPr lang="en-US" sz="2400" dirty="0">
                        <a:latin typeface="Times New Roman" pitchFamily="18" charset="0"/>
                        <a:cs typeface="Times New Roman" pitchFamily="18" charset="0"/>
                      </a:endParaRPr>
                    </a:p>
                  </a:txBody>
                  <a:tcPr anchor="ctr"/>
                </a:tc>
                <a:tc>
                  <a:txBody>
                    <a:bodyPr/>
                    <a:lstStyle/>
                    <a:p>
                      <a:r>
                        <a:rPr lang="vi-VN" sz="2400" dirty="0">
                          <a:latin typeface="Times New Roman" pitchFamily="18" charset="0"/>
                          <a:cs typeface="Times New Roman" pitchFamily="18" charset="0"/>
                        </a:rPr>
                        <a:t>Giúp nấu cơm nhanh chóng,</a:t>
                      </a:r>
                      <a:r>
                        <a:rPr lang="en-US" sz="2400" dirty="0">
                          <a:latin typeface="Times New Roman" pitchFamily="18" charset="0"/>
                          <a:cs typeface="Times New Roman" pitchFamily="18" charset="0"/>
                        </a:rPr>
                        <a:t> </a:t>
                      </a:r>
                    </a:p>
                    <a:p>
                      <a:r>
                        <a:rPr lang="vi-VN" sz="2400" dirty="0">
                          <a:latin typeface="Times New Roman" pitchFamily="18" charset="0"/>
                          <a:cs typeface="Times New Roman" pitchFamily="18" charset="0"/>
                        </a:rPr>
                        <a:t>rút ngắn thời gian nấu nướng</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868520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bongden2311"/>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0"/>
            <a:ext cx="2133600" cy="2057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0" name="Picture 6" descr="nồi cơm điện"/>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2057400"/>
            <a:ext cx="2185988" cy="2185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3" name="Picture 9" descr="quạt máy"/>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8575" y="4343400"/>
            <a:ext cx="2819400" cy="2514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6" name="Text Box 12"/>
          <p:cNvSpPr txBox="1">
            <a:spLocks noChangeArrowheads="1"/>
          </p:cNvSpPr>
          <p:nvPr/>
        </p:nvSpPr>
        <p:spPr bwMode="auto">
          <a:xfrm>
            <a:off x="2338388" y="609601"/>
            <a:ext cx="5105400" cy="101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8" rIns="91417" bIns="45708">
            <a:spAutoFit/>
          </a:bodyPr>
          <a:lstStyle/>
          <a:p>
            <a:pPr>
              <a:spcBef>
                <a:spcPct val="50000"/>
              </a:spcBef>
            </a:pPr>
            <a:r>
              <a:rPr lang="en-US" sz="2400" dirty="0">
                <a:latin typeface="Times New Roman" panose="02020603050405020304" pitchFamily="18" charset="0"/>
                <a:cs typeface="Times New Roman" panose="02020603050405020304" pitchFamily="18" charset="0"/>
              </a:rPr>
              <a:t>Năng lượng đầu vào của bóng đèn:</a:t>
            </a:r>
          </a:p>
          <a:p>
            <a:pPr>
              <a:spcBef>
                <a:spcPct val="50000"/>
              </a:spcBef>
            </a:pPr>
            <a:r>
              <a:rPr lang="en-US" sz="2400" dirty="0">
                <a:latin typeface="Times New Roman" panose="02020603050405020304" pitchFamily="18" charset="0"/>
                <a:cs typeface="Times New Roman" panose="02020603050405020304" pitchFamily="18" charset="0"/>
              </a:rPr>
              <a:t>Năng lượng đầu ra của bóng đèn:</a:t>
            </a:r>
          </a:p>
        </p:txBody>
      </p:sp>
      <p:sp>
        <p:nvSpPr>
          <p:cNvPr id="11277" name="Text Box 13"/>
          <p:cNvSpPr txBox="1">
            <a:spLocks noChangeArrowheads="1"/>
          </p:cNvSpPr>
          <p:nvPr/>
        </p:nvSpPr>
        <p:spPr bwMode="auto">
          <a:xfrm>
            <a:off x="2276475" y="2957514"/>
            <a:ext cx="5562600" cy="101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8" rIns="91417" bIns="45708">
            <a:spAutoFit/>
          </a:bodyPr>
          <a:lstStyle/>
          <a:p>
            <a:pPr>
              <a:spcBef>
                <a:spcPct val="50000"/>
              </a:spcBef>
            </a:pPr>
            <a:r>
              <a:rPr lang="en-US" sz="2400" dirty="0">
                <a:latin typeface="Times New Roman" panose="02020603050405020304" pitchFamily="18" charset="0"/>
                <a:cs typeface="Times New Roman" panose="02020603050405020304" pitchFamily="18" charset="0"/>
              </a:rPr>
              <a:t>Năng lượng đầu vào của nồi cơm điện:</a:t>
            </a:r>
          </a:p>
          <a:p>
            <a:pPr>
              <a:spcBef>
                <a:spcPct val="50000"/>
              </a:spcBef>
            </a:pPr>
            <a:r>
              <a:rPr lang="en-US" sz="2400" dirty="0">
                <a:latin typeface="Times New Roman" panose="02020603050405020304" pitchFamily="18" charset="0"/>
                <a:cs typeface="Times New Roman" panose="02020603050405020304" pitchFamily="18" charset="0"/>
              </a:rPr>
              <a:t>Năng lượng đầu ra của nồi cơm điện:</a:t>
            </a:r>
          </a:p>
        </p:txBody>
      </p:sp>
      <p:sp>
        <p:nvSpPr>
          <p:cNvPr id="11278" name="Text Box 14"/>
          <p:cNvSpPr txBox="1">
            <a:spLocks noChangeArrowheads="1"/>
          </p:cNvSpPr>
          <p:nvPr/>
        </p:nvSpPr>
        <p:spPr bwMode="auto">
          <a:xfrm>
            <a:off x="2147888" y="5072065"/>
            <a:ext cx="5105400" cy="101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8" rIns="91417" bIns="45708">
            <a:spAutoFit/>
          </a:bodyPr>
          <a:lstStyle/>
          <a:p>
            <a:pPr>
              <a:spcBef>
                <a:spcPct val="50000"/>
              </a:spcBef>
            </a:pPr>
            <a:r>
              <a:rPr lang="en-US" sz="2400" dirty="0">
                <a:latin typeface="Times New Roman" panose="02020603050405020304" pitchFamily="18" charset="0"/>
                <a:cs typeface="Times New Roman" panose="02020603050405020304" pitchFamily="18" charset="0"/>
              </a:rPr>
              <a:t>Năng lượng đầu vào của quạt điện:</a:t>
            </a:r>
          </a:p>
          <a:p>
            <a:pPr>
              <a:spcBef>
                <a:spcPct val="50000"/>
              </a:spcBef>
            </a:pPr>
            <a:r>
              <a:rPr lang="en-US" sz="2400" dirty="0">
                <a:latin typeface="Times New Roman" panose="02020603050405020304" pitchFamily="18" charset="0"/>
                <a:cs typeface="Times New Roman" panose="02020603050405020304" pitchFamily="18" charset="0"/>
              </a:rPr>
              <a:t>Năng lượng đầu ra của quạt điện:</a:t>
            </a:r>
          </a:p>
        </p:txBody>
      </p:sp>
      <p:sp>
        <p:nvSpPr>
          <p:cNvPr id="11280" name="Text Box 16"/>
          <p:cNvSpPr txBox="1">
            <a:spLocks noChangeArrowheads="1"/>
          </p:cNvSpPr>
          <p:nvPr/>
        </p:nvSpPr>
        <p:spPr bwMode="auto">
          <a:xfrm>
            <a:off x="7281865" y="600075"/>
            <a:ext cx="1633537" cy="46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8" rIns="91417" bIns="45708">
            <a:spAutoFit/>
          </a:bodyPr>
          <a:lstStyle/>
          <a:p>
            <a:pPr algn="ctr">
              <a:spcBef>
                <a:spcPct val="50000"/>
              </a:spcBef>
            </a:pPr>
            <a:r>
              <a:rPr lang="en-US" sz="2400" dirty="0">
                <a:solidFill>
                  <a:srgbClr val="0070C0"/>
                </a:solidFill>
                <a:latin typeface="Times New Roman" panose="02020603050405020304" pitchFamily="18" charset="0"/>
                <a:cs typeface="Times New Roman" panose="02020603050405020304" pitchFamily="18" charset="0"/>
              </a:rPr>
              <a:t>Điện năng</a:t>
            </a:r>
          </a:p>
        </p:txBody>
      </p:sp>
      <p:sp>
        <p:nvSpPr>
          <p:cNvPr id="11281" name="Text Box 17"/>
          <p:cNvSpPr txBox="1">
            <a:spLocks noChangeArrowheads="1"/>
          </p:cNvSpPr>
          <p:nvPr/>
        </p:nvSpPr>
        <p:spPr bwMode="auto">
          <a:xfrm>
            <a:off x="7162800" y="1157288"/>
            <a:ext cx="1981200" cy="46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8" rIns="91417" bIns="45708">
            <a:spAutoFit/>
          </a:bodyPr>
          <a:lstStyle/>
          <a:p>
            <a:pPr algn="ctr">
              <a:spcBef>
                <a:spcPct val="50000"/>
              </a:spcBef>
            </a:pPr>
            <a:r>
              <a:rPr lang="en-US" sz="2400" dirty="0">
                <a:solidFill>
                  <a:srgbClr val="0070C0"/>
                </a:solidFill>
                <a:latin typeface="Times New Roman" panose="02020603050405020304" pitchFamily="18" charset="0"/>
                <a:cs typeface="Times New Roman" panose="02020603050405020304" pitchFamily="18" charset="0"/>
              </a:rPr>
              <a:t>Quang năng</a:t>
            </a:r>
          </a:p>
        </p:txBody>
      </p:sp>
      <p:sp>
        <p:nvSpPr>
          <p:cNvPr id="11282" name="Text Box 18"/>
          <p:cNvSpPr txBox="1">
            <a:spLocks noChangeArrowheads="1"/>
          </p:cNvSpPr>
          <p:nvPr/>
        </p:nvSpPr>
        <p:spPr bwMode="auto">
          <a:xfrm>
            <a:off x="7443789" y="3505200"/>
            <a:ext cx="1700212" cy="46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7" tIns="45708" rIns="91417" bIns="45708">
            <a:spAutoFit/>
          </a:bodyPr>
          <a:lstStyle/>
          <a:p>
            <a:pPr algn="ctr">
              <a:spcBef>
                <a:spcPct val="50000"/>
              </a:spcBef>
            </a:pPr>
            <a:r>
              <a:rPr lang="en-US" sz="2400" dirty="0">
                <a:solidFill>
                  <a:srgbClr val="0070C0"/>
                </a:solidFill>
                <a:latin typeface="Times New Roman" panose="02020603050405020304" pitchFamily="18" charset="0"/>
                <a:cs typeface="Times New Roman" panose="02020603050405020304" pitchFamily="18" charset="0"/>
              </a:rPr>
              <a:t>Nhiệt năng</a:t>
            </a:r>
          </a:p>
        </p:txBody>
      </p:sp>
      <p:sp>
        <p:nvSpPr>
          <p:cNvPr id="11283" name="Text Box 19"/>
          <p:cNvSpPr txBox="1">
            <a:spLocks noChangeArrowheads="1"/>
          </p:cNvSpPr>
          <p:nvPr/>
        </p:nvSpPr>
        <p:spPr bwMode="auto">
          <a:xfrm>
            <a:off x="7210425" y="5105400"/>
            <a:ext cx="1633538" cy="46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8" rIns="91417" bIns="45708">
            <a:spAutoFit/>
          </a:bodyPr>
          <a:lstStyle/>
          <a:p>
            <a:pPr algn="ctr">
              <a:spcBef>
                <a:spcPct val="50000"/>
              </a:spcBef>
            </a:pPr>
            <a:r>
              <a:rPr lang="en-US" sz="2400" dirty="0">
                <a:solidFill>
                  <a:srgbClr val="0070C0"/>
                </a:solidFill>
                <a:latin typeface="Times New Roman" panose="02020603050405020304" pitchFamily="18" charset="0"/>
                <a:cs typeface="Times New Roman" panose="02020603050405020304" pitchFamily="18" charset="0"/>
              </a:rPr>
              <a:t>Điện năng</a:t>
            </a:r>
          </a:p>
        </p:txBody>
      </p:sp>
      <p:sp>
        <p:nvSpPr>
          <p:cNvPr id="11284" name="Text Box 20"/>
          <p:cNvSpPr txBox="1">
            <a:spLocks noChangeArrowheads="1"/>
          </p:cNvSpPr>
          <p:nvPr/>
        </p:nvSpPr>
        <p:spPr bwMode="auto">
          <a:xfrm>
            <a:off x="7239000" y="5614988"/>
            <a:ext cx="1633538" cy="46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8" rIns="91417" bIns="45708">
            <a:spAutoFit/>
          </a:bodyPr>
          <a:lstStyle/>
          <a:p>
            <a:pPr algn="ctr">
              <a:spcBef>
                <a:spcPct val="50000"/>
              </a:spcBef>
            </a:pPr>
            <a:r>
              <a:rPr lang="en-US" sz="2400" dirty="0">
                <a:solidFill>
                  <a:srgbClr val="0070C0"/>
                </a:solidFill>
                <a:latin typeface="Times New Roman" panose="02020603050405020304" pitchFamily="18" charset="0"/>
                <a:cs typeface="Times New Roman" panose="02020603050405020304" pitchFamily="18" charset="0"/>
              </a:rPr>
              <a:t>Cơ năng</a:t>
            </a:r>
          </a:p>
        </p:txBody>
      </p:sp>
      <p:sp>
        <p:nvSpPr>
          <p:cNvPr id="11285" name="Text Box 21"/>
          <p:cNvSpPr txBox="1">
            <a:spLocks noChangeArrowheads="1"/>
          </p:cNvSpPr>
          <p:nvPr/>
        </p:nvSpPr>
        <p:spPr bwMode="auto">
          <a:xfrm>
            <a:off x="7443788" y="3000537"/>
            <a:ext cx="1633537" cy="46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8" rIns="91417" bIns="45708">
            <a:spAutoFit/>
          </a:bodyPr>
          <a:lstStyle/>
          <a:p>
            <a:pPr algn="ctr">
              <a:spcBef>
                <a:spcPct val="50000"/>
              </a:spcBef>
            </a:pPr>
            <a:r>
              <a:rPr lang="en-US" sz="2400" dirty="0">
                <a:solidFill>
                  <a:srgbClr val="0070C0"/>
                </a:solidFill>
                <a:latin typeface="Times New Roman" panose="02020603050405020304" pitchFamily="18" charset="0"/>
                <a:cs typeface="Times New Roman" panose="02020603050405020304" pitchFamily="18" charset="0"/>
              </a:rPr>
              <a:t>Điện năng</a:t>
            </a:r>
          </a:p>
        </p:txBody>
      </p:sp>
      <p:grpSp>
        <p:nvGrpSpPr>
          <p:cNvPr id="11294" name="Group 30"/>
          <p:cNvGrpSpPr>
            <a:grpSpLocks/>
          </p:cNvGrpSpPr>
          <p:nvPr/>
        </p:nvGrpSpPr>
        <p:grpSpPr bwMode="auto">
          <a:xfrm>
            <a:off x="2819400" y="2133600"/>
            <a:ext cx="5486400" cy="381000"/>
            <a:chOff x="2208" y="1344"/>
            <a:chExt cx="3264" cy="240"/>
          </a:xfrm>
        </p:grpSpPr>
        <p:sp>
          <p:nvSpPr>
            <p:cNvPr id="11292" name="AutoShape 28" descr="Woven mat"/>
            <p:cNvSpPr>
              <a:spLocks noChangeArrowheads="1"/>
            </p:cNvSpPr>
            <p:nvPr/>
          </p:nvSpPr>
          <p:spPr bwMode="auto">
            <a:xfrm>
              <a:off x="3888" y="1344"/>
              <a:ext cx="1584"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1293" name="AutoShape 29" descr="Woven mat"/>
            <p:cNvSpPr>
              <a:spLocks noChangeArrowheads="1"/>
            </p:cNvSpPr>
            <p:nvPr/>
          </p:nvSpPr>
          <p:spPr bwMode="auto">
            <a:xfrm rot="10800000">
              <a:off x="2208" y="1344"/>
              <a:ext cx="1584"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grpSp>
        <p:nvGrpSpPr>
          <p:cNvPr id="11295" name="Group 31"/>
          <p:cNvGrpSpPr>
            <a:grpSpLocks/>
          </p:cNvGrpSpPr>
          <p:nvPr/>
        </p:nvGrpSpPr>
        <p:grpSpPr bwMode="auto">
          <a:xfrm>
            <a:off x="2771775" y="4352925"/>
            <a:ext cx="5486400" cy="381000"/>
            <a:chOff x="2208" y="1344"/>
            <a:chExt cx="3264" cy="240"/>
          </a:xfrm>
        </p:grpSpPr>
        <p:sp>
          <p:nvSpPr>
            <p:cNvPr id="11296" name="AutoShape 32" descr="Woven mat"/>
            <p:cNvSpPr>
              <a:spLocks noChangeArrowheads="1"/>
            </p:cNvSpPr>
            <p:nvPr/>
          </p:nvSpPr>
          <p:spPr bwMode="auto">
            <a:xfrm>
              <a:off x="3888" y="1344"/>
              <a:ext cx="1584"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sp>
          <p:nvSpPr>
            <p:cNvPr id="11297" name="AutoShape 33" descr="Woven mat"/>
            <p:cNvSpPr>
              <a:spLocks noChangeArrowheads="1"/>
            </p:cNvSpPr>
            <p:nvPr/>
          </p:nvSpPr>
          <p:spPr bwMode="auto">
            <a:xfrm rot="10800000">
              <a:off x="2208" y="1344"/>
              <a:ext cx="1584" cy="2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p>
          </p:txBody>
        </p:sp>
      </p:grpSp>
    </p:spTree>
    <p:extLst>
      <p:ext uri="{BB962C8B-B14F-4D97-AF65-F5344CB8AC3E}">
        <p14:creationId xmlns:p14="http://schemas.microsoft.com/office/powerpoint/2010/main" val="42240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280"/>
                                        </p:tgtEl>
                                        <p:attrNameLst>
                                          <p:attrName>style.visibility</p:attrName>
                                        </p:attrNameLst>
                                      </p:cBhvr>
                                      <p:to>
                                        <p:strVal val="visible"/>
                                      </p:to>
                                    </p:set>
                                    <p:anim calcmode="discrete" valueType="clr">
                                      <p:cBhvr override="childStyle">
                                        <p:cTn id="7" dur="80"/>
                                        <p:tgtEl>
                                          <p:spTgt spid="1128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280"/>
                                        </p:tgtEl>
                                        <p:attrNameLst>
                                          <p:attrName>fillcolor</p:attrName>
                                        </p:attrNameLst>
                                      </p:cBhvr>
                                      <p:tavLst>
                                        <p:tav tm="0">
                                          <p:val>
                                            <p:clrVal>
                                              <a:schemeClr val="accent2"/>
                                            </p:clrVal>
                                          </p:val>
                                        </p:tav>
                                        <p:tav tm="50000">
                                          <p:val>
                                            <p:clrVal>
                                              <a:schemeClr val="hlink"/>
                                            </p:clrVal>
                                          </p:val>
                                        </p:tav>
                                      </p:tavLst>
                                    </p:anim>
                                    <p:set>
                                      <p:cBhvr>
                                        <p:cTn id="9" dur="80"/>
                                        <p:tgtEl>
                                          <p:spTgt spid="11280"/>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11281"/>
                                        </p:tgtEl>
                                        <p:attrNameLst>
                                          <p:attrName>style.visibility</p:attrName>
                                        </p:attrNameLst>
                                      </p:cBhvr>
                                      <p:to>
                                        <p:strVal val="visible"/>
                                      </p:to>
                                    </p:set>
                                    <p:anim calcmode="discrete" valueType="clr">
                                      <p:cBhvr override="childStyle">
                                        <p:cTn id="12" dur="80"/>
                                        <p:tgtEl>
                                          <p:spTgt spid="1128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281"/>
                                        </p:tgtEl>
                                        <p:attrNameLst>
                                          <p:attrName>fillcolor</p:attrName>
                                        </p:attrNameLst>
                                      </p:cBhvr>
                                      <p:tavLst>
                                        <p:tav tm="0">
                                          <p:val>
                                            <p:clrVal>
                                              <a:schemeClr val="accent2"/>
                                            </p:clrVal>
                                          </p:val>
                                        </p:tav>
                                        <p:tav tm="50000">
                                          <p:val>
                                            <p:clrVal>
                                              <a:schemeClr val="hlink"/>
                                            </p:clrVal>
                                          </p:val>
                                        </p:tav>
                                      </p:tavLst>
                                    </p:anim>
                                    <p:set>
                                      <p:cBhvr>
                                        <p:cTn id="14" dur="80"/>
                                        <p:tgtEl>
                                          <p:spTgt spid="11281"/>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1285"/>
                                        </p:tgtEl>
                                        <p:attrNameLst>
                                          <p:attrName>style.visibility</p:attrName>
                                        </p:attrNameLst>
                                      </p:cBhvr>
                                      <p:to>
                                        <p:strVal val="visible"/>
                                      </p:to>
                                    </p:set>
                                    <p:anim calcmode="discrete" valueType="clr">
                                      <p:cBhvr override="childStyle">
                                        <p:cTn id="19" dur="80"/>
                                        <p:tgtEl>
                                          <p:spTgt spid="1128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285"/>
                                        </p:tgtEl>
                                        <p:attrNameLst>
                                          <p:attrName>fillcolor</p:attrName>
                                        </p:attrNameLst>
                                      </p:cBhvr>
                                      <p:tavLst>
                                        <p:tav tm="0">
                                          <p:val>
                                            <p:clrVal>
                                              <a:schemeClr val="accent2"/>
                                            </p:clrVal>
                                          </p:val>
                                        </p:tav>
                                        <p:tav tm="50000">
                                          <p:val>
                                            <p:clrVal>
                                              <a:schemeClr val="hlink"/>
                                            </p:clrVal>
                                          </p:val>
                                        </p:tav>
                                      </p:tavLst>
                                    </p:anim>
                                    <p:set>
                                      <p:cBhvr>
                                        <p:cTn id="21" dur="80"/>
                                        <p:tgtEl>
                                          <p:spTgt spid="11285"/>
                                        </p:tgtEl>
                                        <p:attrNameLst>
                                          <p:attrName>fill.type</p:attrName>
                                        </p:attrNameLst>
                                      </p:cBhvr>
                                      <p:to>
                                        <p:strVal val="solid"/>
                                      </p:to>
                                    </p:set>
                                  </p:childTnLst>
                                </p:cTn>
                              </p:par>
                              <p:par>
                                <p:cTn id="22" presetID="27" presetClass="entr" presetSubtype="0" fill="hold" grpId="0" nodeType="withEffect">
                                  <p:stCondLst>
                                    <p:cond delay="0"/>
                                  </p:stCondLst>
                                  <p:iterate type="lt">
                                    <p:tmPct val="50000"/>
                                  </p:iterate>
                                  <p:childTnLst>
                                    <p:set>
                                      <p:cBhvr>
                                        <p:cTn id="23" dur="1" fill="hold">
                                          <p:stCondLst>
                                            <p:cond delay="0"/>
                                          </p:stCondLst>
                                        </p:cTn>
                                        <p:tgtEl>
                                          <p:spTgt spid="11282"/>
                                        </p:tgtEl>
                                        <p:attrNameLst>
                                          <p:attrName>style.visibility</p:attrName>
                                        </p:attrNameLst>
                                      </p:cBhvr>
                                      <p:to>
                                        <p:strVal val="visible"/>
                                      </p:to>
                                    </p:set>
                                    <p:anim calcmode="discrete" valueType="clr">
                                      <p:cBhvr override="childStyle">
                                        <p:cTn id="24" dur="80"/>
                                        <p:tgtEl>
                                          <p:spTgt spid="11282"/>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1282"/>
                                        </p:tgtEl>
                                        <p:attrNameLst>
                                          <p:attrName>fillcolor</p:attrName>
                                        </p:attrNameLst>
                                      </p:cBhvr>
                                      <p:tavLst>
                                        <p:tav tm="0">
                                          <p:val>
                                            <p:clrVal>
                                              <a:schemeClr val="accent2"/>
                                            </p:clrVal>
                                          </p:val>
                                        </p:tav>
                                        <p:tav tm="50000">
                                          <p:val>
                                            <p:clrVal>
                                              <a:schemeClr val="hlink"/>
                                            </p:clrVal>
                                          </p:val>
                                        </p:tav>
                                      </p:tavLst>
                                    </p:anim>
                                    <p:set>
                                      <p:cBhvr>
                                        <p:cTn id="26" dur="80"/>
                                        <p:tgtEl>
                                          <p:spTgt spid="11282"/>
                                        </p:tgtEl>
                                        <p:attrNameLst>
                                          <p:attrName>fill.type</p:attrName>
                                        </p:attrNameLst>
                                      </p:cBhvr>
                                      <p:to>
                                        <p:strVal val="solid"/>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11283"/>
                                        </p:tgtEl>
                                        <p:attrNameLst>
                                          <p:attrName>style.visibility</p:attrName>
                                        </p:attrNameLst>
                                      </p:cBhvr>
                                      <p:to>
                                        <p:strVal val="visible"/>
                                      </p:to>
                                    </p:set>
                                    <p:anim calcmode="discrete" valueType="clr">
                                      <p:cBhvr override="childStyle">
                                        <p:cTn id="31" dur="80"/>
                                        <p:tgtEl>
                                          <p:spTgt spid="11283"/>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1283"/>
                                        </p:tgtEl>
                                        <p:attrNameLst>
                                          <p:attrName>fillcolor</p:attrName>
                                        </p:attrNameLst>
                                      </p:cBhvr>
                                      <p:tavLst>
                                        <p:tav tm="0">
                                          <p:val>
                                            <p:clrVal>
                                              <a:schemeClr val="accent2"/>
                                            </p:clrVal>
                                          </p:val>
                                        </p:tav>
                                        <p:tav tm="50000">
                                          <p:val>
                                            <p:clrVal>
                                              <a:schemeClr val="hlink"/>
                                            </p:clrVal>
                                          </p:val>
                                        </p:tav>
                                      </p:tavLst>
                                    </p:anim>
                                    <p:set>
                                      <p:cBhvr>
                                        <p:cTn id="33" dur="80"/>
                                        <p:tgtEl>
                                          <p:spTgt spid="11283"/>
                                        </p:tgtEl>
                                        <p:attrNameLst>
                                          <p:attrName>fill.type</p:attrName>
                                        </p:attrNameLst>
                                      </p:cBhvr>
                                      <p:to>
                                        <p:strVal val="solid"/>
                                      </p:to>
                                    </p:set>
                                  </p:childTnLst>
                                </p:cTn>
                              </p:par>
                              <p:par>
                                <p:cTn id="34" presetID="27" presetClass="entr" presetSubtype="0" fill="hold" grpId="0" nodeType="withEffect">
                                  <p:stCondLst>
                                    <p:cond delay="0"/>
                                  </p:stCondLst>
                                  <p:iterate type="lt">
                                    <p:tmPct val="50000"/>
                                  </p:iterate>
                                  <p:childTnLst>
                                    <p:set>
                                      <p:cBhvr>
                                        <p:cTn id="35" dur="1" fill="hold">
                                          <p:stCondLst>
                                            <p:cond delay="0"/>
                                          </p:stCondLst>
                                        </p:cTn>
                                        <p:tgtEl>
                                          <p:spTgt spid="11284"/>
                                        </p:tgtEl>
                                        <p:attrNameLst>
                                          <p:attrName>style.visibility</p:attrName>
                                        </p:attrNameLst>
                                      </p:cBhvr>
                                      <p:to>
                                        <p:strVal val="visible"/>
                                      </p:to>
                                    </p:set>
                                    <p:anim calcmode="discrete" valueType="clr">
                                      <p:cBhvr override="childStyle">
                                        <p:cTn id="36" dur="80"/>
                                        <p:tgtEl>
                                          <p:spTgt spid="11284"/>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1284"/>
                                        </p:tgtEl>
                                        <p:attrNameLst>
                                          <p:attrName>fillcolor</p:attrName>
                                        </p:attrNameLst>
                                      </p:cBhvr>
                                      <p:tavLst>
                                        <p:tav tm="0">
                                          <p:val>
                                            <p:clrVal>
                                              <a:schemeClr val="accent2"/>
                                            </p:clrVal>
                                          </p:val>
                                        </p:tav>
                                        <p:tav tm="50000">
                                          <p:val>
                                            <p:clrVal>
                                              <a:schemeClr val="hlink"/>
                                            </p:clrVal>
                                          </p:val>
                                        </p:tav>
                                      </p:tavLst>
                                    </p:anim>
                                    <p:set>
                                      <p:cBhvr>
                                        <p:cTn id="38" dur="80"/>
                                        <p:tgtEl>
                                          <p:spTgt spid="112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0" grpId="0"/>
      <p:bldP spid="11281" grpId="0"/>
      <p:bldP spid="11282" grpId="0"/>
      <p:bldP spid="11283" grpId="0"/>
      <p:bldP spid="11284" grpId="0"/>
      <p:bldP spid="1128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 Box 5"/>
          <p:cNvSpPr txBox="1">
            <a:spLocks noChangeArrowheads="1"/>
          </p:cNvSpPr>
          <p:nvPr/>
        </p:nvSpPr>
        <p:spPr bwMode="auto">
          <a:xfrm>
            <a:off x="571500" y="671982"/>
            <a:ext cx="8001000" cy="830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7" tIns="45708" rIns="91417" bIns="45708">
            <a:spAutoFit/>
          </a:bodyPr>
          <a:lstStyle/>
          <a:p>
            <a:pPr>
              <a:spcBef>
                <a:spcPct val="50000"/>
              </a:spcBef>
            </a:pPr>
            <a:r>
              <a:rPr lang="en-US" sz="2400" dirty="0">
                <a:latin typeface="Times New Roman" panose="02020603050405020304" pitchFamily="18" charset="0"/>
                <a:cs typeface="Times New Roman" panose="02020603050405020304" pitchFamily="18" charset="0"/>
              </a:rPr>
              <a:t>Dựa vào nguyên lý biến đổi năng lượng, người ta phân ra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3 nhóm sau:</a:t>
            </a:r>
          </a:p>
        </p:txBody>
      </p:sp>
      <p:sp>
        <p:nvSpPr>
          <p:cNvPr id="15366" name="Text Box 6"/>
          <p:cNvSpPr txBox="1">
            <a:spLocks noChangeArrowheads="1"/>
          </p:cNvSpPr>
          <p:nvPr/>
        </p:nvSpPr>
        <p:spPr bwMode="auto">
          <a:xfrm>
            <a:off x="537503" y="1531089"/>
            <a:ext cx="8530297" cy="512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7" tIns="45708" rIns="91417" bIns="45708">
            <a:spAutoFit/>
          </a:bodyPr>
          <a:lstStyle>
            <a:lvl1pPr marL="342900" indent="-342900">
              <a:defRPr>
                <a:solidFill>
                  <a:schemeClr val="tx1"/>
                </a:solidFill>
                <a:latin typeface="Arial" pitchFamily="34" charset="0"/>
              </a:defRPr>
            </a:lvl1pPr>
            <a:lvl2pPr marL="800100" indent="-342900">
              <a:defRPr>
                <a:solidFill>
                  <a:schemeClr val="tx1"/>
                </a:solidFill>
                <a:latin typeface="Arial" pitchFamily="34" charset="0"/>
              </a:defRPr>
            </a:lvl2pPr>
            <a:lvl3pPr marL="1257300" indent="-342900">
              <a:defRPr>
                <a:solidFill>
                  <a:schemeClr val="tx1"/>
                </a:solidFill>
                <a:latin typeface="Arial" pitchFamily="34" charset="0"/>
              </a:defRPr>
            </a:lvl3pPr>
            <a:lvl4pPr marL="1714500" indent="-342900">
              <a:defRPr>
                <a:solidFill>
                  <a:schemeClr val="tx1"/>
                </a:solidFill>
                <a:latin typeface="Arial" pitchFamily="34" charset="0"/>
              </a:defRPr>
            </a:lvl4pPr>
            <a:lvl5pPr marL="2171700" indent="-342900">
              <a:defRPr>
                <a:solidFill>
                  <a:schemeClr val="tx1"/>
                </a:solidFill>
                <a:latin typeface="Arial" pitchFamily="34" charset="0"/>
              </a:defRPr>
            </a:lvl5pPr>
            <a:lvl6pPr marL="2628900" indent="-342900" fontAlgn="base">
              <a:spcBef>
                <a:spcPct val="0"/>
              </a:spcBef>
              <a:spcAft>
                <a:spcPct val="0"/>
              </a:spcAft>
              <a:defRPr>
                <a:solidFill>
                  <a:schemeClr val="tx1"/>
                </a:solidFill>
                <a:latin typeface="Arial" pitchFamily="34" charset="0"/>
              </a:defRPr>
            </a:lvl6pPr>
            <a:lvl7pPr marL="3086100" indent="-342900" fontAlgn="base">
              <a:spcBef>
                <a:spcPct val="0"/>
              </a:spcBef>
              <a:spcAft>
                <a:spcPct val="0"/>
              </a:spcAft>
              <a:defRPr>
                <a:solidFill>
                  <a:schemeClr val="tx1"/>
                </a:solidFill>
                <a:latin typeface="Arial" pitchFamily="34" charset="0"/>
              </a:defRPr>
            </a:lvl7pPr>
            <a:lvl8pPr marL="3543300" indent="-342900" fontAlgn="base">
              <a:spcBef>
                <a:spcPct val="0"/>
              </a:spcBef>
              <a:spcAft>
                <a:spcPct val="0"/>
              </a:spcAft>
              <a:defRPr>
                <a:solidFill>
                  <a:schemeClr val="tx1"/>
                </a:solidFill>
                <a:latin typeface="Arial" pitchFamily="34" charset="0"/>
              </a:defRPr>
            </a:lvl8pPr>
            <a:lvl9pPr marL="4000500" indent="-342900" fontAlgn="base">
              <a:spcBef>
                <a:spcPct val="0"/>
              </a:spcBef>
              <a:spcAft>
                <a:spcPct val="0"/>
              </a:spcAft>
              <a:defRPr>
                <a:solidFill>
                  <a:schemeClr val="tx1"/>
                </a:solidFill>
                <a:latin typeface="Arial" pitchFamily="34" charset="0"/>
              </a:defRPr>
            </a:lvl9pPr>
          </a:lstStyle>
          <a:p>
            <a:pPr marL="0" indent="0">
              <a:spcBef>
                <a:spcPct val="50000"/>
              </a:spcBef>
            </a:pPr>
            <a:r>
              <a:rPr lang="en-US" sz="2400" b="1" dirty="0">
                <a:solidFill>
                  <a:srgbClr val="336600"/>
                </a:solidFill>
                <a:latin typeface="Times New Roman" panose="02020603050405020304" pitchFamily="18" charset="0"/>
                <a:cs typeface="Times New Roman" panose="02020603050405020304" pitchFamily="18" charset="0"/>
              </a:rPr>
              <a:t>1. </a:t>
            </a:r>
            <a:r>
              <a:rPr lang="en-US" sz="2400" b="1" dirty="0" err="1">
                <a:solidFill>
                  <a:srgbClr val="336600"/>
                </a:solidFill>
                <a:latin typeface="Times New Roman" panose="02020603050405020304" pitchFamily="18" charset="0"/>
                <a:cs typeface="Times New Roman" panose="02020603050405020304" pitchFamily="18" charset="0"/>
              </a:rPr>
              <a:t>Đồ</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dùng</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điện</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loại</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điện</a:t>
            </a:r>
            <a:r>
              <a:rPr lang="en-US" sz="2400" b="1" dirty="0">
                <a:solidFill>
                  <a:srgbClr val="336600"/>
                </a:solidFill>
                <a:latin typeface="Times New Roman" panose="02020603050405020304" pitchFamily="18" charset="0"/>
                <a:cs typeface="Times New Roman" panose="02020603050405020304" pitchFamily="18" charset="0"/>
              </a:rPr>
              <a:t> – </a:t>
            </a:r>
            <a:r>
              <a:rPr lang="en-US" sz="2400" b="1" dirty="0" err="1">
                <a:solidFill>
                  <a:srgbClr val="336600"/>
                </a:solidFill>
                <a:latin typeface="Times New Roman" panose="02020603050405020304" pitchFamily="18" charset="0"/>
                <a:cs typeface="Times New Roman" panose="02020603050405020304" pitchFamily="18" charset="0"/>
              </a:rPr>
              <a:t>quang</a:t>
            </a:r>
            <a:r>
              <a:rPr lang="en-US" sz="2400" b="1" dirty="0">
                <a:solidFill>
                  <a:srgbClr val="336600"/>
                </a:solidFill>
                <a:latin typeface="Times New Roman" panose="02020603050405020304" pitchFamily="18" charset="0"/>
                <a:cs typeface="Times New Roman" panose="02020603050405020304" pitchFamily="18" charset="0"/>
              </a:rPr>
              <a:t>:</a:t>
            </a:r>
          </a:p>
          <a:p>
            <a:pPr marL="0" indent="0">
              <a:spcBef>
                <a:spcPct val="50000"/>
              </a:spcBef>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endParaRPr lang="en-US" sz="2400" dirty="0">
              <a:latin typeface="Times New Roman" panose="02020603050405020304" pitchFamily="18" charset="0"/>
              <a:cs typeface="Times New Roman" panose="02020603050405020304" pitchFamily="18" charset="0"/>
            </a:endParaRPr>
          </a:p>
          <a:p>
            <a:pPr marL="0" indent="0">
              <a:spcBef>
                <a:spcPct val="50000"/>
              </a:spcBef>
            </a:pPr>
            <a:r>
              <a:rPr lang="en-US" sz="2400" b="1" dirty="0">
                <a:solidFill>
                  <a:srgbClr val="336600"/>
                </a:solidFill>
                <a:latin typeface="Times New Roman" panose="02020603050405020304" pitchFamily="18" charset="0"/>
                <a:cs typeface="Times New Roman" panose="02020603050405020304" pitchFamily="18" charset="0"/>
              </a:rPr>
              <a:t>2.</a:t>
            </a:r>
            <a:r>
              <a:rPr lang="en-US" sz="2400"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Đồ</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dùng</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điện</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loại</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điện</a:t>
            </a:r>
            <a:r>
              <a:rPr lang="en-US" sz="2400" b="1" dirty="0">
                <a:solidFill>
                  <a:srgbClr val="336600"/>
                </a:solidFill>
                <a:latin typeface="Times New Roman" panose="02020603050405020304" pitchFamily="18" charset="0"/>
                <a:cs typeface="Times New Roman" panose="02020603050405020304" pitchFamily="18" charset="0"/>
              </a:rPr>
              <a:t> – </a:t>
            </a:r>
            <a:r>
              <a:rPr lang="en-US" sz="2400" b="1" dirty="0" err="1">
                <a:solidFill>
                  <a:srgbClr val="336600"/>
                </a:solidFill>
                <a:latin typeface="Times New Roman" panose="02020603050405020304" pitchFamily="18" charset="0"/>
                <a:cs typeface="Times New Roman" panose="02020603050405020304" pitchFamily="18" charset="0"/>
              </a:rPr>
              <a:t>nhiệt</a:t>
            </a:r>
            <a:r>
              <a:rPr lang="en-US" sz="2400" b="1" dirty="0">
                <a:solidFill>
                  <a:srgbClr val="33660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a:p>
            <a:pPr marL="0" indent="0">
              <a:lnSpc>
                <a:spcPct val="150000"/>
              </a:lnSpc>
              <a:spcBef>
                <a:spcPct val="50000"/>
              </a:spcBef>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sưởi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nóng</a:t>
            </a:r>
            <a:r>
              <a:rPr lang="en-US" sz="2400" dirty="0">
                <a:latin typeface="Times New Roman" panose="02020603050405020304" pitchFamily="18" charset="0"/>
                <a:cs typeface="Times New Roman" panose="02020603050405020304" pitchFamily="18" charset="0"/>
              </a:rPr>
              <a:t>…</a:t>
            </a:r>
          </a:p>
          <a:p>
            <a:pPr marL="0" indent="0">
              <a:spcBef>
                <a:spcPct val="50000"/>
              </a:spcBef>
            </a:pPr>
            <a:r>
              <a:rPr lang="en-US" sz="2400" b="1" dirty="0">
                <a:solidFill>
                  <a:srgbClr val="336600"/>
                </a:solidFill>
                <a:latin typeface="Times New Roman" panose="02020603050405020304" pitchFamily="18" charset="0"/>
                <a:cs typeface="Times New Roman" panose="02020603050405020304" pitchFamily="18" charset="0"/>
              </a:rPr>
              <a:t>3. </a:t>
            </a:r>
            <a:r>
              <a:rPr lang="en-US" sz="2400" b="1" dirty="0" err="1">
                <a:solidFill>
                  <a:srgbClr val="336600"/>
                </a:solidFill>
                <a:latin typeface="Times New Roman" panose="02020603050405020304" pitchFamily="18" charset="0"/>
                <a:cs typeface="Times New Roman" panose="02020603050405020304" pitchFamily="18" charset="0"/>
              </a:rPr>
              <a:t>Đồ</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dùng</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điện</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loại</a:t>
            </a:r>
            <a:r>
              <a:rPr lang="en-US" sz="2400" b="1" dirty="0">
                <a:solidFill>
                  <a:srgbClr val="336600"/>
                </a:solidFill>
                <a:latin typeface="Times New Roman" panose="02020603050405020304" pitchFamily="18" charset="0"/>
                <a:cs typeface="Times New Roman" panose="02020603050405020304" pitchFamily="18" charset="0"/>
              </a:rPr>
              <a:t> </a:t>
            </a:r>
            <a:r>
              <a:rPr lang="en-US" sz="2400" b="1" dirty="0" err="1">
                <a:solidFill>
                  <a:srgbClr val="336600"/>
                </a:solidFill>
                <a:latin typeface="Times New Roman" panose="02020603050405020304" pitchFamily="18" charset="0"/>
                <a:cs typeface="Times New Roman" panose="02020603050405020304" pitchFamily="18" charset="0"/>
              </a:rPr>
              <a:t>điện</a:t>
            </a:r>
            <a:r>
              <a:rPr lang="en-US" sz="2400" b="1" dirty="0">
                <a:solidFill>
                  <a:srgbClr val="336600"/>
                </a:solidFill>
                <a:latin typeface="Times New Roman" panose="02020603050405020304" pitchFamily="18" charset="0"/>
                <a:cs typeface="Times New Roman" panose="02020603050405020304" pitchFamily="18" charset="0"/>
              </a:rPr>
              <a:t> – </a:t>
            </a:r>
            <a:r>
              <a:rPr lang="en-US" sz="2400" b="1" dirty="0" err="1">
                <a:solidFill>
                  <a:srgbClr val="336600"/>
                </a:solidFill>
                <a:latin typeface="Times New Roman" panose="02020603050405020304" pitchFamily="18" charset="0"/>
                <a:cs typeface="Times New Roman" panose="02020603050405020304" pitchFamily="18" charset="0"/>
              </a:rPr>
              <a:t>cơ</a:t>
            </a:r>
            <a:r>
              <a:rPr lang="en-US" sz="2400" b="1" dirty="0">
                <a:solidFill>
                  <a:schemeClr val="accent4">
                    <a:lumMod val="50000"/>
                  </a:schemeClr>
                </a:solidFill>
                <a:latin typeface="Times New Roman" panose="02020603050405020304" pitchFamily="18" charset="0"/>
                <a:cs typeface="Times New Roman" panose="02020603050405020304" pitchFamily="18" charset="0"/>
              </a:rPr>
              <a:t>:</a:t>
            </a:r>
            <a:r>
              <a:rPr lang="en-US" sz="2400" dirty="0">
                <a:solidFill>
                  <a:schemeClr val="accent4">
                    <a:lumMod val="50000"/>
                  </a:schemeClr>
                </a:solidFill>
                <a:latin typeface="Times New Roman" panose="02020603050405020304" pitchFamily="18" charset="0"/>
                <a:cs typeface="Times New Roman" panose="02020603050405020304" pitchFamily="18" charset="0"/>
              </a:rPr>
              <a:t> </a:t>
            </a:r>
          </a:p>
          <a:p>
            <a:pPr marL="0" indent="0">
              <a:lnSpc>
                <a:spcPct val="150000"/>
              </a:lnSpc>
              <a:spcBef>
                <a:spcPct val="50000"/>
              </a:spcBef>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xát</a:t>
            </a:r>
            <a:r>
              <a:rPr lang="en-US" sz="2400" dirty="0">
                <a:latin typeface="Times New Roman" panose="02020603050405020304" pitchFamily="18" charset="0"/>
                <a:cs typeface="Times New Roman" panose="02020603050405020304" pitchFamily="18" charset="0"/>
              </a:rPr>
              <a:t>,…</a:t>
            </a:r>
          </a:p>
          <a:p>
            <a:pPr>
              <a:spcBef>
                <a:spcPct val="50000"/>
              </a:spcBef>
            </a:pPr>
            <a:endParaRPr lang="en-US" dirty="0"/>
          </a:p>
        </p:txBody>
      </p:sp>
    </p:spTree>
    <p:extLst>
      <p:ext uri="{BB962C8B-B14F-4D97-AF65-F5344CB8AC3E}">
        <p14:creationId xmlns:p14="http://schemas.microsoft.com/office/powerpoint/2010/main" val="1332389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randombar(horizontal)">
                                      <p:cBhvr>
                                        <p:cTn id="7" dur="500"/>
                                        <p:tgtEl>
                                          <p:spTgt spid="15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5366">
                                            <p:txEl>
                                              <p:pRg st="0" end="0"/>
                                            </p:txEl>
                                          </p:spTgt>
                                        </p:tgtEl>
                                        <p:attrNameLst>
                                          <p:attrName>style.visibility</p:attrName>
                                        </p:attrNameLst>
                                      </p:cBhvr>
                                      <p:to>
                                        <p:strVal val="visible"/>
                                      </p:to>
                                    </p:set>
                                    <p:anim calcmode="discrete" valueType="clr">
                                      <p:cBhvr override="childStyle">
                                        <p:cTn id="12" dur="80"/>
                                        <p:tgtEl>
                                          <p:spTgt spid="1536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5366">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5366">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15366">
                                            <p:txEl>
                                              <p:pRg st="1" end="1"/>
                                            </p:txEl>
                                          </p:spTgt>
                                        </p:tgtEl>
                                        <p:attrNameLst>
                                          <p:attrName>style.visibility</p:attrName>
                                        </p:attrNameLst>
                                      </p:cBhvr>
                                      <p:to>
                                        <p:strVal val="visible"/>
                                      </p:to>
                                    </p:set>
                                    <p:anim calcmode="discrete" valueType="clr">
                                      <p:cBhvr override="childStyle">
                                        <p:cTn id="19" dur="80"/>
                                        <p:tgtEl>
                                          <p:spTgt spid="1536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5366">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15366">
                                            <p:txEl>
                                              <p:pRg st="1" end="1"/>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15366">
                                            <p:txEl>
                                              <p:pRg st="2" end="2"/>
                                            </p:txEl>
                                          </p:spTgt>
                                        </p:tgtEl>
                                        <p:attrNameLst>
                                          <p:attrName>style.visibility</p:attrName>
                                        </p:attrNameLst>
                                      </p:cBhvr>
                                      <p:to>
                                        <p:strVal val="visible"/>
                                      </p:to>
                                    </p:set>
                                    <p:anim calcmode="discrete" valueType="clr">
                                      <p:cBhvr override="childStyle">
                                        <p:cTn id="26" dur="80"/>
                                        <p:tgtEl>
                                          <p:spTgt spid="1536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5366">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15366">
                                            <p:txEl>
                                              <p:pRg st="2" end="2"/>
                                            </p:txEl>
                                          </p:spTgt>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15366">
                                            <p:txEl>
                                              <p:pRg st="3" end="3"/>
                                            </p:txEl>
                                          </p:spTgt>
                                        </p:tgtEl>
                                        <p:attrNameLst>
                                          <p:attrName>style.visibility</p:attrName>
                                        </p:attrNameLst>
                                      </p:cBhvr>
                                      <p:to>
                                        <p:strVal val="visible"/>
                                      </p:to>
                                    </p:set>
                                    <p:anim calcmode="discrete" valueType="clr">
                                      <p:cBhvr override="childStyle">
                                        <p:cTn id="33" dur="80"/>
                                        <p:tgtEl>
                                          <p:spTgt spid="15366">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5366">
                                            <p:txEl>
                                              <p:pRg st="3" end="3"/>
                                            </p:txEl>
                                          </p:spTgt>
                                        </p:tgtEl>
                                        <p:attrNameLst>
                                          <p:attrName>fillcolor</p:attrName>
                                        </p:attrNameLst>
                                      </p:cBhvr>
                                      <p:tavLst>
                                        <p:tav tm="0">
                                          <p:val>
                                            <p:clrVal>
                                              <a:schemeClr val="accent2"/>
                                            </p:clrVal>
                                          </p:val>
                                        </p:tav>
                                        <p:tav tm="50000">
                                          <p:val>
                                            <p:clrVal>
                                              <a:schemeClr val="hlink"/>
                                            </p:clrVal>
                                          </p:val>
                                        </p:tav>
                                      </p:tavLst>
                                    </p:anim>
                                    <p:set>
                                      <p:cBhvr>
                                        <p:cTn id="35" dur="80"/>
                                        <p:tgtEl>
                                          <p:spTgt spid="15366">
                                            <p:txEl>
                                              <p:pRg st="3" end="3"/>
                                            </p:txEl>
                                          </p:spTgt>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15366">
                                            <p:txEl>
                                              <p:pRg st="4" end="4"/>
                                            </p:txEl>
                                          </p:spTgt>
                                        </p:tgtEl>
                                        <p:attrNameLst>
                                          <p:attrName>style.visibility</p:attrName>
                                        </p:attrNameLst>
                                      </p:cBhvr>
                                      <p:to>
                                        <p:strVal val="visible"/>
                                      </p:to>
                                    </p:set>
                                    <p:anim calcmode="discrete" valueType="clr">
                                      <p:cBhvr override="childStyle">
                                        <p:cTn id="40" dur="80"/>
                                        <p:tgtEl>
                                          <p:spTgt spid="15366">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5366">
                                            <p:txEl>
                                              <p:pRg st="4" end="4"/>
                                            </p:txEl>
                                          </p:spTgt>
                                        </p:tgtEl>
                                        <p:attrNameLst>
                                          <p:attrName>fillcolor</p:attrName>
                                        </p:attrNameLst>
                                      </p:cBhvr>
                                      <p:tavLst>
                                        <p:tav tm="0">
                                          <p:val>
                                            <p:clrVal>
                                              <a:schemeClr val="accent2"/>
                                            </p:clrVal>
                                          </p:val>
                                        </p:tav>
                                        <p:tav tm="50000">
                                          <p:val>
                                            <p:clrVal>
                                              <a:schemeClr val="hlink"/>
                                            </p:clrVal>
                                          </p:val>
                                        </p:tav>
                                      </p:tavLst>
                                    </p:anim>
                                    <p:set>
                                      <p:cBhvr>
                                        <p:cTn id="42" dur="80"/>
                                        <p:tgtEl>
                                          <p:spTgt spid="15366">
                                            <p:txEl>
                                              <p:pRg st="4" end="4"/>
                                            </p:txEl>
                                          </p:spTgt>
                                        </p:tgtEl>
                                        <p:attrNameLst>
                                          <p:attrName>fill.type</p:attrName>
                                        </p:attrNameLst>
                                      </p:cBhvr>
                                      <p:to>
                                        <p:strVal val="solid"/>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7" presetClass="entr" presetSubtype="0" fill="hold" nodeType="clickEffect">
                                  <p:stCondLst>
                                    <p:cond delay="0"/>
                                  </p:stCondLst>
                                  <p:iterate type="lt">
                                    <p:tmPct val="50000"/>
                                  </p:iterate>
                                  <p:childTnLst>
                                    <p:set>
                                      <p:cBhvr>
                                        <p:cTn id="46" dur="1" fill="hold">
                                          <p:stCondLst>
                                            <p:cond delay="0"/>
                                          </p:stCondLst>
                                        </p:cTn>
                                        <p:tgtEl>
                                          <p:spTgt spid="15366">
                                            <p:txEl>
                                              <p:pRg st="5" end="5"/>
                                            </p:txEl>
                                          </p:spTgt>
                                        </p:tgtEl>
                                        <p:attrNameLst>
                                          <p:attrName>style.visibility</p:attrName>
                                        </p:attrNameLst>
                                      </p:cBhvr>
                                      <p:to>
                                        <p:strVal val="visible"/>
                                      </p:to>
                                    </p:set>
                                    <p:anim calcmode="discrete" valueType="clr">
                                      <p:cBhvr override="childStyle">
                                        <p:cTn id="47" dur="80"/>
                                        <p:tgtEl>
                                          <p:spTgt spid="15366">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5366">
                                            <p:txEl>
                                              <p:pRg st="5" end="5"/>
                                            </p:txEl>
                                          </p:spTgt>
                                        </p:tgtEl>
                                        <p:attrNameLst>
                                          <p:attrName>fillcolor</p:attrName>
                                        </p:attrNameLst>
                                      </p:cBhvr>
                                      <p:tavLst>
                                        <p:tav tm="0">
                                          <p:val>
                                            <p:clrVal>
                                              <a:schemeClr val="accent2"/>
                                            </p:clrVal>
                                          </p:val>
                                        </p:tav>
                                        <p:tav tm="50000">
                                          <p:val>
                                            <p:clrVal>
                                              <a:schemeClr val="hlink"/>
                                            </p:clrVal>
                                          </p:val>
                                        </p:tav>
                                      </p:tavLst>
                                    </p:anim>
                                    <p:set>
                                      <p:cBhvr>
                                        <p:cTn id="49" dur="80"/>
                                        <p:tgtEl>
                                          <p:spTgt spid="15366">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1" name="Text Box 17"/>
          <p:cNvSpPr txBox="1">
            <a:spLocks noChangeArrowheads="1"/>
          </p:cNvSpPr>
          <p:nvPr/>
        </p:nvSpPr>
        <p:spPr bwMode="auto">
          <a:xfrm>
            <a:off x="456028" y="694455"/>
            <a:ext cx="8382000" cy="1384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8" rIns="91417" bIns="45708">
            <a:spAutoFit/>
          </a:bodyPr>
          <a:lstStyle/>
          <a:p>
            <a:pPr algn="ctr">
              <a:spcBef>
                <a:spcPct val="50000"/>
              </a:spcBef>
            </a:pPr>
            <a:r>
              <a:rPr lang="en-US" sz="2800" b="1" dirty="0" err="1">
                <a:solidFill>
                  <a:schemeClr val="tx2"/>
                </a:solidFill>
                <a:latin typeface="Times New Roman" panose="02020603050405020304" pitchFamily="18" charset="0"/>
                <a:cs typeface="Times New Roman" panose="02020603050405020304" pitchFamily="18" charset="0"/>
              </a:rPr>
              <a:t>Dựa</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vào</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cách</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phân</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loại</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đồ</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dùng</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điện</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em</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hãy</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ghi</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tên</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các</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đồ</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dùng</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điện</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gia</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đình</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trong</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hình</a:t>
            </a:r>
            <a:r>
              <a:rPr lang="en-US" sz="2800" b="1" dirty="0">
                <a:solidFill>
                  <a:schemeClr val="tx2"/>
                </a:solidFill>
                <a:latin typeface="Times New Roman" panose="02020603050405020304" pitchFamily="18" charset="0"/>
                <a:cs typeface="Times New Roman" panose="02020603050405020304" pitchFamily="18" charset="0"/>
              </a:rPr>
              <a:t> 10.1 </a:t>
            </a:r>
            <a:r>
              <a:rPr lang="en-US" sz="2800" b="1" dirty="0" err="1">
                <a:solidFill>
                  <a:schemeClr val="tx2"/>
                </a:solidFill>
                <a:latin typeface="Times New Roman" panose="02020603050405020304" pitchFamily="18" charset="0"/>
                <a:cs typeface="Times New Roman" panose="02020603050405020304" pitchFamily="18" charset="0"/>
              </a:rPr>
              <a:t>vào</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các</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nhóm</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trong</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bảng</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sau</a:t>
            </a:r>
            <a:r>
              <a:rPr lang="en-US" sz="2800" b="1" dirty="0">
                <a:solidFill>
                  <a:schemeClr val="tx2"/>
                </a:solidFill>
                <a:latin typeface="Times New Roman" panose="02020603050405020304" pitchFamily="18" charset="0"/>
                <a:cs typeface="Times New Roman" panose="02020603050405020304" pitchFamily="18" charset="0"/>
              </a:rPr>
              <a:t>:</a:t>
            </a:r>
            <a:endParaRPr lang="en-US" sz="2800" dirty="0">
              <a:solidFill>
                <a:schemeClr val="tx2"/>
              </a:solidFill>
              <a:latin typeface="Times New Roman" panose="02020603050405020304" pitchFamily="18" charset="0"/>
              <a:cs typeface="Times New Roman" panose="02020603050405020304" pitchFamily="18" charset="0"/>
            </a:endParaRPr>
          </a:p>
        </p:txBody>
      </p:sp>
      <p:graphicFrame>
        <p:nvGraphicFramePr>
          <p:cNvPr id="16479" name="Group 95"/>
          <p:cNvGraphicFramePr>
            <a:graphicFrameLocks noGrp="1"/>
          </p:cNvGraphicFramePr>
          <p:nvPr>
            <p:ph sz="quarter" idx="13"/>
            <p:extLst>
              <p:ext uri="{D42A27DB-BD31-4B8C-83A1-F6EECF244321}">
                <p14:modId xmlns:p14="http://schemas.microsoft.com/office/powerpoint/2010/main" val="600696220"/>
              </p:ext>
            </p:extLst>
          </p:nvPr>
        </p:nvGraphicFramePr>
        <p:xfrm>
          <a:off x="679939" y="2581884"/>
          <a:ext cx="8153400" cy="3380740"/>
        </p:xfrm>
        <a:graphic>
          <a:graphicData uri="http://schemas.openxmlformats.org/drawingml/2006/table">
            <a:tbl>
              <a:tblPr/>
              <a:tblGrid>
                <a:gridCol w="24384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2"/>
                          </a:solidFill>
                          <a:effectLst/>
                          <a:latin typeface="Times New Roman" panose="02020603050405020304" pitchFamily="18" charset="0"/>
                          <a:cs typeface="Times New Roman" panose="02020603050405020304" pitchFamily="18" charset="0"/>
                        </a:rPr>
                        <a:t>Nhóm</a:t>
                      </a: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Tên đồ dùng điện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Điện – quang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111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Điện</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nhiệt</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2"/>
                  </a:ext>
                </a:extLst>
              </a:tr>
              <a:tr h="112649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Điện</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a:t>
                      </a:r>
                      <a:r>
                        <a:rPr kumimoji="0" lang="en-US" sz="28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cơ</a:t>
                      </a:r>
                      <a:r>
                        <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bl>
          </a:graphicData>
        </a:graphic>
      </p:graphicFrame>
      <p:pic>
        <p:nvPicPr>
          <p:cNvPr id="16424" name="Picture 40" descr="Smiley-10-june">
            <a:hlinkClick r:id="rId2" action="ppaction://hlinksldjump"/>
          </p:cNvPr>
          <p:cNvPicPr>
            <a:picLocks noGrp="1" noChangeAspect="1" noChangeArrowheads="1" noCrop="1"/>
          </p:cNvPicPr>
          <p:nvPr>
            <p:ph sz="quarter" idx="14"/>
          </p:nvPr>
        </p:nvPicPr>
        <p:blipFill>
          <a:blip r:embed="rId3">
            <a:extLst>
              <a:ext uri="{28A0092B-C50C-407E-A947-70E740481C1C}">
                <a14:useLocalDpi xmlns:a14="http://schemas.microsoft.com/office/drawing/2010/main" val="0"/>
              </a:ext>
            </a:extLst>
          </a:blip>
          <a:stretch>
            <a:fillRect/>
          </a:stretch>
        </p:blipFill>
        <p:spPr>
          <a:xfrm>
            <a:off x="6934200" y="1613405"/>
            <a:ext cx="857250" cy="857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481" name="Text Box 97"/>
          <p:cNvSpPr txBox="1">
            <a:spLocks noChangeArrowheads="1"/>
          </p:cNvSpPr>
          <p:nvPr/>
        </p:nvSpPr>
        <p:spPr bwMode="auto">
          <a:xfrm>
            <a:off x="3276600" y="3352801"/>
            <a:ext cx="5562600" cy="369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8" rIns="91417" bIns="45708">
            <a:spAutoFit/>
          </a:bodyPr>
          <a:lstStyle/>
          <a:p>
            <a:pPr>
              <a:spcBef>
                <a:spcPct val="50000"/>
              </a:spcBef>
            </a:pPr>
            <a:endParaRPr lang="vi-VN"/>
          </a:p>
        </p:txBody>
      </p:sp>
      <p:sp>
        <p:nvSpPr>
          <p:cNvPr id="16482" name="Text Box 98"/>
          <p:cNvSpPr txBox="1">
            <a:spLocks noChangeArrowheads="1"/>
          </p:cNvSpPr>
          <p:nvPr/>
        </p:nvSpPr>
        <p:spPr bwMode="auto">
          <a:xfrm>
            <a:off x="3162300" y="3233200"/>
            <a:ext cx="5486400" cy="461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8" rIns="91417" bIns="45708">
            <a:spAutoFit/>
          </a:bodyPr>
          <a:lstStyle/>
          <a:p>
            <a:pPr>
              <a:spcBef>
                <a:spcPct val="50000"/>
              </a:spcBef>
            </a:pPr>
            <a:r>
              <a:rPr lang="en-US" sz="2400" dirty="0" err="1">
                <a:latin typeface="Times New Roman" panose="02020603050405020304" pitchFamily="18" charset="0"/>
                <a:cs typeface="Times New Roman" panose="02020603050405020304" pitchFamily="18" charset="0"/>
              </a:rPr>
              <a:t>Đèn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điện...</a:t>
            </a:r>
            <a:endParaRPr lang="en-US" sz="2400" dirty="0">
              <a:latin typeface="Times New Roman" panose="02020603050405020304" pitchFamily="18" charset="0"/>
              <a:cs typeface="Times New Roman" panose="02020603050405020304" pitchFamily="18" charset="0"/>
            </a:endParaRPr>
          </a:p>
        </p:txBody>
      </p:sp>
      <p:sp>
        <p:nvSpPr>
          <p:cNvPr id="16483" name="Text Box 99"/>
          <p:cNvSpPr txBox="1">
            <a:spLocks noChangeArrowheads="1"/>
          </p:cNvSpPr>
          <p:nvPr/>
        </p:nvSpPr>
        <p:spPr bwMode="auto">
          <a:xfrm>
            <a:off x="3162300" y="3819462"/>
            <a:ext cx="5257800" cy="830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8" rIns="91417" bIns="45708">
            <a:spAutoFit/>
          </a:bodyPr>
          <a:lstStyle/>
          <a:p>
            <a:pPr>
              <a:spcBef>
                <a:spcPct val="50000"/>
              </a:spcBef>
            </a:pPr>
            <a:r>
              <a:rPr lang="en-US" sz="2400" dirty="0" err="1">
                <a:latin typeface="Times New Roman" panose="02020603050405020304" pitchFamily="18" charset="0"/>
                <a:cs typeface="Times New Roman" panose="02020603050405020304" pitchFamily="18" charset="0"/>
              </a:rPr>
              <a:t>Nồi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bếp điện,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ấm đun 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vi-VN" sz="2400" dirty="0">
                <a:latin typeface="Times New Roman" panose="02020603050405020304" pitchFamily="18" charset="0"/>
                <a:cs typeface="Times New Roman" panose="02020603050405020304" pitchFamily="18" charset="0"/>
              </a:rPr>
              <a:t> sấy tóc...</a:t>
            </a:r>
            <a:endParaRPr lang="en-US" sz="2400" dirty="0">
              <a:latin typeface="Times New Roman" panose="02020603050405020304" pitchFamily="18" charset="0"/>
              <a:cs typeface="Times New Roman" panose="02020603050405020304" pitchFamily="18" charset="0"/>
            </a:endParaRPr>
          </a:p>
        </p:txBody>
      </p:sp>
      <p:sp>
        <p:nvSpPr>
          <p:cNvPr id="16484" name="Text Box 100"/>
          <p:cNvSpPr txBox="1">
            <a:spLocks noChangeArrowheads="1"/>
          </p:cNvSpPr>
          <p:nvPr/>
        </p:nvSpPr>
        <p:spPr bwMode="auto">
          <a:xfrm>
            <a:off x="3261360" y="4937280"/>
            <a:ext cx="5562600" cy="830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8" rIns="91417" bIns="45708">
            <a:spAutoFit/>
          </a:bodyPr>
          <a:lstStyle/>
          <a:p>
            <a:pPr>
              <a:spcBef>
                <a:spcPct val="50000"/>
              </a:spcBef>
            </a:pPr>
            <a:r>
              <a:rPr lang="en-US" sz="2400" dirty="0" err="1">
                <a:latin typeface="Times New Roman" panose="02020603050405020304" pitchFamily="18" charset="0"/>
                <a:cs typeface="Times New Roman" panose="02020603050405020304" pitchFamily="18" charset="0"/>
              </a:rPr>
              <a:t>Quạt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h</a:t>
            </a:r>
            <a:r>
              <a:rPr lang="vi-VN" sz="2400" dirty="0">
                <a:latin typeface="Times New Roman" panose="02020603050405020304" pitchFamily="18" charset="0"/>
                <a:cs typeface="Times New Roman" panose="02020603050405020304" pitchFamily="18" charset="0"/>
              </a:rPr>
              <a:t>út bụi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máy sấy tóc</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2955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482"/>
                                        </p:tgtEl>
                                        <p:attrNameLst>
                                          <p:attrName>style.visibility</p:attrName>
                                        </p:attrNameLst>
                                      </p:cBhvr>
                                      <p:to>
                                        <p:strVal val="visible"/>
                                      </p:to>
                                    </p:set>
                                    <p:anim calcmode="discrete" valueType="clr">
                                      <p:cBhvr override="childStyle">
                                        <p:cTn id="7" dur="80"/>
                                        <p:tgtEl>
                                          <p:spTgt spid="1648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482"/>
                                        </p:tgtEl>
                                        <p:attrNameLst>
                                          <p:attrName>fillcolor</p:attrName>
                                        </p:attrNameLst>
                                      </p:cBhvr>
                                      <p:tavLst>
                                        <p:tav tm="0">
                                          <p:val>
                                            <p:clrVal>
                                              <a:schemeClr val="accent2"/>
                                            </p:clrVal>
                                          </p:val>
                                        </p:tav>
                                        <p:tav tm="50000">
                                          <p:val>
                                            <p:clrVal>
                                              <a:schemeClr val="hlink"/>
                                            </p:clrVal>
                                          </p:val>
                                        </p:tav>
                                      </p:tavLst>
                                    </p:anim>
                                    <p:set>
                                      <p:cBhvr>
                                        <p:cTn id="9" dur="80"/>
                                        <p:tgtEl>
                                          <p:spTgt spid="1648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483"/>
                                        </p:tgtEl>
                                        <p:attrNameLst>
                                          <p:attrName>style.visibility</p:attrName>
                                        </p:attrNameLst>
                                      </p:cBhvr>
                                      <p:to>
                                        <p:strVal val="visible"/>
                                      </p:to>
                                    </p:set>
                                    <p:anim calcmode="discrete" valueType="clr">
                                      <p:cBhvr override="childStyle">
                                        <p:cTn id="14" dur="80"/>
                                        <p:tgtEl>
                                          <p:spTgt spid="1648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483"/>
                                        </p:tgtEl>
                                        <p:attrNameLst>
                                          <p:attrName>fillcolor</p:attrName>
                                        </p:attrNameLst>
                                      </p:cBhvr>
                                      <p:tavLst>
                                        <p:tav tm="0">
                                          <p:val>
                                            <p:clrVal>
                                              <a:schemeClr val="accent2"/>
                                            </p:clrVal>
                                          </p:val>
                                        </p:tav>
                                        <p:tav tm="50000">
                                          <p:val>
                                            <p:clrVal>
                                              <a:schemeClr val="hlink"/>
                                            </p:clrVal>
                                          </p:val>
                                        </p:tav>
                                      </p:tavLst>
                                    </p:anim>
                                    <p:set>
                                      <p:cBhvr>
                                        <p:cTn id="16" dur="80"/>
                                        <p:tgtEl>
                                          <p:spTgt spid="16483"/>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6484"/>
                                        </p:tgtEl>
                                        <p:attrNameLst>
                                          <p:attrName>style.visibility</p:attrName>
                                        </p:attrNameLst>
                                      </p:cBhvr>
                                      <p:to>
                                        <p:strVal val="visible"/>
                                      </p:to>
                                    </p:set>
                                    <p:anim calcmode="discrete" valueType="clr">
                                      <p:cBhvr override="childStyle">
                                        <p:cTn id="21" dur="80"/>
                                        <p:tgtEl>
                                          <p:spTgt spid="16484"/>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484"/>
                                        </p:tgtEl>
                                        <p:attrNameLst>
                                          <p:attrName>fillcolor</p:attrName>
                                        </p:attrNameLst>
                                      </p:cBhvr>
                                      <p:tavLst>
                                        <p:tav tm="0">
                                          <p:val>
                                            <p:clrVal>
                                              <a:schemeClr val="accent2"/>
                                            </p:clrVal>
                                          </p:val>
                                        </p:tav>
                                        <p:tav tm="50000">
                                          <p:val>
                                            <p:clrVal>
                                              <a:schemeClr val="hlink"/>
                                            </p:clrVal>
                                          </p:val>
                                        </p:tav>
                                      </p:tavLst>
                                    </p:anim>
                                    <p:set>
                                      <p:cBhvr>
                                        <p:cTn id="23" dur="80"/>
                                        <p:tgtEl>
                                          <p:spTgt spid="164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2" grpId="0"/>
      <p:bldP spid="16483" grpId="0"/>
      <p:bldP spid="164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ptagon 4"/>
          <p:cNvSpPr/>
          <p:nvPr/>
        </p:nvSpPr>
        <p:spPr>
          <a:xfrm>
            <a:off x="457200" y="381002"/>
            <a:ext cx="762000" cy="533400"/>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a:r>
              <a:rPr lang="en-US" sz="3600" dirty="0">
                <a:solidFill>
                  <a:srgbClr val="FF0000"/>
                </a:solidFill>
                <a:latin typeface="Times New Roman" pitchFamily="18" charset="0"/>
                <a:cs typeface="Times New Roman" pitchFamily="18" charset="0"/>
              </a:rPr>
              <a:t>?</a:t>
            </a:r>
          </a:p>
        </p:txBody>
      </p:sp>
      <p:sp>
        <p:nvSpPr>
          <p:cNvPr id="6" name="TextBox 5"/>
          <p:cNvSpPr txBox="1"/>
          <p:nvPr/>
        </p:nvSpPr>
        <p:spPr>
          <a:xfrm>
            <a:off x="1371600" y="381002"/>
            <a:ext cx="7467600" cy="954083"/>
          </a:xfrm>
          <a:prstGeom prst="rect">
            <a:avLst/>
          </a:prstGeom>
          <a:noFill/>
        </p:spPr>
        <p:txBody>
          <a:bodyPr wrap="square" lIns="91417" tIns="45708" rIns="91417" bIns="45708" rtlCol="0">
            <a:spAutoFit/>
          </a:bodyPr>
          <a:lstStyle/>
          <a:p>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bổ</a:t>
            </a:r>
            <a:r>
              <a:rPr lang="en-US" sz="2800" dirty="0">
                <a:latin typeface="Times New Roman" pitchFamily="18" charset="0"/>
                <a:cs typeface="Times New Roman" pitchFamily="18" charset="0"/>
              </a:rPr>
              <a:t> sung </a:t>
            </a:r>
            <a:r>
              <a:rPr lang="en-US" sz="2800" dirty="0" err="1">
                <a:latin typeface="Times New Roman" pitchFamily="18" charset="0"/>
                <a:cs typeface="Times New Roman" pitchFamily="18" charset="0"/>
              </a:rPr>
              <a:t>thêm</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đình</a:t>
            </a:r>
            <a:r>
              <a:rPr lang="en-US" sz="2800" dirty="0">
                <a:latin typeface="Times New Roman" pitchFamily="18" charset="0"/>
                <a:cs typeface="Times New Roman" pitchFamily="18" charset="0"/>
              </a:rPr>
              <a:t>? </a:t>
            </a:r>
          </a:p>
        </p:txBody>
      </p:sp>
      <p:sp>
        <p:nvSpPr>
          <p:cNvPr id="7" name="TextBox 6"/>
          <p:cNvSpPr txBox="1"/>
          <p:nvPr/>
        </p:nvSpPr>
        <p:spPr>
          <a:xfrm>
            <a:off x="457200" y="1234427"/>
            <a:ext cx="8382000" cy="1384970"/>
          </a:xfrm>
          <a:prstGeom prst="rect">
            <a:avLst/>
          </a:prstGeom>
          <a:noFill/>
        </p:spPr>
        <p:txBody>
          <a:bodyPr wrap="square" lIns="91417" tIns="45708" rIns="91417" bIns="45708" rtlCol="0">
            <a:spAutoFit/>
          </a:bodyPr>
          <a:lstStyle/>
          <a:p>
            <a:pPr algn="just"/>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rôbot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bụi</a:t>
            </a:r>
            <a:r>
              <a:rPr lang="en-US" sz="2800" dirty="0">
                <a:latin typeface="Times New Roman" panose="02020603050405020304" pitchFamily="18" charset="0"/>
                <a:cs typeface="Times New Roman" panose="02020603050405020304" pitchFamily="18" charset="0"/>
              </a:rPr>
              <a:t>….. </a:t>
            </a:r>
          </a:p>
        </p:txBody>
      </p:sp>
      <p:pic>
        <p:nvPicPr>
          <p:cNvPr id="8" name="Picture 7" descr="5 &lt;strong&gt;Nồi Chiên Không Dầu&lt;/strong&gt; Nào Tốt Nhất Hiện Nay [Update 2020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76" y="3048000"/>
            <a:ext cx="1990724" cy="2894428"/>
          </a:xfrm>
          <a:prstGeom prst="rect">
            <a:avLst/>
          </a:prstGeom>
        </p:spPr>
      </p:pic>
      <p:pic>
        <p:nvPicPr>
          <p:cNvPr id="9" name="Picture 8" descr="Top 4 &lt;strong&gt;Nồi Chiên Không Dầu&lt;/strong&gt; Perfect Tốt Nhất - Chọn Là Tố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9529" y="2933724"/>
            <a:ext cx="2743200" cy="3200400"/>
          </a:xfrm>
          <a:prstGeom prst="rect">
            <a:avLst/>
          </a:prstGeom>
        </p:spPr>
      </p:pic>
      <p:pic>
        <p:nvPicPr>
          <p:cNvPr id="10" name="Picture 9" descr="10 Món Ngon Nhất Được Làm Từ &lt;strong&gt;Nồi Chiên Không Dầu&lt;/strong&g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3048000"/>
            <a:ext cx="2219324" cy="28575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xit" presetSubtype="4" fill="hold" grpId="1" nodeType="clickEffect">
                                  <p:stCondLst>
                                    <p:cond delay="0"/>
                                  </p:stCondLst>
                                  <p:childTnLst>
                                    <p:animEffect transition="out" filter="wheel(4)">
                                      <p:cBhvr>
                                        <p:cTn id="14" dur="2000"/>
                                        <p:tgtEl>
                                          <p:spTgt spid="5"/>
                                        </p:tgtEl>
                                      </p:cBhvr>
                                    </p:animEffect>
                                    <p:set>
                                      <p:cBhvr>
                                        <p:cTn id="15" dur="1" fill="hold">
                                          <p:stCondLst>
                                            <p:cond delay="1999"/>
                                          </p:stCondLst>
                                        </p:cTn>
                                        <p:tgtEl>
                                          <p:spTgt spid="5"/>
                                        </p:tgtEl>
                                        <p:attrNameLst>
                                          <p:attrName>style.visibility</p:attrName>
                                        </p:attrNameLst>
                                      </p:cBhvr>
                                      <p:to>
                                        <p:strVal val="hidden"/>
                                      </p:to>
                                    </p:set>
                                  </p:childTnLst>
                                </p:cTn>
                              </p:par>
                              <p:par>
                                <p:cTn id="16" presetID="21" presetClass="exit" presetSubtype="4" fill="hold" grpId="1" nodeType="withEffect">
                                  <p:stCondLst>
                                    <p:cond delay="0"/>
                                  </p:stCondLst>
                                  <p:childTnLst>
                                    <p:animEffect transition="out" filter="wheel(4)">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bb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79"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3" name="Rectangle 1"/>
          <p:cNvSpPr>
            <a:spLocks noChangeArrowheads="1"/>
          </p:cNvSpPr>
          <p:nvPr/>
        </p:nvSpPr>
        <p:spPr bwMode="auto">
          <a:xfrm>
            <a:off x="341315" y="203202"/>
            <a:ext cx="8269285" cy="83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vi-VN" sz="2400" b="1" dirty="0">
                <a:solidFill>
                  <a:srgbClr val="339966"/>
                </a:solidFill>
              </a:rPr>
              <a:t>II. </a:t>
            </a:r>
            <a:r>
              <a:rPr lang="en-US" sz="2400" b="1" dirty="0">
                <a:solidFill>
                  <a:srgbClr val="339966"/>
                </a:solidFill>
              </a:rPr>
              <a:t>THÔNG SỐ  KỸ THUẬT CỦA ĐỒ DÙNG ĐIỆN TRONG GIA ĐÌNH</a:t>
            </a:r>
            <a:endParaRPr lang="en-US" altLang="vi-VN" sz="2400" b="1" dirty="0">
              <a:solidFill>
                <a:srgbClr val="339966"/>
              </a:solidFill>
            </a:endParaRPr>
          </a:p>
        </p:txBody>
      </p:sp>
      <p:sp>
        <p:nvSpPr>
          <p:cNvPr id="14" name="Rectangle 13"/>
          <p:cNvSpPr/>
          <p:nvPr/>
        </p:nvSpPr>
        <p:spPr>
          <a:xfrm>
            <a:off x="341315" y="1121687"/>
            <a:ext cx="8745537" cy="1692747"/>
          </a:xfrm>
          <a:prstGeom prst="rect">
            <a:avLst/>
          </a:prstGeom>
        </p:spPr>
        <p:txBody>
          <a:bodyPr wrap="square" lIns="91417" tIns="45708" rIns="91417" bIns="45708">
            <a:spAutoFit/>
          </a:bodyPr>
          <a:lstStyle/>
          <a:p>
            <a:pPr algn="just"/>
            <a:r>
              <a:rPr lang="en-US" sz="2600" dirty="0">
                <a:solidFill>
                  <a:srgbClr val="FF0000"/>
                </a:solidFill>
                <a:latin typeface="Times New Roman" panose="02020603050405020304" pitchFamily="18" charset="0"/>
                <a:cs typeface="Times New Roman" panose="02020603050405020304" pitchFamily="18" charset="0"/>
              </a:rPr>
              <a:t>T</a:t>
            </a:r>
            <a:r>
              <a:rPr lang="vi-VN" sz="2600" dirty="0">
                <a:solidFill>
                  <a:srgbClr val="FF0000"/>
                </a:solidFill>
                <a:latin typeface="Times New Roman" panose="02020603050405020304" pitchFamily="18" charset="0"/>
                <a:cs typeface="Times New Roman" panose="02020603050405020304" pitchFamily="18" charset="0"/>
              </a:rPr>
              <a:t>hông số kỹ thuật của đồ dùng điện bao gồm các đại lượng điện định mức chung và các đại lượng điện đặc trưng riêng cho các chức năng của đồ dùng điện được quy định bởi nhà sản xuất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Thường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được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ghi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trên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các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nhãn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dán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trên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đồ</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dùng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điện</a:t>
            </a:r>
            <a:r>
              <a:rPr lang="en-US" sz="2600" dirty="0">
                <a:solidFill>
                  <a:srgbClr val="FF0000"/>
                </a:solidFill>
                <a:latin typeface="Times New Roman" panose="02020603050405020304" pitchFamily="18" charset="0"/>
                <a:cs typeface="Times New Roman" panose="02020603050405020304" pitchFamily="18" charset="0"/>
              </a:rPr>
              <a:t>)</a:t>
            </a:r>
          </a:p>
        </p:txBody>
      </p:sp>
      <p:pic>
        <p:nvPicPr>
          <p:cNvPr id="11266" name="Picture 2" descr="Cách tính lượng điện tiêu thụ để chọn sản phẩm tiết kiệm điện"/>
          <p:cNvPicPr>
            <a:picLocks noChangeAspect="1" noChangeArrowheads="1"/>
          </p:cNvPicPr>
          <p:nvPr/>
        </p:nvPicPr>
        <p:blipFill>
          <a:blip r:embed="rId4"/>
          <a:srcRect/>
          <a:stretch>
            <a:fillRect/>
          </a:stretch>
        </p:blipFill>
        <p:spPr bwMode="auto">
          <a:xfrm>
            <a:off x="1136651" y="2901948"/>
            <a:ext cx="6953250" cy="3752850"/>
          </a:xfrm>
          <a:prstGeom prst="rect">
            <a:avLst/>
          </a:prstGeom>
          <a:noFill/>
        </p:spPr>
      </p:pic>
    </p:spTree>
    <p:extLst>
      <p:ext uri="{BB962C8B-B14F-4D97-AF65-F5344CB8AC3E}">
        <p14:creationId xmlns:p14="http://schemas.microsoft.com/office/powerpoint/2010/main" val="3210319559"/>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arn(inVertical)">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266"/>
                                        </p:tgtEl>
                                        <p:attrNameLst>
                                          <p:attrName>style.visibility</p:attrName>
                                        </p:attrNameLst>
                                      </p:cBhvr>
                                      <p:to>
                                        <p:strVal val="visible"/>
                                      </p:to>
                                    </p:set>
                                    <p:anim calcmode="lin" valueType="num">
                                      <p:cBhvr additive="base">
                                        <p:cTn id="16" dur="500" fill="hold"/>
                                        <p:tgtEl>
                                          <p:spTgt spid="11266"/>
                                        </p:tgtEl>
                                        <p:attrNameLst>
                                          <p:attrName>ppt_x</p:attrName>
                                        </p:attrNameLst>
                                      </p:cBhvr>
                                      <p:tavLst>
                                        <p:tav tm="0">
                                          <p:val>
                                            <p:strVal val="#ppt_x"/>
                                          </p:val>
                                        </p:tav>
                                        <p:tav tm="100000">
                                          <p:val>
                                            <p:strVal val="#ppt_x"/>
                                          </p:val>
                                        </p:tav>
                                      </p:tavLst>
                                    </p:anim>
                                    <p:anim calcmode="lin" valueType="num">
                                      <p:cBhvr additive="base">
                                        <p:cTn id="17"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8" presetClass="exit" presetSubtype="16" fill="hold" grpId="1" nodeType="clickEffect">
                                  <p:stCondLst>
                                    <p:cond delay="0"/>
                                  </p:stCondLst>
                                  <p:childTnLst>
                                    <p:animEffect transition="out" filter="diamond(in)">
                                      <p:cBhvr>
                                        <p:cTn id="21" dur="2000"/>
                                        <p:tgtEl>
                                          <p:spTgt spid="14"/>
                                        </p:tgtEl>
                                      </p:cBhvr>
                                    </p:animEffect>
                                    <p:set>
                                      <p:cBhvr>
                                        <p:cTn id="22" dur="1" fill="hold">
                                          <p:stCondLst>
                                            <p:cond delay="1999"/>
                                          </p:stCondLst>
                                        </p:cTn>
                                        <p:tgtEl>
                                          <p:spTgt spid="14"/>
                                        </p:tgtEl>
                                        <p:attrNameLst>
                                          <p:attrName>style.visibility</p:attrName>
                                        </p:attrNameLst>
                                      </p:cBhvr>
                                      <p:to>
                                        <p:strVal val="hidden"/>
                                      </p:to>
                                    </p:set>
                                  </p:childTnLst>
                                </p:cTn>
                              </p:par>
                              <p:par>
                                <p:cTn id="23" presetID="8" presetClass="exit" presetSubtype="16" fill="hold" nodeType="withEffect">
                                  <p:stCondLst>
                                    <p:cond delay="0"/>
                                  </p:stCondLst>
                                  <p:childTnLst>
                                    <p:animEffect transition="out" filter="diamond(in)">
                                      <p:cBhvr>
                                        <p:cTn id="24" dur="2000"/>
                                        <p:tgtEl>
                                          <p:spTgt spid="11266"/>
                                        </p:tgtEl>
                                      </p:cBhvr>
                                    </p:animEffect>
                                    <p:set>
                                      <p:cBhvr>
                                        <p:cTn id="25" dur="1" fill="hold">
                                          <p:stCondLst>
                                            <p:cond delay="1999"/>
                                          </p:stCondLst>
                                        </p:cTn>
                                        <p:tgtEl>
                                          <p:spTgt spid="112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4" grpId="0"/>
      <p:bldP spid="1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589628" y="3327859"/>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3" name="Picture 2"/>
          <p:cNvPicPr>
            <a:picLocks noChangeAspect="1"/>
          </p:cNvPicPr>
          <p:nvPr/>
        </p:nvPicPr>
        <p:blipFill>
          <a:blip r:embed="rId3"/>
          <a:stretch>
            <a:fillRect/>
          </a:stretch>
        </p:blipFill>
        <p:spPr>
          <a:xfrm>
            <a:off x="5295647" y="1866900"/>
            <a:ext cx="3810000" cy="3124200"/>
          </a:xfrm>
          <a:prstGeom prst="rect">
            <a:avLst/>
          </a:prstGeom>
          <a:scene3d>
            <a:camera prst="orthographicFront">
              <a:rot lat="0" lon="21299996" rev="5400000"/>
            </a:camera>
            <a:lightRig rig="threePt" dir="t"/>
          </a:scene3d>
        </p:spPr>
      </p:pic>
      <p:sp>
        <p:nvSpPr>
          <p:cNvPr id="12" name="Rectangle 11"/>
          <p:cNvSpPr/>
          <p:nvPr/>
        </p:nvSpPr>
        <p:spPr>
          <a:xfrm>
            <a:off x="379665" y="3497651"/>
            <a:ext cx="4954333" cy="2241936"/>
          </a:xfrm>
          <a:prstGeom prst="rect">
            <a:avLst/>
          </a:prstGeom>
        </p:spPr>
        <p:txBody>
          <a:bodyPr wrap="square" lIns="91417" tIns="45708" rIns="91417" bIns="45708">
            <a:spAutoFit/>
          </a:bodyPr>
          <a:lstStyle/>
          <a:p>
            <a:pPr>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(U):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đơn vị là Vôn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a:t>
            </a:r>
            <a:r>
              <a:rPr lang="vi-VN" sz="2400" dirty="0">
                <a:latin typeface="Times New Roman" panose="02020603050405020304" pitchFamily="18" charset="0"/>
                <a:cs typeface="Times New Roman" panose="02020603050405020304" pitchFamily="18" charset="0"/>
              </a:rPr>
              <a:t> hiệu là V</a:t>
            </a:r>
            <a:r>
              <a:rPr lang="en-US" sz="2400" dirty="0">
                <a:latin typeface="Times New Roman" panose="02020603050405020304" pitchFamily="18" charset="0"/>
                <a:cs typeface="Times New Roman" panose="02020603050405020304" pitchFamily="18" charset="0"/>
              </a:rPr>
              <a:t>.</a:t>
            </a:r>
            <a:br>
              <a:rPr lang="vi-VN"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13" name="Rectangle 12"/>
          <p:cNvSpPr/>
          <p:nvPr/>
        </p:nvSpPr>
        <p:spPr>
          <a:xfrm>
            <a:off x="379666" y="1143000"/>
            <a:ext cx="4954334" cy="2241936"/>
          </a:xfrm>
          <a:prstGeom prst="rect">
            <a:avLst/>
          </a:prstGeom>
        </p:spPr>
        <p:txBody>
          <a:bodyPr wrap="square" lIns="91417" tIns="45708" rIns="91417" bIns="45708">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(P):</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là công suất thể hiện mức độ tiêu thụ điện năng của đồ dùng điện ứng với điện áp định mức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đơn vị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Oát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kí hiệu là</a:t>
            </a:r>
            <a:r>
              <a:rPr lang="en-US" sz="2400" dirty="0">
                <a:latin typeface="Times New Roman" panose="02020603050405020304" pitchFamily="18" charset="0"/>
                <a:cs typeface="Times New Roman" panose="02020603050405020304" pitchFamily="18" charset="0"/>
              </a:rPr>
              <a:t> W.</a:t>
            </a:r>
            <a:endParaRPr lang="vi-VN"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28600" y="76202"/>
            <a:ext cx="8077200" cy="954083"/>
          </a:xfrm>
          <a:prstGeom prst="rect">
            <a:avLst/>
          </a:prstGeom>
          <a:noFill/>
        </p:spPr>
        <p:txBody>
          <a:bodyPr wrap="square" lIns="91417" tIns="45708" rIns="91417" bIns="45708" rtlCol="0">
            <a:spAutoFit/>
          </a:bodyPr>
          <a:lstStyle/>
          <a:p>
            <a:r>
              <a:rPr lang="en-US" sz="2800" dirty="0" err="1">
                <a:solidFill>
                  <a:srgbClr val="FF0000"/>
                </a:solidFill>
                <a:latin typeface="Times New Roman" pitchFamily="18" charset="0"/>
                <a:cs typeface="Times New Roman" pitchFamily="18" charset="0"/>
              </a:rPr>
              <a:t>Đại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lượng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định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mức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chung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đồ</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dùng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thông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thường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gồm</a:t>
            </a:r>
            <a:r>
              <a:rPr lang="en-US" sz="28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40567603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Top Corners Rounded 15">
            <a:extLst>
              <a:ext uri="{FF2B5EF4-FFF2-40B4-BE49-F238E27FC236}">
                <a16:creationId xmlns:a16="http://schemas.microsoft.com/office/drawing/2014/main" id="{64D87223-09CE-4DE3-AD12-5D12CBE4C9BA}"/>
              </a:ext>
            </a:extLst>
          </p:cNvPr>
          <p:cNvSpPr/>
          <p:nvPr/>
        </p:nvSpPr>
        <p:spPr>
          <a:xfrm rot="5400000">
            <a:off x="-1627979" y="3258344"/>
            <a:ext cx="3597275" cy="34131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3" name="Oval 2"/>
          <p:cNvSpPr/>
          <p:nvPr/>
        </p:nvSpPr>
        <p:spPr bwMode="auto">
          <a:xfrm>
            <a:off x="609600" y="281961"/>
            <a:ext cx="914400" cy="884237"/>
          </a:xfrm>
          <a:prstGeom prst="ellipse">
            <a:avLst/>
          </a:prstGeom>
          <a:solidFill>
            <a:srgbClr val="4040F5"/>
          </a:solidFill>
          <a:ln w="9525" cap="flat" cmpd="sng" algn="ctr">
            <a:noFill/>
            <a:prstDash val="solid"/>
            <a:round/>
            <a:headEnd type="none" w="med" len="med"/>
            <a:tailEnd type="none" w="med" len="med"/>
          </a:ln>
        </p:spPr>
        <p:txBody>
          <a:bodyPr lIns="91417" tIns="45708" rIns="91417" bIns="45708"/>
          <a:lstStyle/>
          <a:p>
            <a:pPr>
              <a:defRPr/>
            </a:pPr>
            <a:endParaRPr lang="en-US" sz="14200" dirty="0">
              <a:solidFill>
                <a:srgbClr val="0000F1"/>
              </a:solidFill>
              <a:latin typeface="UVN Ke Chuyen1" panose="03030602030607080B05" pitchFamily="66" charset="0"/>
            </a:endParaRPr>
          </a:p>
        </p:txBody>
      </p:sp>
      <p:sp>
        <p:nvSpPr>
          <p:cNvPr id="11269" name="Freeform 15"/>
          <p:cNvSpPr>
            <a:spLocks/>
          </p:cNvSpPr>
          <p:nvPr/>
        </p:nvSpPr>
        <p:spPr bwMode="auto">
          <a:xfrm>
            <a:off x="1049338" y="376238"/>
            <a:ext cx="379412" cy="801687"/>
          </a:xfrm>
          <a:custGeom>
            <a:avLst/>
            <a:gdLst>
              <a:gd name="T0" fmla="*/ 0 w 380990"/>
              <a:gd name="T1" fmla="*/ 0 h 800806"/>
              <a:gd name="T2" fmla="*/ 110311 w 380990"/>
              <a:gd name="T3" fmla="*/ 0 h 800806"/>
              <a:gd name="T4" fmla="*/ 110311 w 380990"/>
              <a:gd name="T5" fmla="*/ 514663 h 800806"/>
              <a:gd name="T6" fmla="*/ 126298 w 380990"/>
              <a:gd name="T7" fmla="*/ 514663 h 800806"/>
              <a:gd name="T8" fmla="*/ 152102 w 380990"/>
              <a:gd name="T9" fmla="*/ 642713 h 800806"/>
              <a:gd name="T10" fmla="*/ 252554 w 380990"/>
              <a:gd name="T11" fmla="*/ 555553 h 800806"/>
              <a:gd name="T12" fmla="*/ 251343 w 380990"/>
              <a:gd name="T13" fmla="*/ 463733 h 800806"/>
              <a:gd name="T14" fmla="*/ 356890 w 380990"/>
              <a:gd name="T15" fmla="*/ 375390 h 800806"/>
              <a:gd name="T16" fmla="*/ 364938 w 380990"/>
              <a:gd name="T17" fmla="*/ 629601 h 800806"/>
              <a:gd name="T18" fmla="*/ 112286 w 380990"/>
              <a:gd name="T19" fmla="*/ 775511 h 800806"/>
              <a:gd name="T20" fmla="*/ 30516 w 380990"/>
              <a:gd name="T21" fmla="*/ 669965 h 800806"/>
              <a:gd name="T22" fmla="*/ 21225 w 380990"/>
              <a:gd name="T23" fmla="*/ 639699 h 800806"/>
              <a:gd name="T24" fmla="*/ 0 w 380990"/>
              <a:gd name="T25" fmla="*/ 639699 h 800806"/>
              <a:gd name="T26" fmla="*/ 0 w 380990"/>
              <a:gd name="T27" fmla="*/ 514663 h 800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0990" h="800806">
                <a:moveTo>
                  <a:pt x="0" y="0"/>
                </a:moveTo>
                <a:lnTo>
                  <a:pt x="110311" y="0"/>
                </a:lnTo>
                <a:lnTo>
                  <a:pt x="110311" y="514663"/>
                </a:lnTo>
                <a:lnTo>
                  <a:pt x="126298" y="514663"/>
                </a:lnTo>
                <a:cubicBezTo>
                  <a:pt x="126298" y="565089"/>
                  <a:pt x="135863" y="612556"/>
                  <a:pt x="152102" y="642713"/>
                </a:cubicBezTo>
                <a:cubicBezTo>
                  <a:pt x="188541" y="710384"/>
                  <a:pt x="240918" y="664936"/>
                  <a:pt x="252554" y="555553"/>
                </a:cubicBezTo>
                <a:cubicBezTo>
                  <a:pt x="255771" y="525311"/>
                  <a:pt x="255350" y="493385"/>
                  <a:pt x="251343" y="463733"/>
                </a:cubicBezTo>
                <a:lnTo>
                  <a:pt x="356890" y="375390"/>
                </a:lnTo>
                <a:cubicBezTo>
                  <a:pt x="385907" y="453570"/>
                  <a:pt x="388885" y="547639"/>
                  <a:pt x="364938" y="629601"/>
                </a:cubicBezTo>
                <a:cubicBezTo>
                  <a:pt x="322380" y="775263"/>
                  <a:pt x="208870" y="840817"/>
                  <a:pt x="112286" y="775511"/>
                </a:cubicBezTo>
                <a:cubicBezTo>
                  <a:pt x="78116" y="752407"/>
                  <a:pt x="50045" y="715332"/>
                  <a:pt x="30516" y="669965"/>
                </a:cubicBezTo>
                <a:lnTo>
                  <a:pt x="21225" y="639699"/>
                </a:lnTo>
                <a:lnTo>
                  <a:pt x="0" y="639699"/>
                </a:lnTo>
                <a:lnTo>
                  <a:pt x="0" y="514663"/>
                </a:lnTo>
                <a:lnTo>
                  <a:pt x="0" y="0"/>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lIns="91417" tIns="45708" rIns="91417" bIns="45708"/>
          <a:lstStyle/>
          <a:p>
            <a:endParaRPr lang="en-US"/>
          </a:p>
        </p:txBody>
      </p:sp>
      <p:sp>
        <p:nvSpPr>
          <p:cNvPr id="6" name="Oval 5"/>
          <p:cNvSpPr/>
          <p:nvPr/>
        </p:nvSpPr>
        <p:spPr bwMode="auto">
          <a:xfrm flipH="1">
            <a:off x="1019175" y="177800"/>
            <a:ext cx="203200" cy="239713"/>
          </a:xfrm>
          <a:prstGeom prst="ellipse">
            <a:avLst/>
          </a:prstGeom>
          <a:solidFill>
            <a:srgbClr val="4040F5"/>
          </a:solidFill>
          <a:ln w="9525" cap="flat" cmpd="sng" algn="ctr">
            <a:noFill/>
            <a:prstDash val="solid"/>
            <a:round/>
            <a:headEnd type="none" w="med" len="med"/>
            <a:tailEnd type="none" w="med" len="med"/>
          </a:ln>
        </p:spPr>
        <p:txBody>
          <a:bodyPr lIns="91417" tIns="45708" rIns="91417" bIns="45708"/>
          <a:lstStyle/>
          <a:p>
            <a:pPr>
              <a:defRPr/>
            </a:pPr>
            <a:endParaRPr lang="en-US"/>
          </a:p>
        </p:txBody>
      </p:sp>
      <p:sp>
        <p:nvSpPr>
          <p:cNvPr id="11271" name="Freeform 19"/>
          <p:cNvSpPr>
            <a:spLocks/>
          </p:cNvSpPr>
          <p:nvPr/>
        </p:nvSpPr>
        <p:spPr bwMode="auto">
          <a:xfrm>
            <a:off x="1333500" y="22225"/>
            <a:ext cx="381000" cy="381000"/>
          </a:xfrm>
          <a:custGeom>
            <a:avLst/>
            <a:gdLst>
              <a:gd name="T0" fmla="*/ 190495 w 380990"/>
              <a:gd name="T1" fmla="*/ 0 h 380991"/>
              <a:gd name="T2" fmla="*/ 236214 w 380990"/>
              <a:gd name="T3" fmla="*/ 0 h 380991"/>
              <a:gd name="T4" fmla="*/ 236214 w 380990"/>
              <a:gd name="T5" fmla="*/ 144777 h 380991"/>
              <a:gd name="T6" fmla="*/ 380990 w 380990"/>
              <a:gd name="T7" fmla="*/ 144777 h 380991"/>
              <a:gd name="T8" fmla="*/ 380990 w 380990"/>
              <a:gd name="T9" fmla="*/ 190496 h 380991"/>
              <a:gd name="T10" fmla="*/ 236214 w 380990"/>
              <a:gd name="T11" fmla="*/ 190496 h 380991"/>
              <a:gd name="T12" fmla="*/ 236214 w 380990"/>
              <a:gd name="T13" fmla="*/ 380991 h 380991"/>
              <a:gd name="T14" fmla="*/ 190495 w 380990"/>
              <a:gd name="T15" fmla="*/ 380991 h 380991"/>
              <a:gd name="T16" fmla="*/ 190495 w 380990"/>
              <a:gd name="T17" fmla="*/ 190496 h 380991"/>
              <a:gd name="T18" fmla="*/ 0 w 380990"/>
              <a:gd name="T19" fmla="*/ 190496 h 380991"/>
              <a:gd name="T20" fmla="*/ 0 w 380990"/>
              <a:gd name="T21" fmla="*/ 144777 h 380991"/>
              <a:gd name="T22" fmla="*/ 190495 w 380990"/>
              <a:gd name="T23" fmla="*/ 144777 h 380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990" h="380991">
                <a:moveTo>
                  <a:pt x="190495" y="0"/>
                </a:moveTo>
                <a:lnTo>
                  <a:pt x="236214" y="0"/>
                </a:lnTo>
                <a:lnTo>
                  <a:pt x="236214" y="144777"/>
                </a:lnTo>
                <a:lnTo>
                  <a:pt x="380990" y="144777"/>
                </a:lnTo>
                <a:lnTo>
                  <a:pt x="380990" y="190496"/>
                </a:lnTo>
                <a:lnTo>
                  <a:pt x="236214" y="190496"/>
                </a:lnTo>
                <a:lnTo>
                  <a:pt x="236214" y="380991"/>
                </a:lnTo>
                <a:lnTo>
                  <a:pt x="190495" y="380991"/>
                </a:lnTo>
                <a:lnTo>
                  <a:pt x="190495" y="190496"/>
                </a:lnTo>
                <a:lnTo>
                  <a:pt x="0" y="190496"/>
                </a:lnTo>
                <a:lnTo>
                  <a:pt x="0" y="144777"/>
                </a:lnTo>
                <a:lnTo>
                  <a:pt x="190495" y="144777"/>
                </a:lnTo>
                <a:lnTo>
                  <a:pt x="190495" y="0"/>
                </a:lnTo>
                <a:close/>
              </a:path>
            </a:pathLst>
          </a:custGeom>
          <a:solidFill>
            <a:srgbClr val="0000F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lIns="91417" tIns="45708" rIns="91417" bIns="45708"/>
          <a:lstStyle/>
          <a:p>
            <a:endParaRPr lang="en-US"/>
          </a:p>
        </p:txBody>
      </p:sp>
      <p:sp>
        <p:nvSpPr>
          <p:cNvPr id="4" name="Rectangle 3"/>
          <p:cNvSpPr/>
          <p:nvPr/>
        </p:nvSpPr>
        <p:spPr>
          <a:xfrm>
            <a:off x="457201" y="1752600"/>
            <a:ext cx="561975"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a:endParaRPr lang="en-US"/>
          </a:p>
        </p:txBody>
      </p:sp>
      <p:sp>
        <p:nvSpPr>
          <p:cNvPr id="11" name="Rectangle 10"/>
          <p:cNvSpPr/>
          <p:nvPr/>
        </p:nvSpPr>
        <p:spPr>
          <a:xfrm>
            <a:off x="566739" y="2089807"/>
            <a:ext cx="463551" cy="279399"/>
          </a:xfrm>
          <a:prstGeom prst="rect">
            <a:avLst/>
          </a:prstGeom>
          <a:solidFill>
            <a:srgbClr val="E1F2FA"/>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a:endParaRPr lang="en-US"/>
          </a:p>
        </p:txBody>
      </p:sp>
      <p:sp>
        <p:nvSpPr>
          <p:cNvPr id="7" name="Rectangle 6"/>
          <p:cNvSpPr/>
          <p:nvPr/>
        </p:nvSpPr>
        <p:spPr>
          <a:xfrm>
            <a:off x="380998" y="1522987"/>
            <a:ext cx="8458201" cy="2308300"/>
          </a:xfrm>
          <a:prstGeom prst="rect">
            <a:avLst/>
          </a:prstGeom>
        </p:spPr>
        <p:txBody>
          <a:bodyPr wrap="square" lIns="91417" tIns="45708" rIns="91417" bIns="45708">
            <a:spAutoFit/>
          </a:bodyPr>
          <a:lstStyle/>
          <a:p>
            <a:pPr algn="just">
              <a:spcBef>
                <a:spcPct val="50000"/>
              </a:spcBef>
            </a:pPr>
            <a:r>
              <a:rPr lang="vi-VN" sz="3600" dirty="0">
                <a:latin typeface="Times New Roman" panose="02020603050405020304" pitchFamily="18" charset="0"/>
              </a:rPr>
              <a:t>Nguồn điện sinh hoạt của các nước trên thế giới có một số mức điện áp như</a:t>
            </a:r>
            <a:r>
              <a:rPr lang="en-US" sz="3600" dirty="0">
                <a:latin typeface="Times New Roman" panose="02020603050405020304" pitchFamily="18" charset="0"/>
              </a:rPr>
              <a:t>:</a:t>
            </a:r>
            <a:r>
              <a:rPr lang="vi-VN" sz="3600" dirty="0">
                <a:latin typeface="Times New Roman" panose="02020603050405020304" pitchFamily="18" charset="0"/>
              </a:rPr>
              <a:t> 230V</a:t>
            </a:r>
            <a:r>
              <a:rPr lang="en-US" sz="3600" dirty="0">
                <a:latin typeface="Times New Roman" panose="02020603050405020304" pitchFamily="18" charset="0"/>
              </a:rPr>
              <a:t>,</a:t>
            </a:r>
            <a:r>
              <a:rPr lang="vi-VN" sz="3600" dirty="0">
                <a:latin typeface="Times New Roman" panose="02020603050405020304" pitchFamily="18" charset="0"/>
              </a:rPr>
              <a:t> 220</a:t>
            </a:r>
            <a:r>
              <a:rPr lang="en-US" sz="3600" dirty="0">
                <a:latin typeface="Times New Roman" panose="02020603050405020304" pitchFamily="18" charset="0"/>
              </a:rPr>
              <a:t>V,</a:t>
            </a:r>
            <a:r>
              <a:rPr lang="vi-VN" sz="3600" dirty="0">
                <a:latin typeface="Times New Roman" panose="02020603050405020304" pitchFamily="18" charset="0"/>
              </a:rPr>
              <a:t> 120V</a:t>
            </a:r>
            <a:r>
              <a:rPr lang="en-US" sz="3600" dirty="0">
                <a:latin typeface="Times New Roman" panose="02020603050405020304" pitchFamily="18" charset="0"/>
              </a:rPr>
              <a:t>,</a:t>
            </a:r>
            <a:r>
              <a:rPr lang="vi-VN" sz="3600" dirty="0">
                <a:latin typeface="Times New Roman" panose="02020603050405020304" pitchFamily="18" charset="0"/>
              </a:rPr>
              <a:t> 110V</a:t>
            </a:r>
            <a:r>
              <a:rPr lang="en-US" sz="3600" dirty="0">
                <a:latin typeface="Times New Roman" panose="02020603050405020304" pitchFamily="18" charset="0"/>
              </a:rPr>
              <a:t>…</a:t>
            </a:r>
            <a:r>
              <a:rPr lang="vi-VN" sz="3600" dirty="0">
                <a:latin typeface="Times New Roman" panose="02020603050405020304" pitchFamily="18" charset="0"/>
              </a:rPr>
              <a:t> </a:t>
            </a:r>
            <a:r>
              <a:rPr lang="en-US" sz="3600" dirty="0">
                <a:latin typeface="Times New Roman" panose="02020603050405020304" pitchFamily="18" charset="0"/>
              </a:rPr>
              <a:t>Ở</a:t>
            </a:r>
            <a:r>
              <a:rPr lang="vi-VN" sz="3600" dirty="0">
                <a:latin typeface="Times New Roman" panose="02020603050405020304" pitchFamily="18" charset="0"/>
              </a:rPr>
              <a:t> Việt Nam điện áp dùng trong sinh hoạt phổ biến là 220V.</a:t>
            </a:r>
            <a:endParaRPr lang="en-US" sz="3600" dirty="0">
              <a:latin typeface="Times New Roman" panose="02020603050405020304" pitchFamily="18" charset="0"/>
            </a:endParaRPr>
          </a:p>
        </p:txBody>
      </p:sp>
    </p:spTree>
    <p:extLst>
      <p:ext uri="{BB962C8B-B14F-4D97-AF65-F5344CB8AC3E}">
        <p14:creationId xmlns:p14="http://schemas.microsoft.com/office/powerpoint/2010/main" val="3334459569"/>
      </p:ext>
    </p:extLst>
  </p:cSld>
  <p:clrMapOvr>
    <a:masterClrMapping/>
  </p:clrMapOvr>
  <p:transition spd="slow" advClick="0">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79"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4340" name="Freeform 19"/>
          <p:cNvSpPr>
            <a:spLocks/>
          </p:cNvSpPr>
          <p:nvPr/>
        </p:nvSpPr>
        <p:spPr bwMode="auto">
          <a:xfrm rot="5400000">
            <a:off x="969172" y="-1447800"/>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lIns="91417" tIns="45708" rIns="91417" bIns="45708"/>
          <a:lstStyle/>
          <a:p>
            <a:endParaRPr lang="en-US"/>
          </a:p>
        </p:txBody>
      </p:sp>
      <p:sp>
        <p:nvSpPr>
          <p:cNvPr id="10" name="Rectangle 9"/>
          <p:cNvSpPr/>
          <p:nvPr/>
        </p:nvSpPr>
        <p:spPr>
          <a:xfrm>
            <a:off x="631124" y="1447800"/>
            <a:ext cx="8131877" cy="1277890"/>
          </a:xfrm>
          <a:prstGeom prst="rect">
            <a:avLst/>
          </a:prstGeom>
        </p:spPr>
        <p:txBody>
          <a:bodyPr wrap="square" lIns="91417" tIns="45708" rIns="91417" bIns="45708">
            <a:spAutoFit/>
          </a:bodyPr>
          <a:lstStyle/>
          <a:p>
            <a:pPr algn="just">
              <a:lnSpc>
                <a:spcPct val="107000"/>
              </a:lnSpc>
              <a:spcBef>
                <a:spcPct val="0"/>
              </a:spcBef>
            </a:pPr>
            <a:r>
              <a:rPr lang="vi-VN" dirty="0"/>
              <a:t> </a:t>
            </a:r>
            <a:r>
              <a:rPr lang="vi-VN" sz="3600" dirty="0">
                <a:latin typeface="Times New Roman" panose="02020603050405020304" pitchFamily="18" charset="0"/>
                <a:ea typeface="+mj-ea"/>
                <a:cs typeface="Times New Roman" panose="02020603050405020304" pitchFamily="18" charset="0"/>
              </a:rPr>
              <a:t>Dung tích là sức chứa tối đa mà v</a:t>
            </a:r>
            <a:r>
              <a:rPr lang="en-US" sz="3600" dirty="0" err="1">
                <a:latin typeface="Times New Roman" panose="02020603050405020304" pitchFamily="18" charset="0"/>
                <a:ea typeface="+mj-ea"/>
                <a:cs typeface="Times New Roman" panose="02020603050405020304" pitchFamily="18" charset="0"/>
              </a:rPr>
              <a:t>ật</a:t>
            </a:r>
            <a:r>
              <a:rPr lang="vi-VN" sz="3600" dirty="0">
                <a:latin typeface="Times New Roman" panose="02020603050405020304" pitchFamily="18" charset="0"/>
                <a:ea typeface="+mj-ea"/>
                <a:cs typeface="Times New Roman" panose="02020603050405020304" pitchFamily="18" charset="0"/>
              </a:rPr>
              <a:t> có thể chứa được một khối </a:t>
            </a:r>
            <a:r>
              <a:rPr lang="en-US" sz="3600" dirty="0">
                <a:latin typeface="Times New Roman" panose="02020603050405020304" pitchFamily="18" charset="0"/>
                <a:ea typeface="+mj-ea"/>
                <a:cs typeface="Times New Roman" panose="02020603050405020304" pitchFamily="18" charset="0"/>
              </a:rPr>
              <a:t>c</a:t>
            </a:r>
            <a:r>
              <a:rPr lang="vi-VN" sz="3600" dirty="0">
                <a:latin typeface="Times New Roman" panose="02020603050405020304" pitchFamily="18" charset="0"/>
                <a:ea typeface="+mj-ea"/>
                <a:cs typeface="Times New Roman" panose="02020603050405020304" pitchFamily="18" charset="0"/>
              </a:rPr>
              <a:t>hất khác</a:t>
            </a:r>
            <a:endParaRPr lang="en-US" sz="3600" dirty="0">
              <a:latin typeface="Times New Roman" panose="02020603050405020304" pitchFamily="18" charset="0"/>
              <a:ea typeface="+mj-ea"/>
              <a:cs typeface="Times New Roman" panose="02020603050405020304" pitchFamily="18" charset="0"/>
            </a:endParaRPr>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106" y="304800"/>
            <a:ext cx="1629894" cy="923990"/>
          </a:xfrm>
          <a:prstGeom prst="rect">
            <a:avLst/>
          </a:prstGeom>
        </p:spPr>
      </p:pic>
      <p:pic>
        <p:nvPicPr>
          <p:cNvPr id="28674" name="Picture 2" descr="Một số lưu ý khi mua nồi cơm điện 10 lít cho quán ăn, nhà hà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450" y="2770780"/>
            <a:ext cx="5989224" cy="377897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4495803" y="3519217"/>
            <a:ext cx="1238249" cy="4310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a:endParaRPr lang="en-US"/>
          </a:p>
        </p:txBody>
      </p:sp>
    </p:spTree>
    <p:extLst>
      <p:ext uri="{BB962C8B-B14F-4D97-AF65-F5344CB8AC3E}">
        <p14:creationId xmlns:p14="http://schemas.microsoft.com/office/powerpoint/2010/main" val="1960999236"/>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1602"/>
            <a:ext cx="9207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3"/>
          <p:cNvSpPr txBox="1">
            <a:spLocks/>
          </p:cNvSpPr>
          <p:nvPr/>
        </p:nvSpPr>
        <p:spPr bwMode="auto">
          <a:xfrm>
            <a:off x="1447800" y="59898"/>
            <a:ext cx="2819400" cy="70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64C5B4"/>
                </a:solidFill>
                <a:cs typeface="Times New Roman" panose="02020603050405020304" pitchFamily="18" charset="0"/>
              </a:rPr>
              <a:t>Thực</a:t>
            </a:r>
            <a:r>
              <a:rPr lang="en-US" altLang="en-US" sz="4000" b="1" dirty="0">
                <a:solidFill>
                  <a:srgbClr val="64C5B4"/>
                </a:solidFill>
                <a:cs typeface="Times New Roman" panose="02020603050405020304" pitchFamily="18" charset="0"/>
              </a:rPr>
              <a:t> </a:t>
            </a:r>
            <a:r>
              <a:rPr lang="en-US" altLang="en-US" sz="4000" b="1" dirty="0" err="1">
                <a:solidFill>
                  <a:srgbClr val="64C5B4"/>
                </a:solidFill>
                <a:cs typeface="Times New Roman" panose="02020603050405020304" pitchFamily="18" charset="0"/>
              </a:rPr>
              <a:t>hành</a:t>
            </a:r>
            <a:endParaRPr lang="en-US" altLang="en-US" sz="4000" b="1" dirty="0">
              <a:solidFill>
                <a:srgbClr val="64C5B4"/>
              </a:solidFill>
              <a:cs typeface="Times New Roman" panose="02020603050405020304" pitchFamily="18" charset="0"/>
            </a:endParaRPr>
          </a:p>
        </p:txBody>
      </p:sp>
      <p:sp>
        <p:nvSpPr>
          <p:cNvPr id="25604" name="Title 13"/>
          <p:cNvSpPr txBox="1">
            <a:spLocks/>
          </p:cNvSpPr>
          <p:nvPr/>
        </p:nvSpPr>
        <p:spPr bwMode="auto">
          <a:xfrm>
            <a:off x="687070" y="742872"/>
            <a:ext cx="7999730" cy="195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lnSpc>
                <a:spcPct val="150000"/>
              </a:lnSpc>
            </a:pPr>
            <a:r>
              <a:rPr lang="en-US" altLang="en-US" sz="2800" dirty="0" err="1">
                <a:cs typeface="Times New Roman" panose="02020603050405020304" pitchFamily="18" charset="0"/>
              </a:rPr>
              <a:t>Đ</a:t>
            </a:r>
            <a:r>
              <a:rPr lang="en-US" sz="2800" dirty="0" err="1">
                <a:cs typeface="Times New Roman" panose="02020603050405020304" pitchFamily="18" charset="0"/>
              </a:rPr>
              <a:t>ọc</a:t>
            </a:r>
            <a:r>
              <a:rPr lang="en-US" sz="2800" dirty="0">
                <a:cs typeface="Times New Roman" panose="02020603050405020304" pitchFamily="18" charset="0"/>
              </a:rPr>
              <a:t> </a:t>
            </a:r>
            <a:r>
              <a:rPr lang="en-US" sz="2800" dirty="0" err="1">
                <a:cs typeface="Times New Roman" panose="02020603050405020304" pitchFamily="18" charset="0"/>
              </a:rPr>
              <a:t>thông</a:t>
            </a:r>
            <a:r>
              <a:rPr lang="en-US" sz="2800" dirty="0">
                <a:cs typeface="Times New Roman" panose="02020603050405020304" pitchFamily="18" charset="0"/>
              </a:rPr>
              <a:t> </a:t>
            </a:r>
            <a:r>
              <a:rPr lang="en-US" sz="2800" dirty="0" err="1">
                <a:cs typeface="Times New Roman" panose="02020603050405020304" pitchFamily="18" charset="0"/>
              </a:rPr>
              <a:t>số</a:t>
            </a:r>
            <a:r>
              <a:rPr lang="en-US" sz="2800" dirty="0">
                <a:cs typeface="Times New Roman" panose="02020603050405020304" pitchFamily="18" charset="0"/>
              </a:rPr>
              <a:t> </a:t>
            </a:r>
            <a:r>
              <a:rPr lang="en-US" sz="2800" dirty="0" err="1">
                <a:cs typeface="Times New Roman" panose="02020603050405020304" pitchFamily="18" charset="0"/>
              </a:rPr>
              <a:t>kỹ</a:t>
            </a:r>
            <a:r>
              <a:rPr lang="en-US" sz="2800" dirty="0">
                <a:cs typeface="Times New Roman" panose="02020603050405020304" pitchFamily="18" charset="0"/>
              </a:rPr>
              <a:t> </a:t>
            </a:r>
            <a:r>
              <a:rPr lang="en-US" sz="2800" dirty="0" err="1">
                <a:cs typeface="Times New Roman" panose="02020603050405020304" pitchFamily="18" charset="0"/>
              </a:rPr>
              <a:t>thuật</a:t>
            </a:r>
            <a:r>
              <a:rPr lang="en-US" sz="2800" dirty="0">
                <a:cs typeface="Times New Roman" panose="02020603050405020304" pitchFamily="18" charset="0"/>
              </a:rPr>
              <a:t> </a:t>
            </a:r>
            <a:r>
              <a:rPr lang="en-US" sz="2800" dirty="0" err="1">
                <a:cs typeface="Times New Roman" panose="02020603050405020304" pitchFamily="18" charset="0"/>
              </a:rPr>
              <a:t>của</a:t>
            </a:r>
            <a:r>
              <a:rPr lang="en-US" sz="2800" dirty="0">
                <a:cs typeface="Times New Roman" panose="02020603050405020304" pitchFamily="18" charset="0"/>
              </a:rPr>
              <a:t> </a:t>
            </a:r>
            <a:r>
              <a:rPr lang="en-US" sz="2800" dirty="0" err="1">
                <a:cs typeface="Times New Roman" panose="02020603050405020304" pitchFamily="18" charset="0"/>
              </a:rPr>
              <a:t>các</a:t>
            </a:r>
            <a:r>
              <a:rPr lang="en-US" sz="2800" dirty="0">
                <a:cs typeface="Times New Roman" panose="02020603050405020304" pitchFamily="18" charset="0"/>
              </a:rPr>
              <a:t> </a:t>
            </a:r>
            <a:r>
              <a:rPr lang="en-US" sz="2800" dirty="0" err="1">
                <a:cs typeface="Times New Roman" panose="02020603050405020304" pitchFamily="18" charset="0"/>
              </a:rPr>
              <a:t>đồ</a:t>
            </a:r>
            <a:r>
              <a:rPr lang="en-US" sz="2800" dirty="0">
                <a:cs typeface="Times New Roman" panose="02020603050405020304" pitchFamily="18" charset="0"/>
              </a:rPr>
              <a:t> </a:t>
            </a:r>
            <a:r>
              <a:rPr lang="en-US" sz="2800" dirty="0" err="1">
                <a:cs typeface="Times New Roman" panose="02020603050405020304" pitchFamily="18" charset="0"/>
              </a:rPr>
              <a:t>dùng</a:t>
            </a:r>
            <a:r>
              <a:rPr lang="en-US" sz="2800" dirty="0">
                <a:cs typeface="Times New Roman" panose="02020603050405020304" pitchFamily="18" charset="0"/>
              </a:rPr>
              <a:t> </a:t>
            </a:r>
            <a:r>
              <a:rPr lang="en-US" sz="2800" dirty="0" err="1">
                <a:cs typeface="Times New Roman" panose="02020603050405020304" pitchFamily="18" charset="0"/>
              </a:rPr>
              <a:t>điện</a:t>
            </a:r>
            <a:r>
              <a:rPr lang="en-US" sz="2800" dirty="0">
                <a:cs typeface="Times New Roman" panose="02020603050405020304" pitchFamily="18" charset="0"/>
              </a:rPr>
              <a:t> </a:t>
            </a:r>
            <a:r>
              <a:rPr lang="en-US" sz="2800" dirty="0" err="1">
                <a:cs typeface="Times New Roman" panose="02020603050405020304" pitchFamily="18" charset="0"/>
              </a:rPr>
              <a:t>cho</a:t>
            </a:r>
            <a:r>
              <a:rPr lang="en-US" sz="2800" dirty="0">
                <a:cs typeface="Times New Roman" panose="02020603050405020304" pitchFamily="18" charset="0"/>
              </a:rPr>
              <a:t> </a:t>
            </a:r>
            <a:r>
              <a:rPr lang="en-US" sz="2800" dirty="0" err="1">
                <a:cs typeface="Times New Roman" panose="02020603050405020304" pitchFamily="18" charset="0"/>
              </a:rPr>
              <a:t>trên</a:t>
            </a:r>
            <a:r>
              <a:rPr lang="en-US" sz="2800" dirty="0">
                <a:cs typeface="Times New Roman" panose="02020603050405020304" pitchFamily="18" charset="0"/>
              </a:rPr>
              <a:t> </a:t>
            </a:r>
            <a:r>
              <a:rPr lang="en-US" sz="2800" dirty="0" err="1">
                <a:cs typeface="Times New Roman" panose="02020603050405020304" pitchFamily="18" charset="0"/>
              </a:rPr>
              <a:t>hình</a:t>
            </a:r>
            <a:r>
              <a:rPr lang="en-US" sz="2800" dirty="0">
                <a:cs typeface="Times New Roman" panose="02020603050405020304" pitchFamily="18" charset="0"/>
              </a:rPr>
              <a:t> 10.2, </a:t>
            </a:r>
            <a:r>
              <a:rPr lang="en-US" sz="2800" dirty="0" err="1">
                <a:cs typeface="Times New Roman" panose="02020603050405020304" pitchFamily="18" charset="0"/>
              </a:rPr>
              <a:t>cho</a:t>
            </a:r>
            <a:r>
              <a:rPr lang="en-US" sz="2800" dirty="0">
                <a:cs typeface="Times New Roman" panose="02020603050405020304" pitchFamily="18" charset="0"/>
              </a:rPr>
              <a:t> </a:t>
            </a:r>
            <a:r>
              <a:rPr lang="en-US" sz="2800" dirty="0" err="1">
                <a:cs typeface="Times New Roman" panose="02020603050405020304" pitchFamily="18" charset="0"/>
              </a:rPr>
              <a:t>biết</a:t>
            </a:r>
            <a:r>
              <a:rPr lang="en-US" sz="2800" dirty="0">
                <a:cs typeface="Times New Roman" panose="02020603050405020304" pitchFamily="18" charset="0"/>
              </a:rPr>
              <a:t> </a:t>
            </a:r>
            <a:r>
              <a:rPr lang="en-US" sz="2800" dirty="0" err="1">
                <a:cs typeface="Times New Roman" panose="02020603050405020304" pitchFamily="18" charset="0"/>
              </a:rPr>
              <a:t>các</a:t>
            </a:r>
            <a:r>
              <a:rPr lang="en-US" sz="2800" dirty="0">
                <a:cs typeface="Times New Roman" panose="02020603050405020304" pitchFamily="18" charset="0"/>
              </a:rPr>
              <a:t> </a:t>
            </a:r>
            <a:r>
              <a:rPr lang="en-US" sz="2800" dirty="0" err="1">
                <a:cs typeface="Times New Roman" panose="02020603050405020304" pitchFamily="18" charset="0"/>
              </a:rPr>
              <a:t>đại</a:t>
            </a:r>
            <a:r>
              <a:rPr lang="en-US" sz="2800" dirty="0">
                <a:cs typeface="Times New Roman" panose="02020603050405020304" pitchFamily="18" charset="0"/>
              </a:rPr>
              <a:t> </a:t>
            </a:r>
            <a:r>
              <a:rPr lang="en-US" sz="2800" dirty="0" err="1">
                <a:cs typeface="Times New Roman" panose="02020603050405020304" pitchFamily="18" charset="0"/>
              </a:rPr>
              <a:t>lượng</a:t>
            </a:r>
            <a:r>
              <a:rPr lang="en-US" sz="2800" dirty="0">
                <a:cs typeface="Times New Roman" panose="02020603050405020304" pitchFamily="18" charset="0"/>
              </a:rPr>
              <a:t> </a:t>
            </a:r>
            <a:r>
              <a:rPr lang="en-US" sz="2800" dirty="0" err="1">
                <a:cs typeface="Times New Roman" panose="02020603050405020304" pitchFamily="18" charset="0"/>
              </a:rPr>
              <a:t>điện</a:t>
            </a:r>
            <a:r>
              <a:rPr lang="en-US" sz="2800" dirty="0">
                <a:cs typeface="Times New Roman" panose="02020603050405020304" pitchFamily="18" charset="0"/>
              </a:rPr>
              <a:t> </a:t>
            </a:r>
            <a:r>
              <a:rPr lang="en-US" sz="2800" dirty="0" err="1">
                <a:cs typeface="Times New Roman" panose="02020603050405020304" pitchFamily="18" charset="0"/>
              </a:rPr>
              <a:t>định</a:t>
            </a:r>
            <a:r>
              <a:rPr lang="en-US" sz="2800" dirty="0">
                <a:cs typeface="Times New Roman" panose="02020603050405020304" pitchFamily="18" charset="0"/>
              </a:rPr>
              <a:t> </a:t>
            </a:r>
            <a:r>
              <a:rPr lang="en-US" sz="2800" dirty="0" err="1">
                <a:cs typeface="Times New Roman" panose="02020603050405020304" pitchFamily="18" charset="0"/>
              </a:rPr>
              <a:t>mức</a:t>
            </a:r>
            <a:r>
              <a:rPr lang="en-US" sz="2800" dirty="0">
                <a:cs typeface="Times New Roman" panose="02020603050405020304" pitchFamily="18" charset="0"/>
              </a:rPr>
              <a:t> </a:t>
            </a:r>
            <a:r>
              <a:rPr lang="en-US" sz="2800" dirty="0" err="1">
                <a:cs typeface="Times New Roman" panose="02020603050405020304" pitchFamily="18" charset="0"/>
              </a:rPr>
              <a:t>và</a:t>
            </a:r>
            <a:r>
              <a:rPr lang="en-US" sz="2800" dirty="0">
                <a:cs typeface="Times New Roman" panose="02020603050405020304" pitchFamily="18" charset="0"/>
              </a:rPr>
              <a:t> </a:t>
            </a:r>
            <a:r>
              <a:rPr lang="en-US" sz="2800" dirty="0" err="1">
                <a:cs typeface="Times New Roman" panose="02020603050405020304" pitchFamily="18" charset="0"/>
              </a:rPr>
              <a:t>thông</a:t>
            </a:r>
            <a:r>
              <a:rPr lang="en-US" sz="2800" dirty="0">
                <a:cs typeface="Times New Roman" panose="02020603050405020304" pitchFamily="18" charset="0"/>
              </a:rPr>
              <a:t> </a:t>
            </a:r>
            <a:r>
              <a:rPr lang="en-US" sz="2800" dirty="0" err="1">
                <a:cs typeface="Times New Roman" panose="02020603050405020304" pitchFamily="18" charset="0"/>
              </a:rPr>
              <a:t>số</a:t>
            </a:r>
            <a:r>
              <a:rPr lang="en-US" sz="2800" dirty="0">
                <a:cs typeface="Times New Roman" panose="02020603050405020304" pitchFamily="18" charset="0"/>
              </a:rPr>
              <a:t> </a:t>
            </a:r>
            <a:r>
              <a:rPr lang="en-US" sz="2800" dirty="0" err="1">
                <a:cs typeface="Times New Roman" panose="02020603050405020304" pitchFamily="18" charset="0"/>
              </a:rPr>
              <a:t>kỹ</a:t>
            </a:r>
            <a:r>
              <a:rPr lang="en-US" sz="2800" dirty="0">
                <a:cs typeface="Times New Roman" panose="02020603050405020304" pitchFamily="18" charset="0"/>
              </a:rPr>
              <a:t> </a:t>
            </a:r>
            <a:r>
              <a:rPr lang="en-US" sz="2800" dirty="0" err="1">
                <a:cs typeface="Times New Roman" panose="02020603050405020304" pitchFamily="18" charset="0"/>
              </a:rPr>
              <a:t>thuật</a:t>
            </a:r>
            <a:r>
              <a:rPr lang="en-US" sz="2800" dirty="0">
                <a:cs typeface="Times New Roman" panose="02020603050405020304" pitchFamily="18" charset="0"/>
              </a:rPr>
              <a:t> </a:t>
            </a:r>
            <a:r>
              <a:rPr lang="en-US" sz="2800" dirty="0" err="1">
                <a:cs typeface="Times New Roman" panose="02020603050405020304" pitchFamily="18" charset="0"/>
              </a:rPr>
              <a:t>đặc</a:t>
            </a:r>
            <a:r>
              <a:rPr lang="en-US" sz="2800" dirty="0">
                <a:cs typeface="Times New Roman" panose="02020603050405020304" pitchFamily="18" charset="0"/>
              </a:rPr>
              <a:t> </a:t>
            </a:r>
            <a:r>
              <a:rPr lang="en-US" sz="2800" dirty="0" err="1">
                <a:cs typeface="Times New Roman" panose="02020603050405020304" pitchFamily="18" charset="0"/>
              </a:rPr>
              <a:t>trưng</a:t>
            </a:r>
            <a:r>
              <a:rPr lang="en-US" sz="2800" dirty="0">
                <a:cs typeface="Times New Roman" panose="02020603050405020304" pitchFamily="18" charset="0"/>
              </a:rPr>
              <a:t> </a:t>
            </a:r>
            <a:r>
              <a:rPr lang="en-US" sz="2800" dirty="0" err="1">
                <a:cs typeface="Times New Roman" panose="02020603050405020304" pitchFamily="18" charset="0"/>
              </a:rPr>
              <a:t>của</a:t>
            </a:r>
            <a:r>
              <a:rPr lang="en-US" sz="2800" dirty="0">
                <a:cs typeface="Times New Roman" panose="02020603050405020304" pitchFamily="18" charset="0"/>
              </a:rPr>
              <a:t> </a:t>
            </a:r>
            <a:r>
              <a:rPr lang="en-US" sz="2800" dirty="0" err="1">
                <a:cs typeface="Times New Roman" panose="02020603050405020304" pitchFamily="18" charset="0"/>
              </a:rPr>
              <a:t>chúng</a:t>
            </a:r>
            <a:r>
              <a:rPr lang="en-US" sz="2800" dirty="0">
                <a:cs typeface="Times New Roman" panose="02020603050405020304" pitchFamily="18" charset="0"/>
              </a:rPr>
              <a:t>?</a:t>
            </a:r>
          </a:p>
        </p:txBody>
      </p:sp>
      <p:pic>
        <p:nvPicPr>
          <p:cNvPr id="9" name="Content Placeholder 4" descr="Screen Clipping"/>
          <p:cNvPicPr>
            <a:picLocks noChangeAspect="1"/>
          </p:cNvPicPr>
          <p:nvPr/>
        </p:nvPicPr>
        <p:blipFill rotWithShape="1">
          <a:blip r:embed="rId3">
            <a:extLst>
              <a:ext uri="{28A0092B-C50C-407E-A947-70E740481C1C}">
                <a14:useLocalDpi xmlns:a14="http://schemas.microsoft.com/office/drawing/2010/main" val="0"/>
              </a:ext>
            </a:extLst>
          </a:blip>
          <a:srcRect t="11381" b="14541"/>
          <a:stretch/>
        </p:blipFill>
        <p:spPr>
          <a:xfrm>
            <a:off x="665968" y="2971800"/>
            <a:ext cx="7769859" cy="3500372"/>
          </a:xfrm>
          <a:prstGeom prst="rect">
            <a:avLst/>
          </a:prstGeom>
        </p:spPr>
      </p:pic>
    </p:spTree>
    <p:extLst>
      <p:ext uri="{BB962C8B-B14F-4D97-AF65-F5344CB8AC3E}">
        <p14:creationId xmlns:p14="http://schemas.microsoft.com/office/powerpoint/2010/main" val="429027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ây đèn dầu, biểu tượng một thời hồn quê Việt"/>
          <p:cNvPicPr>
            <a:picLocks noChangeAspect="1" noChangeArrowheads="1"/>
          </p:cNvPicPr>
          <p:nvPr/>
        </p:nvPicPr>
        <p:blipFill>
          <a:blip r:embed="rId3"/>
          <a:srcRect/>
          <a:stretch>
            <a:fillRect/>
          </a:stretch>
        </p:blipFill>
        <p:spPr bwMode="auto">
          <a:xfrm>
            <a:off x="4953000" y="3428999"/>
            <a:ext cx="3962400" cy="2679895"/>
          </a:xfrm>
          <a:prstGeom prst="rect">
            <a:avLst/>
          </a:prstGeom>
          <a:noFill/>
        </p:spPr>
      </p:pic>
      <p:pic>
        <p:nvPicPr>
          <p:cNvPr id="1030" name="Picture 6" descr="BÍ QUYẾT GÂY THƯƠNG NHỚ CƠM NHÀ CỦA MẸ"/>
          <p:cNvPicPr>
            <a:picLocks noChangeAspect="1" noChangeArrowheads="1"/>
          </p:cNvPicPr>
          <p:nvPr/>
        </p:nvPicPr>
        <p:blipFill>
          <a:blip r:embed="rId4"/>
          <a:srcRect/>
          <a:stretch>
            <a:fillRect/>
          </a:stretch>
        </p:blipFill>
        <p:spPr bwMode="auto">
          <a:xfrm>
            <a:off x="2057400" y="304800"/>
            <a:ext cx="5715000" cy="2667000"/>
          </a:xfrm>
          <a:prstGeom prst="rect">
            <a:avLst/>
          </a:prstGeom>
          <a:noFill/>
        </p:spPr>
      </p:pic>
      <p:pic>
        <p:nvPicPr>
          <p:cNvPr id="1032" name="Picture 8" descr="Chiếc quạt của nội!"/>
          <p:cNvPicPr>
            <a:picLocks noChangeAspect="1" noChangeArrowheads="1"/>
          </p:cNvPicPr>
          <p:nvPr/>
        </p:nvPicPr>
        <p:blipFill>
          <a:blip r:embed="rId5"/>
          <a:srcRect/>
          <a:stretch>
            <a:fillRect/>
          </a:stretch>
        </p:blipFill>
        <p:spPr bwMode="auto">
          <a:xfrm>
            <a:off x="228600" y="3429000"/>
            <a:ext cx="4495800" cy="2667000"/>
          </a:xfrm>
          <a:prstGeom prst="rect">
            <a:avLst/>
          </a:prstGeom>
          <a:noFill/>
        </p:spPr>
      </p:pic>
      <p:pic>
        <p:nvPicPr>
          <p:cNvPr id="11" name="Picture 10"/>
          <p:cNvPicPr>
            <a:picLocks noChangeAspect="1"/>
          </p:cNvPicPr>
          <p:nvPr/>
        </p:nvPicPr>
        <p:blipFill>
          <a:blip r:embed="rId6"/>
          <a:stretch>
            <a:fillRect/>
          </a:stretch>
        </p:blipFill>
        <p:spPr>
          <a:xfrm>
            <a:off x="231608" y="1101805"/>
            <a:ext cx="908383" cy="1072989"/>
          </a:xfrm>
          <a:prstGeom prst="rect">
            <a:avLst/>
          </a:prstGeom>
        </p:spPr>
      </p:pic>
      <p:sp>
        <p:nvSpPr>
          <p:cNvPr id="12" name="TextBox 11"/>
          <p:cNvSpPr txBox="1"/>
          <p:nvPr/>
        </p:nvSpPr>
        <p:spPr>
          <a:xfrm>
            <a:off x="1066800" y="1295402"/>
            <a:ext cx="7391400" cy="954083"/>
          </a:xfrm>
          <a:prstGeom prst="rect">
            <a:avLst/>
          </a:prstGeom>
          <a:noFill/>
        </p:spPr>
        <p:txBody>
          <a:bodyPr wrap="square" lIns="91417" tIns="45708" rIns="91417" bIns="45708" rtlCol="0">
            <a:spAutoFit/>
          </a:bodyPr>
          <a:lstStyle/>
          <a:p>
            <a:r>
              <a:rPr lang="en-US" sz="2800" dirty="0" err="1">
                <a:solidFill>
                  <a:srgbClr val="FF0000"/>
                </a:solidFill>
                <a:latin typeface="Times New Roman" pitchFamily="18" charset="0"/>
                <a:cs typeface="Times New Roman" pitchFamily="18" charset="0"/>
              </a:rPr>
              <a:t>Trước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đây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chưa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thì</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người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nấu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cơm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thắp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sáng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như</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thế</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nào</a:t>
            </a:r>
            <a:r>
              <a:rPr lang="en-US" sz="2800" dirty="0">
                <a:solidFill>
                  <a:srgbClr val="FF0000"/>
                </a:solidFill>
                <a:latin typeface="Times New Roman" pitchFamily="18" charset="0"/>
                <a:cs typeface="Times New Roman" pitchFamily="18" charset="0"/>
              </a:rPr>
              <a:t>?</a:t>
            </a:r>
          </a:p>
        </p:txBody>
      </p:sp>
      <p:sp>
        <p:nvSpPr>
          <p:cNvPr id="13" name="TextBox 12"/>
          <p:cNvSpPr txBox="1"/>
          <p:nvPr/>
        </p:nvSpPr>
        <p:spPr>
          <a:xfrm>
            <a:off x="4134730" y="2909321"/>
            <a:ext cx="2819400" cy="523196"/>
          </a:xfrm>
          <a:prstGeom prst="rect">
            <a:avLst/>
          </a:prstGeom>
          <a:noFill/>
        </p:spPr>
        <p:txBody>
          <a:bodyPr wrap="square" lIns="91417" tIns="45708" rIns="91417" bIns="45708" rtlCol="0">
            <a:spAutoFit/>
          </a:bodyPr>
          <a:lstStyle/>
          <a:p>
            <a:r>
              <a:rPr lang="en-US" sz="2800" dirty="0" err="1">
                <a:solidFill>
                  <a:srgbClr val="FF0000"/>
                </a:solidFill>
                <a:latin typeface="Times New Roman" pitchFamily="18" charset="0"/>
                <a:cs typeface="Times New Roman" pitchFamily="18" charset="0"/>
              </a:rPr>
              <a:t>Nấu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cơm</a:t>
            </a:r>
            <a:endParaRPr lang="en-US" sz="2800" dirty="0">
              <a:solidFill>
                <a:srgbClr val="FF0000"/>
              </a:solidFill>
              <a:latin typeface="Times New Roman" pitchFamily="18" charset="0"/>
              <a:cs typeface="Times New Roman" pitchFamily="18" charset="0"/>
            </a:endParaRPr>
          </a:p>
        </p:txBody>
      </p:sp>
      <p:sp>
        <p:nvSpPr>
          <p:cNvPr id="14" name="TextBox 13"/>
          <p:cNvSpPr txBox="1"/>
          <p:nvPr/>
        </p:nvSpPr>
        <p:spPr>
          <a:xfrm>
            <a:off x="1600200" y="6108895"/>
            <a:ext cx="1752600" cy="523196"/>
          </a:xfrm>
          <a:prstGeom prst="rect">
            <a:avLst/>
          </a:prstGeom>
          <a:noFill/>
        </p:spPr>
        <p:txBody>
          <a:bodyPr wrap="square" lIns="91417" tIns="45708" rIns="91417" bIns="45708" rtlCol="0">
            <a:spAutoFit/>
          </a:bodyPr>
          <a:lstStyle/>
          <a:p>
            <a:r>
              <a:rPr lang="en-US" sz="2800" dirty="0" err="1">
                <a:solidFill>
                  <a:srgbClr val="FF0000"/>
                </a:solidFill>
                <a:latin typeface="Times New Roman" pitchFamily="18" charset="0"/>
                <a:cs typeface="Times New Roman" pitchFamily="18" charset="0"/>
              </a:rPr>
              <a:t>Quạt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mát</a:t>
            </a:r>
            <a:endParaRPr lang="en-US" sz="2800" dirty="0">
              <a:solidFill>
                <a:srgbClr val="FF0000"/>
              </a:solidFill>
              <a:latin typeface="Times New Roman" pitchFamily="18" charset="0"/>
              <a:cs typeface="Times New Roman" pitchFamily="18" charset="0"/>
            </a:endParaRPr>
          </a:p>
        </p:txBody>
      </p:sp>
      <p:sp>
        <p:nvSpPr>
          <p:cNvPr id="15" name="TextBox 14"/>
          <p:cNvSpPr txBox="1"/>
          <p:nvPr/>
        </p:nvSpPr>
        <p:spPr>
          <a:xfrm>
            <a:off x="6553200" y="6046413"/>
            <a:ext cx="1752600" cy="523196"/>
          </a:xfrm>
          <a:prstGeom prst="rect">
            <a:avLst/>
          </a:prstGeom>
          <a:noFill/>
        </p:spPr>
        <p:txBody>
          <a:bodyPr wrap="square" lIns="91417" tIns="45708" rIns="91417" bIns="45708" rtlCol="0">
            <a:spAutoFit/>
          </a:bodyPr>
          <a:lstStyle/>
          <a:p>
            <a:r>
              <a:rPr lang="en-US" sz="2800" dirty="0" err="1">
                <a:solidFill>
                  <a:srgbClr val="FF0000"/>
                </a:solidFill>
                <a:latin typeface="Times New Roman" pitchFamily="18" charset="0"/>
                <a:cs typeface="Times New Roman" pitchFamily="18" charset="0"/>
              </a:rPr>
              <a:t>Học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bài</a:t>
            </a:r>
            <a:endParaRPr lang="en-US" sz="28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2000"/>
                                        <p:tgtEl>
                                          <p:spTgt spid="11"/>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edge">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11"/>
                                        </p:tgtEl>
                                        <p:attrNameLst>
                                          <p:attrName>ppt_x</p:attrName>
                                        </p:attrNameLst>
                                      </p:cBhvr>
                                      <p:tavLst>
                                        <p:tav tm="0">
                                          <p:val>
                                            <p:strVal val="ppt_x"/>
                                          </p:val>
                                        </p:tav>
                                        <p:tav tm="100000">
                                          <p:val>
                                            <p:strVal val="ppt_x"/>
                                          </p:val>
                                        </p:tav>
                                      </p:tavLst>
                                    </p:anim>
                                    <p:anim calcmode="lin" valueType="num">
                                      <p:cBhvr additive="base">
                                        <p:cTn id="15" dur="500"/>
                                        <p:tgtEl>
                                          <p:spTgt spid="11"/>
                                        </p:tgtEl>
                                        <p:attrNameLst>
                                          <p:attrName>ppt_y</p:attrName>
                                        </p:attrNameLst>
                                      </p:cBhvr>
                                      <p:tavLst>
                                        <p:tav tm="0">
                                          <p:val>
                                            <p:strVal val="ppt_y"/>
                                          </p:val>
                                        </p:tav>
                                        <p:tav tm="100000">
                                          <p:val>
                                            <p:strVal val="1+ppt_h/2"/>
                                          </p:val>
                                        </p:tav>
                                      </p:tavLst>
                                    </p:anim>
                                    <p:set>
                                      <p:cBhvr>
                                        <p:cTn id="16" dur="1" fill="hold">
                                          <p:stCondLst>
                                            <p:cond delay="499"/>
                                          </p:stCondLst>
                                        </p:cTn>
                                        <p:tgtEl>
                                          <p:spTgt spid="11"/>
                                        </p:tgtEl>
                                        <p:attrNameLst>
                                          <p:attrName>style.visibility</p:attrName>
                                        </p:attrNameLst>
                                      </p:cBhvr>
                                      <p:to>
                                        <p:strVal val="hidden"/>
                                      </p:to>
                                    </p:set>
                                  </p:childTnLst>
                                </p:cTn>
                              </p:par>
                              <p:par>
                                <p:cTn id="17" presetID="2" presetClass="exit" presetSubtype="4" fill="hold" grpId="1" nodeType="with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box(in)">
                                      <p:cBhvr>
                                        <p:cTn id="25" dur="500"/>
                                        <p:tgtEl>
                                          <p:spTgt spid="1030"/>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ox(i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box(in)">
                                      <p:cBhvr>
                                        <p:cTn id="33" dur="500"/>
                                        <p:tgtEl>
                                          <p:spTgt spid="1032"/>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ox(i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box(in)">
                                      <p:cBhvr>
                                        <p:cTn id="41" dur="500"/>
                                        <p:tgtEl>
                                          <p:spTgt spid="1028"/>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ox(in)">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5"/>
          <p:cNvSpPr txBox="1">
            <a:spLocks noChangeArrowheads="1"/>
          </p:cNvSpPr>
          <p:nvPr/>
        </p:nvSpPr>
        <p:spPr bwMode="auto">
          <a:xfrm>
            <a:off x="609600" y="762000"/>
            <a:ext cx="8039100" cy="107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7" tIns="45708" rIns="91417" bIns="45708">
            <a:spAutoFit/>
          </a:bodyPr>
          <a:lstStyle/>
          <a:p>
            <a:pPr algn="just">
              <a:spcBef>
                <a:spcPct val="50000"/>
              </a:spcBef>
            </a:pPr>
            <a:r>
              <a:rPr lang="en-US" sz="3200" b="1" i="1" dirty="0">
                <a:solidFill>
                  <a:srgbClr val="FF0066"/>
                </a:solidFill>
                <a:latin typeface="Times New Roman" panose="02020603050405020304" pitchFamily="18" charset="0"/>
                <a:cs typeface="Times New Roman" panose="02020603050405020304" pitchFamily="18" charset="0"/>
              </a:rPr>
              <a:t>Trên bóng đèn có </a:t>
            </a:r>
            <a:r>
              <a:rPr lang="en-US" sz="3200" b="1" i="1" dirty="0" err="1">
                <a:solidFill>
                  <a:srgbClr val="FF0066"/>
                </a:solidFill>
                <a:latin typeface="Times New Roman" panose="02020603050405020304" pitchFamily="18" charset="0"/>
                <a:cs typeface="Times New Roman" panose="02020603050405020304" pitchFamily="18" charset="0"/>
              </a:rPr>
              <a:t>ghi</a:t>
            </a:r>
            <a:r>
              <a:rPr lang="en-US" sz="3200" b="1" i="1" dirty="0">
                <a:solidFill>
                  <a:srgbClr val="FF0066"/>
                </a:solidFill>
                <a:latin typeface="Times New Roman" panose="02020603050405020304" pitchFamily="18" charset="0"/>
                <a:cs typeface="Times New Roman" panose="02020603050405020304" pitchFamily="18" charset="0"/>
              </a:rPr>
              <a:t> 220V/60W, em hãy giải thích các số liệu đó?</a:t>
            </a:r>
          </a:p>
        </p:txBody>
      </p:sp>
      <p:sp>
        <p:nvSpPr>
          <p:cNvPr id="19462" name="Text Box 6"/>
          <p:cNvSpPr txBox="1">
            <a:spLocks noChangeArrowheads="1"/>
          </p:cNvSpPr>
          <p:nvPr/>
        </p:nvSpPr>
        <p:spPr bwMode="auto">
          <a:xfrm>
            <a:off x="608428" y="2694706"/>
            <a:ext cx="8458200" cy="1477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7" tIns="45708" rIns="91417" bIns="45708">
            <a:spAutoFit/>
          </a:bodyPr>
          <a:lstStyle/>
          <a:p>
            <a:pPr>
              <a:spcBef>
                <a:spcPct val="50000"/>
              </a:spcBef>
            </a:pPr>
            <a:r>
              <a:rPr lang="en-US" sz="3200" dirty="0">
                <a:solidFill>
                  <a:srgbClr val="0000FF"/>
                </a:solidFill>
              </a:rPr>
              <a:t>- </a:t>
            </a:r>
            <a:r>
              <a:rPr lang="en-US" sz="3600" dirty="0">
                <a:solidFill>
                  <a:srgbClr val="0000FF"/>
                </a:solidFill>
                <a:latin typeface="Times New Roman" panose="02020603050405020304" pitchFamily="18" charset="0"/>
                <a:cs typeface="Times New Roman" panose="02020603050405020304" pitchFamily="18" charset="0"/>
              </a:rPr>
              <a:t>220V: Điện áp định mức của bóng đèn.</a:t>
            </a:r>
          </a:p>
          <a:p>
            <a:pPr>
              <a:spcBef>
                <a:spcPct val="50000"/>
              </a:spcBef>
            </a:pPr>
            <a:r>
              <a:rPr lang="en-US" sz="3600" dirty="0">
                <a:solidFill>
                  <a:srgbClr val="0000FF"/>
                </a:solidFill>
                <a:latin typeface="Times New Roman" panose="02020603050405020304" pitchFamily="18" charset="0"/>
                <a:cs typeface="Times New Roman" panose="02020603050405020304" pitchFamily="18" charset="0"/>
              </a:rPr>
              <a:t>- 60W: Công suất định mức của bóng đèn</a:t>
            </a:r>
            <a:r>
              <a:rPr lang="en-US" sz="3200" dirty="0">
                <a:latin typeface="Times New Roman" panose="02020603050405020304" pitchFamily="18" charset="0"/>
                <a:cs typeface="Times New Roman" panose="02020603050405020304" pitchFamily="18" charset="0"/>
              </a:rPr>
              <a:t>.</a:t>
            </a:r>
          </a:p>
        </p:txBody>
      </p:sp>
      <p:pic>
        <p:nvPicPr>
          <p:cNvPr id="19463" name="Picture 7" descr="Right-04-june"/>
          <p:cNvPicPr>
            <a:picLocks noGrp="1" noChangeAspect="1" noChangeArrowheads="1" noCrop="1"/>
          </p:cNvPicPr>
          <p:nvPr>
            <p:ph/>
          </p:nvPr>
        </p:nvPicPr>
        <p:blipFill>
          <a:blip r:embed="rId2">
            <a:extLst>
              <a:ext uri="{28A0092B-C50C-407E-A947-70E740481C1C}">
                <a14:useLocalDpi xmlns:a14="http://schemas.microsoft.com/office/drawing/2010/main" val="0"/>
              </a:ext>
            </a:extLst>
          </a:blip>
          <a:srcRect/>
          <a:stretch>
            <a:fillRect/>
          </a:stretch>
        </p:blipFill>
        <p:spPr>
          <a:xfrm>
            <a:off x="609600" y="2057400"/>
            <a:ext cx="1676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5364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461"/>
                                        </p:tgtEl>
                                        <p:attrNameLst>
                                          <p:attrName>style.visibility</p:attrName>
                                        </p:attrNameLst>
                                      </p:cBhvr>
                                      <p:to>
                                        <p:strVal val="visible"/>
                                      </p:to>
                                    </p:set>
                                    <p:anim calcmode="discrete" valueType="clr">
                                      <p:cBhvr override="childStyle">
                                        <p:cTn id="7" dur="80"/>
                                        <p:tgtEl>
                                          <p:spTgt spid="194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461"/>
                                        </p:tgtEl>
                                        <p:attrNameLst>
                                          <p:attrName>fillcolor</p:attrName>
                                        </p:attrNameLst>
                                      </p:cBhvr>
                                      <p:tavLst>
                                        <p:tav tm="0">
                                          <p:val>
                                            <p:clrVal>
                                              <a:schemeClr val="accent2"/>
                                            </p:clrVal>
                                          </p:val>
                                        </p:tav>
                                        <p:tav tm="50000">
                                          <p:val>
                                            <p:clrVal>
                                              <a:schemeClr val="hlink"/>
                                            </p:clrVal>
                                          </p:val>
                                        </p:tav>
                                      </p:tavLst>
                                    </p:anim>
                                    <p:set>
                                      <p:cBhvr>
                                        <p:cTn id="9" dur="80"/>
                                        <p:tgtEl>
                                          <p:spTgt spid="1946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19463"/>
                                        </p:tgtEl>
                                        <p:attrNameLst>
                                          <p:attrName>style.visibility</p:attrName>
                                        </p:attrNameLst>
                                      </p:cBhvr>
                                      <p:to>
                                        <p:strVal val="visible"/>
                                      </p:to>
                                    </p:set>
                                    <p:anim calcmode="lin" valueType="num">
                                      <p:cBhvr>
                                        <p:cTn id="14" dur="1000" fill="hold"/>
                                        <p:tgtEl>
                                          <p:spTgt spid="19463"/>
                                        </p:tgtEl>
                                        <p:attrNameLst>
                                          <p:attrName>ppt_w</p:attrName>
                                        </p:attrNameLst>
                                      </p:cBhvr>
                                      <p:tavLst>
                                        <p:tav tm="0">
                                          <p:val>
                                            <p:fltVal val="0"/>
                                          </p:val>
                                        </p:tav>
                                        <p:tav tm="100000">
                                          <p:val>
                                            <p:strVal val="#ppt_w"/>
                                          </p:val>
                                        </p:tav>
                                      </p:tavLst>
                                    </p:anim>
                                    <p:anim calcmode="lin" valueType="num">
                                      <p:cBhvr>
                                        <p:cTn id="15" dur="1000" fill="hold"/>
                                        <p:tgtEl>
                                          <p:spTgt spid="19463"/>
                                        </p:tgtEl>
                                        <p:attrNameLst>
                                          <p:attrName>ppt_h</p:attrName>
                                        </p:attrNameLst>
                                      </p:cBhvr>
                                      <p:tavLst>
                                        <p:tav tm="0">
                                          <p:val>
                                            <p:fltVal val="0"/>
                                          </p:val>
                                        </p:tav>
                                        <p:tav tm="100000">
                                          <p:val>
                                            <p:strVal val="#ppt_h"/>
                                          </p:val>
                                        </p:tav>
                                      </p:tavLst>
                                    </p:anim>
                                    <p:anim calcmode="lin" valueType="num">
                                      <p:cBhvr>
                                        <p:cTn id="16" dur="1000" fill="hold"/>
                                        <p:tgtEl>
                                          <p:spTgt spid="19463"/>
                                        </p:tgtEl>
                                        <p:attrNameLst>
                                          <p:attrName>style.rotation</p:attrName>
                                        </p:attrNameLst>
                                      </p:cBhvr>
                                      <p:tavLst>
                                        <p:tav tm="0">
                                          <p:val>
                                            <p:fltVal val="90"/>
                                          </p:val>
                                        </p:tav>
                                        <p:tav tm="100000">
                                          <p:val>
                                            <p:fltVal val="0"/>
                                          </p:val>
                                        </p:tav>
                                      </p:tavLst>
                                    </p:anim>
                                    <p:animEffect transition="in" filter="fade">
                                      <p:cBhvr>
                                        <p:cTn id="17" dur="1000"/>
                                        <p:tgtEl>
                                          <p:spTgt spid="194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9462"/>
                                        </p:tgtEl>
                                        <p:attrNameLst>
                                          <p:attrName>style.visibility</p:attrName>
                                        </p:attrNameLst>
                                      </p:cBhvr>
                                      <p:to>
                                        <p:strVal val="visible"/>
                                      </p:to>
                                    </p:set>
                                    <p:anim calcmode="discrete" valueType="clr">
                                      <p:cBhvr override="childStyle">
                                        <p:cTn id="22" dur="80"/>
                                        <p:tgtEl>
                                          <p:spTgt spid="1946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9462"/>
                                        </p:tgtEl>
                                        <p:attrNameLst>
                                          <p:attrName>fillcolor</p:attrName>
                                        </p:attrNameLst>
                                      </p:cBhvr>
                                      <p:tavLst>
                                        <p:tav tm="0">
                                          <p:val>
                                            <p:clrVal>
                                              <a:schemeClr val="accent2"/>
                                            </p:clrVal>
                                          </p:val>
                                        </p:tav>
                                        <p:tav tm="50000">
                                          <p:val>
                                            <p:clrVal>
                                              <a:schemeClr val="hlink"/>
                                            </p:clrVal>
                                          </p:val>
                                        </p:tav>
                                      </p:tavLst>
                                    </p:anim>
                                    <p:set>
                                      <p:cBhvr>
                                        <p:cTn id="24" dur="80"/>
                                        <p:tgtEl>
                                          <p:spTgt spid="194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 Box 5"/>
          <p:cNvSpPr txBox="1">
            <a:spLocks noChangeArrowheads="1"/>
          </p:cNvSpPr>
          <p:nvPr/>
        </p:nvSpPr>
        <p:spPr bwMode="auto">
          <a:xfrm>
            <a:off x="756138" y="762000"/>
            <a:ext cx="6934200" cy="1077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8" rIns="91417" bIns="45708">
            <a:spAutoFit/>
          </a:bodyPr>
          <a:lstStyle/>
          <a:p>
            <a:pPr>
              <a:spcBef>
                <a:spcPct val="50000"/>
              </a:spcBef>
            </a:pPr>
            <a:r>
              <a:rPr lang="en-US" sz="3200" b="1" i="1" dirty="0">
                <a:solidFill>
                  <a:srgbClr val="FF0066"/>
                </a:solidFill>
                <a:latin typeface="Times New Roman" panose="02020603050405020304" pitchFamily="18" charset="0"/>
                <a:cs typeface="Times New Roman" panose="02020603050405020304" pitchFamily="18" charset="0"/>
              </a:rPr>
              <a:t>Hãy giải thích các số liệu ghi trên bình nước nóng ARISTON</a:t>
            </a:r>
          </a:p>
        </p:txBody>
      </p:sp>
      <p:sp>
        <p:nvSpPr>
          <p:cNvPr id="21510" name="Text Box 6"/>
          <p:cNvSpPr txBox="1">
            <a:spLocks noChangeArrowheads="1"/>
          </p:cNvSpPr>
          <p:nvPr/>
        </p:nvSpPr>
        <p:spPr bwMode="auto">
          <a:xfrm>
            <a:off x="756138" y="3721066"/>
            <a:ext cx="7391400" cy="2062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8" rIns="91417" bIns="45708">
            <a:spAutoFit/>
          </a:bodyPr>
          <a:lstStyle/>
          <a:p>
            <a:pPr>
              <a:spcBef>
                <a:spcPct val="50000"/>
              </a:spcBef>
            </a:pPr>
            <a:r>
              <a:rPr lang="en-US" sz="3200" dirty="0">
                <a:solidFill>
                  <a:srgbClr val="0000FF"/>
                </a:solidFill>
                <a:latin typeface="Times New Roman" panose="02020603050405020304" pitchFamily="18" charset="0"/>
                <a:cs typeface="Times New Roman" panose="02020603050405020304" pitchFamily="18" charset="0"/>
              </a:rPr>
              <a:t>- Công suất định mức: 2000W</a:t>
            </a:r>
          </a:p>
          <a:p>
            <a:pPr>
              <a:spcBef>
                <a:spcPct val="50000"/>
              </a:spcBef>
            </a:pPr>
            <a:r>
              <a:rPr lang="en-US" sz="3200" dirty="0">
                <a:solidFill>
                  <a:srgbClr val="0000FF"/>
                </a:solidFill>
                <a:latin typeface="Times New Roman" panose="02020603050405020304" pitchFamily="18" charset="0"/>
                <a:cs typeface="Times New Roman" panose="02020603050405020304" pitchFamily="18" charset="0"/>
              </a:rPr>
              <a:t>- Điện áp định mức: 220V</a:t>
            </a:r>
          </a:p>
          <a:p>
            <a:pPr>
              <a:spcBef>
                <a:spcPct val="50000"/>
              </a:spcBef>
            </a:pPr>
            <a:r>
              <a:rPr lang="en-US" sz="3200" dirty="0">
                <a:solidFill>
                  <a:srgbClr val="0000FF"/>
                </a:solidFill>
                <a:latin typeface="Times New Roman" panose="02020603050405020304" pitchFamily="18" charset="0"/>
                <a:cs typeface="Times New Roman" panose="02020603050405020304" pitchFamily="18" charset="0"/>
              </a:rPr>
              <a:t>- Dung tích định mức: 15L</a:t>
            </a:r>
          </a:p>
        </p:txBody>
      </p:sp>
      <p:graphicFrame>
        <p:nvGraphicFramePr>
          <p:cNvPr id="21547" name="Group 43"/>
          <p:cNvGraphicFramePr>
            <a:graphicFrameLocks noGrp="1"/>
          </p:cNvGraphicFramePr>
          <p:nvPr>
            <p:ph sz="quarter" idx="13"/>
            <p:extLst>
              <p:ext uri="{D42A27DB-BD31-4B8C-83A1-F6EECF244321}">
                <p14:modId xmlns:p14="http://schemas.microsoft.com/office/powerpoint/2010/main" val="155262146"/>
              </p:ext>
            </p:extLst>
          </p:nvPr>
        </p:nvGraphicFramePr>
        <p:xfrm>
          <a:off x="5105400" y="1709537"/>
          <a:ext cx="2895600" cy="1506220"/>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tblGrid>
              <a:tr h="52324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pitchFamily="34" charset="0"/>
                        </a:rPr>
                        <a:t>ARISTON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hMerge="1">
                  <a:txBody>
                    <a:bodyPr/>
                    <a:lstStyle/>
                    <a:p>
                      <a:endParaRPr lang="vi-VN"/>
                    </a:p>
                  </a:txBody>
                  <a:tcPr/>
                </a:tc>
                <a:extLst>
                  <a:ext uri="{0D108BD9-81ED-4DB2-BD59-A6C34878D82A}">
                    <a16:rowId xmlns:a16="http://schemas.microsoft.com/office/drawing/2014/main" val="10000"/>
                  </a:ext>
                </a:extLst>
              </a:tr>
              <a:tr h="4597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W :2000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5232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pitchFamily="34" charset="0"/>
                        </a:rPr>
                        <a:t>V : 220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VNI-Zap" pitchFamily="2" charset="0"/>
                        </a:rPr>
                        <a:t>L : 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bl>
          </a:graphicData>
        </a:graphic>
      </p:graphicFrame>
      <p:pic>
        <p:nvPicPr>
          <p:cNvPr id="21541" name="Picture 37" descr="Right-03-june"/>
          <p:cNvPicPr>
            <a:picLocks noGrp="1" noChangeAspect="1" noChangeArrowheads="1" noCrop="1"/>
          </p:cNvPicPr>
          <p:nvPr>
            <p:ph sz="quarter" idx="14"/>
          </p:nvPr>
        </p:nvPicPr>
        <p:blipFill>
          <a:blip r:embed="rId2">
            <a:extLst>
              <a:ext uri="{28A0092B-C50C-407E-A947-70E740481C1C}">
                <a14:useLocalDpi xmlns:a14="http://schemas.microsoft.com/office/drawing/2010/main" val="0"/>
              </a:ext>
            </a:extLst>
          </a:blip>
          <a:srcRect/>
          <a:stretch>
            <a:fillRect/>
          </a:stretch>
        </p:blipFill>
        <p:spPr>
          <a:xfrm>
            <a:off x="762000" y="3086100"/>
            <a:ext cx="1676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53412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1541"/>
                                        </p:tgtEl>
                                        <p:attrNameLst>
                                          <p:attrName>style.visibility</p:attrName>
                                        </p:attrNameLst>
                                      </p:cBhvr>
                                      <p:to>
                                        <p:strVal val="visible"/>
                                      </p:to>
                                    </p:set>
                                    <p:anim calcmode="lin" valueType="num">
                                      <p:cBhvr>
                                        <p:cTn id="7" dur="1000" fill="hold"/>
                                        <p:tgtEl>
                                          <p:spTgt spid="21541"/>
                                        </p:tgtEl>
                                        <p:attrNameLst>
                                          <p:attrName>ppt_w</p:attrName>
                                        </p:attrNameLst>
                                      </p:cBhvr>
                                      <p:tavLst>
                                        <p:tav tm="0">
                                          <p:val>
                                            <p:fltVal val="0"/>
                                          </p:val>
                                        </p:tav>
                                        <p:tav tm="100000">
                                          <p:val>
                                            <p:strVal val="#ppt_w"/>
                                          </p:val>
                                        </p:tav>
                                      </p:tavLst>
                                    </p:anim>
                                    <p:anim calcmode="lin" valueType="num">
                                      <p:cBhvr>
                                        <p:cTn id="8" dur="1000" fill="hold"/>
                                        <p:tgtEl>
                                          <p:spTgt spid="21541"/>
                                        </p:tgtEl>
                                        <p:attrNameLst>
                                          <p:attrName>ppt_h</p:attrName>
                                        </p:attrNameLst>
                                      </p:cBhvr>
                                      <p:tavLst>
                                        <p:tav tm="0">
                                          <p:val>
                                            <p:fltVal val="0"/>
                                          </p:val>
                                        </p:tav>
                                        <p:tav tm="100000">
                                          <p:val>
                                            <p:strVal val="#ppt_h"/>
                                          </p:val>
                                        </p:tav>
                                      </p:tavLst>
                                    </p:anim>
                                    <p:anim calcmode="lin" valueType="num">
                                      <p:cBhvr>
                                        <p:cTn id="9" dur="1000" fill="hold"/>
                                        <p:tgtEl>
                                          <p:spTgt spid="21541"/>
                                        </p:tgtEl>
                                        <p:attrNameLst>
                                          <p:attrName>style.rotation</p:attrName>
                                        </p:attrNameLst>
                                      </p:cBhvr>
                                      <p:tavLst>
                                        <p:tav tm="0">
                                          <p:val>
                                            <p:fltVal val="90"/>
                                          </p:val>
                                        </p:tav>
                                        <p:tav tm="100000">
                                          <p:val>
                                            <p:fltVal val="0"/>
                                          </p:val>
                                        </p:tav>
                                      </p:tavLst>
                                    </p:anim>
                                    <p:animEffect transition="in" filter="fade">
                                      <p:cBhvr>
                                        <p:cTn id="10" dur="1000"/>
                                        <p:tgtEl>
                                          <p:spTgt spid="2154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21510"/>
                                        </p:tgtEl>
                                        <p:attrNameLst>
                                          <p:attrName>style.visibility</p:attrName>
                                        </p:attrNameLst>
                                      </p:cBhvr>
                                      <p:to>
                                        <p:strVal val="visible"/>
                                      </p:to>
                                    </p:set>
                                    <p:anim calcmode="discrete" valueType="clr">
                                      <p:cBhvr override="childStyle">
                                        <p:cTn id="15" dur="80"/>
                                        <p:tgtEl>
                                          <p:spTgt spid="21510"/>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21510"/>
                                        </p:tgtEl>
                                        <p:attrNameLst>
                                          <p:attrName>fillcolor</p:attrName>
                                        </p:attrNameLst>
                                      </p:cBhvr>
                                      <p:tavLst>
                                        <p:tav tm="0">
                                          <p:val>
                                            <p:clrVal>
                                              <a:schemeClr val="accent2"/>
                                            </p:clrVal>
                                          </p:val>
                                        </p:tav>
                                        <p:tav tm="50000">
                                          <p:val>
                                            <p:clrVal>
                                              <a:schemeClr val="hlink"/>
                                            </p:clrVal>
                                          </p:val>
                                        </p:tav>
                                      </p:tavLst>
                                    </p:anim>
                                    <p:set>
                                      <p:cBhvr>
                                        <p:cTn id="17" dur="80"/>
                                        <p:tgtEl>
                                          <p:spTgt spid="215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762000" y="1143000"/>
            <a:ext cx="6629400" cy="70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8" rIns="91417" bIns="45708">
            <a:spAutoFit/>
          </a:bodyPr>
          <a:lstStyle/>
          <a:p>
            <a:pPr>
              <a:spcBef>
                <a:spcPct val="50000"/>
              </a:spcBef>
            </a:pPr>
            <a:r>
              <a:rPr lang="en-US" sz="4000" dirty="0">
                <a:solidFill>
                  <a:srgbClr val="CC3300"/>
                </a:solidFill>
                <a:latin typeface="Times New Roman" panose="02020603050405020304" pitchFamily="18" charset="0"/>
                <a:cs typeface="Times New Roman" panose="02020603050405020304" pitchFamily="18" charset="0"/>
              </a:rPr>
              <a:t>Ý </a:t>
            </a:r>
            <a:r>
              <a:rPr lang="en-US" sz="4000" dirty="0" err="1">
                <a:solidFill>
                  <a:srgbClr val="CC3300"/>
                </a:solidFill>
                <a:latin typeface="Times New Roman" panose="02020603050405020304" pitchFamily="18" charset="0"/>
                <a:cs typeface="Times New Roman" panose="02020603050405020304" pitchFamily="18" charset="0"/>
              </a:rPr>
              <a:t>nghĩa</a:t>
            </a:r>
            <a:r>
              <a:rPr lang="en-US" sz="4000" dirty="0">
                <a:solidFill>
                  <a:srgbClr val="CC3300"/>
                </a:solidFill>
                <a:latin typeface="Times New Roman" panose="02020603050405020304" pitchFamily="18" charset="0"/>
                <a:cs typeface="Times New Roman" panose="02020603050405020304" pitchFamily="18" charset="0"/>
              </a:rPr>
              <a:t> </a:t>
            </a:r>
            <a:r>
              <a:rPr lang="en-US" sz="4000" dirty="0" err="1">
                <a:solidFill>
                  <a:srgbClr val="CC3300"/>
                </a:solidFill>
                <a:latin typeface="Times New Roman" panose="02020603050405020304" pitchFamily="18" charset="0"/>
                <a:cs typeface="Times New Roman" panose="02020603050405020304" pitchFamily="18" charset="0"/>
              </a:rPr>
              <a:t>của</a:t>
            </a:r>
            <a:r>
              <a:rPr lang="en-US" sz="4000" dirty="0">
                <a:solidFill>
                  <a:srgbClr val="CC3300"/>
                </a:solidFill>
                <a:latin typeface="Times New Roman" panose="02020603050405020304" pitchFamily="18" charset="0"/>
                <a:cs typeface="Times New Roman" panose="02020603050405020304" pitchFamily="18" charset="0"/>
              </a:rPr>
              <a:t> </a:t>
            </a:r>
            <a:r>
              <a:rPr lang="en-US" sz="4000" dirty="0" err="1">
                <a:solidFill>
                  <a:srgbClr val="CC3300"/>
                </a:solidFill>
                <a:latin typeface="Times New Roman" panose="02020603050405020304" pitchFamily="18" charset="0"/>
                <a:cs typeface="Times New Roman" panose="02020603050405020304" pitchFamily="18" charset="0"/>
              </a:rPr>
              <a:t>số</a:t>
            </a:r>
            <a:r>
              <a:rPr lang="en-US" sz="4000" dirty="0">
                <a:solidFill>
                  <a:srgbClr val="CC3300"/>
                </a:solidFill>
                <a:latin typeface="Times New Roman" panose="02020603050405020304" pitchFamily="18" charset="0"/>
                <a:cs typeface="Times New Roman" panose="02020603050405020304" pitchFamily="18" charset="0"/>
              </a:rPr>
              <a:t> </a:t>
            </a:r>
            <a:r>
              <a:rPr lang="en-US" sz="4000" dirty="0" err="1">
                <a:solidFill>
                  <a:srgbClr val="CC3300"/>
                </a:solidFill>
                <a:latin typeface="Times New Roman" panose="02020603050405020304" pitchFamily="18" charset="0"/>
                <a:cs typeface="Times New Roman" panose="02020603050405020304" pitchFamily="18" charset="0"/>
              </a:rPr>
              <a:t>liệu</a:t>
            </a:r>
            <a:r>
              <a:rPr lang="en-US" sz="4000" dirty="0">
                <a:solidFill>
                  <a:srgbClr val="CC3300"/>
                </a:solidFill>
                <a:latin typeface="Times New Roman" panose="02020603050405020304" pitchFamily="18" charset="0"/>
                <a:cs typeface="Times New Roman" panose="02020603050405020304" pitchFamily="18" charset="0"/>
              </a:rPr>
              <a:t> </a:t>
            </a:r>
            <a:r>
              <a:rPr lang="en-US" sz="4000" dirty="0" err="1">
                <a:solidFill>
                  <a:srgbClr val="CC3300"/>
                </a:solidFill>
                <a:latin typeface="Times New Roman" panose="02020603050405020304" pitchFamily="18" charset="0"/>
                <a:cs typeface="Times New Roman" panose="02020603050405020304" pitchFamily="18" charset="0"/>
              </a:rPr>
              <a:t>kĩ</a:t>
            </a:r>
            <a:r>
              <a:rPr lang="en-US" sz="4000" dirty="0">
                <a:solidFill>
                  <a:srgbClr val="CC3300"/>
                </a:solidFill>
                <a:latin typeface="Times New Roman" panose="02020603050405020304" pitchFamily="18" charset="0"/>
                <a:cs typeface="Times New Roman" panose="02020603050405020304" pitchFamily="18" charset="0"/>
              </a:rPr>
              <a:t> </a:t>
            </a:r>
            <a:r>
              <a:rPr lang="en-US" sz="4000" dirty="0" err="1">
                <a:solidFill>
                  <a:srgbClr val="CC3300"/>
                </a:solidFill>
                <a:latin typeface="Times New Roman" panose="02020603050405020304" pitchFamily="18" charset="0"/>
                <a:cs typeface="Times New Roman" panose="02020603050405020304" pitchFamily="18" charset="0"/>
              </a:rPr>
              <a:t>thuật</a:t>
            </a:r>
            <a:r>
              <a:rPr lang="en-US" sz="4000" dirty="0">
                <a:solidFill>
                  <a:srgbClr val="CC3300"/>
                </a:solidFill>
                <a:latin typeface="Times New Roman" panose="02020603050405020304" pitchFamily="18" charset="0"/>
                <a:cs typeface="Times New Roman" panose="02020603050405020304" pitchFamily="18" charset="0"/>
              </a:rPr>
              <a:t>:</a:t>
            </a:r>
          </a:p>
        </p:txBody>
      </p:sp>
      <p:sp>
        <p:nvSpPr>
          <p:cNvPr id="24582" name="Text Box 6"/>
          <p:cNvSpPr txBox="1">
            <a:spLocks noChangeArrowheads="1"/>
          </p:cNvSpPr>
          <p:nvPr/>
        </p:nvSpPr>
        <p:spPr bwMode="auto">
          <a:xfrm>
            <a:off x="762000" y="2057400"/>
            <a:ext cx="7848600" cy="1938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8" rIns="91417" bIns="45708">
            <a:spAutoFit/>
          </a:bodyPr>
          <a:lstStyle/>
          <a:p>
            <a:pPr algn="just"/>
            <a:r>
              <a:rPr lang="en-US" sz="4000" dirty="0">
                <a:solidFill>
                  <a:srgbClr val="0000FF"/>
                </a:solidFill>
                <a:latin typeface="Times New Roman" pitchFamily="18" charset="0"/>
              </a:rPr>
              <a:t>Các số liệu kĩ thuật giúp ta lựa chọn đồ dùng điện phù hợp và sử dụng đúng yêu cầu kĩ thuật</a:t>
            </a:r>
          </a:p>
        </p:txBody>
      </p:sp>
    </p:spTree>
    <p:extLst>
      <p:ext uri="{BB962C8B-B14F-4D97-AF65-F5344CB8AC3E}">
        <p14:creationId xmlns:p14="http://schemas.microsoft.com/office/powerpoint/2010/main" val="3189585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p:cTn id="7" dur="500" fill="hold"/>
                                        <p:tgtEl>
                                          <p:spTgt spid="24580"/>
                                        </p:tgtEl>
                                        <p:attrNameLst>
                                          <p:attrName>ppt_w</p:attrName>
                                        </p:attrNameLst>
                                      </p:cBhvr>
                                      <p:tavLst>
                                        <p:tav tm="0">
                                          <p:val>
                                            <p:fltVal val="0"/>
                                          </p:val>
                                        </p:tav>
                                        <p:tav tm="100000">
                                          <p:val>
                                            <p:strVal val="#ppt_w"/>
                                          </p:val>
                                        </p:tav>
                                      </p:tavLst>
                                    </p:anim>
                                    <p:anim calcmode="lin" valueType="num">
                                      <p:cBhvr>
                                        <p:cTn id="8" dur="500" fill="hold"/>
                                        <p:tgtEl>
                                          <p:spTgt spid="24580"/>
                                        </p:tgtEl>
                                        <p:attrNameLst>
                                          <p:attrName>ppt_h</p:attrName>
                                        </p:attrNameLst>
                                      </p:cBhvr>
                                      <p:tavLst>
                                        <p:tav tm="0">
                                          <p:val>
                                            <p:fltVal val="0"/>
                                          </p:val>
                                        </p:tav>
                                        <p:tav tm="100000">
                                          <p:val>
                                            <p:strVal val="#ppt_h"/>
                                          </p:val>
                                        </p:tav>
                                      </p:tavLst>
                                    </p:anim>
                                    <p:animEffect transition="in" filter="fade">
                                      <p:cBhvr>
                                        <p:cTn id="9" dur="500"/>
                                        <p:tgtEl>
                                          <p:spTgt spid="2458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4582"/>
                                        </p:tgtEl>
                                        <p:attrNameLst>
                                          <p:attrName>style.visibility</p:attrName>
                                        </p:attrNameLst>
                                      </p:cBhvr>
                                      <p:to>
                                        <p:strVal val="visible"/>
                                      </p:to>
                                    </p:set>
                                    <p:anim calcmode="discrete" valueType="clr">
                                      <p:cBhvr override="childStyle">
                                        <p:cTn id="14" dur="80"/>
                                        <p:tgtEl>
                                          <p:spTgt spid="2458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4582"/>
                                        </p:tgtEl>
                                        <p:attrNameLst>
                                          <p:attrName>fillcolor</p:attrName>
                                        </p:attrNameLst>
                                      </p:cBhvr>
                                      <p:tavLst>
                                        <p:tav tm="0">
                                          <p:val>
                                            <p:clrVal>
                                              <a:schemeClr val="accent2"/>
                                            </p:clrVal>
                                          </p:val>
                                        </p:tav>
                                        <p:tav tm="50000">
                                          <p:val>
                                            <p:clrVal>
                                              <a:schemeClr val="hlink"/>
                                            </p:clrVal>
                                          </p:val>
                                        </p:tav>
                                      </p:tavLst>
                                    </p:anim>
                                    <p:set>
                                      <p:cBhvr>
                                        <p:cTn id="16" dur="80"/>
                                        <p:tgtEl>
                                          <p:spTgt spid="2458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2458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5"/>
          <p:cNvSpPr txBox="1">
            <a:spLocks noChangeArrowheads="1"/>
          </p:cNvSpPr>
          <p:nvPr/>
        </p:nvSpPr>
        <p:spPr bwMode="auto">
          <a:xfrm>
            <a:off x="381000" y="957389"/>
            <a:ext cx="8382000" cy="2062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7" tIns="45708" rIns="91417" bIns="45708">
            <a:spAutoFit/>
          </a:bodyPr>
          <a:lstStyle/>
          <a:p>
            <a:pPr algn="just">
              <a:spcBef>
                <a:spcPct val="50000"/>
              </a:spcBef>
            </a:pPr>
            <a:r>
              <a:rPr lang="en-US" sz="3200" b="1" i="1" dirty="0">
                <a:latin typeface="Times New Roman" pitchFamily="18" charset="0"/>
              </a:rPr>
              <a:t>Nhà em sử dụng nguồn có điện áp 220V, em cần mua 1 bóng đèn cho bàn học, trong 3 bóng 220V – 40W, 110V – 40W và 220V – 300W, em chọn mua bóng nào? Tại sao?</a:t>
            </a:r>
          </a:p>
        </p:txBody>
      </p:sp>
      <p:sp>
        <p:nvSpPr>
          <p:cNvPr id="33798" name="Text Box 6"/>
          <p:cNvSpPr txBox="1">
            <a:spLocks noChangeArrowheads="1"/>
          </p:cNvSpPr>
          <p:nvPr/>
        </p:nvSpPr>
        <p:spPr bwMode="auto">
          <a:xfrm>
            <a:off x="379828" y="3851427"/>
            <a:ext cx="8382000" cy="2062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7" tIns="45708" rIns="91417" bIns="45708">
            <a:spAutoFit/>
          </a:bodyPr>
          <a:lstStyle/>
          <a:p>
            <a:pPr>
              <a:spcBef>
                <a:spcPct val="50000"/>
              </a:spcBef>
            </a:pPr>
            <a:r>
              <a:rPr lang="en-US" sz="3200" dirty="0">
                <a:solidFill>
                  <a:srgbClr val="0000FF"/>
                </a:solidFill>
                <a:latin typeface="Times New Roman" pitchFamily="18" charset="0"/>
              </a:rPr>
              <a:t>Chọn bóng đèn 220V – 40W vì điện áp định mức của bóng đèn 220V phù hợp với nguồn điện trong gia đình và công suất định mức 40W phù hợp với yêu cầu công suất đèn bàn học.</a:t>
            </a:r>
          </a:p>
        </p:txBody>
      </p:sp>
      <p:pic>
        <p:nvPicPr>
          <p:cNvPr id="33799" name="Picture 7" descr="Right-04-june"/>
          <p:cNvPicPr>
            <a:picLocks noGrp="1" noChangeAspect="1" noChangeArrowheads="1" noCrop="1"/>
          </p:cNvPicPr>
          <p:nvPr>
            <p:ph/>
          </p:nvPr>
        </p:nvPicPr>
        <p:blipFill>
          <a:blip r:embed="rId2">
            <a:extLst>
              <a:ext uri="{28A0092B-C50C-407E-A947-70E740481C1C}">
                <a14:useLocalDpi xmlns:a14="http://schemas.microsoft.com/office/drawing/2010/main" val="0"/>
              </a:ext>
            </a:extLst>
          </a:blip>
          <a:srcRect/>
          <a:stretch>
            <a:fillRect/>
          </a:stretch>
        </p:blipFill>
        <p:spPr>
          <a:xfrm>
            <a:off x="381000" y="3209925"/>
            <a:ext cx="1752600" cy="438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28945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3797"/>
                                        </p:tgtEl>
                                        <p:attrNameLst>
                                          <p:attrName>style.visibility</p:attrName>
                                        </p:attrNameLst>
                                      </p:cBhvr>
                                      <p:to>
                                        <p:strVal val="visible"/>
                                      </p:to>
                                    </p:set>
                                    <p:anim calcmode="discrete" valueType="clr">
                                      <p:cBhvr override="childStyle">
                                        <p:cTn id="7" dur="80"/>
                                        <p:tgtEl>
                                          <p:spTgt spid="3379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3797"/>
                                        </p:tgtEl>
                                        <p:attrNameLst>
                                          <p:attrName>fillcolor</p:attrName>
                                        </p:attrNameLst>
                                      </p:cBhvr>
                                      <p:tavLst>
                                        <p:tav tm="0">
                                          <p:val>
                                            <p:clrVal>
                                              <a:schemeClr val="accent2"/>
                                            </p:clrVal>
                                          </p:val>
                                        </p:tav>
                                        <p:tav tm="50000">
                                          <p:val>
                                            <p:clrVal>
                                              <a:schemeClr val="hlink"/>
                                            </p:clrVal>
                                          </p:val>
                                        </p:tav>
                                      </p:tavLst>
                                    </p:anim>
                                    <p:set>
                                      <p:cBhvr>
                                        <p:cTn id="9" dur="80"/>
                                        <p:tgtEl>
                                          <p:spTgt spid="3379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33799"/>
                                        </p:tgtEl>
                                        <p:attrNameLst>
                                          <p:attrName>style.visibility</p:attrName>
                                        </p:attrNameLst>
                                      </p:cBhvr>
                                      <p:to>
                                        <p:strVal val="visible"/>
                                      </p:to>
                                    </p:set>
                                    <p:anim calcmode="lin" valueType="num">
                                      <p:cBhvr>
                                        <p:cTn id="14" dur="1000" fill="hold"/>
                                        <p:tgtEl>
                                          <p:spTgt spid="33799"/>
                                        </p:tgtEl>
                                        <p:attrNameLst>
                                          <p:attrName>ppt_w</p:attrName>
                                        </p:attrNameLst>
                                      </p:cBhvr>
                                      <p:tavLst>
                                        <p:tav tm="0">
                                          <p:val>
                                            <p:fltVal val="0"/>
                                          </p:val>
                                        </p:tav>
                                        <p:tav tm="100000">
                                          <p:val>
                                            <p:strVal val="#ppt_w"/>
                                          </p:val>
                                        </p:tav>
                                      </p:tavLst>
                                    </p:anim>
                                    <p:anim calcmode="lin" valueType="num">
                                      <p:cBhvr>
                                        <p:cTn id="15" dur="1000" fill="hold"/>
                                        <p:tgtEl>
                                          <p:spTgt spid="33799"/>
                                        </p:tgtEl>
                                        <p:attrNameLst>
                                          <p:attrName>ppt_h</p:attrName>
                                        </p:attrNameLst>
                                      </p:cBhvr>
                                      <p:tavLst>
                                        <p:tav tm="0">
                                          <p:val>
                                            <p:fltVal val="0"/>
                                          </p:val>
                                        </p:tav>
                                        <p:tav tm="100000">
                                          <p:val>
                                            <p:strVal val="#ppt_h"/>
                                          </p:val>
                                        </p:tav>
                                      </p:tavLst>
                                    </p:anim>
                                    <p:anim calcmode="lin" valueType="num">
                                      <p:cBhvr>
                                        <p:cTn id="16" dur="1000" fill="hold"/>
                                        <p:tgtEl>
                                          <p:spTgt spid="33799"/>
                                        </p:tgtEl>
                                        <p:attrNameLst>
                                          <p:attrName>style.rotation</p:attrName>
                                        </p:attrNameLst>
                                      </p:cBhvr>
                                      <p:tavLst>
                                        <p:tav tm="0">
                                          <p:val>
                                            <p:fltVal val="90"/>
                                          </p:val>
                                        </p:tav>
                                        <p:tav tm="100000">
                                          <p:val>
                                            <p:fltVal val="0"/>
                                          </p:val>
                                        </p:tav>
                                      </p:tavLst>
                                    </p:anim>
                                    <p:animEffect transition="in" filter="fade">
                                      <p:cBhvr>
                                        <p:cTn id="17" dur="1000"/>
                                        <p:tgtEl>
                                          <p:spTgt spid="337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33798"/>
                                        </p:tgtEl>
                                        <p:attrNameLst>
                                          <p:attrName>style.visibility</p:attrName>
                                        </p:attrNameLst>
                                      </p:cBhvr>
                                      <p:to>
                                        <p:strVal val="visible"/>
                                      </p:to>
                                    </p:set>
                                    <p:anim calcmode="discrete" valueType="clr">
                                      <p:cBhvr override="childStyle">
                                        <p:cTn id="22" dur="80"/>
                                        <p:tgtEl>
                                          <p:spTgt spid="33798"/>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33798"/>
                                        </p:tgtEl>
                                        <p:attrNameLst>
                                          <p:attrName>fillcolor</p:attrName>
                                        </p:attrNameLst>
                                      </p:cBhvr>
                                      <p:tavLst>
                                        <p:tav tm="0">
                                          <p:val>
                                            <p:clrVal>
                                              <a:schemeClr val="accent2"/>
                                            </p:clrVal>
                                          </p:val>
                                        </p:tav>
                                        <p:tav tm="50000">
                                          <p:val>
                                            <p:clrVal>
                                              <a:schemeClr val="hlink"/>
                                            </p:clrVal>
                                          </p:val>
                                        </p:tav>
                                      </p:tavLst>
                                    </p:anim>
                                    <p:set>
                                      <p:cBhvr>
                                        <p:cTn id="24" dur="80"/>
                                        <p:tgtEl>
                                          <p:spTgt spid="3379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P spid="3379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Top Corners Rounded 15">
            <a:extLst>
              <a:ext uri="{FF2B5EF4-FFF2-40B4-BE49-F238E27FC236}">
                <a16:creationId xmlns:a16="http://schemas.microsoft.com/office/drawing/2014/main" id="{64D87223-09CE-4DE3-AD12-5D12CBE4C9BA}"/>
              </a:ext>
            </a:extLst>
          </p:cNvPr>
          <p:cNvSpPr/>
          <p:nvPr/>
        </p:nvSpPr>
        <p:spPr>
          <a:xfrm rot="5400000">
            <a:off x="-1627979" y="3258344"/>
            <a:ext cx="3597275" cy="341313"/>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3" name="Oval 2"/>
          <p:cNvSpPr/>
          <p:nvPr/>
        </p:nvSpPr>
        <p:spPr bwMode="auto">
          <a:xfrm>
            <a:off x="318373" y="435024"/>
            <a:ext cx="914400" cy="884237"/>
          </a:xfrm>
          <a:prstGeom prst="ellipse">
            <a:avLst/>
          </a:prstGeom>
          <a:solidFill>
            <a:srgbClr val="0000F1"/>
          </a:solidFill>
          <a:ln w="9525" cap="flat" cmpd="sng" algn="ctr">
            <a:noFill/>
            <a:prstDash val="solid"/>
            <a:round/>
            <a:headEnd type="none" w="med" len="med"/>
            <a:tailEnd type="none" w="med" len="med"/>
          </a:ln>
        </p:spPr>
        <p:txBody>
          <a:bodyPr lIns="91417" tIns="45708" rIns="91417" bIns="45708"/>
          <a:lstStyle/>
          <a:p>
            <a:pPr>
              <a:defRPr/>
            </a:pPr>
            <a:endParaRPr lang="en-US" sz="14200" dirty="0">
              <a:solidFill>
                <a:schemeClr val="bg1"/>
              </a:solidFill>
              <a:latin typeface="UVN Ke Chuyen1" panose="03030602030607080B05" pitchFamily="66" charset="0"/>
            </a:endParaRPr>
          </a:p>
        </p:txBody>
      </p:sp>
      <p:sp>
        <p:nvSpPr>
          <p:cNvPr id="11269" name="Freeform 15"/>
          <p:cNvSpPr>
            <a:spLocks/>
          </p:cNvSpPr>
          <p:nvPr/>
        </p:nvSpPr>
        <p:spPr bwMode="auto">
          <a:xfrm>
            <a:off x="641736" y="795827"/>
            <a:ext cx="343476" cy="381000"/>
          </a:xfrm>
          <a:custGeom>
            <a:avLst/>
            <a:gdLst>
              <a:gd name="T0" fmla="*/ 0 w 380990"/>
              <a:gd name="T1" fmla="*/ 0 h 800806"/>
              <a:gd name="T2" fmla="*/ 110311 w 380990"/>
              <a:gd name="T3" fmla="*/ 0 h 800806"/>
              <a:gd name="T4" fmla="*/ 110311 w 380990"/>
              <a:gd name="T5" fmla="*/ 514663 h 800806"/>
              <a:gd name="T6" fmla="*/ 126298 w 380990"/>
              <a:gd name="T7" fmla="*/ 514663 h 800806"/>
              <a:gd name="T8" fmla="*/ 152102 w 380990"/>
              <a:gd name="T9" fmla="*/ 642713 h 800806"/>
              <a:gd name="T10" fmla="*/ 252554 w 380990"/>
              <a:gd name="T11" fmla="*/ 555553 h 800806"/>
              <a:gd name="T12" fmla="*/ 251343 w 380990"/>
              <a:gd name="T13" fmla="*/ 463733 h 800806"/>
              <a:gd name="T14" fmla="*/ 356890 w 380990"/>
              <a:gd name="T15" fmla="*/ 375390 h 800806"/>
              <a:gd name="T16" fmla="*/ 364938 w 380990"/>
              <a:gd name="T17" fmla="*/ 629601 h 800806"/>
              <a:gd name="T18" fmla="*/ 112286 w 380990"/>
              <a:gd name="T19" fmla="*/ 775511 h 800806"/>
              <a:gd name="T20" fmla="*/ 30516 w 380990"/>
              <a:gd name="T21" fmla="*/ 669965 h 800806"/>
              <a:gd name="T22" fmla="*/ 21225 w 380990"/>
              <a:gd name="T23" fmla="*/ 639699 h 800806"/>
              <a:gd name="T24" fmla="*/ 0 w 380990"/>
              <a:gd name="T25" fmla="*/ 639699 h 800806"/>
              <a:gd name="T26" fmla="*/ 0 w 380990"/>
              <a:gd name="T27" fmla="*/ 514663 h 8008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0990" h="800806">
                <a:moveTo>
                  <a:pt x="0" y="0"/>
                </a:moveTo>
                <a:lnTo>
                  <a:pt x="110311" y="0"/>
                </a:lnTo>
                <a:lnTo>
                  <a:pt x="110311" y="514663"/>
                </a:lnTo>
                <a:lnTo>
                  <a:pt x="126298" y="514663"/>
                </a:lnTo>
                <a:cubicBezTo>
                  <a:pt x="126298" y="565089"/>
                  <a:pt x="135863" y="612556"/>
                  <a:pt x="152102" y="642713"/>
                </a:cubicBezTo>
                <a:cubicBezTo>
                  <a:pt x="188541" y="710384"/>
                  <a:pt x="240918" y="664936"/>
                  <a:pt x="252554" y="555553"/>
                </a:cubicBezTo>
                <a:cubicBezTo>
                  <a:pt x="255771" y="525311"/>
                  <a:pt x="255350" y="493385"/>
                  <a:pt x="251343" y="463733"/>
                </a:cubicBezTo>
                <a:lnTo>
                  <a:pt x="356890" y="375390"/>
                </a:lnTo>
                <a:cubicBezTo>
                  <a:pt x="385907" y="453570"/>
                  <a:pt x="388885" y="547639"/>
                  <a:pt x="364938" y="629601"/>
                </a:cubicBezTo>
                <a:cubicBezTo>
                  <a:pt x="322380" y="775263"/>
                  <a:pt x="208870" y="840817"/>
                  <a:pt x="112286" y="775511"/>
                </a:cubicBezTo>
                <a:cubicBezTo>
                  <a:pt x="78116" y="752407"/>
                  <a:pt x="50045" y="715332"/>
                  <a:pt x="30516" y="669965"/>
                </a:cubicBezTo>
                <a:lnTo>
                  <a:pt x="21225" y="639699"/>
                </a:lnTo>
                <a:lnTo>
                  <a:pt x="0" y="639699"/>
                </a:lnTo>
                <a:lnTo>
                  <a:pt x="0" y="514663"/>
                </a:lnTo>
                <a:lnTo>
                  <a:pt x="0" y="0"/>
                </a:lnTo>
                <a:close/>
              </a:path>
            </a:pathLst>
          </a:custGeom>
          <a:solidFill>
            <a:schemeClr val="bg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lIns="91417" tIns="45708" rIns="91417" bIns="45708"/>
          <a:lstStyle/>
          <a:p>
            <a:endParaRPr lang="en-US"/>
          </a:p>
        </p:txBody>
      </p:sp>
      <p:sp>
        <p:nvSpPr>
          <p:cNvPr id="6" name="Oval 5"/>
          <p:cNvSpPr/>
          <p:nvPr/>
        </p:nvSpPr>
        <p:spPr bwMode="auto">
          <a:xfrm flipH="1">
            <a:off x="578675" y="507367"/>
            <a:ext cx="203200" cy="239713"/>
          </a:xfrm>
          <a:prstGeom prst="ellipse">
            <a:avLst/>
          </a:prstGeom>
          <a:solidFill>
            <a:schemeClr val="accent5">
              <a:lumMod val="50000"/>
            </a:schemeClr>
          </a:solidFill>
          <a:ln w="9525" cap="flat" cmpd="sng" algn="ctr">
            <a:noFill/>
            <a:prstDash val="solid"/>
            <a:round/>
            <a:headEnd type="none" w="med" len="med"/>
            <a:tailEnd type="none" w="med" len="med"/>
          </a:ln>
        </p:spPr>
        <p:txBody>
          <a:bodyPr lIns="91417" tIns="45708" rIns="91417" bIns="45708"/>
          <a:lstStyle/>
          <a:p>
            <a:pPr>
              <a:defRPr/>
            </a:pPr>
            <a:endParaRPr lang="en-US"/>
          </a:p>
        </p:txBody>
      </p:sp>
      <p:sp>
        <p:nvSpPr>
          <p:cNvPr id="11271" name="Freeform 19"/>
          <p:cNvSpPr>
            <a:spLocks/>
          </p:cNvSpPr>
          <p:nvPr/>
        </p:nvSpPr>
        <p:spPr bwMode="auto">
          <a:xfrm>
            <a:off x="1077222" y="243536"/>
            <a:ext cx="381000" cy="381000"/>
          </a:xfrm>
          <a:custGeom>
            <a:avLst/>
            <a:gdLst>
              <a:gd name="T0" fmla="*/ 190495 w 380990"/>
              <a:gd name="T1" fmla="*/ 0 h 380991"/>
              <a:gd name="T2" fmla="*/ 236214 w 380990"/>
              <a:gd name="T3" fmla="*/ 0 h 380991"/>
              <a:gd name="T4" fmla="*/ 236214 w 380990"/>
              <a:gd name="T5" fmla="*/ 144777 h 380991"/>
              <a:gd name="T6" fmla="*/ 380990 w 380990"/>
              <a:gd name="T7" fmla="*/ 144777 h 380991"/>
              <a:gd name="T8" fmla="*/ 380990 w 380990"/>
              <a:gd name="T9" fmla="*/ 190496 h 380991"/>
              <a:gd name="T10" fmla="*/ 236214 w 380990"/>
              <a:gd name="T11" fmla="*/ 190496 h 380991"/>
              <a:gd name="T12" fmla="*/ 236214 w 380990"/>
              <a:gd name="T13" fmla="*/ 380991 h 380991"/>
              <a:gd name="T14" fmla="*/ 190495 w 380990"/>
              <a:gd name="T15" fmla="*/ 380991 h 380991"/>
              <a:gd name="T16" fmla="*/ 190495 w 380990"/>
              <a:gd name="T17" fmla="*/ 190496 h 380991"/>
              <a:gd name="T18" fmla="*/ 0 w 380990"/>
              <a:gd name="T19" fmla="*/ 190496 h 380991"/>
              <a:gd name="T20" fmla="*/ 0 w 380990"/>
              <a:gd name="T21" fmla="*/ 144777 h 380991"/>
              <a:gd name="T22" fmla="*/ 190495 w 380990"/>
              <a:gd name="T23" fmla="*/ 144777 h 3809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990" h="380991">
                <a:moveTo>
                  <a:pt x="190495" y="0"/>
                </a:moveTo>
                <a:lnTo>
                  <a:pt x="236214" y="0"/>
                </a:lnTo>
                <a:lnTo>
                  <a:pt x="236214" y="144777"/>
                </a:lnTo>
                <a:lnTo>
                  <a:pt x="380990" y="144777"/>
                </a:lnTo>
                <a:lnTo>
                  <a:pt x="380990" y="190496"/>
                </a:lnTo>
                <a:lnTo>
                  <a:pt x="236214" y="190496"/>
                </a:lnTo>
                <a:lnTo>
                  <a:pt x="236214" y="380991"/>
                </a:lnTo>
                <a:lnTo>
                  <a:pt x="190495" y="380991"/>
                </a:lnTo>
                <a:lnTo>
                  <a:pt x="190495" y="190496"/>
                </a:lnTo>
                <a:lnTo>
                  <a:pt x="0" y="190496"/>
                </a:lnTo>
                <a:lnTo>
                  <a:pt x="0" y="144777"/>
                </a:lnTo>
                <a:lnTo>
                  <a:pt x="190495" y="144777"/>
                </a:lnTo>
                <a:lnTo>
                  <a:pt x="190495" y="0"/>
                </a:lnTo>
                <a:close/>
              </a:path>
            </a:pathLst>
          </a:custGeom>
          <a:solidFill>
            <a:srgbClr val="0000F1"/>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lIns="91417" tIns="45708" rIns="91417" bIns="45708"/>
          <a:lstStyle/>
          <a:p>
            <a:endParaRPr lang="en-US"/>
          </a:p>
        </p:txBody>
      </p:sp>
      <p:sp>
        <p:nvSpPr>
          <p:cNvPr id="4" name="Rectangle 3"/>
          <p:cNvSpPr/>
          <p:nvPr/>
        </p:nvSpPr>
        <p:spPr>
          <a:xfrm>
            <a:off x="457201" y="1752600"/>
            <a:ext cx="561975"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a:endParaRPr lang="en-US"/>
          </a:p>
        </p:txBody>
      </p:sp>
      <p:sp>
        <p:nvSpPr>
          <p:cNvPr id="11" name="Rectangle 10"/>
          <p:cNvSpPr/>
          <p:nvPr/>
        </p:nvSpPr>
        <p:spPr>
          <a:xfrm>
            <a:off x="566739" y="2089807"/>
            <a:ext cx="463551" cy="279399"/>
          </a:xfrm>
          <a:prstGeom prst="rect">
            <a:avLst/>
          </a:prstGeom>
          <a:solidFill>
            <a:srgbClr val="E1F2FA"/>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a:endParaRPr lang="en-US"/>
          </a:p>
        </p:txBody>
      </p:sp>
      <p:sp>
        <p:nvSpPr>
          <p:cNvPr id="7" name="Rectangle 6"/>
          <p:cNvSpPr/>
          <p:nvPr/>
        </p:nvSpPr>
        <p:spPr>
          <a:xfrm>
            <a:off x="1346089" y="507367"/>
            <a:ext cx="7110845" cy="2062079"/>
          </a:xfrm>
          <a:prstGeom prst="rect">
            <a:avLst/>
          </a:prstGeom>
        </p:spPr>
        <p:txBody>
          <a:bodyPr wrap="square" lIns="91417" tIns="45708" rIns="91417" bIns="45708">
            <a:spAutoFit/>
          </a:bodyPr>
          <a:lstStyle/>
          <a:p>
            <a:pPr algn="just"/>
            <a:r>
              <a:rPr lang="en-US" sz="3200" dirty="0">
                <a:latin typeface="Times New Roman" panose="02020603050405020304" pitchFamily="18" charset="0"/>
              </a:rPr>
              <a:t>N</a:t>
            </a:r>
            <a:r>
              <a:rPr lang="vi-VN" sz="3200" dirty="0">
                <a:latin typeface="Times New Roman" panose="02020603050405020304" pitchFamily="18" charset="0"/>
              </a:rPr>
              <a:t>goài các thông số kỹ thuật trên một số đồ dùng điện còn có thêm nhãn năng lượng để xác nhận hoặc </a:t>
            </a:r>
            <a:r>
              <a:rPr lang="en-US" sz="3200" dirty="0">
                <a:latin typeface="Times New Roman" panose="02020603050405020304" pitchFamily="18" charset="0"/>
              </a:rPr>
              <a:t>s</a:t>
            </a:r>
            <a:r>
              <a:rPr lang="vi-VN" sz="3200" dirty="0">
                <a:latin typeface="Times New Roman" panose="02020603050405020304" pitchFamily="18" charset="0"/>
              </a:rPr>
              <a:t>o sánh khả năng tiết kiệm năng lượng của đồ dùng điện đó</a:t>
            </a:r>
            <a:r>
              <a:rPr lang="en-US" sz="3200" dirty="0">
                <a:latin typeface="Times New Roman" panose="02020603050405020304" pitchFamily="18" charset="0"/>
              </a:rPr>
              <a:t>.</a:t>
            </a:r>
          </a:p>
        </p:txBody>
      </p:sp>
      <p:pic>
        <p:nvPicPr>
          <p:cNvPr id="9" name="Picture 8"/>
          <p:cNvPicPr>
            <a:picLocks noChangeAspect="1"/>
          </p:cNvPicPr>
          <p:nvPr/>
        </p:nvPicPr>
        <p:blipFill>
          <a:blip r:embed="rId2"/>
          <a:stretch>
            <a:fillRect/>
          </a:stretch>
        </p:blipFill>
        <p:spPr>
          <a:xfrm>
            <a:off x="4901511" y="2833277"/>
            <a:ext cx="3124200" cy="3059707"/>
          </a:xfrm>
          <a:prstGeom prst="rect">
            <a:avLst/>
          </a:prstGeom>
        </p:spPr>
      </p:pic>
      <p:pic>
        <p:nvPicPr>
          <p:cNvPr id="29700" name="Picture 4" descr="Thủ tục dán nhãn năng lượng cho nồi cơm đi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089" y="2743200"/>
            <a:ext cx="2819400" cy="341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065787"/>
      </p:ext>
    </p:extLst>
  </p:cSld>
  <p:clrMapOvr>
    <a:masterClrMapping/>
  </p:clrMapOvr>
  <p:transition spd="slow" advClick="0">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additive="base">
                                        <p:cTn id="7" dur="500" fill="hold"/>
                                        <p:tgtEl>
                                          <p:spTgt spid="29700"/>
                                        </p:tgtEl>
                                        <p:attrNameLst>
                                          <p:attrName>ppt_x</p:attrName>
                                        </p:attrNameLst>
                                      </p:cBhvr>
                                      <p:tavLst>
                                        <p:tav tm="0">
                                          <p:val>
                                            <p:strVal val="#ppt_x"/>
                                          </p:val>
                                        </p:tav>
                                        <p:tav tm="100000">
                                          <p:val>
                                            <p:strVal val="#ppt_x"/>
                                          </p:val>
                                        </p:tav>
                                      </p:tavLst>
                                    </p:anim>
                                    <p:anim calcmode="lin" valueType="num">
                                      <p:cBhvr additive="base">
                                        <p:cTn id="8" dur="500" fill="hold"/>
                                        <p:tgtEl>
                                          <p:spTgt spid="297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79"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20484" name="Freeform 19"/>
          <p:cNvSpPr>
            <a:spLocks/>
          </p:cNvSpPr>
          <p:nvPr/>
        </p:nvSpPr>
        <p:spPr bwMode="auto">
          <a:xfrm rot="5400000">
            <a:off x="831060" y="-816553"/>
            <a:ext cx="7053263" cy="8658225"/>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lIns="91417" tIns="45708" rIns="91417" bIns="45708"/>
          <a:lstStyle/>
          <a:p>
            <a:endParaRPr lang="en-US"/>
          </a:p>
        </p:txBody>
      </p:sp>
      <p:sp>
        <p:nvSpPr>
          <p:cNvPr id="20485" name="Rectangle 1"/>
          <p:cNvSpPr>
            <a:spLocks noChangeArrowheads="1"/>
          </p:cNvSpPr>
          <p:nvPr/>
        </p:nvSpPr>
        <p:spPr bwMode="auto">
          <a:xfrm>
            <a:off x="678473" y="1588872"/>
            <a:ext cx="7829550" cy="1811337"/>
          </a:xfrm>
          <a:prstGeom prst="rect">
            <a:avLst/>
          </a:pr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lIns="91417" tIns="45708" rIns="91417" bIns="45708"/>
          <a:lstStyle/>
          <a:p>
            <a:pPr algn="just"/>
            <a:r>
              <a:rPr lang="en-US" sz="3600" dirty="0">
                <a:latin typeface="Times New Roman" panose="02020603050405020304" pitchFamily="18" charset="0"/>
              </a:rPr>
              <a:t>1. </a:t>
            </a:r>
            <a:r>
              <a:rPr lang="en-US" sz="3600" dirty="0" err="1">
                <a:latin typeface="Times New Roman" panose="02020603050405020304" pitchFamily="18" charset="0"/>
              </a:rPr>
              <a:t>Kể</a:t>
            </a:r>
            <a:r>
              <a:rPr lang="en-US" sz="3600" dirty="0">
                <a:latin typeface="Times New Roman" panose="02020603050405020304" pitchFamily="18" charset="0"/>
              </a:rPr>
              <a:t> </a:t>
            </a:r>
            <a:r>
              <a:rPr lang="en-US" sz="3600" dirty="0" err="1">
                <a:latin typeface="Times New Roman" panose="02020603050405020304" pitchFamily="18" charset="0"/>
              </a:rPr>
              <a:t>tên</a:t>
            </a:r>
            <a:r>
              <a:rPr lang="en-US" sz="3600" dirty="0">
                <a:latin typeface="Times New Roman" panose="02020603050405020304" pitchFamily="18" charset="0"/>
              </a:rPr>
              <a:t> </a:t>
            </a:r>
            <a:r>
              <a:rPr lang="en-US" sz="3600" dirty="0" err="1">
                <a:latin typeface="Times New Roman" panose="02020603050405020304" pitchFamily="18" charset="0"/>
              </a:rPr>
              <a:t>một</a:t>
            </a:r>
            <a:r>
              <a:rPr lang="en-US" sz="3600" dirty="0">
                <a:latin typeface="Times New Roman" panose="02020603050405020304" pitchFamily="18" charset="0"/>
              </a:rPr>
              <a:t> </a:t>
            </a:r>
            <a:r>
              <a:rPr lang="en-US" sz="3600" dirty="0" err="1">
                <a:latin typeface="Times New Roman" panose="02020603050405020304" pitchFamily="18" charset="0"/>
              </a:rPr>
              <a:t>số</a:t>
            </a:r>
            <a:r>
              <a:rPr lang="en-US" sz="3600" dirty="0">
                <a:latin typeface="Times New Roman" panose="02020603050405020304" pitchFamily="18" charset="0"/>
              </a:rPr>
              <a:t> </a:t>
            </a:r>
            <a:r>
              <a:rPr lang="en-US" sz="3600" dirty="0" err="1">
                <a:latin typeface="Times New Roman" panose="02020603050405020304" pitchFamily="18" charset="0"/>
              </a:rPr>
              <a:t>đồ</a:t>
            </a:r>
            <a:r>
              <a:rPr lang="en-US" sz="3600" dirty="0">
                <a:latin typeface="Times New Roman" panose="02020603050405020304" pitchFamily="18" charset="0"/>
              </a:rPr>
              <a:t> </a:t>
            </a:r>
            <a:r>
              <a:rPr lang="en-US" sz="3600" dirty="0" err="1">
                <a:latin typeface="Times New Roman" panose="02020603050405020304" pitchFamily="18" charset="0"/>
              </a:rPr>
              <a:t>dùng</a:t>
            </a:r>
            <a:r>
              <a:rPr lang="en-US" sz="3600" dirty="0">
                <a:latin typeface="Times New Roman" panose="02020603050405020304" pitchFamily="18" charset="0"/>
              </a:rPr>
              <a:t> </a:t>
            </a:r>
            <a:r>
              <a:rPr lang="en-US" sz="3600" dirty="0" err="1">
                <a:latin typeface="Times New Roman" panose="02020603050405020304" pitchFamily="18" charset="0"/>
              </a:rPr>
              <a:t>điện</a:t>
            </a:r>
            <a:r>
              <a:rPr lang="en-US" sz="3600" dirty="0">
                <a:latin typeface="Times New Roman" panose="02020603050405020304" pitchFamily="18" charset="0"/>
              </a:rPr>
              <a:t> </a:t>
            </a:r>
            <a:r>
              <a:rPr lang="en-US" sz="3600" dirty="0" err="1">
                <a:latin typeface="Times New Roman" panose="02020603050405020304" pitchFamily="18" charset="0"/>
              </a:rPr>
              <a:t>có</a:t>
            </a:r>
            <a:r>
              <a:rPr lang="en-US" sz="3600" dirty="0">
                <a:latin typeface="Times New Roman" panose="02020603050405020304" pitchFamily="18" charset="0"/>
              </a:rPr>
              <a:t> </a:t>
            </a:r>
            <a:r>
              <a:rPr lang="en-US" sz="3600" dirty="0" err="1">
                <a:latin typeface="Times New Roman" panose="02020603050405020304" pitchFamily="18" charset="0"/>
              </a:rPr>
              <a:t>trong</a:t>
            </a:r>
            <a:r>
              <a:rPr lang="en-US" sz="3600" dirty="0">
                <a:latin typeface="Times New Roman" panose="02020603050405020304" pitchFamily="18" charset="0"/>
              </a:rPr>
              <a:t> </a:t>
            </a:r>
            <a:r>
              <a:rPr lang="en-US" sz="3600" dirty="0" err="1">
                <a:latin typeface="Times New Roman" panose="02020603050405020304" pitchFamily="18" charset="0"/>
              </a:rPr>
              <a:t>gia</a:t>
            </a:r>
            <a:r>
              <a:rPr lang="en-US" sz="3600" dirty="0">
                <a:latin typeface="Times New Roman" panose="02020603050405020304" pitchFamily="18" charset="0"/>
              </a:rPr>
              <a:t> </a:t>
            </a:r>
            <a:r>
              <a:rPr lang="en-US" sz="3600" dirty="0" err="1">
                <a:latin typeface="Times New Roman" panose="02020603050405020304" pitchFamily="18" charset="0"/>
              </a:rPr>
              <a:t>đình</a:t>
            </a:r>
            <a:r>
              <a:rPr lang="en-US" sz="3600" dirty="0">
                <a:latin typeface="Times New Roman" panose="02020603050405020304" pitchFamily="18" charset="0"/>
              </a:rPr>
              <a:t> </a:t>
            </a:r>
            <a:r>
              <a:rPr lang="en-US" sz="3600" dirty="0" err="1">
                <a:latin typeface="Times New Roman" panose="02020603050405020304" pitchFamily="18" charset="0"/>
              </a:rPr>
              <a:t>em</a:t>
            </a:r>
            <a:r>
              <a:rPr lang="en-US" sz="3600" dirty="0">
                <a:latin typeface="Times New Roman" panose="02020603050405020304" pitchFamily="18" charset="0"/>
              </a:rPr>
              <a:t>. Cho </a:t>
            </a:r>
            <a:r>
              <a:rPr lang="en-US" sz="3600" dirty="0" err="1">
                <a:latin typeface="Times New Roman" panose="02020603050405020304" pitchFamily="18" charset="0"/>
              </a:rPr>
              <a:t>biết</a:t>
            </a:r>
            <a:r>
              <a:rPr lang="en-US" sz="3600" dirty="0">
                <a:latin typeface="Times New Roman" panose="02020603050405020304" pitchFamily="18" charset="0"/>
              </a:rPr>
              <a:t> </a:t>
            </a:r>
            <a:r>
              <a:rPr lang="en-US" sz="3600" dirty="0" err="1">
                <a:latin typeface="Times New Roman" panose="02020603050405020304" pitchFamily="18" charset="0"/>
              </a:rPr>
              <a:t>một</a:t>
            </a:r>
            <a:r>
              <a:rPr lang="en-US" sz="3600" dirty="0">
                <a:latin typeface="Times New Roman" panose="02020603050405020304" pitchFamily="18" charset="0"/>
              </a:rPr>
              <a:t> </a:t>
            </a:r>
            <a:r>
              <a:rPr lang="en-US" sz="3600" dirty="0" err="1">
                <a:latin typeface="Times New Roman" panose="02020603050405020304" pitchFamily="18" charset="0"/>
              </a:rPr>
              <a:t>số</a:t>
            </a:r>
            <a:r>
              <a:rPr lang="en-US" sz="3600" dirty="0">
                <a:latin typeface="Times New Roman" panose="02020603050405020304" pitchFamily="18" charset="0"/>
              </a:rPr>
              <a:t> </a:t>
            </a:r>
            <a:r>
              <a:rPr lang="en-US" sz="3600" dirty="0" err="1">
                <a:latin typeface="Times New Roman" panose="02020603050405020304" pitchFamily="18" charset="0"/>
              </a:rPr>
              <a:t>thông</a:t>
            </a:r>
            <a:r>
              <a:rPr lang="en-US" sz="3600" dirty="0">
                <a:latin typeface="Times New Roman" panose="02020603050405020304" pitchFamily="18" charset="0"/>
              </a:rPr>
              <a:t> </a:t>
            </a:r>
            <a:r>
              <a:rPr lang="en-US" sz="3600" dirty="0" err="1">
                <a:latin typeface="Times New Roman" panose="02020603050405020304" pitchFamily="18" charset="0"/>
              </a:rPr>
              <a:t>số</a:t>
            </a:r>
            <a:r>
              <a:rPr lang="en-US" sz="3600" dirty="0">
                <a:latin typeface="Times New Roman" panose="02020603050405020304" pitchFamily="18" charset="0"/>
              </a:rPr>
              <a:t> </a:t>
            </a:r>
            <a:r>
              <a:rPr lang="en-US" sz="3600" dirty="0" err="1">
                <a:latin typeface="Times New Roman" panose="02020603050405020304" pitchFamily="18" charset="0"/>
              </a:rPr>
              <a:t>kỹ</a:t>
            </a:r>
            <a:r>
              <a:rPr lang="en-US" sz="3600" dirty="0">
                <a:latin typeface="Times New Roman" panose="02020603050405020304" pitchFamily="18" charset="0"/>
              </a:rPr>
              <a:t> </a:t>
            </a:r>
            <a:r>
              <a:rPr lang="en-US" sz="3600" dirty="0" err="1">
                <a:latin typeface="Times New Roman" panose="02020603050405020304" pitchFamily="18" charset="0"/>
              </a:rPr>
              <a:t>thuật</a:t>
            </a:r>
            <a:r>
              <a:rPr lang="en-US" sz="3600" dirty="0">
                <a:latin typeface="Times New Roman" panose="02020603050405020304" pitchFamily="18" charset="0"/>
              </a:rPr>
              <a:t> </a:t>
            </a:r>
            <a:r>
              <a:rPr lang="en-US" sz="3600" dirty="0" err="1">
                <a:latin typeface="Times New Roman" panose="02020603050405020304" pitchFamily="18" charset="0"/>
              </a:rPr>
              <a:t>ghi</a:t>
            </a:r>
            <a:r>
              <a:rPr lang="en-US" sz="3600" dirty="0">
                <a:latin typeface="Times New Roman" panose="02020603050405020304" pitchFamily="18" charset="0"/>
              </a:rPr>
              <a:t> </a:t>
            </a:r>
            <a:r>
              <a:rPr lang="en-US" sz="3600" dirty="0" err="1">
                <a:latin typeface="Times New Roman" panose="02020603050405020304" pitchFamily="18" charset="0"/>
              </a:rPr>
              <a:t>trên</a:t>
            </a:r>
            <a:r>
              <a:rPr lang="en-US" sz="3600" dirty="0">
                <a:latin typeface="Times New Roman" panose="02020603050405020304" pitchFamily="18" charset="0"/>
              </a:rPr>
              <a:t> </a:t>
            </a:r>
            <a:r>
              <a:rPr lang="en-US" sz="3600" dirty="0" err="1">
                <a:latin typeface="Times New Roman" panose="02020603050405020304" pitchFamily="18" charset="0"/>
              </a:rPr>
              <a:t>những</a:t>
            </a:r>
            <a:r>
              <a:rPr lang="en-US" sz="3600" dirty="0">
                <a:latin typeface="Times New Roman" panose="02020603050405020304" pitchFamily="18" charset="0"/>
              </a:rPr>
              <a:t> </a:t>
            </a:r>
            <a:r>
              <a:rPr lang="en-US" sz="3600" dirty="0" err="1">
                <a:latin typeface="Times New Roman" panose="02020603050405020304" pitchFamily="18" charset="0"/>
              </a:rPr>
              <a:t>đồ</a:t>
            </a:r>
            <a:r>
              <a:rPr lang="en-US" sz="3600" dirty="0">
                <a:latin typeface="Times New Roman" panose="02020603050405020304" pitchFamily="18" charset="0"/>
              </a:rPr>
              <a:t> </a:t>
            </a:r>
            <a:r>
              <a:rPr lang="en-US" sz="3600" dirty="0" err="1">
                <a:latin typeface="Times New Roman" panose="02020603050405020304" pitchFamily="18" charset="0"/>
              </a:rPr>
              <a:t>dùng</a:t>
            </a:r>
            <a:r>
              <a:rPr lang="en-US" sz="3600" dirty="0">
                <a:latin typeface="Times New Roman" panose="02020603050405020304" pitchFamily="18" charset="0"/>
              </a:rPr>
              <a:t> </a:t>
            </a:r>
            <a:r>
              <a:rPr lang="en-US" sz="3600" dirty="0" err="1">
                <a:latin typeface="Times New Roman" panose="02020603050405020304" pitchFamily="18" charset="0"/>
              </a:rPr>
              <a:t>điện</a:t>
            </a:r>
            <a:r>
              <a:rPr lang="en-US" sz="3600" dirty="0">
                <a:latin typeface="Times New Roman" panose="02020603050405020304" pitchFamily="18" charset="0"/>
              </a:rPr>
              <a:t> </a:t>
            </a:r>
            <a:r>
              <a:rPr lang="en-US" sz="3600" dirty="0" err="1">
                <a:latin typeface="Times New Roman" panose="02020603050405020304" pitchFamily="18" charset="0"/>
              </a:rPr>
              <a:t>đó</a:t>
            </a:r>
            <a:r>
              <a:rPr lang="en-US" sz="3600" dirty="0">
                <a:latin typeface="Times New Roman" panose="02020603050405020304" pitchFamily="18" charset="0"/>
              </a:rPr>
              <a:t>.</a:t>
            </a:r>
          </a:p>
          <a:p>
            <a:endParaRPr lang="en-US" altLang="en-US" dirty="0"/>
          </a:p>
        </p:txBody>
      </p:sp>
      <p:pic>
        <p:nvPicPr>
          <p:cNvPr id="20486" name="Picture 1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7900" y="381000"/>
            <a:ext cx="8191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13"/>
          <p:cNvSpPr>
            <a:spLocks noChangeArrowheads="1"/>
          </p:cNvSpPr>
          <p:nvPr/>
        </p:nvSpPr>
        <p:spPr bwMode="auto">
          <a:xfrm>
            <a:off x="2057400" y="533400"/>
            <a:ext cx="3276600" cy="70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08" rIns="91417" bIns="45708">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4000" b="1" dirty="0" err="1">
                <a:solidFill>
                  <a:srgbClr val="3DB043"/>
                </a:solidFill>
                <a:cs typeface="Times New Roman" panose="02020603050405020304" pitchFamily="18" charset="0"/>
              </a:rPr>
              <a:t>Vận</a:t>
            </a:r>
            <a:r>
              <a:rPr lang="en-US" altLang="en-US" sz="4000" b="1" dirty="0">
                <a:solidFill>
                  <a:srgbClr val="3DB043"/>
                </a:solidFill>
                <a:cs typeface="Times New Roman" panose="02020603050405020304" pitchFamily="18" charset="0"/>
              </a:rPr>
              <a:t> </a:t>
            </a:r>
            <a:r>
              <a:rPr lang="en-US" altLang="en-US" sz="4000" b="1" dirty="0" err="1">
                <a:solidFill>
                  <a:srgbClr val="3DB043"/>
                </a:solidFill>
                <a:cs typeface="Times New Roman" panose="02020603050405020304" pitchFamily="18" charset="0"/>
              </a:rPr>
              <a:t>dụng</a:t>
            </a:r>
            <a:endParaRPr lang="en-US" altLang="en-US" sz="4000" b="1" dirty="0">
              <a:solidFill>
                <a:srgbClr val="3DB043"/>
              </a:solidFill>
              <a:cs typeface="Times New Roman" panose="02020603050405020304" pitchFamily="18" charset="0"/>
            </a:endParaRPr>
          </a:p>
        </p:txBody>
      </p:sp>
      <p:sp>
        <p:nvSpPr>
          <p:cNvPr id="10" name="Rectangle 1"/>
          <p:cNvSpPr>
            <a:spLocks noChangeArrowheads="1"/>
          </p:cNvSpPr>
          <p:nvPr/>
        </p:nvSpPr>
        <p:spPr bwMode="auto">
          <a:xfrm>
            <a:off x="678473" y="3692509"/>
            <a:ext cx="7829550" cy="2320635"/>
          </a:xfrm>
          <a:prstGeom prst="rect">
            <a:avLst/>
          </a:pr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lIns="91417" tIns="45708" rIns="91417" bIns="45708"/>
          <a:lstStyle/>
          <a:p>
            <a:pPr algn="just"/>
            <a:r>
              <a:rPr lang="en-US" sz="3600" dirty="0">
                <a:latin typeface="Times New Roman" panose="02020603050405020304" pitchFamily="18" charset="0"/>
              </a:rPr>
              <a:t>2. </a:t>
            </a:r>
            <a:r>
              <a:rPr lang="en-US" sz="3600" dirty="0" err="1">
                <a:latin typeface="Times New Roman" panose="02020603050405020304" pitchFamily="18" charset="0"/>
              </a:rPr>
              <a:t>Tìm</a:t>
            </a:r>
            <a:r>
              <a:rPr lang="en-US" sz="3600" dirty="0">
                <a:latin typeface="Times New Roman" panose="02020603050405020304" pitchFamily="18" charset="0"/>
              </a:rPr>
              <a:t> </a:t>
            </a:r>
            <a:r>
              <a:rPr lang="en-US" sz="3600" dirty="0" err="1">
                <a:latin typeface="Times New Roman" panose="02020603050405020304" pitchFamily="18" charset="0"/>
              </a:rPr>
              <a:t>hiểu</a:t>
            </a:r>
            <a:r>
              <a:rPr lang="en-US" sz="3600" dirty="0">
                <a:latin typeface="Times New Roman" panose="02020603050405020304" pitchFamily="18" charset="0"/>
              </a:rPr>
              <a:t> ý </a:t>
            </a:r>
            <a:r>
              <a:rPr lang="en-US" sz="3600" dirty="0" err="1">
                <a:latin typeface="Times New Roman" panose="02020603050405020304" pitchFamily="18" charset="0"/>
              </a:rPr>
              <a:t>nghĩa</a:t>
            </a:r>
            <a:r>
              <a:rPr lang="en-US" sz="3600" dirty="0">
                <a:latin typeface="Times New Roman" panose="02020603050405020304" pitchFamily="18" charset="0"/>
              </a:rPr>
              <a:t> </a:t>
            </a:r>
            <a:r>
              <a:rPr lang="en-US" sz="3600" dirty="0" err="1">
                <a:latin typeface="Times New Roman" panose="02020603050405020304" pitchFamily="18" charset="0"/>
              </a:rPr>
              <a:t>của</a:t>
            </a:r>
            <a:r>
              <a:rPr lang="en-US" sz="3600" dirty="0">
                <a:latin typeface="Times New Roman" panose="02020603050405020304" pitchFamily="18" charset="0"/>
              </a:rPr>
              <a:t> </a:t>
            </a:r>
            <a:r>
              <a:rPr lang="en-US" sz="3600" dirty="0" err="1">
                <a:latin typeface="Times New Roman" panose="02020603050405020304" pitchFamily="18" charset="0"/>
              </a:rPr>
              <a:t>các</a:t>
            </a:r>
            <a:r>
              <a:rPr lang="en-US" sz="3600" dirty="0">
                <a:latin typeface="Times New Roman" panose="02020603050405020304" pitchFamily="18" charset="0"/>
              </a:rPr>
              <a:t> </a:t>
            </a:r>
            <a:r>
              <a:rPr lang="en-US" sz="3600" dirty="0" err="1">
                <a:latin typeface="Times New Roman" panose="02020603050405020304" pitchFamily="18" charset="0"/>
              </a:rPr>
              <a:t>nhãn</a:t>
            </a:r>
            <a:r>
              <a:rPr lang="en-US" sz="3600" dirty="0">
                <a:latin typeface="Times New Roman" panose="02020603050405020304" pitchFamily="18" charset="0"/>
              </a:rPr>
              <a:t> </a:t>
            </a:r>
            <a:r>
              <a:rPr lang="en-US" sz="3600" dirty="0" err="1">
                <a:latin typeface="Times New Roman" panose="02020603050405020304" pitchFamily="18" charset="0"/>
              </a:rPr>
              <a:t>năng</a:t>
            </a:r>
            <a:r>
              <a:rPr lang="en-US" sz="3600" dirty="0">
                <a:latin typeface="Times New Roman" panose="02020603050405020304" pitchFamily="18" charset="0"/>
              </a:rPr>
              <a:t> </a:t>
            </a:r>
            <a:r>
              <a:rPr lang="en-US" sz="3600" dirty="0" err="1">
                <a:latin typeface="Times New Roman" panose="02020603050405020304" pitchFamily="18" charset="0"/>
              </a:rPr>
              <a:t>lượng</a:t>
            </a:r>
            <a:r>
              <a:rPr lang="en-US" sz="3600" dirty="0">
                <a:latin typeface="Times New Roman" panose="02020603050405020304" pitchFamily="18" charset="0"/>
              </a:rPr>
              <a:t> </a:t>
            </a:r>
            <a:r>
              <a:rPr lang="en-US" sz="3600" dirty="0" err="1">
                <a:latin typeface="Times New Roman" panose="02020603050405020304" pitchFamily="18" charset="0"/>
              </a:rPr>
              <a:t>và</a:t>
            </a:r>
            <a:r>
              <a:rPr lang="en-US" sz="3600" dirty="0">
                <a:latin typeface="Times New Roman" panose="02020603050405020304" pitchFamily="18" charset="0"/>
              </a:rPr>
              <a:t> </a:t>
            </a:r>
            <a:r>
              <a:rPr lang="en-US" sz="3600" dirty="0" err="1">
                <a:latin typeface="Times New Roman" panose="02020603050405020304" pitchFamily="18" charset="0"/>
              </a:rPr>
              <a:t>cách</a:t>
            </a:r>
            <a:r>
              <a:rPr lang="en-US" sz="3600" dirty="0">
                <a:latin typeface="Times New Roman" panose="02020603050405020304" pitchFamily="18" charset="0"/>
              </a:rPr>
              <a:t> </a:t>
            </a:r>
            <a:r>
              <a:rPr lang="en-US" sz="3600" dirty="0" err="1">
                <a:latin typeface="Times New Roman" panose="02020603050405020304" pitchFamily="18" charset="0"/>
              </a:rPr>
              <a:t>lựa</a:t>
            </a:r>
            <a:r>
              <a:rPr lang="en-US" sz="3600" dirty="0">
                <a:latin typeface="Times New Roman" panose="02020603050405020304" pitchFamily="18" charset="0"/>
              </a:rPr>
              <a:t> </a:t>
            </a:r>
            <a:r>
              <a:rPr lang="en-US" sz="3600" dirty="0" err="1">
                <a:latin typeface="Times New Roman" panose="02020603050405020304" pitchFamily="18" charset="0"/>
              </a:rPr>
              <a:t>chọn</a:t>
            </a:r>
            <a:r>
              <a:rPr lang="en-US" sz="3600" dirty="0">
                <a:latin typeface="Times New Roman" panose="02020603050405020304" pitchFamily="18" charset="0"/>
              </a:rPr>
              <a:t> </a:t>
            </a:r>
            <a:r>
              <a:rPr lang="en-US" sz="3600" dirty="0" err="1">
                <a:latin typeface="Times New Roman" panose="02020603050405020304" pitchFamily="18" charset="0"/>
              </a:rPr>
              <a:t>đồ</a:t>
            </a:r>
            <a:r>
              <a:rPr lang="en-US" sz="3600" dirty="0">
                <a:latin typeface="Times New Roman" panose="02020603050405020304" pitchFamily="18" charset="0"/>
              </a:rPr>
              <a:t> </a:t>
            </a:r>
            <a:r>
              <a:rPr lang="en-US" sz="3600" dirty="0" err="1">
                <a:latin typeface="Times New Roman" panose="02020603050405020304" pitchFamily="18" charset="0"/>
              </a:rPr>
              <a:t>dùng</a:t>
            </a:r>
            <a:r>
              <a:rPr lang="en-US" sz="3600" dirty="0">
                <a:latin typeface="Times New Roman" panose="02020603050405020304" pitchFamily="18" charset="0"/>
              </a:rPr>
              <a:t> </a:t>
            </a:r>
            <a:r>
              <a:rPr lang="en-US" sz="3600" dirty="0" err="1">
                <a:latin typeface="Times New Roman" panose="02020603050405020304" pitchFamily="18" charset="0"/>
              </a:rPr>
              <a:t>điện</a:t>
            </a:r>
            <a:r>
              <a:rPr lang="en-US" sz="3600" dirty="0">
                <a:latin typeface="Times New Roman" panose="02020603050405020304" pitchFamily="18" charset="0"/>
              </a:rPr>
              <a:t> </a:t>
            </a:r>
            <a:r>
              <a:rPr lang="en-US" sz="3600" dirty="0" err="1">
                <a:latin typeface="Times New Roman" panose="02020603050405020304" pitchFamily="18" charset="0"/>
              </a:rPr>
              <a:t>sao</a:t>
            </a:r>
            <a:r>
              <a:rPr lang="en-US" sz="3600" dirty="0">
                <a:latin typeface="Times New Roman" panose="02020603050405020304" pitchFamily="18" charset="0"/>
              </a:rPr>
              <a:t> </a:t>
            </a:r>
            <a:r>
              <a:rPr lang="en-US" sz="3600" dirty="0" err="1">
                <a:latin typeface="Times New Roman" panose="02020603050405020304" pitchFamily="18" charset="0"/>
              </a:rPr>
              <a:t>cho</a:t>
            </a:r>
            <a:r>
              <a:rPr lang="en-US" sz="3600" dirty="0">
                <a:latin typeface="Times New Roman" panose="02020603050405020304" pitchFamily="18" charset="0"/>
              </a:rPr>
              <a:t> </a:t>
            </a:r>
            <a:r>
              <a:rPr lang="en-US" sz="3600" dirty="0" err="1">
                <a:latin typeface="Times New Roman" panose="02020603050405020304" pitchFamily="18" charset="0"/>
              </a:rPr>
              <a:t>tiết</a:t>
            </a:r>
            <a:r>
              <a:rPr lang="en-US" sz="3600" dirty="0">
                <a:latin typeface="Times New Roman" panose="02020603050405020304" pitchFamily="18" charset="0"/>
              </a:rPr>
              <a:t> </a:t>
            </a:r>
            <a:r>
              <a:rPr lang="en-US" sz="3600" dirty="0" err="1">
                <a:latin typeface="Times New Roman" panose="02020603050405020304" pitchFamily="18" charset="0"/>
              </a:rPr>
              <a:t>kiệm</a:t>
            </a:r>
            <a:r>
              <a:rPr lang="en-US" sz="3600" dirty="0">
                <a:latin typeface="Times New Roman" panose="02020603050405020304" pitchFamily="18" charset="0"/>
              </a:rPr>
              <a:t> </a:t>
            </a:r>
            <a:r>
              <a:rPr lang="en-US" sz="3600" dirty="0" err="1">
                <a:latin typeface="Times New Roman" panose="02020603050405020304" pitchFamily="18" charset="0"/>
              </a:rPr>
              <a:t>điện</a:t>
            </a:r>
            <a:r>
              <a:rPr lang="en-US" sz="3600" dirty="0">
                <a:latin typeface="Times New Roman" panose="02020603050405020304" pitchFamily="18" charset="0"/>
              </a:rPr>
              <a:t> </a:t>
            </a:r>
            <a:r>
              <a:rPr lang="en-US" sz="3600" dirty="0" err="1">
                <a:latin typeface="Times New Roman" panose="02020603050405020304" pitchFamily="18" charset="0"/>
              </a:rPr>
              <a:t>năng</a:t>
            </a:r>
            <a:r>
              <a:rPr lang="en-US" sz="3600" dirty="0">
                <a:latin typeface="Times New Roman" panose="02020603050405020304" pitchFamily="18" charset="0"/>
              </a:rPr>
              <a:t> </a:t>
            </a:r>
            <a:r>
              <a:rPr lang="en-US" sz="3600" dirty="0" err="1">
                <a:latin typeface="Times New Roman" panose="02020603050405020304" pitchFamily="18" charset="0"/>
              </a:rPr>
              <a:t>dựa</a:t>
            </a:r>
            <a:r>
              <a:rPr lang="en-US" sz="3600" dirty="0">
                <a:latin typeface="Times New Roman" panose="02020603050405020304" pitchFamily="18" charset="0"/>
              </a:rPr>
              <a:t> </a:t>
            </a:r>
            <a:r>
              <a:rPr lang="en-US" sz="3600" dirty="0" err="1">
                <a:latin typeface="Times New Roman" panose="02020603050405020304" pitchFamily="18" charset="0"/>
              </a:rPr>
              <a:t>trên</a:t>
            </a:r>
            <a:r>
              <a:rPr lang="en-US" sz="3600" dirty="0">
                <a:latin typeface="Times New Roman" panose="02020603050405020304" pitchFamily="18" charset="0"/>
              </a:rPr>
              <a:t> </a:t>
            </a:r>
            <a:r>
              <a:rPr lang="en-US" sz="3600" dirty="0" err="1">
                <a:latin typeface="Times New Roman" panose="02020603050405020304" pitchFamily="18" charset="0"/>
              </a:rPr>
              <a:t>nhãn</a:t>
            </a:r>
            <a:r>
              <a:rPr lang="en-US" sz="3600" dirty="0">
                <a:latin typeface="Times New Roman" panose="02020603050405020304" pitchFamily="18" charset="0"/>
              </a:rPr>
              <a:t> </a:t>
            </a:r>
            <a:r>
              <a:rPr lang="en-US" sz="3600" dirty="0" err="1">
                <a:latin typeface="Times New Roman" panose="02020603050405020304" pitchFamily="18" charset="0"/>
              </a:rPr>
              <a:t>năng</a:t>
            </a:r>
            <a:r>
              <a:rPr lang="en-US" sz="3600" dirty="0">
                <a:latin typeface="Times New Roman" panose="02020603050405020304" pitchFamily="18" charset="0"/>
              </a:rPr>
              <a:t> </a:t>
            </a:r>
            <a:r>
              <a:rPr lang="en-US" sz="3600" dirty="0" err="1">
                <a:latin typeface="Times New Roman" panose="02020603050405020304" pitchFamily="18" charset="0"/>
              </a:rPr>
              <a:t>lượng</a:t>
            </a:r>
            <a:r>
              <a:rPr lang="en-US" sz="3600" dirty="0">
                <a:latin typeface="Times New Roman" panose="02020603050405020304" pitchFamily="18" charset="0"/>
              </a:rPr>
              <a:t>.</a:t>
            </a:r>
          </a:p>
          <a:p>
            <a:endParaRPr lang="en-US" altLang="en-US" sz="3600" dirty="0"/>
          </a:p>
        </p:txBody>
      </p:sp>
    </p:spTree>
    <p:extLst>
      <p:ext uri="{BB962C8B-B14F-4D97-AF65-F5344CB8AC3E}">
        <p14:creationId xmlns:p14="http://schemas.microsoft.com/office/powerpoint/2010/main" val="3701500852"/>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fade">
                                      <p:cBhvr>
                                        <p:cTn id="7" dur="500"/>
                                        <p:tgtEl>
                                          <p:spTgt spid="204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fade">
                                      <p:cBhvr>
                                        <p:cTn id="12" dur="500"/>
                                        <p:tgtEl>
                                          <p:spTgt spid="204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37015" y="0"/>
            <a:ext cx="8525985" cy="973183"/>
          </a:xfrm>
        </p:spPr>
        <p:txBody>
          <a:bodyPr>
            <a:normAutofit fontScale="92500" lnSpcReduction="10000"/>
          </a:bodyPr>
          <a:lstStyle/>
          <a:p>
            <a:pPr marL="0" indent="0">
              <a:buNone/>
            </a:pPr>
            <a:r>
              <a:rPr lang="en-US" sz="2800" b="1" dirty="0">
                <a:solidFill>
                  <a:srgbClr val="4040F5"/>
                </a:solidFill>
                <a:latin typeface="Times New Roman" panose="02020603050405020304" pitchFamily="18" charset="0"/>
                <a:cs typeface="Times New Roman" panose="02020603050405020304" pitchFamily="18" charset="0"/>
              </a:rPr>
              <a:t>III. Lựa chọn và sử dụng đồ dùng điện trong gia đình</a:t>
            </a:r>
          </a:p>
          <a:p>
            <a:pPr marL="0" indent="0">
              <a:buNone/>
            </a:pPr>
            <a:r>
              <a:rPr lang="en-US" sz="2800" b="1" dirty="0">
                <a:solidFill>
                  <a:srgbClr val="4040F5"/>
                </a:solidFill>
                <a:latin typeface="Times New Roman" panose="02020603050405020304" pitchFamily="18" charset="0"/>
                <a:cs typeface="Times New Roman" panose="02020603050405020304" pitchFamily="18" charset="0"/>
              </a:rPr>
              <a:t>1. Lựa chọn đồ dùng điện trong </a:t>
            </a:r>
            <a:r>
              <a:rPr lang="en-US" sz="2800" b="1" dirty="0" err="1">
                <a:solidFill>
                  <a:srgbClr val="4040F5"/>
                </a:solidFill>
                <a:latin typeface="Times New Roman" panose="02020603050405020304" pitchFamily="18" charset="0"/>
                <a:cs typeface="Times New Roman" panose="02020603050405020304" pitchFamily="18" charset="0"/>
              </a:rPr>
              <a:t>gia</a:t>
            </a:r>
            <a:r>
              <a:rPr lang="en-US" sz="2800" b="1" dirty="0">
                <a:solidFill>
                  <a:srgbClr val="4040F5"/>
                </a:solidFill>
                <a:latin typeface="Times New Roman" panose="02020603050405020304" pitchFamily="18" charset="0"/>
                <a:cs typeface="Times New Roman" panose="02020603050405020304" pitchFamily="18" charset="0"/>
              </a:rPr>
              <a:t> </a:t>
            </a:r>
            <a:r>
              <a:rPr lang="en-US" sz="2800" b="1" dirty="0" err="1">
                <a:solidFill>
                  <a:srgbClr val="4040F5"/>
                </a:solidFill>
                <a:latin typeface="Times New Roman" panose="02020603050405020304" pitchFamily="18" charset="0"/>
                <a:cs typeface="Times New Roman" panose="02020603050405020304" pitchFamily="18" charset="0"/>
              </a:rPr>
              <a:t>đình</a:t>
            </a:r>
            <a:endParaRPr lang="vi-VN" sz="2800" b="1" dirty="0">
              <a:solidFill>
                <a:srgbClr val="4040F5"/>
              </a:solidFill>
              <a:latin typeface="Times New Roman" panose="02020603050405020304" pitchFamily="18" charset="0"/>
              <a:cs typeface="Times New Roman" panose="02020603050405020304" pitchFamily="18" charset="0"/>
            </a:endParaRPr>
          </a:p>
        </p:txBody>
      </p:sp>
      <p:sp>
        <p:nvSpPr>
          <p:cNvPr id="5" name="Content Placeholder 2"/>
          <p:cNvSpPr txBox="1">
            <a:spLocks/>
          </p:cNvSpPr>
          <p:nvPr/>
        </p:nvSpPr>
        <p:spPr>
          <a:xfrm>
            <a:off x="262805" y="1854758"/>
            <a:ext cx="8618389" cy="3840480"/>
          </a:xfrm>
          <a:prstGeom prst="rect">
            <a:avLst/>
          </a:prstGeom>
        </p:spPr>
        <p:txBody>
          <a:bodyPr vert="horz" lIns="91417" tIns="45708" rIns="91417" bIns="4570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2600"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Lựa chọn loại có thông số kĩ thuật và tính năng phù hợp với nhu cầu sử dụng của gia đình.</a:t>
            </a:r>
          </a:p>
          <a:p>
            <a:pPr marL="0" indent="0" algn="just">
              <a:buNone/>
            </a:pPr>
            <a:r>
              <a:rPr lang="vi-VN" sz="2600"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Lựa chọn loại có khả năng tiết kiệm điện (có dán nhãn tiết kiệm năng lượng).</a:t>
            </a:r>
          </a:p>
          <a:p>
            <a:pPr marL="0" indent="0" algn="just">
              <a:buNone/>
            </a:pPr>
            <a:r>
              <a:rPr lang="vi-VN" sz="2600"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Lựa chọn các thương hiệu và cửa hàng uy tín để đảm bảo mua được những đồ dùng điện có chất lượng tốt, độ bền cao, an toàn và dịch vụ bảo hành chu đáo.</a:t>
            </a:r>
          </a:p>
          <a:p>
            <a:pPr marL="0" indent="0" algn="just">
              <a:buNone/>
            </a:pPr>
            <a:r>
              <a:rPr lang="vi-VN" sz="2600"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Lựa chọn loại có giá phù hợp với điều kiện tài chính của gia đình.</a:t>
            </a:r>
          </a:p>
          <a:p>
            <a:pPr marL="0" indent="0" algn="just">
              <a:buNone/>
            </a:pPr>
            <a:r>
              <a:rPr lang="vi-VN" sz="2600"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Lựa chọn các đồ dùng điện thân thiện với môi trường, sử dụng năng lượng từ tự nhiên như năng lượng mặt trời, năng lượng gió,...</a:t>
            </a:r>
          </a:p>
          <a:p>
            <a:pPr marL="0" indent="0" algn="just">
              <a:buNone/>
            </a:pPr>
            <a:endParaRPr lang="vi-VN" sz="2600" b="1" dirty="0">
              <a:latin typeface="Times New Roman" panose="02020603050405020304" pitchFamily="18" charset="0"/>
              <a:cs typeface="Times New Roman" panose="02020603050405020304" pitchFamily="18" charset="0"/>
            </a:endParaRPr>
          </a:p>
        </p:txBody>
      </p:sp>
      <p:sp>
        <p:nvSpPr>
          <p:cNvPr id="10" name="Content Placeholder 2"/>
          <p:cNvSpPr txBox="1">
            <a:spLocks/>
          </p:cNvSpPr>
          <p:nvPr/>
        </p:nvSpPr>
        <p:spPr>
          <a:xfrm>
            <a:off x="233498" y="914400"/>
            <a:ext cx="8677004" cy="973183"/>
          </a:xfrm>
          <a:prstGeom prst="rect">
            <a:avLst/>
          </a:prstGeom>
        </p:spPr>
        <p:txBody>
          <a:bodyPr vert="horz" lIns="91417" tIns="45708" rIns="91417" bIns="4570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400" b="1" dirty="0">
                <a:latin typeface="Times New Roman" panose="02020603050405020304" pitchFamily="18" charset="0"/>
                <a:cs typeface="Times New Roman" panose="02020603050405020304" pitchFamily="18" charset="0"/>
              </a:rPr>
              <a:t>TLN</a:t>
            </a:r>
            <a:r>
              <a:rPr lang="en-US" sz="2400" b="1" dirty="0">
                <a:latin typeface="Times New Roman" panose="02020603050405020304" pitchFamily="18" charset="0"/>
                <a:cs typeface="Times New Roman" panose="02020603050405020304" pitchFamily="18" charset="0"/>
                <a:sym typeface="Wingdings" panose="05000000000000000000" pitchFamily="2" charset="2"/>
              </a:rPr>
              <a:t>(2p): </a:t>
            </a:r>
            <a:r>
              <a:rPr lang="en-US" sz="2400" dirty="0" err="1">
                <a:latin typeface="Times New Roman" panose="02020603050405020304" pitchFamily="18" charset="0"/>
                <a:cs typeface="Times New Roman" panose="02020603050405020304" pitchFamily="18" charset="0"/>
              </a:rPr>
              <a:t>Sắp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lưu</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marL="0" indent="0">
              <a:buNone/>
            </a:pPr>
            <a:endParaRPr lang="en-US" sz="2400" b="1"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56964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5" presetClass="exit" presetSubtype="10" fill="hold" grpId="1" nodeType="withEffect">
                                  <p:stCondLst>
                                    <p:cond delay="0"/>
                                  </p:stCondLst>
                                  <p:childTnLst>
                                    <p:animEffect transition="out" filter="checkerboard(across)">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0" grpId="0"/>
      <p:bldP spid="1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28600" y="457200"/>
            <a:ext cx="8686800" cy="5334000"/>
          </a:xfrm>
          <a:prstGeom prst="rect">
            <a:avLst/>
          </a:prstGeom>
        </p:spPr>
        <p:txBody>
          <a:bodyPr vert="horz" lIns="91417" tIns="45708" rIns="91417"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thông số kĩ thuật và tính năng phù hợp với nhu cầu sử dụng của gia đình.</a:t>
            </a:r>
          </a:p>
          <a:p>
            <a:pPr marL="0" indent="0" algn="just">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khả năng tiết kiệm điện (có dán nhãn tiết kiệm năng lượng).</a:t>
            </a:r>
          </a:p>
          <a:p>
            <a:pPr marL="0" indent="0" algn="just">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các thương hiệu và cửa hàng uy tín để đảm bảo mua được những đồ dùng điện có chất lượng tốt, độ bền cao, an toàn và dịch vụ bảo hành chu đáo.</a:t>
            </a:r>
          </a:p>
          <a:p>
            <a:pPr marL="0" indent="0" algn="just">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loại có giá phù hợp với điều kiện tài chính của gia đình.</a:t>
            </a:r>
          </a:p>
          <a:p>
            <a:pPr marL="0" indent="0" algn="just">
              <a:buNone/>
            </a:pPr>
            <a:r>
              <a:rPr lang="vi-V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Lựa chọn các đồ dùng điện thân thiện với môi trường, sử dụng năng lượng từ tự nhiên như năng lượng mặt trời, năng lượng gió,...</a:t>
            </a:r>
          </a:p>
          <a:p>
            <a:pPr marL="0" indent="0" algn="just">
              <a:buNone/>
            </a:pPr>
            <a:endParaRPr lang="vi-VN"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heckerboard(across)">
                                      <p:cBhvr>
                                        <p:cTn id="10" dur="500"/>
                                        <p:tgtEl>
                                          <p:spTgt spid="4">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checkerboard(across)">
                                      <p:cBhvr>
                                        <p:cTn id="13" dur="500"/>
                                        <p:tgtEl>
                                          <p:spTgt spid="4">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checkerboard(across)">
                                      <p:cBhvr>
                                        <p:cTn id="16" dur="500"/>
                                        <p:tgtEl>
                                          <p:spTgt spid="4">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checkerboard(across)">
                                      <p:cBhvr>
                                        <p:cTn id="19" dur="500"/>
                                        <p:tgtEl>
                                          <p:spTgt spid="4">
                                            <p:txEl>
                                              <p:pRg st="4" end="4"/>
                                            </p:txEl>
                                          </p:spTgt>
                                        </p:tgtEl>
                                      </p:cBhvr>
                                    </p:animEffect>
                                  </p:childTnLst>
                                </p:cTn>
                              </p:par>
                              <p:par>
                                <p:cTn id="20" presetID="5" presetClass="exit" presetSubtype="10" fill="hold" grpId="1" nodeType="withEffect">
                                  <p:stCondLst>
                                    <p:cond delay="0"/>
                                  </p:stCondLst>
                                  <p:childTnLst>
                                    <p:animEffect transition="out" filter="checkerboard(across)">
                                      <p:cBhvr>
                                        <p:cTn id="21" dur="500"/>
                                        <p:tgtEl>
                                          <p:spTgt spid="4">
                                            <p:txEl>
                                              <p:pRg st="0" end="0"/>
                                            </p:txEl>
                                          </p:spTgt>
                                        </p:tgtEl>
                                      </p:cBhvr>
                                    </p:animEffect>
                                    <p:set>
                                      <p:cBhvr>
                                        <p:cTn id="22" dur="1" fill="hold">
                                          <p:stCondLst>
                                            <p:cond delay="499"/>
                                          </p:stCondLst>
                                        </p:cTn>
                                        <p:tgtEl>
                                          <p:spTgt spid="4">
                                            <p:txEl>
                                              <p:pRg st="0" end="0"/>
                                            </p:txEl>
                                          </p:spTgt>
                                        </p:tgtEl>
                                        <p:attrNameLst>
                                          <p:attrName>style.visibility</p:attrName>
                                        </p:attrNameLst>
                                      </p:cBhvr>
                                      <p:to>
                                        <p:strVal val="hidden"/>
                                      </p:to>
                                    </p:set>
                                  </p:childTnLst>
                                </p:cTn>
                              </p:par>
                              <p:par>
                                <p:cTn id="23" presetID="5" presetClass="exit" presetSubtype="10" fill="hold" grpId="1" nodeType="withEffect">
                                  <p:stCondLst>
                                    <p:cond delay="0"/>
                                  </p:stCondLst>
                                  <p:childTnLst>
                                    <p:animEffect transition="out" filter="checkerboard(across)">
                                      <p:cBhvr>
                                        <p:cTn id="24" dur="500"/>
                                        <p:tgtEl>
                                          <p:spTgt spid="4">
                                            <p:txEl>
                                              <p:pRg st="1" end="1"/>
                                            </p:txEl>
                                          </p:spTgt>
                                        </p:tgtEl>
                                      </p:cBhvr>
                                    </p:animEffect>
                                    <p:set>
                                      <p:cBhvr>
                                        <p:cTn id="25" dur="1" fill="hold">
                                          <p:stCondLst>
                                            <p:cond delay="499"/>
                                          </p:stCondLst>
                                        </p:cTn>
                                        <p:tgtEl>
                                          <p:spTgt spid="4">
                                            <p:txEl>
                                              <p:pRg st="1" end="1"/>
                                            </p:txEl>
                                          </p:spTgt>
                                        </p:tgtEl>
                                        <p:attrNameLst>
                                          <p:attrName>style.visibility</p:attrName>
                                        </p:attrNameLst>
                                      </p:cBhvr>
                                      <p:to>
                                        <p:strVal val="hidden"/>
                                      </p:to>
                                    </p:set>
                                  </p:childTnLst>
                                </p:cTn>
                              </p:par>
                              <p:par>
                                <p:cTn id="26" presetID="5" presetClass="exit" presetSubtype="10" fill="hold" grpId="1" nodeType="withEffect">
                                  <p:stCondLst>
                                    <p:cond delay="0"/>
                                  </p:stCondLst>
                                  <p:childTnLst>
                                    <p:animEffect transition="out" filter="checkerboard(across)">
                                      <p:cBhvr>
                                        <p:cTn id="27" dur="500"/>
                                        <p:tgtEl>
                                          <p:spTgt spid="4">
                                            <p:txEl>
                                              <p:pRg st="2" end="2"/>
                                            </p:txEl>
                                          </p:spTgt>
                                        </p:tgtEl>
                                      </p:cBhvr>
                                    </p:animEffect>
                                    <p:set>
                                      <p:cBhvr>
                                        <p:cTn id="28" dur="1" fill="hold">
                                          <p:stCondLst>
                                            <p:cond delay="499"/>
                                          </p:stCondLst>
                                        </p:cTn>
                                        <p:tgtEl>
                                          <p:spTgt spid="4">
                                            <p:txEl>
                                              <p:pRg st="2" end="2"/>
                                            </p:txEl>
                                          </p:spTgt>
                                        </p:tgtEl>
                                        <p:attrNameLst>
                                          <p:attrName>style.visibility</p:attrName>
                                        </p:attrNameLst>
                                      </p:cBhvr>
                                      <p:to>
                                        <p:strVal val="hidden"/>
                                      </p:to>
                                    </p:set>
                                  </p:childTnLst>
                                </p:cTn>
                              </p:par>
                              <p:par>
                                <p:cTn id="29" presetID="5" presetClass="exit" presetSubtype="10" fill="hold" grpId="1" nodeType="withEffect">
                                  <p:stCondLst>
                                    <p:cond delay="0"/>
                                  </p:stCondLst>
                                  <p:childTnLst>
                                    <p:animEffect transition="out" filter="checkerboard(across)">
                                      <p:cBhvr>
                                        <p:cTn id="30" dur="500"/>
                                        <p:tgtEl>
                                          <p:spTgt spid="4">
                                            <p:txEl>
                                              <p:pRg st="3" end="3"/>
                                            </p:txEl>
                                          </p:spTgt>
                                        </p:tgtEl>
                                      </p:cBhvr>
                                    </p:animEffect>
                                    <p:set>
                                      <p:cBhvr>
                                        <p:cTn id="31" dur="1" fill="hold">
                                          <p:stCondLst>
                                            <p:cond delay="499"/>
                                          </p:stCondLst>
                                        </p:cTn>
                                        <p:tgtEl>
                                          <p:spTgt spid="4">
                                            <p:txEl>
                                              <p:pRg st="3" end="3"/>
                                            </p:txEl>
                                          </p:spTgt>
                                        </p:tgtEl>
                                        <p:attrNameLst>
                                          <p:attrName>style.visibility</p:attrName>
                                        </p:attrNameLst>
                                      </p:cBhvr>
                                      <p:to>
                                        <p:strVal val="hidden"/>
                                      </p:to>
                                    </p:set>
                                  </p:childTnLst>
                                </p:cTn>
                              </p:par>
                              <p:par>
                                <p:cTn id="32" presetID="5" presetClass="exit" presetSubtype="10" fill="hold" grpId="1" nodeType="withEffect">
                                  <p:stCondLst>
                                    <p:cond delay="0"/>
                                  </p:stCondLst>
                                  <p:childTnLst>
                                    <p:animEffect transition="out" filter="checkerboard(across)">
                                      <p:cBhvr>
                                        <p:cTn id="33" dur="500"/>
                                        <p:tgtEl>
                                          <p:spTgt spid="4">
                                            <p:txEl>
                                              <p:pRg st="4" end="4"/>
                                            </p:txEl>
                                          </p:spTgt>
                                        </p:tgtEl>
                                      </p:cBhvr>
                                    </p:animEffect>
                                    <p:set>
                                      <p:cBhvr>
                                        <p:cTn id="34" dur="1" fill="hold">
                                          <p:stCondLst>
                                            <p:cond delay="499"/>
                                          </p:stCondLst>
                                        </p:cTn>
                                        <p:tgtEl>
                                          <p:spTgt spid="4">
                                            <p:txEl>
                                              <p:pRg st="4" end="4"/>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box(in)">
                                      <p:cBhvr>
                                        <p:cTn id="39" dur="500"/>
                                        <p:tgtEl>
                                          <p:spTgt spid="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1" end="1"/>
                                            </p:txEl>
                                          </p:spTgt>
                                        </p:tgtEl>
                                        <p:attrNameLst>
                                          <p:attrName>style.visibility</p:attrName>
                                        </p:attrNameLst>
                                      </p:cBhvr>
                                      <p:to>
                                        <p:strVal val="visible"/>
                                      </p:to>
                                    </p:set>
                                    <p:anim calcmode="lin" valueType="num">
                                      <p:cBhvr additive="base">
                                        <p:cTn id="44"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nodeType="clickEffect">
                                  <p:stCondLst>
                                    <p:cond delay="0"/>
                                  </p:stCondLst>
                                  <p:childTnLst>
                                    <p:set>
                                      <p:cBhvr>
                                        <p:cTn id="49" dur="1" fill="hold">
                                          <p:stCondLst>
                                            <p:cond delay="0"/>
                                          </p:stCondLst>
                                        </p:cTn>
                                        <p:tgtEl>
                                          <p:spTgt spid="4">
                                            <p:txEl>
                                              <p:pRg st="2" end="2"/>
                                            </p:txEl>
                                          </p:spTgt>
                                        </p:tgtEl>
                                        <p:attrNameLst>
                                          <p:attrName>style.visibility</p:attrName>
                                        </p:attrNameLst>
                                      </p:cBhvr>
                                      <p:to>
                                        <p:strVal val="visible"/>
                                      </p:to>
                                    </p:set>
                                    <p:animEffect transition="in" filter="wedge">
                                      <p:cBhvr>
                                        <p:cTn id="50" dur="2000"/>
                                        <p:tgtEl>
                                          <p:spTgt spid="4">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 calcmode="lin" valueType="num">
                                      <p:cBhvr additive="base">
                                        <p:cTn id="5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nodeType="clickEffect">
                                  <p:stCondLst>
                                    <p:cond delay="0"/>
                                  </p:stCondLst>
                                  <p:childTnLst>
                                    <p:set>
                                      <p:cBhvr>
                                        <p:cTn id="60" dur="1" fill="hold">
                                          <p:stCondLst>
                                            <p:cond delay="0"/>
                                          </p:stCondLst>
                                        </p:cTn>
                                        <p:tgtEl>
                                          <p:spTgt spid="4">
                                            <p:txEl>
                                              <p:pRg st="4" end="4"/>
                                            </p:txEl>
                                          </p:spTgt>
                                        </p:tgtEl>
                                        <p:attrNameLst>
                                          <p:attrName>style.visibility</p:attrName>
                                        </p:attrNameLst>
                                      </p:cBhvr>
                                      <p:to>
                                        <p:strVal val="visible"/>
                                      </p:to>
                                    </p:set>
                                    <p:animEffect transition="in" filter="checkerboard(across)">
                                      <p:cBhvr>
                                        <p:cTn id="6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4" grpId="1"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2954000" y="609601"/>
            <a:ext cx="1879418" cy="152400"/>
          </a:xfrm>
        </p:spPr>
        <p:txBody>
          <a:bodyPr>
            <a:normAutofit fontScale="90000"/>
          </a:bodyPr>
          <a:lstStyle/>
          <a:p>
            <a:pPr algn="ctr"/>
            <a:endParaRPr lang="vi-VN" sz="2400" dirty="0"/>
          </a:p>
        </p:txBody>
      </p:sp>
      <p:sp>
        <p:nvSpPr>
          <p:cNvPr id="3" name="Content Placeholder 2"/>
          <p:cNvSpPr>
            <a:spLocks noGrp="1"/>
          </p:cNvSpPr>
          <p:nvPr>
            <p:ph sz="quarter" idx="13"/>
          </p:nvPr>
        </p:nvSpPr>
        <p:spPr>
          <a:xfrm>
            <a:off x="231194" y="228600"/>
            <a:ext cx="8912806" cy="1004837"/>
          </a:xfrm>
        </p:spPr>
        <p:txBody>
          <a:bodyPr>
            <a:noAutofit/>
          </a:bodyPr>
          <a:lstStyle/>
          <a:p>
            <a:pPr marL="0" indent="0">
              <a:buNone/>
            </a:pPr>
            <a:r>
              <a:rPr lang="en-US" sz="3000" b="1" dirty="0">
                <a:solidFill>
                  <a:srgbClr val="0070C0"/>
                </a:solidFill>
                <a:latin typeface="Times New Roman" panose="02020603050405020304" pitchFamily="18" charset="0"/>
                <a:cs typeface="Times New Roman" panose="02020603050405020304" pitchFamily="18" charset="0"/>
              </a:rPr>
              <a:t>III. Lựa chọn và sử dụng đồ dùng điện trong gia đình</a:t>
            </a:r>
          </a:p>
          <a:p>
            <a:pPr marL="0" indent="0">
              <a:buNone/>
            </a:pPr>
            <a:r>
              <a:rPr lang="en-US" sz="3000" b="1" dirty="0">
                <a:solidFill>
                  <a:srgbClr val="0070C0"/>
                </a:solidFill>
                <a:latin typeface="Times New Roman" panose="02020603050405020304" pitchFamily="18" charset="0"/>
                <a:cs typeface="Times New Roman" panose="02020603050405020304" pitchFamily="18" charset="0"/>
              </a:rPr>
              <a:t>1. Lựa chọn đồ dùng điện trong gia đình</a:t>
            </a:r>
            <a:endParaRPr lang="vi-VN" sz="3000" b="1" dirty="0">
              <a:solidFill>
                <a:srgbClr val="0070C0"/>
              </a:solidFill>
              <a:latin typeface="Times New Roman" panose="02020603050405020304" pitchFamily="18" charset="0"/>
              <a:cs typeface="Times New Roman" panose="02020603050405020304" pitchFamily="18" charset="0"/>
            </a:endParaRPr>
          </a:p>
          <a:p>
            <a:pPr marL="0" indent="0">
              <a:buNone/>
            </a:pPr>
            <a:endParaRPr lang="vi-VN" sz="2800" dirty="0"/>
          </a:p>
        </p:txBody>
      </p:sp>
      <p:sp>
        <p:nvSpPr>
          <p:cNvPr id="4" name="Rounded Rectangular Callout 3"/>
          <p:cNvSpPr/>
          <p:nvPr/>
        </p:nvSpPr>
        <p:spPr>
          <a:xfrm>
            <a:off x="2160002" y="2262960"/>
            <a:ext cx="5535110" cy="1498595"/>
          </a:xfrm>
          <a:prstGeom prst="wedgeRoundRectCallout">
            <a:avLst>
              <a:gd name="adj1" fmla="val -56276"/>
              <a:gd name="adj2" fmla="val 98576"/>
              <a:gd name="adj3" fmla="val 16667"/>
            </a:avLst>
          </a:prstGeom>
        </p:spPr>
        <p:style>
          <a:lnRef idx="1">
            <a:schemeClr val="accent4"/>
          </a:lnRef>
          <a:fillRef idx="2">
            <a:schemeClr val="accent4"/>
          </a:fillRef>
          <a:effectRef idx="1">
            <a:schemeClr val="accent4"/>
          </a:effectRef>
          <a:fontRef idx="minor">
            <a:schemeClr val="dk1"/>
          </a:fontRef>
        </p:style>
        <p:txBody>
          <a:bodyPr lIns="91417" tIns="45708" rIns="91417" bIns="45708" rtlCol="0" anchor="ctr"/>
          <a:lstStyle/>
          <a:p>
            <a:pPr algn="ctr"/>
            <a:r>
              <a:rPr lang="en-US" sz="2600" b="1" i="1" dirty="0" err="1">
                <a:latin typeface="Times New Roman" pitchFamily="18" charset="0"/>
                <a:cs typeface="Times New Roman" pitchFamily="18" charset="0"/>
              </a:rPr>
              <a:t>Thảo</a:t>
            </a:r>
            <a:r>
              <a:rPr lang="en-US" sz="2600" b="1" i="1" dirty="0">
                <a:latin typeface="Times New Roman" pitchFamily="18" charset="0"/>
                <a:cs typeface="Times New Roman" pitchFamily="18" charset="0"/>
              </a:rPr>
              <a:t> </a:t>
            </a:r>
            <a:r>
              <a:rPr lang="en-US" sz="2600" b="1" i="1" dirty="0" err="1">
                <a:latin typeface="Times New Roman" pitchFamily="18" charset="0"/>
                <a:cs typeface="Times New Roman" pitchFamily="18" charset="0"/>
              </a:rPr>
              <a:t>luận</a:t>
            </a:r>
            <a:r>
              <a:rPr lang="en-US" sz="2600" b="1" i="1" dirty="0">
                <a:latin typeface="Times New Roman" pitchFamily="18" charset="0"/>
                <a:cs typeface="Times New Roman" pitchFamily="18" charset="0"/>
              </a:rPr>
              <a:t> (2p)</a:t>
            </a:r>
          </a:p>
          <a:p>
            <a:pPr algn="ctr"/>
            <a:r>
              <a:rPr lang="en-US" sz="3200" dirty="0">
                <a:latin typeface="Times New Roman" panose="02020603050405020304" pitchFamily="18" charset="0"/>
                <a:cs typeface="Times New Roman" panose="02020603050405020304" pitchFamily="18" charset="0"/>
              </a:rPr>
              <a:t>Các biện pháp đảm bảo an toàn đối với người sử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a:t>
            </a:r>
            <a:endParaRPr lang="en-US" sz="3200" b="1" i="1" dirty="0">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024" y="3962400"/>
            <a:ext cx="1867848" cy="249289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9278" y="4524292"/>
            <a:ext cx="1657350" cy="2066925"/>
          </a:xfrm>
          <a:prstGeom prst="rect">
            <a:avLst/>
          </a:prstGeom>
        </p:spPr>
      </p:pic>
      <p:sp>
        <p:nvSpPr>
          <p:cNvPr id="10" name="Content Placeholder 2"/>
          <p:cNvSpPr txBox="1">
            <a:spLocks/>
          </p:cNvSpPr>
          <p:nvPr/>
        </p:nvSpPr>
        <p:spPr>
          <a:xfrm>
            <a:off x="217126" y="1442944"/>
            <a:ext cx="8774474" cy="431074"/>
          </a:xfrm>
          <a:prstGeom prst="rect">
            <a:avLst/>
          </a:prstGeom>
        </p:spPr>
        <p:txBody>
          <a:bodyPr vert="horz" lIns="91417" tIns="45708" rIns="91417" bIns="4570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solidFill>
                  <a:srgbClr val="0070C0"/>
                </a:solidFill>
                <a:latin typeface="Times New Roman" panose="02020603050405020304" pitchFamily="18" charset="0"/>
                <a:cs typeface="Times New Roman" panose="02020603050405020304" pitchFamily="18" charset="0"/>
              </a:rPr>
              <a:t>2. An toàn khi sử dụng đồ dùng điện trong gia đình:</a:t>
            </a:r>
            <a:endParaRPr lang="vi-VN" sz="3000" b="1" dirty="0">
              <a:solidFill>
                <a:srgbClr val="0070C0"/>
              </a:solidFill>
            </a:endParaRPr>
          </a:p>
        </p:txBody>
      </p:sp>
    </p:spTree>
    <p:extLst>
      <p:ext uri="{BB962C8B-B14F-4D97-AF65-F5344CB8AC3E}">
        <p14:creationId xmlns:p14="http://schemas.microsoft.com/office/powerpoint/2010/main" val="364245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LIP STEM 2017] An toàn điện trong nhà - A01">
            <a:hlinkClick r:id="" action="ppaction://media"/>
            <a:extLst>
              <a:ext uri="{FF2B5EF4-FFF2-40B4-BE49-F238E27FC236}">
                <a16:creationId xmlns:a16="http://schemas.microsoft.com/office/drawing/2014/main" id="{113DAE02-4AF6-4E0C-81F9-5881682CB0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1" cy="6858000"/>
          </a:xfrm>
          <a:prstGeom prst="rect">
            <a:avLst/>
          </a:prstGeom>
          <a:ln>
            <a:noFill/>
          </a:ln>
          <a:effectLst>
            <a:softEdge rad="112500"/>
          </a:effectLst>
        </p:spPr>
      </p:pic>
    </p:spTree>
    <p:extLst>
      <p:ext uri="{BB962C8B-B14F-4D97-AF65-F5344CB8AC3E}">
        <p14:creationId xmlns:p14="http://schemas.microsoft.com/office/powerpoint/2010/main" val="44789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609602"/>
            <a:ext cx="7848600" cy="954083"/>
          </a:xfrm>
          <a:prstGeom prst="rect">
            <a:avLst/>
          </a:prstGeom>
          <a:noFill/>
        </p:spPr>
        <p:txBody>
          <a:bodyPr wrap="square" lIns="91417" tIns="45708" rIns="91417" bIns="45708"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Còn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nay,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nấu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cơm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thắp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bằng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33794" name="Picture 2" descr="Mua Nồi Cơm Điện Supor 1.5 Lít CFXB40FC33VN-75 Giá Tốt| Nguyễn Kim"/>
          <p:cNvPicPr>
            <a:picLocks noChangeAspect="1" noChangeArrowheads="1"/>
          </p:cNvPicPr>
          <p:nvPr/>
        </p:nvPicPr>
        <p:blipFill>
          <a:blip r:embed="rId2" cstate="print"/>
          <a:srcRect/>
          <a:stretch>
            <a:fillRect/>
          </a:stretch>
        </p:blipFill>
        <p:spPr bwMode="auto">
          <a:xfrm>
            <a:off x="610772" y="2207750"/>
            <a:ext cx="2075997" cy="1639110"/>
          </a:xfrm>
          <a:prstGeom prst="rect">
            <a:avLst/>
          </a:prstGeom>
          <a:noFill/>
        </p:spPr>
      </p:pic>
      <p:pic>
        <p:nvPicPr>
          <p:cNvPr id="33796" name="Picture 4" descr="Nồi cơm điện Kangaroo 1.2 lít KG822 đỏ - giá tốt"/>
          <p:cNvPicPr>
            <a:picLocks noChangeAspect="1" noChangeArrowheads="1"/>
          </p:cNvPicPr>
          <p:nvPr/>
        </p:nvPicPr>
        <p:blipFill>
          <a:blip r:embed="rId3"/>
          <a:srcRect/>
          <a:stretch>
            <a:fillRect/>
          </a:stretch>
        </p:blipFill>
        <p:spPr bwMode="auto">
          <a:xfrm>
            <a:off x="3019867" y="1772532"/>
            <a:ext cx="2857500" cy="2286000"/>
          </a:xfrm>
          <a:prstGeom prst="rect">
            <a:avLst/>
          </a:prstGeom>
          <a:noFill/>
        </p:spPr>
      </p:pic>
      <p:pic>
        <p:nvPicPr>
          <p:cNvPr id="33798" name="Picture 6" descr="Máy Làm Mát Không Khí - Quạt Điều Hòa DAICHIPRO DCP-5000A - Chính Hãng"/>
          <p:cNvPicPr>
            <a:picLocks noChangeAspect="1" noChangeArrowheads="1"/>
          </p:cNvPicPr>
          <p:nvPr/>
        </p:nvPicPr>
        <p:blipFill>
          <a:blip r:embed="rId4"/>
          <a:srcRect/>
          <a:stretch>
            <a:fillRect/>
          </a:stretch>
        </p:blipFill>
        <p:spPr bwMode="auto">
          <a:xfrm>
            <a:off x="5790028" y="1829167"/>
            <a:ext cx="2743200" cy="2133600"/>
          </a:xfrm>
          <a:prstGeom prst="rect">
            <a:avLst/>
          </a:prstGeom>
          <a:noFill/>
        </p:spPr>
      </p:pic>
      <p:pic>
        <p:nvPicPr>
          <p:cNvPr id="33800" name="Picture 8" descr="Quạt đứng công nghiệp SenKo DCN108"/>
          <p:cNvPicPr>
            <a:picLocks noChangeAspect="1" noChangeArrowheads="1"/>
          </p:cNvPicPr>
          <p:nvPr/>
        </p:nvPicPr>
        <p:blipFill>
          <a:blip r:embed="rId5" cstate="print"/>
          <a:srcRect/>
          <a:stretch>
            <a:fillRect/>
          </a:stretch>
        </p:blipFill>
        <p:spPr bwMode="auto">
          <a:xfrm>
            <a:off x="609602" y="3962399"/>
            <a:ext cx="2193975" cy="2266069"/>
          </a:xfrm>
          <a:prstGeom prst="rect">
            <a:avLst/>
          </a:prstGeom>
          <a:noFill/>
        </p:spPr>
      </p:pic>
      <p:pic>
        <p:nvPicPr>
          <p:cNvPr id="33802" name="Picture 10" descr="Lý do nên thay đèn compact, đèn chữ U bằng đèn led Bulb"/>
          <p:cNvPicPr>
            <a:picLocks noChangeAspect="1" noChangeArrowheads="1"/>
          </p:cNvPicPr>
          <p:nvPr/>
        </p:nvPicPr>
        <p:blipFill>
          <a:blip r:embed="rId6"/>
          <a:srcRect/>
          <a:stretch>
            <a:fillRect/>
          </a:stretch>
        </p:blipFill>
        <p:spPr bwMode="auto">
          <a:xfrm>
            <a:off x="2830540" y="3962400"/>
            <a:ext cx="2743198" cy="2285998"/>
          </a:xfrm>
          <a:prstGeom prst="rect">
            <a:avLst/>
          </a:prstGeom>
          <a:noFill/>
        </p:spPr>
      </p:pic>
      <p:pic>
        <p:nvPicPr>
          <p:cNvPr id="33804" name="Picture 12" descr="Các loại đèn chiếu sáng trong nội thất"/>
          <p:cNvPicPr>
            <a:picLocks noChangeAspect="1" noChangeArrowheads="1"/>
          </p:cNvPicPr>
          <p:nvPr/>
        </p:nvPicPr>
        <p:blipFill>
          <a:blip r:embed="rId7"/>
          <a:srcRect/>
          <a:stretch>
            <a:fillRect/>
          </a:stretch>
        </p:blipFill>
        <p:spPr bwMode="auto">
          <a:xfrm>
            <a:off x="5856263" y="3942468"/>
            <a:ext cx="2743200" cy="2286001"/>
          </a:xfrm>
          <a:prstGeom prst="rect">
            <a:avLst/>
          </a:prstGeom>
          <a:noFill/>
        </p:spPr>
      </p:pic>
      <p:sp>
        <p:nvSpPr>
          <p:cNvPr id="11" name="TextBox 10"/>
          <p:cNvSpPr txBox="1"/>
          <p:nvPr/>
        </p:nvSpPr>
        <p:spPr>
          <a:xfrm>
            <a:off x="304800" y="394158"/>
            <a:ext cx="8610600" cy="1384970"/>
          </a:xfrm>
          <a:prstGeom prst="rect">
            <a:avLst/>
          </a:prstGeom>
          <a:noFill/>
        </p:spPr>
        <p:txBody>
          <a:bodyPr wrap="square" lIns="91417" tIns="45708" rIns="91417" bIns="45708"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Ngày</a:t>
            </a:r>
            <a:r>
              <a:rPr lang="en-US" sz="2800" dirty="0">
                <a:solidFill>
                  <a:srgbClr val="FF0000"/>
                </a:solidFill>
                <a:latin typeface="Times New Roman" panose="02020603050405020304" pitchFamily="18" charset="0"/>
                <a:cs typeface="Times New Roman" panose="02020603050405020304" pitchFamily="18" charset="0"/>
              </a:rPr>
              <a:t> nay </a:t>
            </a:r>
            <a:r>
              <a:rPr lang="en-US" sz="2800" dirty="0" err="1">
                <a:solidFill>
                  <a:srgbClr val="FF0000"/>
                </a:solidFill>
                <a:latin typeface="Times New Roman" panose="02020603050405020304" pitchFamily="18" charset="0"/>
                <a:cs typeface="Times New Roman" panose="02020603050405020304" pitchFamily="18" charset="0"/>
              </a:rPr>
              <a:t>đồ</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dùng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mỗi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Đồ</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dùng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phú</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ngày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cao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người</a:t>
            </a:r>
            <a:r>
              <a:rPr lang="en-US" sz="2800"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3794"/>
                                        </p:tgtEl>
                                        <p:attrNameLst>
                                          <p:attrName>style.visibility</p:attrName>
                                        </p:attrNameLst>
                                      </p:cBhvr>
                                      <p:to>
                                        <p:strVal val="visible"/>
                                      </p:to>
                                    </p:set>
                                    <p:animEffect transition="in" filter="blinds(horizontal)">
                                      <p:cBhvr>
                                        <p:cTn id="17" dur="500"/>
                                        <p:tgtEl>
                                          <p:spTgt spid="33794"/>
                                        </p:tgtEl>
                                      </p:cBhvr>
                                    </p:animEffect>
                                  </p:childTnLst>
                                </p:cTn>
                              </p:par>
                              <p:par>
                                <p:cTn id="18" presetID="3" presetClass="entr" presetSubtype="10" fill="hold" nodeType="withEffect">
                                  <p:stCondLst>
                                    <p:cond delay="0"/>
                                  </p:stCondLst>
                                  <p:childTnLst>
                                    <p:set>
                                      <p:cBhvr>
                                        <p:cTn id="19" dur="1" fill="hold">
                                          <p:stCondLst>
                                            <p:cond delay="0"/>
                                          </p:stCondLst>
                                        </p:cTn>
                                        <p:tgtEl>
                                          <p:spTgt spid="33796"/>
                                        </p:tgtEl>
                                        <p:attrNameLst>
                                          <p:attrName>style.visibility</p:attrName>
                                        </p:attrNameLst>
                                      </p:cBhvr>
                                      <p:to>
                                        <p:strVal val="visible"/>
                                      </p:to>
                                    </p:set>
                                    <p:animEffect transition="in" filter="blinds(horizontal)">
                                      <p:cBhvr>
                                        <p:cTn id="20" dur="500"/>
                                        <p:tgtEl>
                                          <p:spTgt spid="3379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3798"/>
                                        </p:tgtEl>
                                        <p:attrNameLst>
                                          <p:attrName>style.visibility</p:attrName>
                                        </p:attrNameLst>
                                      </p:cBhvr>
                                      <p:to>
                                        <p:strVal val="visible"/>
                                      </p:to>
                                    </p:set>
                                    <p:animEffect transition="in" filter="blinds(horizontal)">
                                      <p:cBhvr>
                                        <p:cTn id="25" dur="500"/>
                                        <p:tgtEl>
                                          <p:spTgt spid="33798"/>
                                        </p:tgtEl>
                                      </p:cBhvr>
                                    </p:animEffect>
                                  </p:childTnLst>
                                </p:cTn>
                              </p:par>
                              <p:par>
                                <p:cTn id="26" presetID="3" presetClass="entr" presetSubtype="10" fill="hold" nodeType="withEffect">
                                  <p:stCondLst>
                                    <p:cond delay="0"/>
                                  </p:stCondLst>
                                  <p:childTnLst>
                                    <p:set>
                                      <p:cBhvr>
                                        <p:cTn id="27" dur="1" fill="hold">
                                          <p:stCondLst>
                                            <p:cond delay="0"/>
                                          </p:stCondLst>
                                        </p:cTn>
                                        <p:tgtEl>
                                          <p:spTgt spid="33800"/>
                                        </p:tgtEl>
                                        <p:attrNameLst>
                                          <p:attrName>style.visibility</p:attrName>
                                        </p:attrNameLst>
                                      </p:cBhvr>
                                      <p:to>
                                        <p:strVal val="visible"/>
                                      </p:to>
                                    </p:set>
                                    <p:animEffect transition="in" filter="blinds(horizontal)">
                                      <p:cBhvr>
                                        <p:cTn id="28" dur="500"/>
                                        <p:tgtEl>
                                          <p:spTgt spid="33800"/>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33804"/>
                                        </p:tgtEl>
                                        <p:attrNameLst>
                                          <p:attrName>style.visibility</p:attrName>
                                        </p:attrNameLst>
                                      </p:cBhvr>
                                      <p:to>
                                        <p:strVal val="visible"/>
                                      </p:to>
                                    </p:set>
                                    <p:animEffect transition="in" filter="box(in)">
                                      <p:cBhvr>
                                        <p:cTn id="33" dur="500"/>
                                        <p:tgtEl>
                                          <p:spTgt spid="33804"/>
                                        </p:tgtEl>
                                      </p:cBhvr>
                                    </p:animEffect>
                                  </p:childTnLst>
                                </p:cTn>
                              </p:par>
                              <p:par>
                                <p:cTn id="34" presetID="4" presetClass="entr" presetSubtype="16" fill="hold" nodeType="withEffect">
                                  <p:stCondLst>
                                    <p:cond delay="0"/>
                                  </p:stCondLst>
                                  <p:childTnLst>
                                    <p:set>
                                      <p:cBhvr>
                                        <p:cTn id="35" dur="1" fill="hold">
                                          <p:stCondLst>
                                            <p:cond delay="0"/>
                                          </p:stCondLst>
                                        </p:cTn>
                                        <p:tgtEl>
                                          <p:spTgt spid="33802"/>
                                        </p:tgtEl>
                                        <p:attrNameLst>
                                          <p:attrName>style.visibility</p:attrName>
                                        </p:attrNameLst>
                                      </p:cBhvr>
                                      <p:to>
                                        <p:strVal val="visible"/>
                                      </p:to>
                                    </p:set>
                                    <p:animEffect transition="in" filter="box(in)">
                                      <p:cBhvr>
                                        <p:cTn id="36" dur="500"/>
                                        <p:tgtEl>
                                          <p:spTgt spid="3380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heckerboard(across)">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82880" y="138671"/>
            <a:ext cx="8546376" cy="914399"/>
          </a:xfrm>
        </p:spPr>
        <p:txBody>
          <a:bodyPr>
            <a:normAutofit fontScale="25000" lnSpcReduction="20000"/>
          </a:bodyPr>
          <a:lstStyle/>
          <a:p>
            <a:pPr marL="0" indent="0">
              <a:buNone/>
            </a:pPr>
            <a:r>
              <a:rPr lang="en-US" sz="12000" dirty="0">
                <a:solidFill>
                  <a:srgbClr val="0070C0"/>
                </a:solidFill>
                <a:latin typeface="Times New Roman" panose="02020603050405020304" pitchFamily="18" charset="0"/>
                <a:cs typeface="Times New Roman" panose="02020603050405020304" pitchFamily="18" charset="0"/>
              </a:rPr>
              <a:t>III. Lựa chọn và sử dụng đồ dùng điện trong gia đình</a:t>
            </a:r>
          </a:p>
          <a:p>
            <a:pPr marL="0" indent="0">
              <a:buNone/>
            </a:pPr>
            <a:r>
              <a:rPr lang="en-US" sz="12000" dirty="0">
                <a:solidFill>
                  <a:srgbClr val="0070C0"/>
                </a:solidFill>
                <a:latin typeface="Times New Roman" panose="02020603050405020304" pitchFamily="18" charset="0"/>
                <a:cs typeface="Times New Roman" panose="02020603050405020304" pitchFamily="18" charset="0"/>
              </a:rPr>
              <a:t>1. Lựa chọn đồ dùng điện trong gia đình</a:t>
            </a:r>
            <a:endParaRPr lang="vi-VN" sz="12000" b="1" dirty="0">
              <a:solidFill>
                <a:srgbClr val="0070C0"/>
              </a:solidFill>
              <a:latin typeface="Times New Roman" panose="02020603050405020304" pitchFamily="18" charset="0"/>
              <a:cs typeface="Times New Roman" panose="02020603050405020304" pitchFamily="18" charset="0"/>
            </a:endParaRPr>
          </a:p>
          <a:p>
            <a:pPr marL="0" indent="0">
              <a:buNone/>
            </a:pPr>
            <a:endParaRPr lang="vi-VN" dirty="0"/>
          </a:p>
        </p:txBody>
      </p:sp>
      <p:sp>
        <p:nvSpPr>
          <p:cNvPr id="6" name="Rounded Rectangular Callout 5"/>
          <p:cNvSpPr/>
          <p:nvPr/>
        </p:nvSpPr>
        <p:spPr>
          <a:xfrm>
            <a:off x="0" y="1676400"/>
            <a:ext cx="9144000" cy="4419600"/>
          </a:xfrm>
          <a:prstGeom prst="wedgeRoundRectCallout">
            <a:avLst>
              <a:gd name="adj1" fmla="val 40245"/>
              <a:gd name="adj2" fmla="val 63386"/>
              <a:gd name="adj3" fmla="val 16667"/>
            </a:avLst>
          </a:prstGeom>
        </p:spPr>
        <p:style>
          <a:lnRef idx="1">
            <a:schemeClr val="accent6"/>
          </a:lnRef>
          <a:fillRef idx="2">
            <a:schemeClr val="accent6"/>
          </a:fillRef>
          <a:effectRef idx="1">
            <a:schemeClr val="accent6"/>
          </a:effectRef>
          <a:fontRef idx="minor">
            <a:schemeClr val="dk1"/>
          </a:fontRef>
        </p:style>
        <p:txBody>
          <a:bodyPr lIns="91417" tIns="45708" rIns="91417" bIns="45708" rtlCol="0" anchor="ctr"/>
          <a:lstStyle/>
          <a:p>
            <a:pPr algn="just"/>
            <a:r>
              <a:rPr lang="en-US" sz="2000" dirty="0">
                <a:latin typeface="Times New Roman" panose="02020603050405020304" pitchFamily="18" charset="0"/>
                <a:cs typeface="Times New Roman" panose="02020603050405020304" pitchFamily="18" charset="0"/>
              </a:rPr>
              <a:t>- Không chạm vào chỗ đang có điện như ổ cắm điện, dây điện trần hay những nơi hở điện. Đảm bảo tốt việc cách điện giữa dây dẫn và đồ dùng điện.</a:t>
            </a:r>
            <a:endParaRPr lang="vi-VN"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Không cắm phích điện, đóng cầu dao, bật công tắc điện hay sử dụng đồ điện khi tay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bị ướt</a:t>
            </a:r>
            <a:endParaRPr lang="vi-VN"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Không được vừa sử dụng vừa nạp điện. Khi nạp đầy cần rút nguồn tránh cháy nổ</a:t>
            </a:r>
            <a:endParaRPr lang="vi-VN"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Không tiếp xúc trực tiếp với những bộ phận của thiết bị điện có nhiệt độ cao hoặc đang vận hành (ví dụ như mặt bàn là hay cánh quạt đang hoạt động).</a:t>
            </a:r>
            <a:endParaRPr lang="vi-VN"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Thường xuyên kiểm tra (Hình 10.4), sửa chữa hoặc thay thế ngay nếu đồ dùng điện bị hư hỏng, để tránh cháy nổ, hở điện gây điện giật.</a:t>
            </a:r>
            <a:endParaRPr lang="vi-VN"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Khi sửa chữa đồ điện phải ngắt nguồn, sử dụng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cụ bảo vệ an toàn điện, treo biển hoặc cử người giám sát nguồn điện</a:t>
            </a:r>
            <a:endParaRPr lang="vi-VN"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Các đồ dùng điện khi không sử dụng nữa, phải xử lí đúng cách để tránh tác hại ảnh hưởng đến môi trường và sức </a:t>
            </a:r>
            <a:r>
              <a:rPr lang="en-US" sz="2000" dirty="0" err="1">
                <a:latin typeface="Times New Roman" panose="02020603050405020304" pitchFamily="18" charset="0"/>
                <a:cs typeface="Times New Roman" panose="02020603050405020304" pitchFamily="18" charset="0"/>
              </a:rPr>
              <a:t>khoẻ</a:t>
            </a:r>
            <a:r>
              <a:rPr lang="en-US" sz="2000" dirty="0">
                <a:latin typeface="Times New Roman" panose="02020603050405020304" pitchFamily="18" charset="0"/>
                <a:cs typeface="Times New Roman" panose="02020603050405020304" pitchFamily="18" charset="0"/>
              </a:rPr>
              <a:t> con người</a:t>
            </a:r>
            <a:endParaRPr lang="vi-VN" sz="2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6169" y="5638800"/>
            <a:ext cx="914400" cy="1159977"/>
          </a:xfrm>
          <a:prstGeom prst="rect">
            <a:avLst/>
          </a:prstGeom>
        </p:spPr>
      </p:pic>
      <p:sp>
        <p:nvSpPr>
          <p:cNvPr id="10" name="Content Placeholder 2"/>
          <p:cNvSpPr txBox="1">
            <a:spLocks/>
          </p:cNvSpPr>
          <p:nvPr/>
        </p:nvSpPr>
        <p:spPr>
          <a:xfrm>
            <a:off x="263769" y="1051928"/>
            <a:ext cx="8546376" cy="431074"/>
          </a:xfrm>
          <a:prstGeom prst="rect">
            <a:avLst/>
          </a:prstGeom>
        </p:spPr>
        <p:txBody>
          <a:bodyPr vert="horz" lIns="91417" tIns="45708" rIns="91417" bIns="4570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solidFill>
                  <a:srgbClr val="0070C0"/>
                </a:solidFill>
                <a:latin typeface="Times New Roman" panose="02020603050405020304" pitchFamily="18" charset="0"/>
                <a:cs typeface="Times New Roman" panose="02020603050405020304" pitchFamily="18" charset="0"/>
              </a:rPr>
              <a:t>2. An </a:t>
            </a:r>
            <a:r>
              <a:rPr lang="en-US" sz="3000" dirty="0" err="1">
                <a:solidFill>
                  <a:srgbClr val="0070C0"/>
                </a:solidFill>
                <a:latin typeface="Times New Roman" panose="02020603050405020304" pitchFamily="18" charset="0"/>
                <a:cs typeface="Times New Roman" panose="02020603050405020304" pitchFamily="18" charset="0"/>
              </a:rPr>
              <a:t>toàn</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khi</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sử</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dụng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đồ</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dùng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điện</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trong</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gia</a:t>
            </a:r>
            <a:r>
              <a:rPr lang="en-US" sz="3000" dirty="0">
                <a:solidFill>
                  <a:srgbClr val="0070C0"/>
                </a:solidFill>
                <a:latin typeface="Times New Roman" panose="02020603050405020304" pitchFamily="18" charset="0"/>
                <a:cs typeface="Times New Roman" panose="02020603050405020304" pitchFamily="18" charset="0"/>
              </a:rPr>
              <a:t> </a:t>
            </a:r>
            <a:r>
              <a:rPr lang="en-US" sz="3000" dirty="0" err="1">
                <a:solidFill>
                  <a:srgbClr val="0070C0"/>
                </a:solidFill>
                <a:latin typeface="Times New Roman" panose="02020603050405020304" pitchFamily="18" charset="0"/>
                <a:cs typeface="Times New Roman" panose="02020603050405020304" pitchFamily="18" charset="0"/>
              </a:rPr>
              <a:t>đình</a:t>
            </a:r>
            <a:endParaRPr lang="vi-VN" sz="3000" dirty="0">
              <a:solidFill>
                <a:srgbClr val="0070C0"/>
              </a:solidFill>
            </a:endParaRPr>
          </a:p>
        </p:txBody>
      </p:sp>
    </p:spTree>
    <p:extLst>
      <p:ext uri="{BB962C8B-B14F-4D97-AF65-F5344CB8AC3E}">
        <p14:creationId xmlns:p14="http://schemas.microsoft.com/office/powerpoint/2010/main" val="364023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noChangeArrowheads="1"/>
          </p:cNvSpPr>
          <p:nvPr>
            <p:ph sz="quarter" idx="13"/>
          </p:nvPr>
        </p:nvSpPr>
        <p:spPr bwMode="auto">
          <a:xfrm>
            <a:off x="5964476" y="762000"/>
            <a:ext cx="2944522" cy="2384054"/>
          </a:xfrm>
          <a:prstGeom prst="cloudCallout">
            <a:avLst>
              <a:gd name="adj1" fmla="val -41190"/>
              <a:gd name="adj2" fmla="val 66713"/>
            </a:avLst>
          </a:prstGeom>
          <a:ln>
            <a:headEnd/>
            <a:tailEnd/>
          </a:ln>
        </p:spPr>
        <p:style>
          <a:lnRef idx="1">
            <a:schemeClr val="accent3"/>
          </a:lnRef>
          <a:fillRef idx="2">
            <a:schemeClr val="accent3"/>
          </a:fillRef>
          <a:effectRef idx="1">
            <a:schemeClr val="accent3"/>
          </a:effectRef>
          <a:fontRef idx="minor">
            <a:schemeClr val="dk1"/>
          </a:fontRef>
        </p:style>
        <p:txBody>
          <a:bodyPr anchor="ctr">
            <a:normAutofit fontScale="85000" lnSpcReduction="10000"/>
          </a:bodyPr>
          <a:lstStyle/>
          <a:p>
            <a:pPr marL="0" indent="0" algn="just">
              <a:buNone/>
            </a:pPr>
            <a:r>
              <a:rPr lang="en-US" dirty="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Nêu các biện pháp đảm bảo an toàn đối với đồ dùng </a:t>
            </a:r>
            <a:r>
              <a:rPr lang="en-US" sz="2600" dirty="0" err="1">
                <a:latin typeface="Times New Roman" panose="02020603050405020304" pitchFamily="18" charset="0"/>
                <a:cs typeface="Times New Roman" panose="02020603050405020304" pitchFamily="18" charset="0"/>
              </a:rPr>
              <a:t>điện</a:t>
            </a:r>
            <a:r>
              <a:rPr lang="en-US" sz="2600" dirty="0">
                <a:latin typeface="Times New Roman" panose="02020603050405020304" pitchFamily="18" charset="0"/>
                <a:cs typeface="Times New Roman" panose="02020603050405020304" pitchFamily="18" charset="0"/>
              </a:rPr>
              <a:t> ?</a:t>
            </a:r>
            <a:endParaRPr lang="vi-VN" sz="26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808" y="3711946"/>
            <a:ext cx="3263858" cy="3061448"/>
          </a:xfrm>
          <a:prstGeom prst="rect">
            <a:avLst/>
          </a:prstGeom>
        </p:spPr>
      </p:pic>
      <p:sp>
        <p:nvSpPr>
          <p:cNvPr id="6" name="TextBox 5"/>
          <p:cNvSpPr txBox="1"/>
          <p:nvPr/>
        </p:nvSpPr>
        <p:spPr>
          <a:xfrm>
            <a:off x="287864" y="381000"/>
            <a:ext cx="5516944" cy="5632287"/>
          </a:xfrm>
          <a:prstGeom prst="rect">
            <a:avLst/>
          </a:prstGeom>
          <a:noFill/>
        </p:spPr>
        <p:txBody>
          <a:bodyPr wrap="square" lIns="91417" tIns="45708" rIns="91417" bIns="45708" rtlCol="0">
            <a:spAutoFit/>
          </a:bodyPr>
          <a:lstStyle/>
          <a:p>
            <a:pPr algn="just"/>
            <a:r>
              <a:rPr lang="en-US" sz="2400" dirty="0">
                <a:latin typeface="Times New Roman" panose="02020603050405020304" pitchFamily="18" charset="0"/>
                <a:cs typeface="Times New Roman" panose="02020603050405020304" pitchFamily="18" charset="0"/>
              </a:rPr>
              <a:t>- Đặt đồ dùng điện trên bề mặt ổn định hoặc cố định chắc chắn để tránh rơi, đổ trong quá trình vận hành.</a:t>
            </a:r>
            <a:endParaRPr lang="vi-VN"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Hạn chế cắm chung nhiều đồ dùng điện có công suất lớn trên cùng một ổ cắm</a:t>
            </a:r>
            <a:endParaRPr lang="vi-VN"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Vận hành đồ dùng điện theo đúng quy trình hướng dẫn.</a:t>
            </a:r>
            <a:endParaRPr lang="vi-VN"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Nên sử dụng đúng chức năng của đồ dùng điện.</a:t>
            </a:r>
            <a:endParaRPr lang="vi-VN"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Tránh đặt đồ dùng điện ở nơi ẩm ướt hoặc gần các nguồn nhiệt (nơi nấu ăn, nơi ánh nắng mặt trời, khu vực dễ cháy nổ,...).</a:t>
            </a:r>
            <a:endParaRPr lang="vi-VN"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Ngắt điện hoặc rút phích cắm điện khỏi ổ cắm khi không sử dụng hoặc trước khi làm vệ sinh.</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536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70614"/>
            <a:ext cx="2667000" cy="873665"/>
          </a:xfrm>
        </p:spPr>
        <p:txBody>
          <a:bodyPr>
            <a:normAutofit fontScale="90000"/>
          </a:bodyPr>
          <a:lstStyle/>
          <a:p>
            <a:pPr marL="0" indent="0" algn="l">
              <a:buNone/>
            </a:pPr>
            <a:r>
              <a:rPr lang="vi-VN" b="1" dirty="0">
                <a:solidFill>
                  <a:srgbClr val="FF0000"/>
                </a:solidFill>
                <a:latin typeface="Times New Roman" panose="02020603050405020304" pitchFamily="18" charset="0"/>
                <a:cs typeface="Times New Roman" panose="02020603050405020304" pitchFamily="18" charset="0"/>
              </a:rPr>
              <a:t>Vận dụng</a:t>
            </a:r>
            <a:r>
              <a:rPr lang="en-US" b="1" dirty="0">
                <a:solidFill>
                  <a:srgbClr val="FF0000"/>
                </a:solidFill>
                <a:latin typeface="Times New Roman" panose="02020603050405020304" pitchFamily="18" charset="0"/>
                <a:cs typeface="Times New Roman" panose="02020603050405020304" pitchFamily="18" charset="0"/>
              </a:rPr>
              <a:t>:</a:t>
            </a:r>
            <a:endParaRPr lang="vi-VN" b="1"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329251003"/>
              </p:ext>
            </p:extLst>
          </p:nvPr>
        </p:nvGraphicFramePr>
        <p:xfrm>
          <a:off x="15240001" y="5562599"/>
          <a:ext cx="357118" cy="1112687"/>
        </p:xfrm>
        <a:graphic>
          <a:graphicData uri="http://schemas.openxmlformats.org/drawingml/2006/table">
            <a:tbl>
              <a:tblPr firstRow="1" firstCol="1" bandRow="1">
                <a:tableStyleId>{5C22544A-7EE6-4342-B048-85BDC9FD1C3A}</a:tableStyleId>
              </a:tblPr>
              <a:tblGrid>
                <a:gridCol w="35838">
                  <a:extLst>
                    <a:ext uri="{9D8B030D-6E8A-4147-A177-3AD203B41FA5}">
                      <a16:colId xmlns:a16="http://schemas.microsoft.com/office/drawing/2014/main" val="556566226"/>
                    </a:ext>
                  </a:extLst>
                </a:gridCol>
                <a:gridCol w="178157">
                  <a:extLst>
                    <a:ext uri="{9D8B030D-6E8A-4147-A177-3AD203B41FA5}">
                      <a16:colId xmlns:a16="http://schemas.microsoft.com/office/drawing/2014/main" val="2483753510"/>
                    </a:ext>
                  </a:extLst>
                </a:gridCol>
                <a:gridCol w="143123">
                  <a:extLst>
                    <a:ext uri="{9D8B030D-6E8A-4147-A177-3AD203B41FA5}">
                      <a16:colId xmlns:a16="http://schemas.microsoft.com/office/drawing/2014/main" val="4262358540"/>
                    </a:ext>
                  </a:extLst>
                </a:gridCol>
              </a:tblGrid>
              <a:tr h="289727">
                <a:tc>
                  <a:txBody>
                    <a:bodyPr/>
                    <a:lstStyle/>
                    <a:p>
                      <a:endParaRPr lang="en-US" dirty="0"/>
                    </a:p>
                  </a:txBody>
                  <a:tcPr marL="4763" marR="4763" marT="0" marB="0" anchor="ctr"/>
                </a:tc>
                <a:tc>
                  <a:txBody>
                    <a:bodyPr/>
                    <a:lstStyle/>
                    <a:p>
                      <a:endParaRPr lang="en-US" dirty="0"/>
                    </a:p>
                  </a:txBody>
                  <a:tcPr marL="4763" marR="4763" marT="0" marB="0" anchor="ctr"/>
                </a:tc>
                <a:tc>
                  <a:txBody>
                    <a:bodyPr/>
                    <a:lstStyle/>
                    <a:p>
                      <a:endParaRPr lang="en-US" dirty="0"/>
                    </a:p>
                  </a:txBody>
                  <a:tcPr marL="4763" marR="4763" marT="0" marB="0" anchor="ctr"/>
                </a:tc>
                <a:extLst>
                  <a:ext uri="{0D108BD9-81ED-4DB2-BD59-A6C34878D82A}">
                    <a16:rowId xmlns:a16="http://schemas.microsoft.com/office/drawing/2014/main" val="4027030288"/>
                  </a:ext>
                </a:extLst>
              </a:tr>
              <a:tr h="170477">
                <a:tc>
                  <a:txBody>
                    <a:bodyPr/>
                    <a:lstStyle/>
                    <a:p>
                      <a:endParaRPr lang="en-US"/>
                    </a:p>
                  </a:txBody>
                  <a:tcPr marL="4763" marR="4763" marT="0" marB="0" anchor="b"/>
                </a:tc>
                <a:tc>
                  <a:txBody>
                    <a:bodyPr/>
                    <a:lstStyle/>
                    <a:p>
                      <a:endParaRPr lang="en-US" dirty="0"/>
                    </a:p>
                  </a:txBody>
                  <a:tcPr marL="4763" marR="4763" marT="0" marB="0" anchor="b"/>
                </a:tc>
                <a:tc>
                  <a:txBody>
                    <a:bodyPr/>
                    <a:lstStyle/>
                    <a:p>
                      <a:endParaRPr lang="en-US"/>
                    </a:p>
                  </a:txBody>
                  <a:tcPr marL="4763" marR="4763" marT="0" marB="0"/>
                </a:tc>
                <a:extLst>
                  <a:ext uri="{0D108BD9-81ED-4DB2-BD59-A6C34878D82A}">
                    <a16:rowId xmlns:a16="http://schemas.microsoft.com/office/drawing/2014/main" val="1240350764"/>
                  </a:ext>
                </a:extLst>
              </a:tr>
              <a:tr h="207519">
                <a:tc>
                  <a:txBody>
                    <a:bodyPr/>
                    <a:lstStyle/>
                    <a:p>
                      <a:endParaRPr lang="en-US"/>
                    </a:p>
                  </a:txBody>
                  <a:tcPr marL="4763" marR="4763" marT="0" marB="0" anchor="b"/>
                </a:tc>
                <a:tc>
                  <a:txBody>
                    <a:bodyPr/>
                    <a:lstStyle/>
                    <a:p>
                      <a:endParaRPr lang="en-US"/>
                    </a:p>
                  </a:txBody>
                  <a:tcPr marL="4763" marR="4763" marT="0" marB="0" anchor="ctr"/>
                </a:tc>
                <a:tc>
                  <a:txBody>
                    <a:bodyPr/>
                    <a:lstStyle/>
                    <a:p>
                      <a:endParaRPr lang="en-US"/>
                    </a:p>
                  </a:txBody>
                  <a:tcPr marL="4763" marR="4763" marT="0" marB="0"/>
                </a:tc>
                <a:extLst>
                  <a:ext uri="{0D108BD9-81ED-4DB2-BD59-A6C34878D82A}">
                    <a16:rowId xmlns:a16="http://schemas.microsoft.com/office/drawing/2014/main" val="4009101637"/>
                  </a:ext>
                </a:extLst>
              </a:tr>
              <a:tr h="170477">
                <a:tc>
                  <a:txBody>
                    <a:bodyPr/>
                    <a:lstStyle/>
                    <a:p>
                      <a:endParaRPr lang="en-US"/>
                    </a:p>
                  </a:txBody>
                  <a:tcPr marL="4763" marR="4763" marT="0" marB="0" anchor="b"/>
                </a:tc>
                <a:tc>
                  <a:txBody>
                    <a:bodyPr/>
                    <a:lstStyle/>
                    <a:p>
                      <a:endParaRPr lang="en-US"/>
                    </a:p>
                  </a:txBody>
                  <a:tcPr marL="4763" marR="4763" marT="0" marB="0" anchor="b"/>
                </a:tc>
                <a:tc>
                  <a:txBody>
                    <a:bodyPr/>
                    <a:lstStyle/>
                    <a:p>
                      <a:endParaRPr lang="en-US" dirty="0"/>
                    </a:p>
                  </a:txBody>
                  <a:tcPr marL="4763" marR="4763" marT="0" marB="0"/>
                </a:tc>
                <a:extLst>
                  <a:ext uri="{0D108BD9-81ED-4DB2-BD59-A6C34878D82A}">
                    <a16:rowId xmlns:a16="http://schemas.microsoft.com/office/drawing/2014/main" val="1943072141"/>
                  </a:ext>
                </a:extLst>
              </a:tr>
            </a:tbl>
          </a:graphicData>
        </a:graphic>
      </p:graphicFrame>
      <p:sp>
        <p:nvSpPr>
          <p:cNvPr id="5" name="Rectangle 1"/>
          <p:cNvSpPr>
            <a:spLocks noChangeArrowheads="1"/>
          </p:cNvSpPr>
          <p:nvPr/>
        </p:nvSpPr>
        <p:spPr bwMode="auto">
          <a:xfrm>
            <a:off x="304800" y="1055345"/>
            <a:ext cx="8610600" cy="156963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ctr" anchorCtr="0" compatLnSpc="1">
            <a:prstTxWarp prst="textNoShape">
              <a:avLst/>
            </a:prstTxWarp>
            <a:spAutoFit/>
          </a:bodyPr>
          <a:lstStyle>
            <a:lvl1pPr eaLnBrk="0" fontAlgn="base" hangingPunct="0">
              <a:spcBef>
                <a:spcPct val="0"/>
              </a:spcBef>
              <a:spcAft>
                <a:spcPct val="0"/>
              </a:spcAft>
              <a:tabLst>
                <a:tab pos="663575" algn="l"/>
              </a:tabLst>
              <a:defRPr>
                <a:solidFill>
                  <a:schemeClr val="tx1"/>
                </a:solidFill>
                <a:latin typeface="Arial" panose="020B0604020202020204" pitchFamily="34" charset="0"/>
              </a:defRPr>
            </a:lvl1pPr>
            <a:lvl2pPr eaLnBrk="0" fontAlgn="base" hangingPunct="0">
              <a:spcBef>
                <a:spcPct val="0"/>
              </a:spcBef>
              <a:spcAft>
                <a:spcPct val="0"/>
              </a:spcAft>
              <a:tabLst>
                <a:tab pos="663575" algn="l"/>
              </a:tabLst>
              <a:defRPr>
                <a:solidFill>
                  <a:schemeClr val="tx1"/>
                </a:solidFill>
                <a:latin typeface="Arial" panose="020B0604020202020204" pitchFamily="34" charset="0"/>
              </a:defRPr>
            </a:lvl2pPr>
            <a:lvl3pPr eaLnBrk="0" fontAlgn="base" hangingPunct="0">
              <a:spcBef>
                <a:spcPct val="0"/>
              </a:spcBef>
              <a:spcAft>
                <a:spcPct val="0"/>
              </a:spcAft>
              <a:tabLst>
                <a:tab pos="663575" algn="l"/>
              </a:tabLst>
              <a:defRPr>
                <a:solidFill>
                  <a:schemeClr val="tx1"/>
                </a:solidFill>
                <a:latin typeface="Arial" panose="020B0604020202020204" pitchFamily="34" charset="0"/>
              </a:defRPr>
            </a:lvl3pPr>
            <a:lvl4pPr eaLnBrk="0" fontAlgn="base" hangingPunct="0">
              <a:spcBef>
                <a:spcPct val="0"/>
              </a:spcBef>
              <a:spcAft>
                <a:spcPct val="0"/>
              </a:spcAft>
              <a:tabLst>
                <a:tab pos="663575" algn="l"/>
              </a:tabLst>
              <a:defRPr>
                <a:solidFill>
                  <a:schemeClr val="tx1"/>
                </a:solidFill>
                <a:latin typeface="Arial" panose="020B0604020202020204" pitchFamily="34" charset="0"/>
              </a:defRPr>
            </a:lvl4pPr>
            <a:lvl5pPr eaLnBrk="0" fontAlgn="base" hangingPunct="0">
              <a:spcBef>
                <a:spcPct val="0"/>
              </a:spcBef>
              <a:spcAft>
                <a:spcPct val="0"/>
              </a:spcAft>
              <a:tabLst>
                <a:tab pos="663575" algn="l"/>
              </a:tabLst>
              <a:defRPr>
                <a:solidFill>
                  <a:schemeClr val="tx1"/>
                </a:solidFill>
                <a:latin typeface="Arial" panose="020B0604020202020204" pitchFamily="34" charset="0"/>
              </a:defRPr>
            </a:lvl5pPr>
            <a:lvl6pPr eaLnBrk="0" fontAlgn="base" hangingPunct="0">
              <a:spcBef>
                <a:spcPct val="0"/>
              </a:spcBef>
              <a:spcAft>
                <a:spcPct val="0"/>
              </a:spcAft>
              <a:tabLst>
                <a:tab pos="663575" algn="l"/>
              </a:tabLst>
              <a:defRPr>
                <a:solidFill>
                  <a:schemeClr val="tx1"/>
                </a:solidFill>
                <a:latin typeface="Arial" panose="020B0604020202020204" pitchFamily="34" charset="0"/>
              </a:defRPr>
            </a:lvl6pPr>
            <a:lvl7pPr eaLnBrk="0" fontAlgn="base" hangingPunct="0">
              <a:spcBef>
                <a:spcPct val="0"/>
              </a:spcBef>
              <a:spcAft>
                <a:spcPct val="0"/>
              </a:spcAft>
              <a:tabLst>
                <a:tab pos="663575" algn="l"/>
              </a:tabLst>
              <a:defRPr>
                <a:solidFill>
                  <a:schemeClr val="tx1"/>
                </a:solidFill>
                <a:latin typeface="Arial" panose="020B0604020202020204" pitchFamily="34" charset="0"/>
              </a:defRPr>
            </a:lvl7pPr>
            <a:lvl8pPr eaLnBrk="0" fontAlgn="base" hangingPunct="0">
              <a:spcBef>
                <a:spcPct val="0"/>
              </a:spcBef>
              <a:spcAft>
                <a:spcPct val="0"/>
              </a:spcAft>
              <a:tabLst>
                <a:tab pos="663575" algn="l"/>
              </a:tabLst>
              <a:defRPr>
                <a:solidFill>
                  <a:schemeClr val="tx1"/>
                </a:solidFill>
                <a:latin typeface="Arial" panose="020B0604020202020204" pitchFamily="34" charset="0"/>
              </a:defRPr>
            </a:lvl8pPr>
            <a:lvl9pPr eaLnBrk="0" fontAlgn="base" hangingPunct="0">
              <a:spcBef>
                <a:spcPct val="0"/>
              </a:spcBef>
              <a:spcAft>
                <a:spcPct val="0"/>
              </a:spcAft>
              <a:tabLst>
                <a:tab pos="663575" algn="l"/>
              </a:tabLst>
              <a:defRPr>
                <a:solidFill>
                  <a:schemeClr val="tx1"/>
                </a:solidFill>
                <a:latin typeface="Arial" panose="020B0604020202020204" pitchFamily="34" charset="0"/>
              </a:defRPr>
            </a:lvl9pPr>
          </a:lstStyle>
          <a:p>
            <a:pPr lvl="0" algn="just" eaLnBrk="1" fontAlgn="auto" hangingPunct="1">
              <a:spcBef>
                <a:spcPts val="0"/>
              </a:spcBef>
              <a:spcAft>
                <a:spcPts val="0"/>
              </a:spcAft>
              <a:tabLst/>
            </a:pPr>
            <a:r>
              <a:rPr lang="en-US" altLang="en-US" sz="3200" dirty="0">
                <a:solidFill>
                  <a:prstClr val="black"/>
                </a:solidFill>
                <a:latin typeface="Times New Roman" panose="02020603050405020304" pitchFamily="18" charset="0"/>
                <a:cs typeface="Times New Roman" panose="02020603050405020304" pitchFamily="18" charset="0"/>
              </a:rPr>
              <a:t>Đ</a:t>
            </a:r>
            <a:r>
              <a:rPr lang="en-US" sz="3200" dirty="0">
                <a:solidFill>
                  <a:prstClr val="black"/>
                </a:solidFill>
                <a:latin typeface="Times New Roman" panose="02020603050405020304" pitchFamily="18" charset="0"/>
                <a:cs typeface="Times New Roman" panose="02020603050405020304" pitchFamily="18" charset="0"/>
              </a:rPr>
              <a:t>ọc thông số kỹ thuật của các đồ dùng điện cho trên hình  cho biết các đại lượng điện định mức và thông số kỹ thuật đặc trưng của chúng?</a:t>
            </a:r>
          </a:p>
        </p:txBody>
      </p:sp>
      <p:pic>
        <p:nvPicPr>
          <p:cNvPr id="6" name="Content Placeholder 4" descr="Screen Clipping"/>
          <p:cNvPicPr>
            <a:picLocks noChangeAspect="1"/>
          </p:cNvPicPr>
          <p:nvPr/>
        </p:nvPicPr>
        <p:blipFill rotWithShape="1">
          <a:blip r:embed="rId2">
            <a:extLst>
              <a:ext uri="{28A0092B-C50C-407E-A947-70E740481C1C}">
                <a14:useLocalDpi xmlns:a14="http://schemas.microsoft.com/office/drawing/2010/main" val="0"/>
              </a:ext>
            </a:extLst>
          </a:blip>
          <a:srcRect t="11381" b="14541"/>
          <a:stretch/>
        </p:blipFill>
        <p:spPr>
          <a:xfrm>
            <a:off x="304800" y="2658321"/>
            <a:ext cx="8610600" cy="3815730"/>
          </a:xfrm>
          <a:prstGeom prst="rect">
            <a:avLst/>
          </a:prstGeom>
        </p:spPr>
      </p:pic>
    </p:spTree>
    <p:extLst>
      <p:ext uri="{BB962C8B-B14F-4D97-AF65-F5344CB8AC3E}">
        <p14:creationId xmlns:p14="http://schemas.microsoft.com/office/powerpoint/2010/main" val="1270697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863" y="37980"/>
            <a:ext cx="2436765" cy="820538"/>
          </a:xfrm>
        </p:spPr>
        <p:txBody>
          <a:bodyPr>
            <a:normAutofit/>
          </a:bodyPr>
          <a:lstStyle/>
          <a:p>
            <a:pPr marL="0" indent="0" algn="l">
              <a:buNone/>
            </a:pPr>
            <a:r>
              <a:rPr lang="vi-VN" sz="3600" b="1" dirty="0">
                <a:solidFill>
                  <a:srgbClr val="FF0000"/>
                </a:solidFill>
                <a:latin typeface="Times New Roman" panose="02020603050405020304" pitchFamily="18" charset="0"/>
                <a:cs typeface="Times New Roman" panose="02020603050405020304" pitchFamily="18" charset="0"/>
              </a:rPr>
              <a:t>Vận dụng</a:t>
            </a:r>
            <a:r>
              <a:rPr lang="en-US" sz="3600" b="1" dirty="0">
                <a:solidFill>
                  <a:srgbClr val="FF0000"/>
                </a:solidFill>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p:pic>
        <p:nvPicPr>
          <p:cNvPr id="4" name="2 Minute Timer with Music for Kids Countdown Videos HD">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cstate="print"/>
          <a:stretch>
            <a:fillRect/>
          </a:stretch>
        </p:blipFill>
        <p:spPr>
          <a:xfrm>
            <a:off x="2474897" y="731838"/>
            <a:ext cx="3737006" cy="3475037"/>
          </a:xfrm>
        </p:spPr>
      </p:pic>
      <p:sp>
        <p:nvSpPr>
          <p:cNvPr id="6" name="TextBox 5"/>
          <p:cNvSpPr txBox="1"/>
          <p:nvPr/>
        </p:nvSpPr>
        <p:spPr>
          <a:xfrm>
            <a:off x="381000" y="533400"/>
            <a:ext cx="8445137" cy="1031477"/>
          </a:xfrm>
          <a:prstGeom prst="rect">
            <a:avLst/>
          </a:prstGeom>
          <a:noFill/>
        </p:spPr>
        <p:txBody>
          <a:bodyPr wrap="square" lIns="91417" tIns="45708" rIns="91417" bIns="45708" rtlCol="0">
            <a:spAutoFit/>
          </a:bodyPr>
          <a:lstStyle/>
          <a:p>
            <a:pPr>
              <a:lnSpc>
                <a:spcPct val="200000"/>
              </a:lnSpc>
            </a:pPr>
            <a:r>
              <a:rPr lang="en-US" sz="3600" b="1" dirty="0" err="1">
                <a:solidFill>
                  <a:srgbClr val="7030A0"/>
                </a:solidFill>
                <a:latin typeface="Times New Roman" panose="02020603050405020304" pitchFamily="18" charset="0"/>
                <a:cs typeface="Times New Roman" panose="02020603050405020304" pitchFamily="18" charset="0"/>
              </a:rPr>
              <a:t>Trò</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chơi</a:t>
            </a:r>
            <a:r>
              <a:rPr lang="en-US" sz="3600" b="1" dirty="0">
                <a:solidFill>
                  <a:srgbClr val="7030A0"/>
                </a:solidFill>
                <a:latin typeface="Times New Roman" panose="02020603050405020304" pitchFamily="18" charset="0"/>
                <a:cs typeface="Times New Roman" panose="02020603050405020304" pitchFamily="18" charset="0"/>
              </a:rPr>
              <a:t>: Ai nhanh tay </a:t>
            </a:r>
            <a:r>
              <a:rPr lang="en-US" sz="3600" b="1" dirty="0" err="1">
                <a:solidFill>
                  <a:srgbClr val="7030A0"/>
                </a:solidFill>
                <a:latin typeface="Times New Roman" panose="02020603050405020304" pitchFamily="18" charset="0"/>
                <a:cs typeface="Times New Roman" panose="02020603050405020304" pitchFamily="18" charset="0"/>
              </a:rPr>
              <a:t>hơn</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nào</a:t>
            </a:r>
            <a:endParaRPr lang="en-US" sz="3600" b="1" dirty="0">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28600" y="1600558"/>
            <a:ext cx="8686800" cy="3697142"/>
          </a:xfrm>
          <a:prstGeom prst="rect">
            <a:avLst/>
          </a:prstGeom>
          <a:noFill/>
        </p:spPr>
        <p:txBody>
          <a:bodyPr wrap="square" lIns="91417" tIns="45708" rIns="91417" bIns="45708" rtlCol="0">
            <a:spAutoFit/>
          </a:bodyPr>
          <a:lstStyle/>
          <a:p>
            <a:pPr algn="just">
              <a:lnSpc>
                <a:spcPct val="150000"/>
              </a:lnSpc>
            </a:pPr>
            <a:r>
              <a:rPr lang="en-US" sz="3200" dirty="0" err="1">
                <a:solidFill>
                  <a:srgbClr val="0070C0"/>
                </a:solidFill>
                <a:latin typeface="Times New Roman" panose="02020603050405020304" pitchFamily="18" charset="0"/>
                <a:cs typeface="Times New Roman" panose="02020603050405020304" pitchFamily="18" charset="0"/>
              </a:rPr>
              <a:t>Luật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chơi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Trong</a:t>
            </a:r>
            <a:r>
              <a:rPr lang="en-US" sz="3200" dirty="0">
                <a:solidFill>
                  <a:srgbClr val="0070C0"/>
                </a:solidFill>
                <a:latin typeface="Times New Roman" panose="02020603050405020304" pitchFamily="18" charset="0"/>
                <a:cs typeface="Times New Roman" panose="02020603050405020304" pitchFamily="18" charset="0"/>
              </a:rPr>
              <a:t> 2 phút mỗi thành viên trong nhóm chuyền phấn chạy nhanh lên bảng kể tên các đồ dùng điện trong </a:t>
            </a:r>
            <a:r>
              <a:rPr lang="en-US" sz="3200" dirty="0" err="1">
                <a:solidFill>
                  <a:srgbClr val="0070C0"/>
                </a:solidFill>
                <a:latin typeface="Times New Roman" panose="02020603050405020304" pitchFamily="18" charset="0"/>
                <a:cs typeface="Times New Roman" panose="02020603050405020304" pitchFamily="18" charset="0"/>
              </a:rPr>
              <a:t>gia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đình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công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dụng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của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nó</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sau</a:t>
            </a:r>
            <a:r>
              <a:rPr lang="en-US" sz="3200" dirty="0">
                <a:solidFill>
                  <a:srgbClr val="0070C0"/>
                </a:solidFill>
                <a:latin typeface="Times New Roman" panose="02020603050405020304" pitchFamily="18" charset="0"/>
                <a:cs typeface="Times New Roman" panose="02020603050405020304" pitchFamily="18" charset="0"/>
              </a:rPr>
              <a:t> 2 phút đội nào </a:t>
            </a:r>
            <a:r>
              <a:rPr lang="en-US" sz="3200" dirty="0" err="1">
                <a:solidFill>
                  <a:srgbClr val="0070C0"/>
                </a:solidFill>
                <a:latin typeface="Times New Roman" panose="02020603050405020304" pitchFamily="18" charset="0"/>
                <a:cs typeface="Times New Roman" panose="02020603050405020304" pitchFamily="18" charset="0"/>
              </a:rPr>
              <a:t>kể</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đúng</a:t>
            </a:r>
            <a:r>
              <a:rPr lang="en-US" sz="3200" dirty="0">
                <a:solidFill>
                  <a:srgbClr val="0070C0"/>
                </a:solidFill>
                <a:latin typeface="Times New Roman" panose="02020603050405020304" pitchFamily="18" charset="0"/>
                <a:cs typeface="Times New Roman" panose="02020603050405020304" pitchFamily="18" charset="0"/>
              </a:rPr>
              <a:t>, nhiều nhất đội đó giành chiến thắng</a:t>
            </a:r>
            <a:endParaRPr lang="vi-VN"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2373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2" y="116935"/>
            <a:ext cx="2899408" cy="873665"/>
          </a:xfrm>
        </p:spPr>
        <p:txBody>
          <a:bodyPr>
            <a:normAutofit/>
          </a:bodyPr>
          <a:lstStyle/>
          <a:p>
            <a:pPr marL="0" indent="0" algn="l">
              <a:buNone/>
            </a:pPr>
            <a:r>
              <a:rPr lang="vi-VN" b="1" dirty="0">
                <a:solidFill>
                  <a:srgbClr val="FF0000"/>
                </a:solidFill>
                <a:latin typeface="Times New Roman" panose="02020603050405020304" pitchFamily="18" charset="0"/>
                <a:cs typeface="Times New Roman" panose="02020603050405020304" pitchFamily="18" charset="0"/>
              </a:rPr>
              <a:t>Vận dụng</a:t>
            </a:r>
            <a:r>
              <a:rPr lang="en-US" b="1" dirty="0">
                <a:solidFill>
                  <a:srgbClr val="FF0000"/>
                </a:solidFill>
                <a:latin typeface="Times New Roman" panose="02020603050405020304" pitchFamily="18" charset="0"/>
                <a:cs typeface="Times New Roman" panose="02020603050405020304" pitchFamily="18" charset="0"/>
              </a:rPr>
              <a:t>:</a:t>
            </a:r>
            <a:endParaRPr lang="vi-VN" b="1"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724947583"/>
              </p:ext>
            </p:extLst>
          </p:nvPr>
        </p:nvGraphicFramePr>
        <p:xfrm>
          <a:off x="457200" y="2209800"/>
          <a:ext cx="8299813" cy="4080794"/>
        </p:xfrm>
        <a:graphic>
          <a:graphicData uri="http://schemas.openxmlformats.org/drawingml/2006/table">
            <a:tbl>
              <a:tblPr firstRow="1" firstCol="1" bandRow="1">
                <a:tableStyleId>{5C22544A-7EE6-4342-B048-85BDC9FD1C3A}</a:tableStyleId>
              </a:tblPr>
              <a:tblGrid>
                <a:gridCol w="1005840">
                  <a:extLst>
                    <a:ext uri="{9D8B030D-6E8A-4147-A177-3AD203B41FA5}">
                      <a16:colId xmlns:a16="http://schemas.microsoft.com/office/drawing/2014/main" val="556566226"/>
                    </a:ext>
                  </a:extLst>
                </a:gridCol>
                <a:gridCol w="3200400">
                  <a:extLst>
                    <a:ext uri="{9D8B030D-6E8A-4147-A177-3AD203B41FA5}">
                      <a16:colId xmlns:a16="http://schemas.microsoft.com/office/drawing/2014/main" val="2483753510"/>
                    </a:ext>
                  </a:extLst>
                </a:gridCol>
                <a:gridCol w="838200">
                  <a:extLst>
                    <a:ext uri="{9D8B030D-6E8A-4147-A177-3AD203B41FA5}">
                      <a16:colId xmlns:a16="http://schemas.microsoft.com/office/drawing/2014/main" val="2195101360"/>
                    </a:ext>
                  </a:extLst>
                </a:gridCol>
                <a:gridCol w="1066800">
                  <a:extLst>
                    <a:ext uri="{9D8B030D-6E8A-4147-A177-3AD203B41FA5}">
                      <a16:colId xmlns:a16="http://schemas.microsoft.com/office/drawing/2014/main" val="2041618125"/>
                    </a:ext>
                  </a:extLst>
                </a:gridCol>
                <a:gridCol w="2188573">
                  <a:extLst>
                    <a:ext uri="{9D8B030D-6E8A-4147-A177-3AD203B41FA5}">
                      <a16:colId xmlns:a16="http://schemas.microsoft.com/office/drawing/2014/main" val="4262358540"/>
                    </a:ext>
                  </a:extLst>
                </a:gridCol>
              </a:tblGrid>
              <a:tr h="638739">
                <a:tc rowSpan="2">
                  <a:txBody>
                    <a:bodyPr/>
                    <a:lstStyle/>
                    <a:p>
                      <a:pPr marL="88900">
                        <a:lnSpc>
                          <a:spcPct val="107000"/>
                        </a:lnSpc>
                        <a:spcAft>
                          <a:spcPts val="0"/>
                        </a:spcAft>
                      </a:pPr>
                      <a:r>
                        <a:rPr lang="en-US" sz="2800" dirty="0">
                          <a:effectLst/>
                          <a:latin typeface="Times New Roman" panose="02020603050405020304" pitchFamily="18" charset="0"/>
                          <a:cs typeface="Times New Roman" panose="02020603050405020304" pitchFamily="18" charset="0"/>
                        </a:rPr>
                        <a:t>STT</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rowSpan="2">
                  <a:txBody>
                    <a:bodyPr/>
                    <a:lstStyle/>
                    <a:p>
                      <a:pPr algn="ct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huống</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gridSpan="2">
                  <a:txBody>
                    <a:bodyPr/>
                    <a:lstStyle/>
                    <a:p>
                      <a:pPr algn="ctr">
                        <a:lnSpc>
                          <a:spcPct val="107000"/>
                        </a:lnSpc>
                        <a:spcAft>
                          <a:spcPts val="0"/>
                        </a:spcAft>
                      </a:pPr>
                      <a:r>
                        <a:rPr lang="en-US" sz="2800">
                          <a:effectLst/>
                          <a:latin typeface="Times New Roman" panose="02020603050405020304" pitchFamily="18" charset="0"/>
                          <a:cs typeface="Times New Roman" panose="02020603050405020304" pitchFamily="18" charset="0"/>
                        </a:rPr>
                        <a:t>An toàn</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hMerge="1">
                  <a:txBody>
                    <a:bodyPr/>
                    <a:lstStyle/>
                    <a:p>
                      <a:endParaRPr lang="vi-VN"/>
                    </a:p>
                  </a:txBody>
                  <a:tcPr/>
                </a:tc>
                <a:tc rowSpan="2">
                  <a:txBody>
                    <a:bodyPr/>
                    <a:lstStyle/>
                    <a:p>
                      <a:pPr algn="ctr">
                        <a:lnSpc>
                          <a:spcPct val="107000"/>
                        </a:lnSpc>
                        <a:spcAft>
                          <a:spcPts val="0"/>
                        </a:spcAft>
                      </a:pPr>
                      <a:r>
                        <a:rPr lang="en-US" sz="2800" dirty="0">
                          <a:effectLst/>
                          <a:latin typeface="Times New Roman" panose="02020603050405020304" pitchFamily="18" charset="0"/>
                          <a:cs typeface="Times New Roman" panose="02020603050405020304" pitchFamily="18" charset="0"/>
                        </a:rPr>
                        <a:t>Giải thích</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extLst>
                  <a:ext uri="{0D108BD9-81ED-4DB2-BD59-A6C34878D82A}">
                    <a16:rowId xmlns:a16="http://schemas.microsoft.com/office/drawing/2014/main" val="4027030288"/>
                  </a:ext>
                </a:extLst>
              </a:tr>
              <a:tr h="504261">
                <a:tc vMerge="1">
                  <a:txBody>
                    <a:bodyPr/>
                    <a:lstStyle/>
                    <a:p>
                      <a:endParaRPr lang="vi-VN"/>
                    </a:p>
                  </a:txBody>
                  <a:tcPr/>
                </a:tc>
                <a:tc vMerge="1">
                  <a:txBody>
                    <a:bodyPr/>
                    <a:lstStyle/>
                    <a:p>
                      <a:endParaRPr lang="vi-VN"/>
                    </a:p>
                  </a:txBody>
                  <a:tcPr/>
                </a:tc>
                <a:tc>
                  <a:txBody>
                    <a:bodyPr/>
                    <a:lstStyle/>
                    <a:p>
                      <a:pPr marL="152400">
                        <a:lnSpc>
                          <a:spcPct val="107000"/>
                        </a:lnSpc>
                        <a:spcAft>
                          <a:spcPts val="0"/>
                        </a:spcAft>
                      </a:pPr>
                      <a:r>
                        <a:rPr lang="en-US" sz="2800" dirty="0">
                          <a:effectLst/>
                          <a:latin typeface="Times New Roman" panose="02020603050405020304" pitchFamily="18" charset="0"/>
                          <a:cs typeface="Times New Roman" panose="02020603050405020304" pitchFamily="18" charset="0"/>
                        </a:rPr>
                        <a:t>Có</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Không</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vMerge="1">
                  <a:txBody>
                    <a:bodyPr/>
                    <a:lstStyle/>
                    <a:p>
                      <a:endParaRPr lang="vi-VN"/>
                    </a:p>
                  </a:txBody>
                  <a:tcPr/>
                </a:tc>
                <a:extLst>
                  <a:ext uri="{0D108BD9-81ED-4DB2-BD59-A6C34878D82A}">
                    <a16:rowId xmlns:a16="http://schemas.microsoft.com/office/drawing/2014/main" val="677870754"/>
                  </a:ext>
                </a:extLst>
              </a:tr>
              <a:tr h="913130">
                <a:tc>
                  <a:txBody>
                    <a:bodyPr/>
                    <a:lstStyle/>
                    <a:p>
                      <a:pPr marL="190500" algn="ctr">
                        <a:lnSpc>
                          <a:spcPct val="107000"/>
                        </a:lnSpc>
                        <a:spcAft>
                          <a:spcPts val="0"/>
                        </a:spcAft>
                      </a:pPr>
                      <a:r>
                        <a:rPr lang="en-US" sz="2800" dirty="0">
                          <a:effectLst/>
                          <a:latin typeface="Times New Roman" panose="02020603050405020304" pitchFamily="18" charset="0"/>
                          <a:cs typeface="Times New Roman" panose="02020603050405020304" pitchFamily="18" charset="0"/>
                        </a:rPr>
                        <a:t>1</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a:txBody>
                    <a:bodyPr/>
                    <a:lstStyle/>
                    <a:p>
                      <a:pPr>
                        <a:lnSpc>
                          <a:spcPct val="107000"/>
                        </a:lnSpc>
                        <a:spcAft>
                          <a:spcPts val="0"/>
                        </a:spcAft>
                      </a:pPr>
                      <a:r>
                        <a:rPr lang="en-US" sz="2800" dirty="0">
                          <a:effectLst/>
                          <a:latin typeface="Times New Roman" panose="02020603050405020304" pitchFamily="18" charset="0"/>
                          <a:cs typeface="Times New Roman" panose="02020603050405020304" pitchFamily="18" charset="0"/>
                        </a:rPr>
                        <a:t>Sấy tóc trong phòng tắm</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dirty="0">
                          <a:effectLst/>
                          <a:latin typeface="Times New Roman" panose="02020603050405020304" pitchFamily="18" charset="0"/>
                          <a:cs typeface="Times New Roman" panose="02020603050405020304" pitchFamily="18" charset="0"/>
                        </a:rPr>
                        <a:t> </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extLst>
                  <a:ext uri="{0D108BD9-81ED-4DB2-BD59-A6C34878D82A}">
                    <a16:rowId xmlns:a16="http://schemas.microsoft.com/office/drawing/2014/main" val="1240350764"/>
                  </a:ext>
                </a:extLst>
              </a:tr>
              <a:tr h="1111534">
                <a:tc>
                  <a:txBody>
                    <a:bodyPr/>
                    <a:lstStyle/>
                    <a:p>
                      <a:pPr marL="190500" algn="ctr">
                        <a:lnSpc>
                          <a:spcPct val="107000"/>
                        </a:lnSpc>
                        <a:spcAft>
                          <a:spcPts val="0"/>
                        </a:spcAft>
                      </a:pPr>
                      <a:r>
                        <a:rPr lang="en-US" sz="2800" dirty="0">
                          <a:effectLst/>
                          <a:latin typeface="Times New Roman" panose="02020603050405020304" pitchFamily="18" charset="0"/>
                          <a:cs typeface="Times New Roman" panose="02020603050405020304" pitchFamily="18" charset="0"/>
                        </a:rPr>
                        <a:t>2</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a:txBody>
                    <a:bodyPr/>
                    <a:lstStyle/>
                    <a:p>
                      <a:pPr>
                        <a:lnSpc>
                          <a:spcPct val="107000"/>
                        </a:lnSpc>
                        <a:spcAft>
                          <a:spcPts val="0"/>
                        </a:spcAft>
                      </a:pPr>
                      <a:r>
                        <a:rPr lang="en-US" sz="2800">
                          <a:effectLst/>
                          <a:latin typeface="Times New Roman" panose="02020603050405020304" pitchFamily="18" charset="0"/>
                          <a:cs typeface="Times New Roman" panose="02020603050405020304" pitchFamily="18" charset="0"/>
                        </a:rPr>
                        <a:t>Đun nồi nước đầy trên bếp điện</a:t>
                      </a:r>
                      <a:endParaRPr lang="vi-VN"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dirty="0">
                          <a:effectLst/>
                          <a:latin typeface="Times New Roman" panose="02020603050405020304" pitchFamily="18" charset="0"/>
                          <a:cs typeface="Times New Roman" panose="02020603050405020304" pitchFamily="18" charset="0"/>
                        </a:rPr>
                        <a:t> </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extLst>
                  <a:ext uri="{0D108BD9-81ED-4DB2-BD59-A6C34878D82A}">
                    <a16:rowId xmlns:a16="http://schemas.microsoft.com/office/drawing/2014/main" val="4009101637"/>
                  </a:ext>
                </a:extLst>
              </a:tr>
              <a:tr h="913130">
                <a:tc>
                  <a:txBody>
                    <a:bodyPr/>
                    <a:lstStyle/>
                    <a:p>
                      <a:pPr marL="190500" algn="ctr">
                        <a:lnSpc>
                          <a:spcPct val="107000"/>
                        </a:lnSpc>
                        <a:spcAft>
                          <a:spcPts val="0"/>
                        </a:spcAft>
                      </a:pPr>
                      <a:r>
                        <a:rPr lang="en-US" sz="2800" dirty="0">
                          <a:effectLst/>
                          <a:latin typeface="Times New Roman" panose="02020603050405020304" pitchFamily="18" charset="0"/>
                          <a:cs typeface="Times New Roman" panose="02020603050405020304" pitchFamily="18" charset="0"/>
                        </a:rPr>
                        <a:t>3</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tc>
                <a:tc>
                  <a:txBody>
                    <a:bodyPr/>
                    <a:lstStyle/>
                    <a:p>
                      <a:pP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ổ </a:t>
                      </a:r>
                      <a:r>
                        <a:rPr lang="en-US" sz="2800" dirty="0" err="1">
                          <a:effectLst/>
                          <a:latin typeface="Times New Roman" panose="02020603050405020304" pitchFamily="18" charset="0"/>
                          <a:cs typeface="Times New Roman" panose="02020603050405020304" pitchFamily="18" charset="0"/>
                        </a:rPr>
                        <a:t>cắm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ngủ</a:t>
                      </a:r>
                      <a:endParaRPr lang="vi-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tc>
                  <a:txBody>
                    <a:bodyPr/>
                    <a:lstStyle/>
                    <a:p>
                      <a:pPr>
                        <a:lnSpc>
                          <a:spcPct val="107000"/>
                        </a:lnSpc>
                        <a:spcAft>
                          <a:spcPts val="800"/>
                        </a:spcAft>
                      </a:pPr>
                      <a:r>
                        <a:rPr lang="en-US" sz="2800" dirty="0">
                          <a:effectLst/>
                          <a:latin typeface="Times New Roman" panose="02020603050405020304" pitchFamily="18" charset="0"/>
                          <a:cs typeface="Times New Roman" panose="02020603050405020304" pitchFamily="18" charset="0"/>
                        </a:rPr>
                        <a:t> </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3" marR="4763" marT="0" marB="0"/>
                </a:tc>
                <a:extLst>
                  <a:ext uri="{0D108BD9-81ED-4DB2-BD59-A6C34878D82A}">
                    <a16:rowId xmlns:a16="http://schemas.microsoft.com/office/drawing/2014/main" val="1943072141"/>
                  </a:ext>
                </a:extLst>
              </a:tr>
            </a:tbl>
          </a:graphicData>
        </a:graphic>
      </p:graphicFrame>
      <p:sp>
        <p:nvSpPr>
          <p:cNvPr id="5" name="Rectangle 1"/>
          <p:cNvSpPr>
            <a:spLocks noChangeArrowheads="1"/>
          </p:cNvSpPr>
          <p:nvPr/>
        </p:nvSpPr>
        <p:spPr bwMode="auto">
          <a:xfrm>
            <a:off x="359228" y="1058681"/>
            <a:ext cx="8404316" cy="95408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ctr" anchorCtr="0" compatLnSpc="1">
            <a:prstTxWarp prst="textNoShape">
              <a:avLst/>
            </a:prstTxWarp>
            <a:spAutoFit/>
          </a:bodyPr>
          <a:lstStyle>
            <a:lvl1pPr eaLnBrk="0" fontAlgn="base" hangingPunct="0">
              <a:spcBef>
                <a:spcPct val="0"/>
              </a:spcBef>
              <a:spcAft>
                <a:spcPct val="0"/>
              </a:spcAft>
              <a:tabLst>
                <a:tab pos="663575" algn="l"/>
              </a:tabLst>
              <a:defRPr>
                <a:solidFill>
                  <a:schemeClr val="tx1"/>
                </a:solidFill>
                <a:latin typeface="Arial" panose="020B0604020202020204" pitchFamily="34" charset="0"/>
              </a:defRPr>
            </a:lvl1pPr>
            <a:lvl2pPr eaLnBrk="0" fontAlgn="base" hangingPunct="0">
              <a:spcBef>
                <a:spcPct val="0"/>
              </a:spcBef>
              <a:spcAft>
                <a:spcPct val="0"/>
              </a:spcAft>
              <a:tabLst>
                <a:tab pos="663575" algn="l"/>
              </a:tabLst>
              <a:defRPr>
                <a:solidFill>
                  <a:schemeClr val="tx1"/>
                </a:solidFill>
                <a:latin typeface="Arial" panose="020B0604020202020204" pitchFamily="34" charset="0"/>
              </a:defRPr>
            </a:lvl2pPr>
            <a:lvl3pPr eaLnBrk="0" fontAlgn="base" hangingPunct="0">
              <a:spcBef>
                <a:spcPct val="0"/>
              </a:spcBef>
              <a:spcAft>
                <a:spcPct val="0"/>
              </a:spcAft>
              <a:tabLst>
                <a:tab pos="663575" algn="l"/>
              </a:tabLst>
              <a:defRPr>
                <a:solidFill>
                  <a:schemeClr val="tx1"/>
                </a:solidFill>
                <a:latin typeface="Arial" panose="020B0604020202020204" pitchFamily="34" charset="0"/>
              </a:defRPr>
            </a:lvl3pPr>
            <a:lvl4pPr eaLnBrk="0" fontAlgn="base" hangingPunct="0">
              <a:spcBef>
                <a:spcPct val="0"/>
              </a:spcBef>
              <a:spcAft>
                <a:spcPct val="0"/>
              </a:spcAft>
              <a:tabLst>
                <a:tab pos="663575" algn="l"/>
              </a:tabLst>
              <a:defRPr>
                <a:solidFill>
                  <a:schemeClr val="tx1"/>
                </a:solidFill>
                <a:latin typeface="Arial" panose="020B0604020202020204" pitchFamily="34" charset="0"/>
              </a:defRPr>
            </a:lvl4pPr>
            <a:lvl5pPr eaLnBrk="0" fontAlgn="base" hangingPunct="0">
              <a:spcBef>
                <a:spcPct val="0"/>
              </a:spcBef>
              <a:spcAft>
                <a:spcPct val="0"/>
              </a:spcAft>
              <a:tabLst>
                <a:tab pos="663575" algn="l"/>
              </a:tabLst>
              <a:defRPr>
                <a:solidFill>
                  <a:schemeClr val="tx1"/>
                </a:solidFill>
                <a:latin typeface="Arial" panose="020B0604020202020204" pitchFamily="34" charset="0"/>
              </a:defRPr>
            </a:lvl5pPr>
            <a:lvl6pPr eaLnBrk="0" fontAlgn="base" hangingPunct="0">
              <a:spcBef>
                <a:spcPct val="0"/>
              </a:spcBef>
              <a:spcAft>
                <a:spcPct val="0"/>
              </a:spcAft>
              <a:tabLst>
                <a:tab pos="663575" algn="l"/>
              </a:tabLst>
              <a:defRPr>
                <a:solidFill>
                  <a:schemeClr val="tx1"/>
                </a:solidFill>
                <a:latin typeface="Arial" panose="020B0604020202020204" pitchFamily="34" charset="0"/>
              </a:defRPr>
            </a:lvl6pPr>
            <a:lvl7pPr eaLnBrk="0" fontAlgn="base" hangingPunct="0">
              <a:spcBef>
                <a:spcPct val="0"/>
              </a:spcBef>
              <a:spcAft>
                <a:spcPct val="0"/>
              </a:spcAft>
              <a:tabLst>
                <a:tab pos="663575" algn="l"/>
              </a:tabLst>
              <a:defRPr>
                <a:solidFill>
                  <a:schemeClr val="tx1"/>
                </a:solidFill>
                <a:latin typeface="Arial" panose="020B0604020202020204" pitchFamily="34" charset="0"/>
              </a:defRPr>
            </a:lvl7pPr>
            <a:lvl8pPr eaLnBrk="0" fontAlgn="base" hangingPunct="0">
              <a:spcBef>
                <a:spcPct val="0"/>
              </a:spcBef>
              <a:spcAft>
                <a:spcPct val="0"/>
              </a:spcAft>
              <a:tabLst>
                <a:tab pos="663575" algn="l"/>
              </a:tabLst>
              <a:defRPr>
                <a:solidFill>
                  <a:schemeClr val="tx1"/>
                </a:solidFill>
                <a:latin typeface="Arial" panose="020B0604020202020204" pitchFamily="34" charset="0"/>
              </a:defRPr>
            </a:lvl8pPr>
            <a:lvl9pPr eaLnBrk="0" fontAlgn="base" hangingPunct="0">
              <a:spcBef>
                <a:spcPct val="0"/>
              </a:spcBef>
              <a:spcAft>
                <a:spcPct val="0"/>
              </a:spcAft>
              <a:tabLst>
                <a:tab pos="663575" algn="l"/>
              </a:tabLst>
              <a:defRPr>
                <a:solidFill>
                  <a:schemeClr val="tx1"/>
                </a:solidFill>
                <a:latin typeface="Arial" panose="020B0604020202020204" pitchFamily="34" charset="0"/>
              </a:defRPr>
            </a:lvl9pPr>
          </a:lstStyle>
          <a:p>
            <a:pPr algn="just">
              <a:tabLst>
                <a:tab pos="663411" algn="l"/>
              </a:tabLst>
            </a:pPr>
            <a:r>
              <a:rPr lang="vi-VN" altLang="vi-VN" sz="2800" dirty="0">
                <a:latin typeface="Times New Roman" panose="02020603050405020304" pitchFamily="18" charset="0"/>
                <a:ea typeface="Times New Roman" panose="02020603050405020304" pitchFamily="18" charset="0"/>
                <a:cs typeface="Times New Roman" panose="02020603050405020304" pitchFamily="18" charset="0"/>
              </a:rPr>
              <a:t>Các tình huống sau có đảm bảo an toàn khi sử dụng đồ dùng điện trong gia đình không? </a:t>
            </a:r>
            <a:r>
              <a:rPr lang="en-US" altLang="vi-VN" sz="2800" dirty="0">
                <a:latin typeface="Times New Roman" panose="02020603050405020304" pitchFamily="18" charset="0"/>
                <a:ea typeface="Times New Roman" panose="02020603050405020304" pitchFamily="18" charset="0"/>
                <a:cs typeface="Times New Roman" panose="02020603050405020304" pitchFamily="18" charset="0"/>
              </a:rPr>
              <a:t>Hãy </a:t>
            </a:r>
            <a:r>
              <a:rPr lang="en-US" altLang="vi-VN" sz="2800"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altLang="vi-VN"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altLang="vi-VN"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vi-VN" alt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8340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5D47-7A29-47B2-A8DF-141F3416F65B}"/>
              </a:ext>
            </a:extLst>
          </p:cNvPr>
          <p:cNvSpPr>
            <a:spLocks noGrp="1"/>
          </p:cNvSpPr>
          <p:nvPr>
            <p:ph type="title"/>
          </p:nvPr>
        </p:nvSpPr>
        <p:spPr>
          <a:xfrm>
            <a:off x="1128932" y="228600"/>
            <a:ext cx="2550111" cy="1143000"/>
          </a:xfrm>
        </p:spPr>
        <p:txBody>
          <a:bodyPr/>
          <a:lstStyle/>
          <a:p>
            <a:pPr marL="0" indent="0" algn="l">
              <a:buNone/>
            </a:pP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a:t>
            </a:r>
          </a:p>
        </p:txBody>
      </p:sp>
      <p:sp>
        <p:nvSpPr>
          <p:cNvPr id="4" name="Content Placeholder 2">
            <a:extLst>
              <a:ext uri="{FF2B5EF4-FFF2-40B4-BE49-F238E27FC236}">
                <a16:creationId xmlns:a16="http://schemas.microsoft.com/office/drawing/2014/main" id="{A2BA5C9E-E755-439D-B81E-C042C61193E1}"/>
              </a:ext>
            </a:extLst>
          </p:cNvPr>
          <p:cNvSpPr>
            <a:spLocks noGrp="1"/>
          </p:cNvSpPr>
          <p:nvPr>
            <p:ph sz="quarter" idx="13"/>
          </p:nvPr>
        </p:nvSpPr>
        <p:spPr>
          <a:xfrm>
            <a:off x="228600" y="1066800"/>
            <a:ext cx="8686800" cy="5334000"/>
          </a:xfrm>
        </p:spPr>
        <p:txBody>
          <a:bodyPr>
            <a:normAutofit fontScale="92500"/>
          </a:bodyPr>
          <a:lstStyle/>
          <a:p>
            <a:pPr marL="0" indent="0">
              <a:buNone/>
            </a:pP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tình huống trên đều có nguy cơ mất an toàn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điện</a:t>
            </a:r>
            <a:r>
              <a:rPr lang="en-US" sz="3000" dirty="0">
                <a:latin typeface="Times New Roman" panose="02020603050405020304" pitchFamily="18" charset="0"/>
                <a:cs typeface="Times New Roman" panose="02020603050405020304" pitchFamily="18" charset="0"/>
              </a:rPr>
              <a:t>:</a:t>
            </a:r>
            <a:endParaRPr lang="vi-VN" sz="3000" dirty="0">
              <a:latin typeface="Times New Roman" panose="02020603050405020304" pitchFamily="18" charset="0"/>
              <a:cs typeface="Times New Roman" panose="02020603050405020304" pitchFamily="18" charset="0"/>
            </a:endParaRPr>
          </a:p>
          <a:p>
            <a:pPr marL="0" indent="0" algn="just">
              <a:buNone/>
            </a:pP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Sử</a:t>
            </a:r>
            <a:r>
              <a:rPr lang="en-US" sz="3000" dirty="0">
                <a:latin typeface="Times New Roman" panose="02020603050405020304" pitchFamily="18" charset="0"/>
                <a:cs typeface="Times New Roman" panose="02020603050405020304" pitchFamily="18" charset="0"/>
              </a:rPr>
              <a:t> dụng máy sấy tóc trong phòng tắm có nhiều hơi nước nguy cơ bị điện giật cao, sàn ướt trơn trượt làm giảm khả năng chủ động để thoát khỏi tình huống bị điện giật.</a:t>
            </a:r>
            <a:endParaRPr lang="vi-VN" sz="3000" dirty="0">
              <a:latin typeface="Times New Roman" panose="02020603050405020304" pitchFamily="18" charset="0"/>
              <a:cs typeface="Times New Roman" panose="02020603050405020304" pitchFamily="18" charset="0"/>
            </a:endParaRPr>
          </a:p>
          <a:p>
            <a:pPr marL="0" indent="0" algn="just">
              <a:buNone/>
            </a:pPr>
            <a:r>
              <a:rPr lang="en-US" sz="3000" dirty="0">
                <a:latin typeface="Times New Roman" panose="02020603050405020304" pitchFamily="18" charset="0"/>
                <a:cs typeface="Times New Roman" panose="02020603050405020304" pitchFamily="18" charset="0"/>
              </a:rPr>
              <a:t>- Đun nồi nước đầy trên bếp điện, khi nước sôi dễ bị trào nước vào bếp điện gây cháy chập hỏng bếp và có nguy cơ mất an toàn cho người xung quanh</a:t>
            </a:r>
            <a:endParaRPr lang="vi-VN" sz="3000" dirty="0">
              <a:latin typeface="Times New Roman" panose="02020603050405020304" pitchFamily="18" charset="0"/>
              <a:cs typeface="Times New Roman" panose="02020603050405020304" pitchFamily="18" charset="0"/>
            </a:endParaRPr>
          </a:p>
          <a:p>
            <a:pPr marL="0" indent="0" algn="just">
              <a:buNone/>
            </a:pPr>
            <a:r>
              <a:rPr lang="en-US" sz="3000" dirty="0">
                <a:latin typeface="Times New Roman" panose="02020603050405020304" pitchFamily="18" charset="0"/>
                <a:cs typeface="Times New Roman" panose="02020603050405020304" pitchFamily="18" charset="0"/>
              </a:rPr>
              <a:t>- Để ổ cắm điện trên giường ngủ dễ gây hở điện tại vị trí cắm điện gây giật điện đối với người trên giường hoặc xảy ra cháy chập dễ bén lửa vào chăn, ga…</a:t>
            </a:r>
          </a:p>
          <a:p>
            <a:pPr marL="0" indent="0">
              <a:buNone/>
            </a:pPr>
            <a:endParaRPr lang="vi-VN" dirty="0"/>
          </a:p>
        </p:txBody>
      </p:sp>
    </p:spTree>
    <p:extLst>
      <p:ext uri="{BB962C8B-B14F-4D97-AF65-F5344CB8AC3E}">
        <p14:creationId xmlns:p14="http://schemas.microsoft.com/office/powerpoint/2010/main" val="873938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7206" y="-14068"/>
            <a:ext cx="6248401" cy="653143"/>
          </a:xfrm>
        </p:spPr>
        <p:txBody>
          <a:bodyPr>
            <a:normAutofit fontScale="90000"/>
          </a:bodyPr>
          <a:lstStyle/>
          <a:p>
            <a:pPr marL="0" indent="0" algn="ctr">
              <a:buNone/>
            </a:pPr>
            <a:r>
              <a:rPr lang="en-US" sz="4000" b="1" dirty="0">
                <a:solidFill>
                  <a:srgbClr val="FF0000"/>
                </a:solidFill>
                <a:latin typeface="Times New Roman" panose="02020603050405020304" pitchFamily="18" charset="0"/>
                <a:cs typeface="Times New Roman" panose="02020603050405020304" pitchFamily="18" charset="0"/>
              </a:rPr>
              <a:t>KẾT NỐI NGHỀ NGHIỆP</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3"/>
          </p:nvPr>
        </p:nvSpPr>
        <p:spPr>
          <a:xfrm>
            <a:off x="70213" y="653142"/>
            <a:ext cx="3053987" cy="2759392"/>
          </a:xfrm>
        </p:spPr>
        <p:txBody>
          <a:bodyPr>
            <a:normAutofit fontScale="25000" lnSpcReduction="20000"/>
          </a:bodyPr>
          <a:lstStyle/>
          <a:p>
            <a:pPr marL="0" indent="0" algn="just">
              <a:lnSpc>
                <a:spcPct val="120000"/>
              </a:lnSpc>
              <a:buNone/>
            </a:pPr>
            <a:r>
              <a:rPr lang="en-US" sz="11200" b="1" dirty="0" err="1">
                <a:solidFill>
                  <a:schemeClr val="accent4">
                    <a:lumMod val="50000"/>
                  </a:schemeClr>
                </a:solidFill>
                <a:latin typeface="Times New Roman" panose="02020603050405020304" pitchFamily="18" charset="0"/>
                <a:cs typeface="Times New Roman" panose="02020603050405020304" pitchFamily="18" charset="0"/>
              </a:rPr>
              <a:t>Nghề</a:t>
            </a:r>
            <a:r>
              <a:rPr lang="en-US" sz="11200" b="1" dirty="0">
                <a:solidFill>
                  <a:schemeClr val="accent4">
                    <a:lumMod val="50000"/>
                  </a:schemeClr>
                </a:solidFill>
                <a:latin typeface="Times New Roman" panose="02020603050405020304" pitchFamily="18" charset="0"/>
                <a:cs typeface="Times New Roman" panose="02020603050405020304" pitchFamily="18" charset="0"/>
              </a:rPr>
              <a:t> </a:t>
            </a:r>
            <a:r>
              <a:rPr lang="en-US" sz="11200" b="1" dirty="0" err="1">
                <a:solidFill>
                  <a:schemeClr val="accent4">
                    <a:lumMod val="50000"/>
                  </a:schemeClr>
                </a:solidFill>
                <a:latin typeface="Times New Roman" panose="02020603050405020304" pitchFamily="18" charset="0"/>
                <a:cs typeface="Times New Roman" panose="02020603050405020304" pitchFamily="18" charset="0"/>
              </a:rPr>
              <a:t>điện</a:t>
            </a:r>
            <a:r>
              <a:rPr lang="en-US" sz="11200" b="1" dirty="0">
                <a:solidFill>
                  <a:schemeClr val="accent4">
                    <a:lumMod val="50000"/>
                  </a:schemeClr>
                </a:solidFill>
                <a:latin typeface="Times New Roman" panose="02020603050405020304" pitchFamily="18" charset="0"/>
                <a:cs typeface="Times New Roman" panose="02020603050405020304" pitchFamily="18" charset="0"/>
              </a:rPr>
              <a:t> </a:t>
            </a:r>
            <a:r>
              <a:rPr lang="en-US" sz="11200" b="1" dirty="0" err="1">
                <a:solidFill>
                  <a:schemeClr val="accent4">
                    <a:lumMod val="50000"/>
                  </a:schemeClr>
                </a:solidFill>
                <a:latin typeface="Times New Roman" panose="02020603050405020304" pitchFamily="18" charset="0"/>
                <a:cs typeface="Times New Roman" panose="02020603050405020304" pitchFamily="18" charset="0"/>
              </a:rPr>
              <a:t>dân</a:t>
            </a:r>
            <a:r>
              <a:rPr lang="en-US" sz="11200" b="1" dirty="0">
                <a:solidFill>
                  <a:schemeClr val="accent4">
                    <a:lumMod val="50000"/>
                  </a:schemeClr>
                </a:solidFill>
                <a:latin typeface="Times New Roman" panose="02020603050405020304" pitchFamily="18" charset="0"/>
                <a:cs typeface="Times New Roman" panose="02020603050405020304" pitchFamily="18" charset="0"/>
              </a:rPr>
              <a:t> </a:t>
            </a:r>
            <a:r>
              <a:rPr lang="en-US" sz="11200" b="1" dirty="0" err="1">
                <a:solidFill>
                  <a:schemeClr val="accent4">
                    <a:lumMod val="50000"/>
                  </a:schemeClr>
                </a:solidFill>
                <a:latin typeface="Times New Roman" panose="02020603050405020304" pitchFamily="18" charset="0"/>
                <a:cs typeface="Times New Roman" panose="02020603050405020304" pitchFamily="18" charset="0"/>
              </a:rPr>
              <a:t>dụng</a:t>
            </a:r>
            <a:r>
              <a:rPr lang="en-US" sz="11200" b="1" dirty="0">
                <a:solidFill>
                  <a:schemeClr val="accent4">
                    <a:lumMod val="50000"/>
                  </a:schemeClr>
                </a:solidFill>
                <a:latin typeface="Times New Roman" panose="02020603050405020304" pitchFamily="18" charset="0"/>
                <a:cs typeface="Times New Roman" panose="02020603050405020304" pitchFamily="18" charset="0"/>
              </a:rPr>
              <a:t>:</a:t>
            </a:r>
            <a:r>
              <a:rPr lang="en-US" sz="11200" dirty="0">
                <a:solidFill>
                  <a:schemeClr val="accent4">
                    <a:lumMod val="50000"/>
                  </a:schemeClr>
                </a:solidFill>
                <a:latin typeface="Times New Roman" panose="02020603050405020304" pitchFamily="18" charset="0"/>
                <a:cs typeface="Times New Roman" panose="02020603050405020304" pitchFamily="18" charset="0"/>
              </a:rPr>
              <a:t> </a:t>
            </a:r>
            <a:r>
              <a:rPr lang="en-US" sz="11200" dirty="0" err="1">
                <a:solidFill>
                  <a:schemeClr val="accent4">
                    <a:lumMod val="50000"/>
                  </a:schemeClr>
                </a:solidFill>
                <a:latin typeface="Times New Roman" panose="02020603050405020304" pitchFamily="18" charset="0"/>
                <a:cs typeface="Times New Roman" panose="02020603050405020304" pitchFamily="18" charset="0"/>
              </a:rPr>
              <a:t>gắn</a:t>
            </a:r>
            <a:r>
              <a:rPr lang="en-US" sz="11200" dirty="0">
                <a:solidFill>
                  <a:schemeClr val="accent4">
                    <a:lumMod val="50000"/>
                  </a:schemeClr>
                </a:solidFill>
                <a:latin typeface="Times New Roman" panose="02020603050405020304" pitchFamily="18" charset="0"/>
                <a:cs typeface="Times New Roman" panose="02020603050405020304" pitchFamily="18" charset="0"/>
              </a:rPr>
              <a:t> </a:t>
            </a:r>
            <a:r>
              <a:rPr lang="en-US" sz="11200" dirty="0" err="1">
                <a:solidFill>
                  <a:schemeClr val="accent4">
                    <a:lumMod val="50000"/>
                  </a:schemeClr>
                </a:solidFill>
                <a:latin typeface="Times New Roman" panose="02020603050405020304" pitchFamily="18" charset="0"/>
                <a:cs typeface="Times New Roman" panose="02020603050405020304" pitchFamily="18" charset="0"/>
              </a:rPr>
              <a:t>liền</a:t>
            </a:r>
            <a:r>
              <a:rPr lang="en-US" sz="11200" dirty="0">
                <a:solidFill>
                  <a:schemeClr val="accent4">
                    <a:lumMod val="50000"/>
                  </a:schemeClr>
                </a:solidFill>
                <a:latin typeface="Times New Roman" panose="02020603050405020304" pitchFamily="18" charset="0"/>
                <a:cs typeface="Times New Roman" panose="02020603050405020304" pitchFamily="18" charset="0"/>
              </a:rPr>
              <a:t> </a:t>
            </a:r>
            <a:r>
              <a:rPr lang="en-US" sz="11200" dirty="0" err="1">
                <a:solidFill>
                  <a:schemeClr val="accent4">
                    <a:lumMod val="50000"/>
                  </a:schemeClr>
                </a:solidFill>
                <a:latin typeface="Times New Roman" panose="02020603050405020304" pitchFamily="18" charset="0"/>
                <a:cs typeface="Times New Roman" panose="02020603050405020304" pitchFamily="18" charset="0"/>
              </a:rPr>
              <a:t>với</a:t>
            </a:r>
            <a:r>
              <a:rPr lang="en-US" sz="11200" dirty="0">
                <a:solidFill>
                  <a:schemeClr val="accent4">
                    <a:lumMod val="50000"/>
                  </a:schemeClr>
                </a:solidFill>
                <a:latin typeface="Times New Roman" panose="02020603050405020304" pitchFamily="18" charset="0"/>
                <a:cs typeface="Times New Roman" panose="02020603050405020304" pitchFamily="18" charset="0"/>
              </a:rPr>
              <a:t> </a:t>
            </a:r>
            <a:r>
              <a:rPr lang="en-US" sz="11200" dirty="0" err="1">
                <a:solidFill>
                  <a:schemeClr val="accent4">
                    <a:lumMod val="50000"/>
                  </a:schemeClr>
                </a:solidFill>
                <a:latin typeface="Times New Roman" panose="02020603050405020304" pitchFamily="18" charset="0"/>
                <a:cs typeface="Times New Roman" panose="02020603050405020304" pitchFamily="18" charset="0"/>
              </a:rPr>
              <a:t>lắp</a:t>
            </a:r>
            <a:r>
              <a:rPr lang="en-US" sz="11200" dirty="0">
                <a:solidFill>
                  <a:schemeClr val="accent4">
                    <a:lumMod val="50000"/>
                  </a:schemeClr>
                </a:solidFill>
                <a:latin typeface="Times New Roman" panose="02020603050405020304" pitchFamily="18" charset="0"/>
                <a:cs typeface="Times New Roman" panose="02020603050405020304" pitchFamily="18" charset="0"/>
              </a:rPr>
              <a:t> </a:t>
            </a:r>
            <a:r>
              <a:rPr lang="en-US" sz="11200" dirty="0" err="1">
                <a:solidFill>
                  <a:schemeClr val="accent4">
                    <a:lumMod val="50000"/>
                  </a:schemeClr>
                </a:solidFill>
                <a:latin typeface="Times New Roman" panose="02020603050405020304" pitchFamily="18" charset="0"/>
                <a:cs typeface="Times New Roman" panose="02020603050405020304" pitchFamily="18" charset="0"/>
              </a:rPr>
              <a:t>đặt</a:t>
            </a:r>
            <a:r>
              <a:rPr lang="en-US" sz="11200" dirty="0">
                <a:solidFill>
                  <a:schemeClr val="accent4">
                    <a:lumMod val="50000"/>
                  </a:schemeClr>
                </a:solidFill>
                <a:latin typeface="Times New Roman" panose="02020603050405020304" pitchFamily="18" charset="0"/>
                <a:cs typeface="Times New Roman" panose="02020603050405020304" pitchFamily="18" charset="0"/>
              </a:rPr>
              <a:t>, </a:t>
            </a:r>
            <a:r>
              <a:rPr lang="en-US" sz="11200" dirty="0" err="1">
                <a:solidFill>
                  <a:schemeClr val="accent4">
                    <a:lumMod val="50000"/>
                  </a:schemeClr>
                </a:solidFill>
                <a:latin typeface="Times New Roman" panose="02020603050405020304" pitchFamily="18" charset="0"/>
                <a:cs typeface="Times New Roman" panose="02020603050405020304" pitchFamily="18" charset="0"/>
              </a:rPr>
              <a:t>bảo</a:t>
            </a:r>
            <a:r>
              <a:rPr lang="en-US" sz="11200" dirty="0">
                <a:solidFill>
                  <a:schemeClr val="accent4">
                    <a:lumMod val="50000"/>
                  </a:schemeClr>
                </a:solidFill>
                <a:latin typeface="Times New Roman" panose="02020603050405020304" pitchFamily="18" charset="0"/>
                <a:cs typeface="Times New Roman" panose="02020603050405020304" pitchFamily="18" charset="0"/>
              </a:rPr>
              <a:t> </a:t>
            </a:r>
            <a:r>
              <a:rPr lang="en-US" sz="11200" dirty="0" err="1">
                <a:solidFill>
                  <a:schemeClr val="accent4">
                    <a:lumMod val="50000"/>
                  </a:schemeClr>
                </a:solidFill>
                <a:latin typeface="Times New Roman" panose="02020603050405020304" pitchFamily="18" charset="0"/>
                <a:cs typeface="Times New Roman" panose="02020603050405020304" pitchFamily="18" charset="0"/>
              </a:rPr>
              <a:t>trì</a:t>
            </a:r>
            <a:r>
              <a:rPr lang="en-US" sz="11200" dirty="0">
                <a:solidFill>
                  <a:schemeClr val="accent4">
                    <a:lumMod val="50000"/>
                  </a:schemeClr>
                </a:solidFill>
                <a:latin typeface="Times New Roman" panose="02020603050405020304" pitchFamily="18" charset="0"/>
                <a:cs typeface="Times New Roman" panose="02020603050405020304" pitchFamily="18" charset="0"/>
              </a:rPr>
              <a:t>, </a:t>
            </a:r>
            <a:r>
              <a:rPr lang="en-US" sz="11200" dirty="0" err="1">
                <a:solidFill>
                  <a:schemeClr val="accent4">
                    <a:lumMod val="50000"/>
                  </a:schemeClr>
                </a:solidFill>
                <a:latin typeface="Times New Roman" panose="02020603050405020304" pitchFamily="18" charset="0"/>
                <a:cs typeface="Times New Roman" panose="02020603050405020304" pitchFamily="18" charset="0"/>
              </a:rPr>
              <a:t>sửa</a:t>
            </a:r>
            <a:r>
              <a:rPr lang="en-US" sz="11200" dirty="0">
                <a:solidFill>
                  <a:schemeClr val="accent4">
                    <a:lumMod val="50000"/>
                  </a:schemeClr>
                </a:solidFill>
                <a:latin typeface="Times New Roman" panose="02020603050405020304" pitchFamily="18" charset="0"/>
                <a:cs typeface="Times New Roman" panose="02020603050405020304" pitchFamily="18" charset="0"/>
              </a:rPr>
              <a:t> </a:t>
            </a:r>
            <a:r>
              <a:rPr lang="en-US" sz="11200" dirty="0" err="1">
                <a:solidFill>
                  <a:schemeClr val="accent4">
                    <a:lumMod val="50000"/>
                  </a:schemeClr>
                </a:solidFill>
                <a:latin typeface="Times New Roman" panose="02020603050405020304" pitchFamily="18" charset="0"/>
                <a:cs typeface="Times New Roman" panose="02020603050405020304" pitchFamily="18" charset="0"/>
              </a:rPr>
              <a:t>chữa</a:t>
            </a:r>
            <a:r>
              <a:rPr lang="en-US" sz="11200" dirty="0">
                <a:solidFill>
                  <a:schemeClr val="accent4">
                    <a:lumMod val="50000"/>
                  </a:schemeClr>
                </a:solidFill>
                <a:latin typeface="Times New Roman" panose="02020603050405020304" pitchFamily="18" charset="0"/>
                <a:cs typeface="Times New Roman" panose="02020603050405020304" pitchFamily="18" charset="0"/>
              </a:rPr>
              <a:t> </a:t>
            </a:r>
            <a:r>
              <a:rPr lang="en-US" sz="11200" dirty="0" err="1">
                <a:solidFill>
                  <a:schemeClr val="accent4">
                    <a:lumMod val="50000"/>
                  </a:schemeClr>
                </a:solidFill>
                <a:latin typeface="Times New Roman" panose="02020603050405020304" pitchFamily="18" charset="0"/>
                <a:cs typeface="Times New Roman" panose="02020603050405020304" pitchFamily="18" charset="0"/>
              </a:rPr>
              <a:t>hệ</a:t>
            </a:r>
            <a:r>
              <a:rPr lang="en-US" sz="11200" dirty="0">
                <a:solidFill>
                  <a:schemeClr val="accent4">
                    <a:lumMod val="50000"/>
                  </a:schemeClr>
                </a:solidFill>
                <a:latin typeface="Times New Roman" panose="02020603050405020304" pitchFamily="18" charset="0"/>
                <a:cs typeface="Times New Roman" panose="02020603050405020304" pitchFamily="18" charset="0"/>
              </a:rPr>
              <a:t> </a:t>
            </a:r>
            <a:r>
              <a:rPr lang="en-US" sz="11200" dirty="0" err="1">
                <a:solidFill>
                  <a:schemeClr val="accent4">
                    <a:lumMod val="50000"/>
                  </a:schemeClr>
                </a:solidFill>
                <a:latin typeface="Times New Roman" panose="02020603050405020304" pitchFamily="18" charset="0"/>
                <a:cs typeface="Times New Roman" panose="02020603050405020304" pitchFamily="18" charset="0"/>
              </a:rPr>
              <a:t>thống</a:t>
            </a:r>
            <a:r>
              <a:rPr lang="en-US" sz="11200" dirty="0">
                <a:solidFill>
                  <a:schemeClr val="accent4">
                    <a:lumMod val="50000"/>
                  </a:schemeClr>
                </a:solidFill>
                <a:latin typeface="Times New Roman" panose="02020603050405020304" pitchFamily="18" charset="0"/>
                <a:cs typeface="Times New Roman" panose="02020603050405020304" pitchFamily="18" charset="0"/>
              </a:rPr>
              <a:t> </a:t>
            </a:r>
            <a:r>
              <a:rPr lang="en-US" sz="11200" dirty="0" err="1">
                <a:solidFill>
                  <a:schemeClr val="accent4">
                    <a:lumMod val="50000"/>
                  </a:schemeClr>
                </a:solidFill>
                <a:latin typeface="Times New Roman" panose="02020603050405020304" pitchFamily="18" charset="0"/>
                <a:cs typeface="Times New Roman" panose="02020603050405020304" pitchFamily="18" charset="0"/>
              </a:rPr>
              <a:t>điện</a:t>
            </a:r>
            <a:r>
              <a:rPr lang="en-US" sz="11200" dirty="0">
                <a:solidFill>
                  <a:schemeClr val="accent4">
                    <a:lumMod val="50000"/>
                  </a:schemeClr>
                </a:solidFill>
                <a:latin typeface="Times New Roman" panose="02020603050405020304" pitchFamily="18" charset="0"/>
                <a:cs typeface="Times New Roman" panose="02020603050405020304" pitchFamily="18" charset="0"/>
              </a:rPr>
              <a:t> </a:t>
            </a:r>
            <a:r>
              <a:rPr lang="en-US" sz="11200" dirty="0" err="1">
                <a:solidFill>
                  <a:schemeClr val="accent4">
                    <a:lumMod val="50000"/>
                  </a:schemeClr>
                </a:solidFill>
                <a:latin typeface="Times New Roman" panose="02020603050405020304" pitchFamily="18" charset="0"/>
                <a:cs typeface="Times New Roman" panose="02020603050405020304" pitchFamily="18" charset="0"/>
              </a:rPr>
              <a:t>và</a:t>
            </a:r>
            <a:r>
              <a:rPr lang="en-US" sz="11200" dirty="0">
                <a:solidFill>
                  <a:schemeClr val="accent4">
                    <a:lumMod val="50000"/>
                  </a:schemeClr>
                </a:solidFill>
                <a:latin typeface="Times New Roman" panose="02020603050405020304" pitchFamily="18" charset="0"/>
                <a:cs typeface="Times New Roman" panose="02020603050405020304" pitchFamily="18" charset="0"/>
              </a:rPr>
              <a:t> </a:t>
            </a:r>
            <a:r>
              <a:rPr lang="en-US" sz="11200" dirty="0" err="1">
                <a:solidFill>
                  <a:schemeClr val="accent4">
                    <a:lumMod val="50000"/>
                  </a:schemeClr>
                </a:solidFill>
                <a:latin typeface="Times New Roman" panose="02020603050405020304" pitchFamily="18" charset="0"/>
                <a:cs typeface="Times New Roman" panose="02020603050405020304" pitchFamily="18" charset="0"/>
              </a:rPr>
              <a:t>các</a:t>
            </a:r>
            <a:r>
              <a:rPr lang="en-US" sz="11200" dirty="0">
                <a:solidFill>
                  <a:schemeClr val="accent4">
                    <a:lumMod val="50000"/>
                  </a:schemeClr>
                </a:solidFill>
                <a:latin typeface="Times New Roman" panose="02020603050405020304" pitchFamily="18" charset="0"/>
                <a:cs typeface="Times New Roman" panose="02020603050405020304" pitchFamily="18" charset="0"/>
              </a:rPr>
              <a:t> </a:t>
            </a:r>
            <a:r>
              <a:rPr lang="en-US" sz="11200" dirty="0" err="1">
                <a:solidFill>
                  <a:schemeClr val="accent4">
                    <a:lumMod val="50000"/>
                  </a:schemeClr>
                </a:solidFill>
                <a:latin typeface="Times New Roman" panose="02020603050405020304" pitchFamily="18" charset="0"/>
                <a:cs typeface="Times New Roman" panose="02020603050405020304" pitchFamily="18" charset="0"/>
              </a:rPr>
              <a:t>đồ</a:t>
            </a:r>
            <a:r>
              <a:rPr lang="en-US" sz="11200" dirty="0">
                <a:solidFill>
                  <a:schemeClr val="accent4">
                    <a:lumMod val="50000"/>
                  </a:schemeClr>
                </a:solidFill>
                <a:latin typeface="Times New Roman" panose="02020603050405020304" pitchFamily="18" charset="0"/>
                <a:cs typeface="Times New Roman" panose="02020603050405020304" pitchFamily="18" charset="0"/>
              </a:rPr>
              <a:t> </a:t>
            </a:r>
            <a:r>
              <a:rPr lang="en-US" sz="11200" dirty="0" err="1">
                <a:solidFill>
                  <a:schemeClr val="accent4">
                    <a:lumMod val="50000"/>
                  </a:schemeClr>
                </a:solidFill>
                <a:latin typeface="Times New Roman" panose="02020603050405020304" pitchFamily="18" charset="0"/>
                <a:cs typeface="Times New Roman" panose="02020603050405020304" pitchFamily="18" charset="0"/>
              </a:rPr>
              <a:t>điện</a:t>
            </a:r>
            <a:r>
              <a:rPr lang="en-US" sz="11200" dirty="0">
                <a:solidFill>
                  <a:schemeClr val="accent4">
                    <a:lumMod val="50000"/>
                  </a:schemeClr>
                </a:solidFill>
                <a:latin typeface="Times New Roman" panose="02020603050405020304" pitchFamily="18" charset="0"/>
                <a:cs typeface="Times New Roman" panose="02020603050405020304" pitchFamily="18" charset="0"/>
              </a:rPr>
              <a:t> </a:t>
            </a:r>
            <a:r>
              <a:rPr lang="en-US" sz="11200" dirty="0" err="1">
                <a:solidFill>
                  <a:schemeClr val="accent4">
                    <a:lumMod val="50000"/>
                  </a:schemeClr>
                </a:solidFill>
                <a:latin typeface="Times New Roman" panose="02020603050405020304" pitchFamily="18" charset="0"/>
                <a:cs typeface="Times New Roman" panose="02020603050405020304" pitchFamily="18" charset="0"/>
              </a:rPr>
              <a:t>trong</a:t>
            </a:r>
            <a:r>
              <a:rPr lang="en-US" sz="11200" dirty="0">
                <a:solidFill>
                  <a:schemeClr val="accent4">
                    <a:lumMod val="50000"/>
                  </a:schemeClr>
                </a:solidFill>
                <a:latin typeface="Times New Roman" panose="02020603050405020304" pitchFamily="18" charset="0"/>
                <a:cs typeface="Times New Roman" panose="02020603050405020304" pitchFamily="18" charset="0"/>
              </a:rPr>
              <a:t> </a:t>
            </a:r>
            <a:r>
              <a:rPr lang="en-US" sz="11200" dirty="0" err="1">
                <a:solidFill>
                  <a:schemeClr val="accent4">
                    <a:lumMod val="50000"/>
                  </a:schemeClr>
                </a:solidFill>
                <a:latin typeface="Times New Roman" panose="02020603050405020304" pitchFamily="18" charset="0"/>
                <a:cs typeface="Times New Roman" panose="02020603050405020304" pitchFamily="18" charset="0"/>
              </a:rPr>
              <a:t>nhà</a:t>
            </a:r>
            <a:r>
              <a:rPr lang="en-US" sz="11200" dirty="0">
                <a:solidFill>
                  <a:schemeClr val="accent4">
                    <a:lumMod val="50000"/>
                  </a:schemeClr>
                </a:solidFill>
                <a:latin typeface="Times New Roman" panose="02020603050405020304" pitchFamily="18" charset="0"/>
                <a:cs typeface="Times New Roman" panose="02020603050405020304" pitchFamily="18" charset="0"/>
              </a:rPr>
              <a:t>.</a:t>
            </a:r>
            <a:endParaRPr lang="vi-VN" sz="11200" dirty="0">
              <a:solidFill>
                <a:schemeClr val="accent4">
                  <a:lumMod val="50000"/>
                </a:schemeClr>
              </a:solidFill>
              <a:latin typeface="Times New Roman" panose="02020603050405020304" pitchFamily="18" charset="0"/>
              <a:cs typeface="Times New Roman" panose="02020603050405020304" pitchFamily="18" charset="0"/>
            </a:endParaRPr>
          </a:p>
          <a:p>
            <a:pPr marL="0" indent="0">
              <a:buNone/>
            </a:pPr>
            <a:endParaRPr lang="vi-V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0289" y="653144"/>
            <a:ext cx="2934663" cy="275939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954" y="671473"/>
            <a:ext cx="2919046" cy="275939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0290" y="3430865"/>
            <a:ext cx="2934664" cy="32928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66" y="3412534"/>
            <a:ext cx="3258224" cy="32928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4262" y="3449192"/>
            <a:ext cx="2889738" cy="3256192"/>
          </a:xfrm>
          <a:prstGeom prst="rect">
            <a:avLst/>
          </a:prstGeom>
        </p:spPr>
      </p:pic>
    </p:spTree>
    <p:extLst>
      <p:ext uri="{BB962C8B-B14F-4D97-AF65-F5344CB8AC3E}">
        <p14:creationId xmlns:p14="http://schemas.microsoft.com/office/powerpoint/2010/main" val="121718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914400"/>
            <a:ext cx="2133600" cy="821416"/>
          </a:xfrm>
        </p:spPr>
        <p:txBody>
          <a:bodyPr>
            <a:normAutofit fontScale="90000"/>
          </a:bodyPr>
          <a:lstStyle/>
          <a:p>
            <a:pPr marL="0" indent="0" algn="ctr">
              <a:buNone/>
            </a:pPr>
            <a:r>
              <a:rPr lang="vi-VN" sz="4000" b="1" dirty="0">
                <a:solidFill>
                  <a:srgbClr val="FF0000"/>
                </a:solidFill>
                <a:latin typeface="Times New Roman" panose="02020603050405020304" pitchFamily="18" charset="0"/>
                <a:cs typeface="Times New Roman" panose="02020603050405020304" pitchFamily="18" charset="0"/>
              </a:rPr>
              <a:t>DẶN DÒ</a:t>
            </a:r>
          </a:p>
        </p:txBody>
      </p:sp>
      <p:sp>
        <p:nvSpPr>
          <p:cNvPr id="3" name="Content Placeholder 2"/>
          <p:cNvSpPr>
            <a:spLocks noGrp="1"/>
          </p:cNvSpPr>
          <p:nvPr>
            <p:ph sz="quarter" idx="13"/>
          </p:nvPr>
        </p:nvSpPr>
        <p:spPr>
          <a:xfrm>
            <a:off x="1695743" y="1905000"/>
            <a:ext cx="5715000" cy="1676400"/>
          </a:xfrm>
        </p:spPr>
        <p:txBody>
          <a:bodyPr>
            <a:normAutofit/>
          </a:bodyPr>
          <a:lstStyle/>
          <a:p>
            <a:pPr marL="0" indent="0" algn="just">
              <a:buNone/>
            </a:pPr>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cũ</a:t>
            </a:r>
            <a:endParaRPr lang="en-US" sz="4400" dirty="0">
              <a:latin typeface="Times New Roman" panose="02020603050405020304" pitchFamily="18" charset="0"/>
              <a:cs typeface="Times New Roman" panose="02020603050405020304" pitchFamily="18" charset="0"/>
            </a:endParaRPr>
          </a:p>
          <a:p>
            <a:pPr marL="0" indent="0" algn="just">
              <a:buNone/>
            </a:pPr>
            <a:r>
              <a:rPr lang="en-US" sz="4400" dirty="0">
                <a:latin typeface="Times New Roman" panose="02020603050405020304" pitchFamily="18" charset="0"/>
                <a:cs typeface="Times New Roman" panose="02020603050405020304" pitchFamily="18" charset="0"/>
              </a:rPr>
              <a:t>2. </a:t>
            </a:r>
            <a:r>
              <a:rPr lang="en-US" sz="4400" dirty="0" err="1">
                <a:latin typeface="Times New Roman" panose="02020603050405020304" pitchFamily="18" charset="0"/>
                <a:cs typeface="Times New Roman" panose="02020603050405020304" pitchFamily="18" charset="0"/>
              </a:rPr>
              <a:t>Chuẩn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11</a:t>
            </a:r>
            <a:endParaRPr lang="vi-VN" sz="4400" dirty="0">
              <a:latin typeface="Times New Roman" panose="02020603050405020304" pitchFamily="18" charset="0"/>
              <a:cs typeface="Times New Roman" panose="02020603050405020304" pitchFamily="18" charset="0"/>
            </a:endParaRPr>
          </a:p>
          <a:p>
            <a:pPr marL="0" indent="0">
              <a:buNone/>
            </a:pPr>
            <a:endParaRPr lang="vi-VN" sz="4400" dirty="0"/>
          </a:p>
        </p:txBody>
      </p:sp>
    </p:spTree>
    <p:extLst>
      <p:ext uri="{BB962C8B-B14F-4D97-AF65-F5344CB8AC3E}">
        <p14:creationId xmlns:p14="http://schemas.microsoft.com/office/powerpoint/2010/main" val="1817902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3870" y="2466226"/>
            <a:ext cx="5566130" cy="1066892"/>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1000" y="3682396"/>
            <a:ext cx="609600" cy="60960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524000" y="3338945"/>
            <a:ext cx="609600" cy="6096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496291" y="4315598"/>
            <a:ext cx="609600" cy="609600"/>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86691" y="1281545"/>
            <a:ext cx="609600" cy="60960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048000" y="1233147"/>
            <a:ext cx="609600" cy="6096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410200" y="928347"/>
            <a:ext cx="609600" cy="609600"/>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722985" y="1295400"/>
            <a:ext cx="609600" cy="60960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620000" y="2770909"/>
            <a:ext cx="609600" cy="609600"/>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242530" y="4191000"/>
            <a:ext cx="609600" cy="609600"/>
          </a:xfrm>
          <a:prstGeom prst="rect">
            <a:avLst/>
          </a:prstGeom>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82279" y="4925198"/>
            <a:ext cx="609600" cy="609600"/>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643879" y="5229998"/>
            <a:ext cx="609600" cy="609600"/>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043612" y="5396345"/>
            <a:ext cx="609600" cy="609600"/>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43345" y="5929652"/>
            <a:ext cx="609600" cy="609600"/>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77091" y="3581400"/>
            <a:ext cx="609600" cy="609600"/>
          </a:xfrm>
          <a:prstGeom prst="rect">
            <a:avLst/>
          </a:prstGeom>
        </p:spPr>
      </p:pic>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58981" y="2514600"/>
            <a:ext cx="609600" cy="609600"/>
          </a:xfrm>
          <a:prstGeom prst="rect">
            <a:avLst/>
          </a:prstGeom>
        </p:spPr>
      </p:pic>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06053" y="866002"/>
            <a:ext cx="609600" cy="609600"/>
          </a:xfrm>
          <a:prstGeom prst="rect">
            <a:avLst/>
          </a:prstGeom>
        </p:spPr>
      </p:pic>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119746" y="401829"/>
            <a:ext cx="609600" cy="609600"/>
          </a:xfrm>
          <a:prstGeom prst="rect">
            <a:avLst/>
          </a:prstGeom>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399659" y="471147"/>
            <a:ext cx="609600" cy="609600"/>
          </a:xfrm>
          <a:prstGeom prst="rect">
            <a:avLst/>
          </a:prstGeom>
        </p:spPr>
      </p:pic>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800600" y="5340834"/>
            <a:ext cx="609600" cy="609600"/>
          </a:xfrm>
          <a:prstGeom prst="rect">
            <a:avLst/>
          </a:prstGeom>
        </p:spPr>
      </p:pic>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324734" y="5839598"/>
            <a:ext cx="609600" cy="609600"/>
          </a:xfrm>
          <a:prstGeom prst="rect">
            <a:avLst/>
          </a:prstGeom>
        </p:spPr>
      </p:pic>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848868" y="5527778"/>
            <a:ext cx="609600" cy="609600"/>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153668" y="1108270"/>
            <a:ext cx="609600" cy="609600"/>
          </a:xfrm>
          <a:prstGeom prst="rect">
            <a:avLst/>
          </a:prstGeom>
        </p:spPr>
      </p:pic>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068291" y="3276600"/>
            <a:ext cx="609600" cy="609600"/>
          </a:xfrm>
          <a:prstGeom prst="rect">
            <a:avLst/>
          </a:prstGeom>
        </p:spPr>
      </p:pic>
    </p:spTree>
    <p:extLst>
      <p:ext uri="{BB962C8B-B14F-4D97-AF65-F5344CB8AC3E}">
        <p14:creationId xmlns:p14="http://schemas.microsoft.com/office/powerpoint/2010/main" val="344703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repeatCount="indefinite"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repeatCount="indefinite"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repeatCount="indefinite"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31" presetClass="entr" presetSubtype="0" repeatCount="indefinite"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par>
                                <p:cTn id="35" presetID="31" presetClass="entr" presetSubtype="0" repeatCount="indefinite"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par>
                                <p:cTn id="41" presetID="31" presetClass="entr" presetSubtype="0" repeatCount="indefinite"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par>
                                <p:cTn id="47" presetID="31" presetClass="entr" presetSubtype="0" repeatCount="indefinite"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par>
                                <p:cTn id="53" presetID="31" presetClass="entr" presetSubtype="0" repeatCount="indefinite"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1000" fill="hold"/>
                                        <p:tgtEl>
                                          <p:spTgt spid="11"/>
                                        </p:tgtEl>
                                        <p:attrNameLst>
                                          <p:attrName>ppt_w</p:attrName>
                                        </p:attrNameLst>
                                      </p:cBhvr>
                                      <p:tavLst>
                                        <p:tav tm="0">
                                          <p:val>
                                            <p:fltVal val="0"/>
                                          </p:val>
                                        </p:tav>
                                        <p:tav tm="100000">
                                          <p:val>
                                            <p:strVal val="#ppt_w"/>
                                          </p:val>
                                        </p:tav>
                                      </p:tavLst>
                                    </p:anim>
                                    <p:anim calcmode="lin" valueType="num">
                                      <p:cBhvr>
                                        <p:cTn id="56" dur="1000" fill="hold"/>
                                        <p:tgtEl>
                                          <p:spTgt spid="11"/>
                                        </p:tgtEl>
                                        <p:attrNameLst>
                                          <p:attrName>ppt_h</p:attrName>
                                        </p:attrNameLst>
                                      </p:cBhvr>
                                      <p:tavLst>
                                        <p:tav tm="0">
                                          <p:val>
                                            <p:fltVal val="0"/>
                                          </p:val>
                                        </p:tav>
                                        <p:tav tm="100000">
                                          <p:val>
                                            <p:strVal val="#ppt_h"/>
                                          </p:val>
                                        </p:tav>
                                      </p:tavLst>
                                    </p:anim>
                                    <p:anim calcmode="lin" valueType="num">
                                      <p:cBhvr>
                                        <p:cTn id="57" dur="1000" fill="hold"/>
                                        <p:tgtEl>
                                          <p:spTgt spid="11"/>
                                        </p:tgtEl>
                                        <p:attrNameLst>
                                          <p:attrName>style.rotation</p:attrName>
                                        </p:attrNameLst>
                                      </p:cBhvr>
                                      <p:tavLst>
                                        <p:tav tm="0">
                                          <p:val>
                                            <p:fltVal val="90"/>
                                          </p:val>
                                        </p:tav>
                                        <p:tav tm="100000">
                                          <p:val>
                                            <p:fltVal val="0"/>
                                          </p:val>
                                        </p:tav>
                                      </p:tavLst>
                                    </p:anim>
                                    <p:animEffect transition="in" filter="fade">
                                      <p:cBhvr>
                                        <p:cTn id="58" dur="1000"/>
                                        <p:tgtEl>
                                          <p:spTgt spid="11"/>
                                        </p:tgtEl>
                                      </p:cBhvr>
                                    </p:animEffect>
                                  </p:childTnLst>
                                </p:cTn>
                              </p:par>
                              <p:par>
                                <p:cTn id="59" presetID="31" presetClass="entr" presetSubtype="0" repeatCount="indefinite"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1000" fill="hold"/>
                                        <p:tgtEl>
                                          <p:spTgt spid="12"/>
                                        </p:tgtEl>
                                        <p:attrNameLst>
                                          <p:attrName>ppt_w</p:attrName>
                                        </p:attrNameLst>
                                      </p:cBhvr>
                                      <p:tavLst>
                                        <p:tav tm="0">
                                          <p:val>
                                            <p:fltVal val="0"/>
                                          </p:val>
                                        </p:tav>
                                        <p:tav tm="100000">
                                          <p:val>
                                            <p:strVal val="#ppt_w"/>
                                          </p:val>
                                        </p:tav>
                                      </p:tavLst>
                                    </p:anim>
                                    <p:anim calcmode="lin" valueType="num">
                                      <p:cBhvr>
                                        <p:cTn id="62" dur="1000" fill="hold"/>
                                        <p:tgtEl>
                                          <p:spTgt spid="12"/>
                                        </p:tgtEl>
                                        <p:attrNameLst>
                                          <p:attrName>ppt_h</p:attrName>
                                        </p:attrNameLst>
                                      </p:cBhvr>
                                      <p:tavLst>
                                        <p:tav tm="0">
                                          <p:val>
                                            <p:fltVal val="0"/>
                                          </p:val>
                                        </p:tav>
                                        <p:tav tm="100000">
                                          <p:val>
                                            <p:strVal val="#ppt_h"/>
                                          </p:val>
                                        </p:tav>
                                      </p:tavLst>
                                    </p:anim>
                                    <p:anim calcmode="lin" valueType="num">
                                      <p:cBhvr>
                                        <p:cTn id="63" dur="1000" fill="hold"/>
                                        <p:tgtEl>
                                          <p:spTgt spid="12"/>
                                        </p:tgtEl>
                                        <p:attrNameLst>
                                          <p:attrName>style.rotation</p:attrName>
                                        </p:attrNameLst>
                                      </p:cBhvr>
                                      <p:tavLst>
                                        <p:tav tm="0">
                                          <p:val>
                                            <p:fltVal val="90"/>
                                          </p:val>
                                        </p:tav>
                                        <p:tav tm="100000">
                                          <p:val>
                                            <p:fltVal val="0"/>
                                          </p:val>
                                        </p:tav>
                                      </p:tavLst>
                                    </p:anim>
                                    <p:animEffect transition="in" filter="fade">
                                      <p:cBhvr>
                                        <p:cTn id="64" dur="1000"/>
                                        <p:tgtEl>
                                          <p:spTgt spid="12"/>
                                        </p:tgtEl>
                                      </p:cBhvr>
                                    </p:animEffect>
                                  </p:childTnLst>
                                </p:cTn>
                              </p:par>
                              <p:par>
                                <p:cTn id="65" presetID="31" presetClass="entr" presetSubtype="0" repeatCount="indefinite"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1000" fill="hold"/>
                                        <p:tgtEl>
                                          <p:spTgt spid="13"/>
                                        </p:tgtEl>
                                        <p:attrNameLst>
                                          <p:attrName>ppt_w</p:attrName>
                                        </p:attrNameLst>
                                      </p:cBhvr>
                                      <p:tavLst>
                                        <p:tav tm="0">
                                          <p:val>
                                            <p:fltVal val="0"/>
                                          </p:val>
                                        </p:tav>
                                        <p:tav tm="100000">
                                          <p:val>
                                            <p:strVal val="#ppt_w"/>
                                          </p:val>
                                        </p:tav>
                                      </p:tavLst>
                                    </p:anim>
                                    <p:anim calcmode="lin" valueType="num">
                                      <p:cBhvr>
                                        <p:cTn id="68" dur="1000" fill="hold"/>
                                        <p:tgtEl>
                                          <p:spTgt spid="13"/>
                                        </p:tgtEl>
                                        <p:attrNameLst>
                                          <p:attrName>ppt_h</p:attrName>
                                        </p:attrNameLst>
                                      </p:cBhvr>
                                      <p:tavLst>
                                        <p:tav tm="0">
                                          <p:val>
                                            <p:fltVal val="0"/>
                                          </p:val>
                                        </p:tav>
                                        <p:tav tm="100000">
                                          <p:val>
                                            <p:strVal val="#ppt_h"/>
                                          </p:val>
                                        </p:tav>
                                      </p:tavLst>
                                    </p:anim>
                                    <p:anim calcmode="lin" valueType="num">
                                      <p:cBhvr>
                                        <p:cTn id="69" dur="1000" fill="hold"/>
                                        <p:tgtEl>
                                          <p:spTgt spid="13"/>
                                        </p:tgtEl>
                                        <p:attrNameLst>
                                          <p:attrName>style.rotation</p:attrName>
                                        </p:attrNameLst>
                                      </p:cBhvr>
                                      <p:tavLst>
                                        <p:tav tm="0">
                                          <p:val>
                                            <p:fltVal val="90"/>
                                          </p:val>
                                        </p:tav>
                                        <p:tav tm="100000">
                                          <p:val>
                                            <p:fltVal val="0"/>
                                          </p:val>
                                        </p:tav>
                                      </p:tavLst>
                                    </p:anim>
                                    <p:animEffect transition="in" filter="fade">
                                      <p:cBhvr>
                                        <p:cTn id="70" dur="1000"/>
                                        <p:tgtEl>
                                          <p:spTgt spid="13"/>
                                        </p:tgtEl>
                                      </p:cBhvr>
                                    </p:animEffect>
                                  </p:childTnLst>
                                </p:cTn>
                              </p:par>
                              <p:par>
                                <p:cTn id="71" presetID="31" presetClass="entr" presetSubtype="0" repeatCount="indefinite"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1000" fill="hold"/>
                                        <p:tgtEl>
                                          <p:spTgt spid="14"/>
                                        </p:tgtEl>
                                        <p:attrNameLst>
                                          <p:attrName>ppt_w</p:attrName>
                                        </p:attrNameLst>
                                      </p:cBhvr>
                                      <p:tavLst>
                                        <p:tav tm="0">
                                          <p:val>
                                            <p:fltVal val="0"/>
                                          </p:val>
                                        </p:tav>
                                        <p:tav tm="100000">
                                          <p:val>
                                            <p:strVal val="#ppt_w"/>
                                          </p:val>
                                        </p:tav>
                                      </p:tavLst>
                                    </p:anim>
                                    <p:anim calcmode="lin" valueType="num">
                                      <p:cBhvr>
                                        <p:cTn id="74" dur="1000" fill="hold"/>
                                        <p:tgtEl>
                                          <p:spTgt spid="14"/>
                                        </p:tgtEl>
                                        <p:attrNameLst>
                                          <p:attrName>ppt_h</p:attrName>
                                        </p:attrNameLst>
                                      </p:cBhvr>
                                      <p:tavLst>
                                        <p:tav tm="0">
                                          <p:val>
                                            <p:fltVal val="0"/>
                                          </p:val>
                                        </p:tav>
                                        <p:tav tm="100000">
                                          <p:val>
                                            <p:strVal val="#ppt_h"/>
                                          </p:val>
                                        </p:tav>
                                      </p:tavLst>
                                    </p:anim>
                                    <p:anim calcmode="lin" valueType="num">
                                      <p:cBhvr>
                                        <p:cTn id="75" dur="1000" fill="hold"/>
                                        <p:tgtEl>
                                          <p:spTgt spid="14"/>
                                        </p:tgtEl>
                                        <p:attrNameLst>
                                          <p:attrName>style.rotation</p:attrName>
                                        </p:attrNameLst>
                                      </p:cBhvr>
                                      <p:tavLst>
                                        <p:tav tm="0">
                                          <p:val>
                                            <p:fltVal val="90"/>
                                          </p:val>
                                        </p:tav>
                                        <p:tav tm="100000">
                                          <p:val>
                                            <p:fltVal val="0"/>
                                          </p:val>
                                        </p:tav>
                                      </p:tavLst>
                                    </p:anim>
                                    <p:animEffect transition="in" filter="fade">
                                      <p:cBhvr>
                                        <p:cTn id="76" dur="1000"/>
                                        <p:tgtEl>
                                          <p:spTgt spid="14"/>
                                        </p:tgtEl>
                                      </p:cBhvr>
                                    </p:animEffect>
                                  </p:childTnLst>
                                </p:cTn>
                              </p:par>
                              <p:par>
                                <p:cTn id="77" presetID="31" presetClass="entr" presetSubtype="0" repeatCount="indefinite"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1000" fill="hold"/>
                                        <p:tgtEl>
                                          <p:spTgt spid="15"/>
                                        </p:tgtEl>
                                        <p:attrNameLst>
                                          <p:attrName>ppt_w</p:attrName>
                                        </p:attrNameLst>
                                      </p:cBhvr>
                                      <p:tavLst>
                                        <p:tav tm="0">
                                          <p:val>
                                            <p:fltVal val="0"/>
                                          </p:val>
                                        </p:tav>
                                        <p:tav tm="100000">
                                          <p:val>
                                            <p:strVal val="#ppt_w"/>
                                          </p:val>
                                        </p:tav>
                                      </p:tavLst>
                                    </p:anim>
                                    <p:anim calcmode="lin" valueType="num">
                                      <p:cBhvr>
                                        <p:cTn id="80" dur="1000" fill="hold"/>
                                        <p:tgtEl>
                                          <p:spTgt spid="15"/>
                                        </p:tgtEl>
                                        <p:attrNameLst>
                                          <p:attrName>ppt_h</p:attrName>
                                        </p:attrNameLst>
                                      </p:cBhvr>
                                      <p:tavLst>
                                        <p:tav tm="0">
                                          <p:val>
                                            <p:fltVal val="0"/>
                                          </p:val>
                                        </p:tav>
                                        <p:tav tm="100000">
                                          <p:val>
                                            <p:strVal val="#ppt_h"/>
                                          </p:val>
                                        </p:tav>
                                      </p:tavLst>
                                    </p:anim>
                                    <p:anim calcmode="lin" valueType="num">
                                      <p:cBhvr>
                                        <p:cTn id="81" dur="1000" fill="hold"/>
                                        <p:tgtEl>
                                          <p:spTgt spid="15"/>
                                        </p:tgtEl>
                                        <p:attrNameLst>
                                          <p:attrName>style.rotation</p:attrName>
                                        </p:attrNameLst>
                                      </p:cBhvr>
                                      <p:tavLst>
                                        <p:tav tm="0">
                                          <p:val>
                                            <p:fltVal val="90"/>
                                          </p:val>
                                        </p:tav>
                                        <p:tav tm="100000">
                                          <p:val>
                                            <p:fltVal val="0"/>
                                          </p:val>
                                        </p:tav>
                                      </p:tavLst>
                                    </p:anim>
                                    <p:animEffect transition="in" filter="fade">
                                      <p:cBhvr>
                                        <p:cTn id="82" dur="1000"/>
                                        <p:tgtEl>
                                          <p:spTgt spid="15"/>
                                        </p:tgtEl>
                                      </p:cBhvr>
                                    </p:animEffect>
                                  </p:childTnLst>
                                </p:cTn>
                              </p:par>
                              <p:par>
                                <p:cTn id="83" presetID="31" presetClass="entr" presetSubtype="0" repeatCount="indefinite" fill="hold" nodeType="with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p:cTn id="85" dur="1000" fill="hold"/>
                                        <p:tgtEl>
                                          <p:spTgt spid="16"/>
                                        </p:tgtEl>
                                        <p:attrNameLst>
                                          <p:attrName>ppt_w</p:attrName>
                                        </p:attrNameLst>
                                      </p:cBhvr>
                                      <p:tavLst>
                                        <p:tav tm="0">
                                          <p:val>
                                            <p:fltVal val="0"/>
                                          </p:val>
                                        </p:tav>
                                        <p:tav tm="100000">
                                          <p:val>
                                            <p:strVal val="#ppt_w"/>
                                          </p:val>
                                        </p:tav>
                                      </p:tavLst>
                                    </p:anim>
                                    <p:anim calcmode="lin" valueType="num">
                                      <p:cBhvr>
                                        <p:cTn id="86" dur="1000" fill="hold"/>
                                        <p:tgtEl>
                                          <p:spTgt spid="16"/>
                                        </p:tgtEl>
                                        <p:attrNameLst>
                                          <p:attrName>ppt_h</p:attrName>
                                        </p:attrNameLst>
                                      </p:cBhvr>
                                      <p:tavLst>
                                        <p:tav tm="0">
                                          <p:val>
                                            <p:fltVal val="0"/>
                                          </p:val>
                                        </p:tav>
                                        <p:tav tm="100000">
                                          <p:val>
                                            <p:strVal val="#ppt_h"/>
                                          </p:val>
                                        </p:tav>
                                      </p:tavLst>
                                    </p:anim>
                                    <p:anim calcmode="lin" valueType="num">
                                      <p:cBhvr>
                                        <p:cTn id="87" dur="1000" fill="hold"/>
                                        <p:tgtEl>
                                          <p:spTgt spid="16"/>
                                        </p:tgtEl>
                                        <p:attrNameLst>
                                          <p:attrName>style.rotation</p:attrName>
                                        </p:attrNameLst>
                                      </p:cBhvr>
                                      <p:tavLst>
                                        <p:tav tm="0">
                                          <p:val>
                                            <p:fltVal val="90"/>
                                          </p:val>
                                        </p:tav>
                                        <p:tav tm="100000">
                                          <p:val>
                                            <p:fltVal val="0"/>
                                          </p:val>
                                        </p:tav>
                                      </p:tavLst>
                                    </p:anim>
                                    <p:animEffect transition="in" filter="fade">
                                      <p:cBhvr>
                                        <p:cTn id="88" dur="1000"/>
                                        <p:tgtEl>
                                          <p:spTgt spid="16"/>
                                        </p:tgtEl>
                                      </p:cBhvr>
                                    </p:animEffect>
                                  </p:childTnLst>
                                </p:cTn>
                              </p:par>
                              <p:par>
                                <p:cTn id="89" presetID="31" presetClass="entr" presetSubtype="0" repeatCount="indefinite" fill="hold" nodeType="with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p:cTn id="91" dur="1000" fill="hold"/>
                                        <p:tgtEl>
                                          <p:spTgt spid="17"/>
                                        </p:tgtEl>
                                        <p:attrNameLst>
                                          <p:attrName>ppt_w</p:attrName>
                                        </p:attrNameLst>
                                      </p:cBhvr>
                                      <p:tavLst>
                                        <p:tav tm="0">
                                          <p:val>
                                            <p:fltVal val="0"/>
                                          </p:val>
                                        </p:tav>
                                        <p:tav tm="100000">
                                          <p:val>
                                            <p:strVal val="#ppt_w"/>
                                          </p:val>
                                        </p:tav>
                                      </p:tavLst>
                                    </p:anim>
                                    <p:anim calcmode="lin" valueType="num">
                                      <p:cBhvr>
                                        <p:cTn id="92" dur="1000" fill="hold"/>
                                        <p:tgtEl>
                                          <p:spTgt spid="17"/>
                                        </p:tgtEl>
                                        <p:attrNameLst>
                                          <p:attrName>ppt_h</p:attrName>
                                        </p:attrNameLst>
                                      </p:cBhvr>
                                      <p:tavLst>
                                        <p:tav tm="0">
                                          <p:val>
                                            <p:fltVal val="0"/>
                                          </p:val>
                                        </p:tav>
                                        <p:tav tm="100000">
                                          <p:val>
                                            <p:strVal val="#ppt_h"/>
                                          </p:val>
                                        </p:tav>
                                      </p:tavLst>
                                    </p:anim>
                                    <p:anim calcmode="lin" valueType="num">
                                      <p:cBhvr>
                                        <p:cTn id="93" dur="1000" fill="hold"/>
                                        <p:tgtEl>
                                          <p:spTgt spid="17"/>
                                        </p:tgtEl>
                                        <p:attrNameLst>
                                          <p:attrName>style.rotation</p:attrName>
                                        </p:attrNameLst>
                                      </p:cBhvr>
                                      <p:tavLst>
                                        <p:tav tm="0">
                                          <p:val>
                                            <p:fltVal val="90"/>
                                          </p:val>
                                        </p:tav>
                                        <p:tav tm="100000">
                                          <p:val>
                                            <p:fltVal val="0"/>
                                          </p:val>
                                        </p:tav>
                                      </p:tavLst>
                                    </p:anim>
                                    <p:animEffect transition="in" filter="fade">
                                      <p:cBhvr>
                                        <p:cTn id="94" dur="1000"/>
                                        <p:tgtEl>
                                          <p:spTgt spid="17"/>
                                        </p:tgtEl>
                                      </p:cBhvr>
                                    </p:animEffect>
                                  </p:childTnLst>
                                </p:cTn>
                              </p:par>
                              <p:par>
                                <p:cTn id="95" presetID="31" presetClass="entr" presetSubtype="0" repeatCount="indefinite" fill="hold" nodeType="with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p:cTn id="97" dur="1000" fill="hold"/>
                                        <p:tgtEl>
                                          <p:spTgt spid="18"/>
                                        </p:tgtEl>
                                        <p:attrNameLst>
                                          <p:attrName>ppt_w</p:attrName>
                                        </p:attrNameLst>
                                      </p:cBhvr>
                                      <p:tavLst>
                                        <p:tav tm="0">
                                          <p:val>
                                            <p:fltVal val="0"/>
                                          </p:val>
                                        </p:tav>
                                        <p:tav tm="100000">
                                          <p:val>
                                            <p:strVal val="#ppt_w"/>
                                          </p:val>
                                        </p:tav>
                                      </p:tavLst>
                                    </p:anim>
                                    <p:anim calcmode="lin" valueType="num">
                                      <p:cBhvr>
                                        <p:cTn id="98" dur="1000" fill="hold"/>
                                        <p:tgtEl>
                                          <p:spTgt spid="18"/>
                                        </p:tgtEl>
                                        <p:attrNameLst>
                                          <p:attrName>ppt_h</p:attrName>
                                        </p:attrNameLst>
                                      </p:cBhvr>
                                      <p:tavLst>
                                        <p:tav tm="0">
                                          <p:val>
                                            <p:fltVal val="0"/>
                                          </p:val>
                                        </p:tav>
                                        <p:tav tm="100000">
                                          <p:val>
                                            <p:strVal val="#ppt_h"/>
                                          </p:val>
                                        </p:tav>
                                      </p:tavLst>
                                    </p:anim>
                                    <p:anim calcmode="lin" valueType="num">
                                      <p:cBhvr>
                                        <p:cTn id="99" dur="1000" fill="hold"/>
                                        <p:tgtEl>
                                          <p:spTgt spid="18"/>
                                        </p:tgtEl>
                                        <p:attrNameLst>
                                          <p:attrName>style.rotation</p:attrName>
                                        </p:attrNameLst>
                                      </p:cBhvr>
                                      <p:tavLst>
                                        <p:tav tm="0">
                                          <p:val>
                                            <p:fltVal val="90"/>
                                          </p:val>
                                        </p:tav>
                                        <p:tav tm="100000">
                                          <p:val>
                                            <p:fltVal val="0"/>
                                          </p:val>
                                        </p:tav>
                                      </p:tavLst>
                                    </p:anim>
                                    <p:animEffect transition="in" filter="fade">
                                      <p:cBhvr>
                                        <p:cTn id="100" dur="1000"/>
                                        <p:tgtEl>
                                          <p:spTgt spid="18"/>
                                        </p:tgtEl>
                                      </p:cBhvr>
                                    </p:animEffect>
                                  </p:childTnLst>
                                </p:cTn>
                              </p:par>
                              <p:par>
                                <p:cTn id="101" presetID="31" presetClass="entr" presetSubtype="0" repeatCount="indefinite" fill="hold" nodeType="with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1000" fill="hold"/>
                                        <p:tgtEl>
                                          <p:spTgt spid="19"/>
                                        </p:tgtEl>
                                        <p:attrNameLst>
                                          <p:attrName>ppt_w</p:attrName>
                                        </p:attrNameLst>
                                      </p:cBhvr>
                                      <p:tavLst>
                                        <p:tav tm="0">
                                          <p:val>
                                            <p:fltVal val="0"/>
                                          </p:val>
                                        </p:tav>
                                        <p:tav tm="100000">
                                          <p:val>
                                            <p:strVal val="#ppt_w"/>
                                          </p:val>
                                        </p:tav>
                                      </p:tavLst>
                                    </p:anim>
                                    <p:anim calcmode="lin" valueType="num">
                                      <p:cBhvr>
                                        <p:cTn id="104" dur="1000" fill="hold"/>
                                        <p:tgtEl>
                                          <p:spTgt spid="19"/>
                                        </p:tgtEl>
                                        <p:attrNameLst>
                                          <p:attrName>ppt_h</p:attrName>
                                        </p:attrNameLst>
                                      </p:cBhvr>
                                      <p:tavLst>
                                        <p:tav tm="0">
                                          <p:val>
                                            <p:fltVal val="0"/>
                                          </p:val>
                                        </p:tav>
                                        <p:tav tm="100000">
                                          <p:val>
                                            <p:strVal val="#ppt_h"/>
                                          </p:val>
                                        </p:tav>
                                      </p:tavLst>
                                    </p:anim>
                                    <p:anim calcmode="lin" valueType="num">
                                      <p:cBhvr>
                                        <p:cTn id="105" dur="1000" fill="hold"/>
                                        <p:tgtEl>
                                          <p:spTgt spid="19"/>
                                        </p:tgtEl>
                                        <p:attrNameLst>
                                          <p:attrName>style.rotation</p:attrName>
                                        </p:attrNameLst>
                                      </p:cBhvr>
                                      <p:tavLst>
                                        <p:tav tm="0">
                                          <p:val>
                                            <p:fltVal val="90"/>
                                          </p:val>
                                        </p:tav>
                                        <p:tav tm="100000">
                                          <p:val>
                                            <p:fltVal val="0"/>
                                          </p:val>
                                        </p:tav>
                                      </p:tavLst>
                                    </p:anim>
                                    <p:animEffect transition="in" filter="fade">
                                      <p:cBhvr>
                                        <p:cTn id="106" dur="1000"/>
                                        <p:tgtEl>
                                          <p:spTgt spid="19"/>
                                        </p:tgtEl>
                                      </p:cBhvr>
                                    </p:animEffect>
                                  </p:childTnLst>
                                </p:cTn>
                              </p:par>
                              <p:par>
                                <p:cTn id="107" presetID="31" presetClass="entr" presetSubtype="0" repeatCount="indefinite" fill="hold" nodeType="withEffect">
                                  <p:stCondLst>
                                    <p:cond delay="0"/>
                                  </p:stCondLst>
                                  <p:childTnLst>
                                    <p:set>
                                      <p:cBhvr>
                                        <p:cTn id="108" dur="1" fill="hold">
                                          <p:stCondLst>
                                            <p:cond delay="0"/>
                                          </p:stCondLst>
                                        </p:cTn>
                                        <p:tgtEl>
                                          <p:spTgt spid="20"/>
                                        </p:tgtEl>
                                        <p:attrNameLst>
                                          <p:attrName>style.visibility</p:attrName>
                                        </p:attrNameLst>
                                      </p:cBhvr>
                                      <p:to>
                                        <p:strVal val="visible"/>
                                      </p:to>
                                    </p:set>
                                    <p:anim calcmode="lin" valueType="num">
                                      <p:cBhvr>
                                        <p:cTn id="109" dur="1000" fill="hold"/>
                                        <p:tgtEl>
                                          <p:spTgt spid="20"/>
                                        </p:tgtEl>
                                        <p:attrNameLst>
                                          <p:attrName>ppt_w</p:attrName>
                                        </p:attrNameLst>
                                      </p:cBhvr>
                                      <p:tavLst>
                                        <p:tav tm="0">
                                          <p:val>
                                            <p:fltVal val="0"/>
                                          </p:val>
                                        </p:tav>
                                        <p:tav tm="100000">
                                          <p:val>
                                            <p:strVal val="#ppt_w"/>
                                          </p:val>
                                        </p:tav>
                                      </p:tavLst>
                                    </p:anim>
                                    <p:anim calcmode="lin" valueType="num">
                                      <p:cBhvr>
                                        <p:cTn id="110" dur="1000" fill="hold"/>
                                        <p:tgtEl>
                                          <p:spTgt spid="20"/>
                                        </p:tgtEl>
                                        <p:attrNameLst>
                                          <p:attrName>ppt_h</p:attrName>
                                        </p:attrNameLst>
                                      </p:cBhvr>
                                      <p:tavLst>
                                        <p:tav tm="0">
                                          <p:val>
                                            <p:fltVal val="0"/>
                                          </p:val>
                                        </p:tav>
                                        <p:tav tm="100000">
                                          <p:val>
                                            <p:strVal val="#ppt_h"/>
                                          </p:val>
                                        </p:tav>
                                      </p:tavLst>
                                    </p:anim>
                                    <p:anim calcmode="lin" valueType="num">
                                      <p:cBhvr>
                                        <p:cTn id="111" dur="1000" fill="hold"/>
                                        <p:tgtEl>
                                          <p:spTgt spid="20"/>
                                        </p:tgtEl>
                                        <p:attrNameLst>
                                          <p:attrName>style.rotation</p:attrName>
                                        </p:attrNameLst>
                                      </p:cBhvr>
                                      <p:tavLst>
                                        <p:tav tm="0">
                                          <p:val>
                                            <p:fltVal val="90"/>
                                          </p:val>
                                        </p:tav>
                                        <p:tav tm="100000">
                                          <p:val>
                                            <p:fltVal val="0"/>
                                          </p:val>
                                        </p:tav>
                                      </p:tavLst>
                                    </p:anim>
                                    <p:animEffect transition="in" filter="fade">
                                      <p:cBhvr>
                                        <p:cTn id="112" dur="1000"/>
                                        <p:tgtEl>
                                          <p:spTgt spid="20"/>
                                        </p:tgtEl>
                                      </p:cBhvr>
                                    </p:animEffect>
                                  </p:childTnLst>
                                </p:cTn>
                              </p:par>
                              <p:par>
                                <p:cTn id="113" presetID="31" presetClass="entr" presetSubtype="0" repeatCount="indefinite" fill="hold" nodeType="withEffect">
                                  <p:stCondLst>
                                    <p:cond delay="0"/>
                                  </p:stCondLst>
                                  <p:childTnLst>
                                    <p:set>
                                      <p:cBhvr>
                                        <p:cTn id="114" dur="1" fill="hold">
                                          <p:stCondLst>
                                            <p:cond delay="0"/>
                                          </p:stCondLst>
                                        </p:cTn>
                                        <p:tgtEl>
                                          <p:spTgt spid="21"/>
                                        </p:tgtEl>
                                        <p:attrNameLst>
                                          <p:attrName>style.visibility</p:attrName>
                                        </p:attrNameLst>
                                      </p:cBhvr>
                                      <p:to>
                                        <p:strVal val="visible"/>
                                      </p:to>
                                    </p:set>
                                    <p:anim calcmode="lin" valueType="num">
                                      <p:cBhvr>
                                        <p:cTn id="115" dur="1000" fill="hold"/>
                                        <p:tgtEl>
                                          <p:spTgt spid="21"/>
                                        </p:tgtEl>
                                        <p:attrNameLst>
                                          <p:attrName>ppt_w</p:attrName>
                                        </p:attrNameLst>
                                      </p:cBhvr>
                                      <p:tavLst>
                                        <p:tav tm="0">
                                          <p:val>
                                            <p:fltVal val="0"/>
                                          </p:val>
                                        </p:tav>
                                        <p:tav tm="100000">
                                          <p:val>
                                            <p:strVal val="#ppt_w"/>
                                          </p:val>
                                        </p:tav>
                                      </p:tavLst>
                                    </p:anim>
                                    <p:anim calcmode="lin" valueType="num">
                                      <p:cBhvr>
                                        <p:cTn id="116" dur="1000" fill="hold"/>
                                        <p:tgtEl>
                                          <p:spTgt spid="21"/>
                                        </p:tgtEl>
                                        <p:attrNameLst>
                                          <p:attrName>ppt_h</p:attrName>
                                        </p:attrNameLst>
                                      </p:cBhvr>
                                      <p:tavLst>
                                        <p:tav tm="0">
                                          <p:val>
                                            <p:fltVal val="0"/>
                                          </p:val>
                                        </p:tav>
                                        <p:tav tm="100000">
                                          <p:val>
                                            <p:strVal val="#ppt_h"/>
                                          </p:val>
                                        </p:tav>
                                      </p:tavLst>
                                    </p:anim>
                                    <p:anim calcmode="lin" valueType="num">
                                      <p:cBhvr>
                                        <p:cTn id="117" dur="1000" fill="hold"/>
                                        <p:tgtEl>
                                          <p:spTgt spid="21"/>
                                        </p:tgtEl>
                                        <p:attrNameLst>
                                          <p:attrName>style.rotation</p:attrName>
                                        </p:attrNameLst>
                                      </p:cBhvr>
                                      <p:tavLst>
                                        <p:tav tm="0">
                                          <p:val>
                                            <p:fltVal val="90"/>
                                          </p:val>
                                        </p:tav>
                                        <p:tav tm="100000">
                                          <p:val>
                                            <p:fltVal val="0"/>
                                          </p:val>
                                        </p:tav>
                                      </p:tavLst>
                                    </p:anim>
                                    <p:animEffect transition="in" filter="fade">
                                      <p:cBhvr>
                                        <p:cTn id="118" dur="1000"/>
                                        <p:tgtEl>
                                          <p:spTgt spid="21"/>
                                        </p:tgtEl>
                                      </p:cBhvr>
                                    </p:animEffect>
                                  </p:childTnLst>
                                </p:cTn>
                              </p:par>
                              <p:par>
                                <p:cTn id="119" presetID="31" presetClass="entr" presetSubtype="0" repeatCount="indefinite" fill="hold" nodeType="withEffect">
                                  <p:stCondLst>
                                    <p:cond delay="0"/>
                                  </p:stCondLst>
                                  <p:childTnLst>
                                    <p:set>
                                      <p:cBhvr>
                                        <p:cTn id="120" dur="1" fill="hold">
                                          <p:stCondLst>
                                            <p:cond delay="0"/>
                                          </p:stCondLst>
                                        </p:cTn>
                                        <p:tgtEl>
                                          <p:spTgt spid="22"/>
                                        </p:tgtEl>
                                        <p:attrNameLst>
                                          <p:attrName>style.visibility</p:attrName>
                                        </p:attrNameLst>
                                      </p:cBhvr>
                                      <p:to>
                                        <p:strVal val="visible"/>
                                      </p:to>
                                    </p:set>
                                    <p:anim calcmode="lin" valueType="num">
                                      <p:cBhvr>
                                        <p:cTn id="121" dur="1000" fill="hold"/>
                                        <p:tgtEl>
                                          <p:spTgt spid="22"/>
                                        </p:tgtEl>
                                        <p:attrNameLst>
                                          <p:attrName>ppt_w</p:attrName>
                                        </p:attrNameLst>
                                      </p:cBhvr>
                                      <p:tavLst>
                                        <p:tav tm="0">
                                          <p:val>
                                            <p:fltVal val="0"/>
                                          </p:val>
                                        </p:tav>
                                        <p:tav tm="100000">
                                          <p:val>
                                            <p:strVal val="#ppt_w"/>
                                          </p:val>
                                        </p:tav>
                                      </p:tavLst>
                                    </p:anim>
                                    <p:anim calcmode="lin" valueType="num">
                                      <p:cBhvr>
                                        <p:cTn id="122" dur="1000" fill="hold"/>
                                        <p:tgtEl>
                                          <p:spTgt spid="22"/>
                                        </p:tgtEl>
                                        <p:attrNameLst>
                                          <p:attrName>ppt_h</p:attrName>
                                        </p:attrNameLst>
                                      </p:cBhvr>
                                      <p:tavLst>
                                        <p:tav tm="0">
                                          <p:val>
                                            <p:fltVal val="0"/>
                                          </p:val>
                                        </p:tav>
                                        <p:tav tm="100000">
                                          <p:val>
                                            <p:strVal val="#ppt_h"/>
                                          </p:val>
                                        </p:tav>
                                      </p:tavLst>
                                    </p:anim>
                                    <p:anim calcmode="lin" valueType="num">
                                      <p:cBhvr>
                                        <p:cTn id="123" dur="1000" fill="hold"/>
                                        <p:tgtEl>
                                          <p:spTgt spid="22"/>
                                        </p:tgtEl>
                                        <p:attrNameLst>
                                          <p:attrName>style.rotation</p:attrName>
                                        </p:attrNameLst>
                                      </p:cBhvr>
                                      <p:tavLst>
                                        <p:tav tm="0">
                                          <p:val>
                                            <p:fltVal val="90"/>
                                          </p:val>
                                        </p:tav>
                                        <p:tav tm="100000">
                                          <p:val>
                                            <p:fltVal val="0"/>
                                          </p:val>
                                        </p:tav>
                                      </p:tavLst>
                                    </p:anim>
                                    <p:animEffect transition="in" filter="fade">
                                      <p:cBhvr>
                                        <p:cTn id="124" dur="1000"/>
                                        <p:tgtEl>
                                          <p:spTgt spid="22"/>
                                        </p:tgtEl>
                                      </p:cBhvr>
                                    </p:animEffect>
                                  </p:childTnLst>
                                </p:cTn>
                              </p:par>
                              <p:par>
                                <p:cTn id="125" presetID="31" presetClass="entr" presetSubtype="0" repeatCount="indefinite" fill="hold" nodeType="withEffect">
                                  <p:stCondLst>
                                    <p:cond delay="0"/>
                                  </p:stCondLst>
                                  <p:childTnLst>
                                    <p:set>
                                      <p:cBhvr>
                                        <p:cTn id="126" dur="1" fill="hold">
                                          <p:stCondLst>
                                            <p:cond delay="0"/>
                                          </p:stCondLst>
                                        </p:cTn>
                                        <p:tgtEl>
                                          <p:spTgt spid="23"/>
                                        </p:tgtEl>
                                        <p:attrNameLst>
                                          <p:attrName>style.visibility</p:attrName>
                                        </p:attrNameLst>
                                      </p:cBhvr>
                                      <p:to>
                                        <p:strVal val="visible"/>
                                      </p:to>
                                    </p:set>
                                    <p:anim calcmode="lin" valueType="num">
                                      <p:cBhvr>
                                        <p:cTn id="127" dur="1000" fill="hold"/>
                                        <p:tgtEl>
                                          <p:spTgt spid="23"/>
                                        </p:tgtEl>
                                        <p:attrNameLst>
                                          <p:attrName>ppt_w</p:attrName>
                                        </p:attrNameLst>
                                      </p:cBhvr>
                                      <p:tavLst>
                                        <p:tav tm="0">
                                          <p:val>
                                            <p:fltVal val="0"/>
                                          </p:val>
                                        </p:tav>
                                        <p:tav tm="100000">
                                          <p:val>
                                            <p:strVal val="#ppt_w"/>
                                          </p:val>
                                        </p:tav>
                                      </p:tavLst>
                                    </p:anim>
                                    <p:anim calcmode="lin" valueType="num">
                                      <p:cBhvr>
                                        <p:cTn id="128" dur="1000" fill="hold"/>
                                        <p:tgtEl>
                                          <p:spTgt spid="23"/>
                                        </p:tgtEl>
                                        <p:attrNameLst>
                                          <p:attrName>ppt_h</p:attrName>
                                        </p:attrNameLst>
                                      </p:cBhvr>
                                      <p:tavLst>
                                        <p:tav tm="0">
                                          <p:val>
                                            <p:fltVal val="0"/>
                                          </p:val>
                                        </p:tav>
                                        <p:tav tm="100000">
                                          <p:val>
                                            <p:strVal val="#ppt_h"/>
                                          </p:val>
                                        </p:tav>
                                      </p:tavLst>
                                    </p:anim>
                                    <p:anim calcmode="lin" valueType="num">
                                      <p:cBhvr>
                                        <p:cTn id="129" dur="1000" fill="hold"/>
                                        <p:tgtEl>
                                          <p:spTgt spid="23"/>
                                        </p:tgtEl>
                                        <p:attrNameLst>
                                          <p:attrName>style.rotation</p:attrName>
                                        </p:attrNameLst>
                                      </p:cBhvr>
                                      <p:tavLst>
                                        <p:tav tm="0">
                                          <p:val>
                                            <p:fltVal val="90"/>
                                          </p:val>
                                        </p:tav>
                                        <p:tav tm="100000">
                                          <p:val>
                                            <p:fltVal val="0"/>
                                          </p:val>
                                        </p:tav>
                                      </p:tavLst>
                                    </p:anim>
                                    <p:animEffect transition="in" filter="fade">
                                      <p:cBhvr>
                                        <p:cTn id="130" dur="1000"/>
                                        <p:tgtEl>
                                          <p:spTgt spid="23"/>
                                        </p:tgtEl>
                                      </p:cBhvr>
                                    </p:animEffect>
                                  </p:childTnLst>
                                </p:cTn>
                              </p:par>
                              <p:par>
                                <p:cTn id="131" presetID="31" presetClass="entr" presetSubtype="0" repeatCount="indefinite" fill="hold" nodeType="withEffect">
                                  <p:stCondLst>
                                    <p:cond delay="0"/>
                                  </p:stCondLst>
                                  <p:childTnLst>
                                    <p:set>
                                      <p:cBhvr>
                                        <p:cTn id="132" dur="1" fill="hold">
                                          <p:stCondLst>
                                            <p:cond delay="0"/>
                                          </p:stCondLst>
                                        </p:cTn>
                                        <p:tgtEl>
                                          <p:spTgt spid="24"/>
                                        </p:tgtEl>
                                        <p:attrNameLst>
                                          <p:attrName>style.visibility</p:attrName>
                                        </p:attrNameLst>
                                      </p:cBhvr>
                                      <p:to>
                                        <p:strVal val="visible"/>
                                      </p:to>
                                    </p:set>
                                    <p:anim calcmode="lin" valueType="num">
                                      <p:cBhvr>
                                        <p:cTn id="133" dur="1000" fill="hold"/>
                                        <p:tgtEl>
                                          <p:spTgt spid="24"/>
                                        </p:tgtEl>
                                        <p:attrNameLst>
                                          <p:attrName>ppt_w</p:attrName>
                                        </p:attrNameLst>
                                      </p:cBhvr>
                                      <p:tavLst>
                                        <p:tav tm="0">
                                          <p:val>
                                            <p:fltVal val="0"/>
                                          </p:val>
                                        </p:tav>
                                        <p:tav tm="100000">
                                          <p:val>
                                            <p:strVal val="#ppt_w"/>
                                          </p:val>
                                        </p:tav>
                                      </p:tavLst>
                                    </p:anim>
                                    <p:anim calcmode="lin" valueType="num">
                                      <p:cBhvr>
                                        <p:cTn id="134" dur="1000" fill="hold"/>
                                        <p:tgtEl>
                                          <p:spTgt spid="24"/>
                                        </p:tgtEl>
                                        <p:attrNameLst>
                                          <p:attrName>ppt_h</p:attrName>
                                        </p:attrNameLst>
                                      </p:cBhvr>
                                      <p:tavLst>
                                        <p:tav tm="0">
                                          <p:val>
                                            <p:fltVal val="0"/>
                                          </p:val>
                                        </p:tav>
                                        <p:tav tm="100000">
                                          <p:val>
                                            <p:strVal val="#ppt_h"/>
                                          </p:val>
                                        </p:tav>
                                      </p:tavLst>
                                    </p:anim>
                                    <p:anim calcmode="lin" valueType="num">
                                      <p:cBhvr>
                                        <p:cTn id="135" dur="1000" fill="hold"/>
                                        <p:tgtEl>
                                          <p:spTgt spid="24"/>
                                        </p:tgtEl>
                                        <p:attrNameLst>
                                          <p:attrName>style.rotation</p:attrName>
                                        </p:attrNameLst>
                                      </p:cBhvr>
                                      <p:tavLst>
                                        <p:tav tm="0">
                                          <p:val>
                                            <p:fltVal val="90"/>
                                          </p:val>
                                        </p:tav>
                                        <p:tav tm="100000">
                                          <p:val>
                                            <p:fltVal val="0"/>
                                          </p:val>
                                        </p:tav>
                                      </p:tavLst>
                                    </p:anim>
                                    <p:animEffect transition="in" filter="fade">
                                      <p:cBhvr>
                                        <p:cTn id="136" dur="1000"/>
                                        <p:tgtEl>
                                          <p:spTgt spid="24"/>
                                        </p:tgtEl>
                                      </p:cBhvr>
                                    </p:animEffect>
                                  </p:childTnLst>
                                </p:cTn>
                              </p:par>
                              <p:par>
                                <p:cTn id="137" presetID="31" presetClass="entr" presetSubtype="0" repeatCount="indefinite" fill="hold" nodeType="withEffect">
                                  <p:stCondLst>
                                    <p:cond delay="0"/>
                                  </p:stCondLst>
                                  <p:childTnLst>
                                    <p:set>
                                      <p:cBhvr>
                                        <p:cTn id="138" dur="1" fill="hold">
                                          <p:stCondLst>
                                            <p:cond delay="0"/>
                                          </p:stCondLst>
                                        </p:cTn>
                                        <p:tgtEl>
                                          <p:spTgt spid="25"/>
                                        </p:tgtEl>
                                        <p:attrNameLst>
                                          <p:attrName>style.visibility</p:attrName>
                                        </p:attrNameLst>
                                      </p:cBhvr>
                                      <p:to>
                                        <p:strVal val="visible"/>
                                      </p:to>
                                    </p:set>
                                    <p:anim calcmode="lin" valueType="num">
                                      <p:cBhvr>
                                        <p:cTn id="139" dur="1000" fill="hold"/>
                                        <p:tgtEl>
                                          <p:spTgt spid="25"/>
                                        </p:tgtEl>
                                        <p:attrNameLst>
                                          <p:attrName>ppt_w</p:attrName>
                                        </p:attrNameLst>
                                      </p:cBhvr>
                                      <p:tavLst>
                                        <p:tav tm="0">
                                          <p:val>
                                            <p:fltVal val="0"/>
                                          </p:val>
                                        </p:tav>
                                        <p:tav tm="100000">
                                          <p:val>
                                            <p:strVal val="#ppt_w"/>
                                          </p:val>
                                        </p:tav>
                                      </p:tavLst>
                                    </p:anim>
                                    <p:anim calcmode="lin" valueType="num">
                                      <p:cBhvr>
                                        <p:cTn id="140" dur="1000" fill="hold"/>
                                        <p:tgtEl>
                                          <p:spTgt spid="25"/>
                                        </p:tgtEl>
                                        <p:attrNameLst>
                                          <p:attrName>ppt_h</p:attrName>
                                        </p:attrNameLst>
                                      </p:cBhvr>
                                      <p:tavLst>
                                        <p:tav tm="0">
                                          <p:val>
                                            <p:fltVal val="0"/>
                                          </p:val>
                                        </p:tav>
                                        <p:tav tm="100000">
                                          <p:val>
                                            <p:strVal val="#ppt_h"/>
                                          </p:val>
                                        </p:tav>
                                      </p:tavLst>
                                    </p:anim>
                                    <p:anim calcmode="lin" valueType="num">
                                      <p:cBhvr>
                                        <p:cTn id="141" dur="1000" fill="hold"/>
                                        <p:tgtEl>
                                          <p:spTgt spid="25"/>
                                        </p:tgtEl>
                                        <p:attrNameLst>
                                          <p:attrName>style.rotation</p:attrName>
                                        </p:attrNameLst>
                                      </p:cBhvr>
                                      <p:tavLst>
                                        <p:tav tm="0">
                                          <p:val>
                                            <p:fltVal val="90"/>
                                          </p:val>
                                        </p:tav>
                                        <p:tav tm="100000">
                                          <p:val>
                                            <p:fltVal val="0"/>
                                          </p:val>
                                        </p:tav>
                                      </p:tavLst>
                                    </p:anim>
                                    <p:animEffect transition="in" filter="fade">
                                      <p:cBhvr>
                                        <p:cTn id="1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762000"/>
            <a:ext cx="5579269" cy="4946469"/>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02966370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457200"/>
            <a:ext cx="8229600" cy="6019800"/>
          </a:xfrm>
        </p:spPr>
        <p:txBody>
          <a:bodyPr>
            <a:normAutofit fontScale="92500" lnSpcReduction="20000"/>
          </a:bodyPr>
          <a:lstStyle/>
          <a:p>
            <a:pPr marL="0" indent="0" algn="ctr">
              <a:buNone/>
            </a:pPr>
            <a:r>
              <a:rPr lang="en-US" sz="4000" b="1" dirty="0">
                <a:solidFill>
                  <a:srgbClr val="FF0000"/>
                </a:solidFill>
                <a:latin typeface="Times New Roman" panose="02020603050405020304" pitchFamily="18" charset="0"/>
                <a:cs typeface="Times New Roman" panose="02020603050405020304" pitchFamily="18" charset="0"/>
              </a:rPr>
              <a:t>CHƯƠNG IV: ĐỒ DÙNG ĐIỆN TRONG GIA ĐÌNH</a:t>
            </a:r>
          </a:p>
          <a:p>
            <a:pPr marL="0" indent="0" algn="ctr">
              <a:buNone/>
            </a:pPr>
            <a:endParaRPr lang="en-US" sz="4000"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sz="4000"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sz="4000"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sz="4000" dirty="0">
              <a:solidFill>
                <a:srgbClr val="FF0000"/>
              </a:solidFill>
              <a:latin typeface="Times New Roman" panose="02020603050405020304" pitchFamily="18" charset="0"/>
              <a:cs typeface="Times New Roman" panose="02020603050405020304" pitchFamily="18" charset="0"/>
            </a:endParaRPr>
          </a:p>
          <a:p>
            <a:pPr marL="0" indent="0" algn="ctr">
              <a:buNone/>
            </a:pPr>
            <a:endParaRPr lang="en-US" sz="4000" dirty="0">
              <a:solidFill>
                <a:srgbClr val="FF0000"/>
              </a:solidFill>
              <a:latin typeface="Times New Roman" panose="02020603050405020304" pitchFamily="18" charset="0"/>
              <a:cs typeface="Times New Roman" panose="02020603050405020304" pitchFamily="18" charset="0"/>
            </a:endParaRPr>
          </a:p>
          <a:p>
            <a:pPr marL="0" lvl="0" indent="0" algn="ctr" defTabSz="914400" fontAlgn="base">
              <a:spcBef>
                <a:spcPct val="0"/>
              </a:spcBef>
              <a:spcAft>
                <a:spcPct val="0"/>
              </a:spcAft>
              <a:buNone/>
              <a:defRPr/>
            </a:pPr>
            <a:r>
              <a:rPr lang="en-US" altLang="vi-VN" sz="4700" b="1" dirty="0" err="1">
                <a:solidFill>
                  <a:srgbClr val="FF0000"/>
                </a:solidFill>
                <a:latin typeface="Times New Roman" panose="02020603050405020304" pitchFamily="18" charset="0"/>
                <a:cs typeface="Times New Roman" panose="02020603050405020304" pitchFamily="18" charset="0"/>
              </a:rPr>
              <a:t>Tiết</a:t>
            </a:r>
            <a:r>
              <a:rPr lang="en-US" altLang="vi-VN" sz="4700" b="1" dirty="0">
                <a:solidFill>
                  <a:srgbClr val="FF0000"/>
                </a:solidFill>
                <a:latin typeface="Times New Roman" panose="02020603050405020304" pitchFamily="18" charset="0"/>
                <a:cs typeface="Times New Roman" panose="02020603050405020304" pitchFamily="18" charset="0"/>
              </a:rPr>
              <a:t> 22, 23 - </a:t>
            </a:r>
            <a:r>
              <a:rPr lang="en-US" altLang="vi-VN" sz="4700" b="1" dirty="0" err="1">
                <a:solidFill>
                  <a:srgbClr val="FF0000"/>
                </a:solidFill>
                <a:latin typeface="Times New Roman" panose="02020603050405020304" pitchFamily="18" charset="0"/>
                <a:cs typeface="Times New Roman" panose="02020603050405020304" pitchFamily="18" charset="0"/>
              </a:rPr>
              <a:t>Bài</a:t>
            </a:r>
            <a:r>
              <a:rPr lang="en-US" altLang="vi-VN" sz="4700" b="1" dirty="0">
                <a:solidFill>
                  <a:srgbClr val="FF0000"/>
                </a:solidFill>
                <a:latin typeface="Times New Roman" panose="02020603050405020304" pitchFamily="18" charset="0"/>
                <a:cs typeface="Times New Roman" panose="02020603050405020304" pitchFamily="18" charset="0"/>
              </a:rPr>
              <a:t> 10:</a:t>
            </a:r>
          </a:p>
          <a:p>
            <a:pPr marL="0" lvl="0" indent="0" algn="ctr" defTabSz="914400" fontAlgn="base">
              <a:spcBef>
                <a:spcPct val="0"/>
              </a:spcBef>
              <a:spcAft>
                <a:spcPct val="0"/>
              </a:spcAft>
              <a:buNone/>
              <a:defRPr/>
            </a:pPr>
            <a:r>
              <a:rPr lang="en-US" altLang="vi-VN" sz="4700" b="1" dirty="0">
                <a:solidFill>
                  <a:srgbClr val="FF0000"/>
                </a:solidFill>
                <a:latin typeface="Times New Roman" panose="02020603050405020304" pitchFamily="18" charset="0"/>
                <a:cs typeface="Times New Roman" panose="02020603050405020304" pitchFamily="18" charset="0"/>
              </a:rPr>
              <a:t> KHÁI QUÁT VỀ ĐỒ DÙNG ĐIỆN TRONG GIA ĐÌNH</a:t>
            </a:r>
          </a:p>
        </p:txBody>
      </p:sp>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b="10545"/>
          <a:stretch/>
        </p:blipFill>
        <p:spPr>
          <a:xfrm>
            <a:off x="457200" y="1465385"/>
            <a:ext cx="8228441" cy="2895600"/>
          </a:xfrm>
          <a:prstGeom prst="rect">
            <a:avLst/>
          </a:prstGeom>
        </p:spPr>
      </p:pic>
    </p:spTree>
    <p:extLst>
      <p:ext uri="{BB962C8B-B14F-4D97-AF65-F5344CB8AC3E}">
        <p14:creationId xmlns:p14="http://schemas.microsoft.com/office/powerpoint/2010/main" val="323012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6"/>
          <p:cNvSpPr>
            <a:spLocks noChangeArrowheads="1"/>
          </p:cNvSpPr>
          <p:nvPr/>
        </p:nvSpPr>
        <p:spPr bwMode="auto">
          <a:xfrm>
            <a:off x="0" y="-323152"/>
            <a:ext cx="184684" cy="64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8" rIns="91417" bIns="45708"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vi-VN" altLang="vi-VN" sz="3600">
              <a:latin typeface=".VnAristote" panose="020B7200000000000000" pitchFamily="34" charset="0"/>
            </a:endParaRPr>
          </a:p>
        </p:txBody>
      </p:sp>
      <p:sp>
        <p:nvSpPr>
          <p:cNvPr id="5126" name="Rectangle 8"/>
          <p:cNvSpPr>
            <a:spLocks noChangeArrowheads="1"/>
          </p:cNvSpPr>
          <p:nvPr/>
        </p:nvSpPr>
        <p:spPr bwMode="auto">
          <a:xfrm>
            <a:off x="1600200" y="1070320"/>
            <a:ext cx="5867400" cy="70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7" tIns="45708" rIns="91417" bIns="4570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r>
              <a:rPr lang="en-US" altLang="vi-VN" sz="4000" b="1" dirty="0">
                <a:solidFill>
                  <a:srgbClr val="FF912B"/>
                </a:solidFill>
                <a:ea typeface="+mj-ea"/>
                <a:cs typeface="Times New Roman" panose="02020603050405020304" pitchFamily="18" charset="0"/>
              </a:rPr>
              <a:t>MỤC TIÊU BÀI HỌC</a:t>
            </a:r>
          </a:p>
        </p:txBody>
      </p:sp>
      <p:sp>
        <p:nvSpPr>
          <p:cNvPr id="11" name="Text Box 11"/>
          <p:cNvSpPr txBox="1">
            <a:spLocks noChangeArrowheads="1"/>
          </p:cNvSpPr>
          <p:nvPr/>
        </p:nvSpPr>
        <p:spPr bwMode="auto">
          <a:xfrm>
            <a:off x="457200" y="2024948"/>
            <a:ext cx="8153400" cy="1200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8" rIns="91417" bIns="4570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vi-VN" sz="3600" dirty="0">
                <a:cs typeface="Times New Roman" panose="02020603050405020304" pitchFamily="18" charset="0"/>
              </a:rPr>
              <a:t>- </a:t>
            </a:r>
            <a:r>
              <a:rPr lang="en-US" sz="3600" dirty="0" err="1">
                <a:cs typeface="Times New Roman" panose="02020603050405020304" pitchFamily="18" charset="0"/>
              </a:rPr>
              <a:t>Kể</a:t>
            </a:r>
            <a:r>
              <a:rPr lang="en-US" sz="3600" dirty="0">
                <a:cs typeface="Times New Roman" panose="02020603050405020304" pitchFamily="18" charset="0"/>
              </a:rPr>
              <a:t> </a:t>
            </a:r>
            <a:r>
              <a:rPr lang="en-US" sz="3600" dirty="0" err="1">
                <a:cs typeface="Times New Roman" panose="02020603050405020304" pitchFamily="18" charset="0"/>
              </a:rPr>
              <a:t>được</a:t>
            </a:r>
            <a:r>
              <a:rPr lang="en-US" sz="3600" dirty="0">
                <a:cs typeface="Times New Roman" panose="02020603050405020304" pitchFamily="18" charset="0"/>
              </a:rPr>
              <a:t> </a:t>
            </a:r>
            <a:r>
              <a:rPr lang="en-US" sz="3600" dirty="0" err="1">
                <a:cs typeface="Times New Roman" panose="02020603050405020304" pitchFamily="18" charset="0"/>
              </a:rPr>
              <a:t>tên</a:t>
            </a:r>
            <a:r>
              <a:rPr lang="en-US" sz="3600" dirty="0">
                <a:cs typeface="Times New Roman" panose="02020603050405020304" pitchFamily="18" charset="0"/>
              </a:rPr>
              <a:t> </a:t>
            </a:r>
            <a:r>
              <a:rPr lang="en-US" sz="3600" dirty="0" err="1">
                <a:cs typeface="Times New Roman" panose="02020603050405020304" pitchFamily="18" charset="0"/>
              </a:rPr>
              <a:t>và</a:t>
            </a:r>
            <a:r>
              <a:rPr lang="en-US" sz="3600" dirty="0">
                <a:cs typeface="Times New Roman" panose="02020603050405020304" pitchFamily="18" charset="0"/>
              </a:rPr>
              <a:t> </a:t>
            </a:r>
            <a:r>
              <a:rPr lang="en-US" sz="3600" dirty="0" err="1">
                <a:cs typeface="Times New Roman" panose="02020603050405020304" pitchFamily="18" charset="0"/>
              </a:rPr>
              <a:t>công</a:t>
            </a:r>
            <a:r>
              <a:rPr lang="en-US" sz="3600" dirty="0">
                <a:cs typeface="Times New Roman" panose="02020603050405020304" pitchFamily="18" charset="0"/>
              </a:rPr>
              <a:t> </a:t>
            </a:r>
            <a:r>
              <a:rPr lang="en-US" sz="3600" dirty="0" err="1">
                <a:cs typeface="Times New Roman" panose="02020603050405020304" pitchFamily="18" charset="0"/>
              </a:rPr>
              <a:t>dụng</a:t>
            </a:r>
            <a:r>
              <a:rPr lang="en-US" sz="3600" dirty="0">
                <a:cs typeface="Times New Roman" panose="02020603050405020304" pitchFamily="18" charset="0"/>
              </a:rPr>
              <a:t> </a:t>
            </a:r>
            <a:r>
              <a:rPr lang="en-US" sz="3600" dirty="0" err="1">
                <a:cs typeface="Times New Roman" panose="02020603050405020304" pitchFamily="18" charset="0"/>
              </a:rPr>
              <a:t>một</a:t>
            </a:r>
            <a:r>
              <a:rPr lang="en-US" sz="3600" dirty="0">
                <a:cs typeface="Times New Roman" panose="02020603050405020304" pitchFamily="18" charset="0"/>
              </a:rPr>
              <a:t> </a:t>
            </a:r>
            <a:r>
              <a:rPr lang="en-US" sz="3600" dirty="0" err="1">
                <a:cs typeface="Times New Roman" panose="02020603050405020304" pitchFamily="18" charset="0"/>
              </a:rPr>
              <a:t>số</a:t>
            </a:r>
            <a:r>
              <a:rPr lang="en-US" sz="3600" dirty="0">
                <a:cs typeface="Times New Roman" panose="02020603050405020304" pitchFamily="18" charset="0"/>
              </a:rPr>
              <a:t> </a:t>
            </a:r>
            <a:r>
              <a:rPr lang="en-US" sz="3600" dirty="0" err="1">
                <a:cs typeface="Times New Roman" panose="02020603050405020304" pitchFamily="18" charset="0"/>
              </a:rPr>
              <a:t>đồ</a:t>
            </a:r>
            <a:r>
              <a:rPr lang="en-US" sz="3600" dirty="0">
                <a:cs typeface="Times New Roman" panose="02020603050405020304" pitchFamily="18" charset="0"/>
              </a:rPr>
              <a:t> </a:t>
            </a:r>
            <a:r>
              <a:rPr lang="en-US" sz="3600" dirty="0" err="1">
                <a:cs typeface="Times New Roman" panose="02020603050405020304" pitchFamily="18" charset="0"/>
              </a:rPr>
              <a:t>dùng</a:t>
            </a:r>
            <a:r>
              <a:rPr lang="en-US" sz="3600" dirty="0">
                <a:cs typeface="Times New Roman" panose="02020603050405020304" pitchFamily="18" charset="0"/>
              </a:rPr>
              <a:t> </a:t>
            </a:r>
            <a:r>
              <a:rPr lang="en-US" sz="3600" dirty="0" err="1">
                <a:cs typeface="Times New Roman" panose="02020603050405020304" pitchFamily="18" charset="0"/>
              </a:rPr>
              <a:t>điện</a:t>
            </a:r>
            <a:r>
              <a:rPr lang="en-US" sz="3600" dirty="0">
                <a:cs typeface="Times New Roman" panose="02020603050405020304" pitchFamily="18" charset="0"/>
              </a:rPr>
              <a:t> </a:t>
            </a:r>
            <a:r>
              <a:rPr lang="en-US" sz="3600" dirty="0" err="1">
                <a:cs typeface="Times New Roman" panose="02020603050405020304" pitchFamily="18" charset="0"/>
              </a:rPr>
              <a:t>trong</a:t>
            </a:r>
            <a:r>
              <a:rPr lang="en-US" sz="3600" dirty="0">
                <a:cs typeface="Times New Roman" panose="02020603050405020304" pitchFamily="18" charset="0"/>
              </a:rPr>
              <a:t> </a:t>
            </a:r>
            <a:r>
              <a:rPr lang="en-US" sz="3600" dirty="0" err="1">
                <a:cs typeface="Times New Roman" panose="02020603050405020304" pitchFamily="18" charset="0"/>
              </a:rPr>
              <a:t>gia</a:t>
            </a:r>
            <a:r>
              <a:rPr lang="en-US" sz="3600" dirty="0">
                <a:cs typeface="Times New Roman" panose="02020603050405020304" pitchFamily="18" charset="0"/>
              </a:rPr>
              <a:t> </a:t>
            </a:r>
            <a:r>
              <a:rPr lang="en-US" sz="3600" dirty="0" err="1">
                <a:cs typeface="Times New Roman" panose="02020603050405020304" pitchFamily="18" charset="0"/>
              </a:rPr>
              <a:t>đình</a:t>
            </a:r>
            <a:r>
              <a:rPr lang="en-US" sz="3600" dirty="0">
                <a:cs typeface="Times New Roman" panose="02020603050405020304" pitchFamily="18" charset="0"/>
              </a:rPr>
              <a:t>.</a:t>
            </a:r>
          </a:p>
        </p:txBody>
      </p:sp>
      <p:sp>
        <p:nvSpPr>
          <p:cNvPr id="12" name="Text Box 11"/>
          <p:cNvSpPr txBox="1">
            <a:spLocks noChangeArrowheads="1"/>
          </p:cNvSpPr>
          <p:nvPr/>
        </p:nvSpPr>
        <p:spPr bwMode="auto">
          <a:xfrm>
            <a:off x="495300" y="3472018"/>
            <a:ext cx="8153400" cy="175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8" rIns="91417" bIns="45708">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vi-VN" sz="3600" dirty="0"/>
              <a:t>- </a:t>
            </a:r>
            <a:r>
              <a:rPr lang="en-US" sz="3600" dirty="0" err="1"/>
              <a:t>Nêu</a:t>
            </a:r>
            <a:r>
              <a:rPr lang="en-US" sz="3600" dirty="0"/>
              <a:t> </a:t>
            </a:r>
            <a:r>
              <a:rPr lang="en-US" sz="3600" dirty="0" err="1"/>
              <a:t>được</a:t>
            </a:r>
            <a:r>
              <a:rPr lang="en-US" sz="3600" dirty="0"/>
              <a:t> </a:t>
            </a:r>
            <a:r>
              <a:rPr lang="en-US" sz="3600" dirty="0" err="1"/>
              <a:t>các</a:t>
            </a:r>
            <a:r>
              <a:rPr lang="en-US" sz="3600" dirty="0"/>
              <a:t> </a:t>
            </a:r>
            <a:r>
              <a:rPr lang="en-US" sz="3600" dirty="0" err="1"/>
              <a:t>lựa</a:t>
            </a:r>
            <a:r>
              <a:rPr lang="en-US" sz="3600" dirty="0"/>
              <a:t> </a:t>
            </a:r>
            <a:r>
              <a:rPr lang="en-US" sz="3600" dirty="0" err="1"/>
              <a:t>chọn</a:t>
            </a:r>
            <a:r>
              <a:rPr lang="en-US" sz="3600" dirty="0"/>
              <a:t> </a:t>
            </a:r>
            <a:r>
              <a:rPr lang="en-US" sz="3600" dirty="0" err="1"/>
              <a:t>và</a:t>
            </a:r>
            <a:r>
              <a:rPr lang="en-US" sz="3600" dirty="0"/>
              <a:t> </a:t>
            </a:r>
            <a:r>
              <a:rPr lang="en-US" sz="3600" dirty="0" err="1"/>
              <a:t>một</a:t>
            </a:r>
            <a:r>
              <a:rPr lang="en-US" sz="3600" dirty="0"/>
              <a:t> </a:t>
            </a:r>
            <a:r>
              <a:rPr lang="en-US" sz="3600" dirty="0" err="1"/>
              <a:t>số</a:t>
            </a:r>
            <a:r>
              <a:rPr lang="en-US" sz="3600" dirty="0"/>
              <a:t> </a:t>
            </a:r>
            <a:r>
              <a:rPr lang="en-US" sz="3600" dirty="0" err="1"/>
              <a:t>lưu</a:t>
            </a:r>
            <a:r>
              <a:rPr lang="en-US" sz="3600" dirty="0"/>
              <a:t> ý </a:t>
            </a:r>
            <a:r>
              <a:rPr lang="en-US" sz="3600" dirty="0" err="1"/>
              <a:t>khi</a:t>
            </a:r>
            <a:r>
              <a:rPr lang="en-US" sz="3600" dirty="0"/>
              <a:t> </a:t>
            </a:r>
            <a:r>
              <a:rPr lang="en-US" sz="3600" dirty="0" err="1"/>
              <a:t>sử</a:t>
            </a:r>
            <a:r>
              <a:rPr lang="en-US" sz="3600" dirty="0"/>
              <a:t> </a:t>
            </a:r>
            <a:r>
              <a:rPr lang="en-US" sz="3600" dirty="0" err="1"/>
              <a:t>dụng</a:t>
            </a:r>
            <a:r>
              <a:rPr lang="en-US" sz="3600" dirty="0"/>
              <a:t> </a:t>
            </a:r>
            <a:r>
              <a:rPr lang="en-US" sz="3600" dirty="0" err="1"/>
              <a:t>đồ</a:t>
            </a:r>
            <a:r>
              <a:rPr lang="en-US" sz="3600" dirty="0"/>
              <a:t> </a:t>
            </a:r>
            <a:r>
              <a:rPr lang="en-US" sz="3600" dirty="0" err="1"/>
              <a:t>dùng</a:t>
            </a:r>
            <a:r>
              <a:rPr lang="en-US" sz="3600" dirty="0"/>
              <a:t> </a:t>
            </a:r>
            <a:r>
              <a:rPr lang="en-US" sz="3600" dirty="0" err="1"/>
              <a:t>điện</a:t>
            </a:r>
            <a:r>
              <a:rPr lang="en-US" sz="3600" dirty="0"/>
              <a:t> </a:t>
            </a:r>
            <a:r>
              <a:rPr lang="en-US" sz="3600" dirty="0" err="1"/>
              <a:t>trong</a:t>
            </a:r>
            <a:r>
              <a:rPr lang="en-US" sz="3600" dirty="0"/>
              <a:t> </a:t>
            </a:r>
            <a:r>
              <a:rPr lang="en-US" sz="3600" dirty="0" err="1"/>
              <a:t>gia</a:t>
            </a:r>
            <a:r>
              <a:rPr lang="en-US" sz="3600" dirty="0"/>
              <a:t> </a:t>
            </a:r>
            <a:r>
              <a:rPr lang="en-US" sz="3600" dirty="0" err="1"/>
              <a:t>đình</a:t>
            </a:r>
            <a:r>
              <a:rPr lang="en-US" sz="3600" dirty="0"/>
              <a:t> an </a:t>
            </a:r>
            <a:r>
              <a:rPr lang="en-US" sz="3600" dirty="0" err="1"/>
              <a:t>toàn</a:t>
            </a:r>
            <a:r>
              <a:rPr lang="en-US" sz="3600" dirty="0"/>
              <a:t> </a:t>
            </a:r>
            <a:r>
              <a:rPr lang="en-US" sz="3600" dirty="0" err="1"/>
              <a:t>và</a:t>
            </a:r>
            <a:r>
              <a:rPr lang="en-US" sz="3600" dirty="0"/>
              <a:t> </a:t>
            </a:r>
            <a:r>
              <a:rPr lang="en-US" sz="3600" dirty="0" err="1"/>
              <a:t>tiết</a:t>
            </a:r>
            <a:r>
              <a:rPr lang="en-US" sz="3600" dirty="0"/>
              <a:t> </a:t>
            </a:r>
            <a:r>
              <a:rPr lang="en-US" sz="3600" dirty="0" err="1"/>
              <a:t>kiệm</a:t>
            </a:r>
            <a:r>
              <a:rPr lang="en-US" sz="3600" dirty="0"/>
              <a:t>.</a:t>
            </a:r>
          </a:p>
        </p:txBody>
      </p:sp>
    </p:spTree>
    <p:extLst>
      <p:ext uri="{BB962C8B-B14F-4D97-AF65-F5344CB8AC3E}">
        <p14:creationId xmlns:p14="http://schemas.microsoft.com/office/powerpoint/2010/main" val="3298768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1750" fill="hold"/>
                                        <p:tgtEl>
                                          <p:spTgt spid="5126"/>
                                        </p:tgtEl>
                                        <p:attrNameLst>
                                          <p:attrName>ppt_x</p:attrName>
                                        </p:attrNameLst>
                                      </p:cBhvr>
                                      <p:tavLst>
                                        <p:tav tm="0">
                                          <p:val>
                                            <p:strVal val="0-#ppt_w/2"/>
                                          </p:val>
                                        </p:tav>
                                        <p:tav tm="100000">
                                          <p:val>
                                            <p:strVal val="#ppt_x"/>
                                          </p:val>
                                        </p:tav>
                                      </p:tavLst>
                                    </p:anim>
                                    <p:anim calcmode="lin" valueType="num">
                                      <p:cBhvr additive="base">
                                        <p:cTn id="8" dur="1750" fill="hold"/>
                                        <p:tgtEl>
                                          <p:spTgt spid="51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1676400"/>
            <a:ext cx="8381998" cy="2971800"/>
          </a:xfrm>
        </p:spPr>
        <p:txBody>
          <a:bodyPr>
            <a:noAutofit/>
          </a:bodyPr>
          <a:lstStyle/>
          <a:p>
            <a:pPr marL="0" indent="0" algn="l">
              <a:lnSpc>
                <a:spcPct val="150000"/>
              </a:lnSpc>
              <a:buNone/>
            </a:pPr>
            <a:r>
              <a:rPr lang="en-US" sz="3600" dirty="0">
                <a:latin typeface="Times New Roman" panose="02020603050405020304" pitchFamily="18" charset="0"/>
                <a:cs typeface="Times New Roman" panose="02020603050405020304" pitchFamily="18" charset="0"/>
              </a:rPr>
              <a:t>-</a:t>
            </a:r>
            <a:r>
              <a:rPr lang="en-US" sz="3600" dirty="0">
                <a:solidFill>
                  <a:srgbClr val="0070C0"/>
                </a:solidFill>
                <a:latin typeface="Times New Roman" panose="02020603050405020304" pitchFamily="18" charset="0"/>
                <a:cs typeface="Times New Roman" panose="02020603050405020304" pitchFamily="18" charset="0"/>
              </a:rPr>
              <a:t> </a:t>
            </a:r>
            <a:r>
              <a:rPr lang="vi-VN" sz="3600" b="0" dirty="0">
                <a:latin typeface="Times New Roman" panose="02020603050405020304" pitchFamily="18" charset="0"/>
                <a:cs typeface="Times New Roman" panose="02020603050405020304" pitchFamily="18" charset="0"/>
              </a:rPr>
              <a:t>Đồ dùng điện giúp nâng cao tiện ích trong gia đình như thế nào? </a:t>
            </a:r>
            <a:br>
              <a:rPr lang="en-US" sz="3600" b="0" dirty="0">
                <a:latin typeface="Times New Roman" panose="02020603050405020304" pitchFamily="18" charset="0"/>
                <a:cs typeface="Times New Roman" panose="02020603050405020304" pitchFamily="18" charset="0"/>
              </a:rPr>
            </a:br>
            <a:r>
              <a:rPr lang="en-US" sz="3600" b="0" dirty="0">
                <a:latin typeface="Times New Roman" panose="02020603050405020304" pitchFamily="18" charset="0"/>
                <a:cs typeface="Times New Roman" panose="02020603050405020304" pitchFamily="18" charset="0"/>
              </a:rPr>
              <a:t>- </a:t>
            </a:r>
            <a:r>
              <a:rPr lang="vi-VN" sz="3600" b="0" dirty="0">
                <a:latin typeface="Times New Roman" panose="02020603050405020304" pitchFamily="18" charset="0"/>
                <a:cs typeface="Times New Roman" panose="02020603050405020304" pitchFamily="18" charset="0"/>
              </a:rPr>
              <a:t>Làm thế nào sử dụng đồ dùng điện trong gia đình an toàn hiệu quả?</a:t>
            </a:r>
            <a:br>
              <a:rPr lang="vi-VN" sz="3600" b="0" dirty="0">
                <a:latin typeface="Times New Roman" panose="02020603050405020304" pitchFamily="18" charset="0"/>
                <a:cs typeface="Times New Roman" panose="02020603050405020304" pitchFamily="18" charset="0"/>
              </a:rPr>
            </a:br>
            <a:br>
              <a:rPr lang="vi-VN" b="0" dirty="0"/>
            </a:br>
            <a:br>
              <a:rPr lang="en-US" dirty="0"/>
            </a:br>
            <a:endParaRPr lang="en-US" sz="3200" dirty="0">
              <a:solidFill>
                <a:srgbClr val="0070C0"/>
              </a:solidFill>
            </a:endParaRPr>
          </a:p>
        </p:txBody>
      </p:sp>
      <p:pic>
        <p:nvPicPr>
          <p:cNvPr id="8" name="Picture 7"/>
          <p:cNvPicPr>
            <a:picLocks noChangeAspect="1"/>
          </p:cNvPicPr>
          <p:nvPr/>
        </p:nvPicPr>
        <p:blipFill>
          <a:blip r:embed="rId2"/>
          <a:stretch>
            <a:fillRect/>
          </a:stretch>
        </p:blipFill>
        <p:spPr>
          <a:xfrm>
            <a:off x="457202" y="309645"/>
            <a:ext cx="1600198" cy="1530134"/>
          </a:xfrm>
          <a:prstGeom prst="rect">
            <a:avLst/>
          </a:prstGeom>
        </p:spPr>
      </p:pic>
      <p:pic>
        <p:nvPicPr>
          <p:cNvPr id="9" name="Picture 8"/>
          <p:cNvPicPr>
            <a:picLocks noChangeAspect="1"/>
          </p:cNvPicPr>
          <p:nvPr/>
        </p:nvPicPr>
        <p:blipFill>
          <a:blip r:embed="rId3"/>
          <a:stretch>
            <a:fillRect/>
          </a:stretch>
        </p:blipFill>
        <p:spPr>
          <a:xfrm>
            <a:off x="7467600" y="171948"/>
            <a:ext cx="1066800" cy="1199652"/>
          </a:xfrm>
          <a:prstGeom prst="rect">
            <a:avLst/>
          </a:prstGeom>
        </p:spPr>
      </p:pic>
    </p:spTree>
    <p:extLst>
      <p:ext uri="{BB962C8B-B14F-4D97-AF65-F5344CB8AC3E}">
        <p14:creationId xmlns:p14="http://schemas.microsoft.com/office/powerpoint/2010/main" val="87965251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9241" y="0"/>
            <a:ext cx="1104759" cy="110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79"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3" name="Rectangle 1"/>
          <p:cNvSpPr>
            <a:spLocks noChangeArrowheads="1"/>
          </p:cNvSpPr>
          <p:nvPr/>
        </p:nvSpPr>
        <p:spPr bwMode="auto">
          <a:xfrm>
            <a:off x="306146" y="198448"/>
            <a:ext cx="6805343" cy="70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7" tIns="45708" rIns="91417" bIns="45708">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vi-VN" sz="4000" b="1" dirty="0">
                <a:solidFill>
                  <a:srgbClr val="339966"/>
                </a:solidFill>
              </a:rPr>
              <a:t>I</a:t>
            </a:r>
            <a:r>
              <a:rPr lang="en-US" sz="4000" b="1" dirty="0">
                <a:solidFill>
                  <a:srgbClr val="339966"/>
                </a:solidFill>
              </a:rPr>
              <a:t>. </a:t>
            </a:r>
            <a:r>
              <a:rPr lang="en-US" sz="4000" b="1" dirty="0" err="1">
                <a:solidFill>
                  <a:srgbClr val="339966"/>
                </a:solidFill>
              </a:rPr>
              <a:t>Đồ</a:t>
            </a:r>
            <a:r>
              <a:rPr lang="en-US" sz="4000" b="1" dirty="0">
                <a:solidFill>
                  <a:srgbClr val="339966"/>
                </a:solidFill>
              </a:rPr>
              <a:t> </a:t>
            </a:r>
            <a:r>
              <a:rPr lang="en-US" sz="4000" b="1" dirty="0" err="1">
                <a:solidFill>
                  <a:srgbClr val="339966"/>
                </a:solidFill>
              </a:rPr>
              <a:t>dùng</a:t>
            </a:r>
            <a:r>
              <a:rPr lang="en-US" sz="4000" b="1" dirty="0">
                <a:solidFill>
                  <a:srgbClr val="339966"/>
                </a:solidFill>
              </a:rPr>
              <a:t> </a:t>
            </a:r>
            <a:r>
              <a:rPr lang="en-US" sz="4000" b="1" dirty="0" err="1">
                <a:solidFill>
                  <a:srgbClr val="339966"/>
                </a:solidFill>
              </a:rPr>
              <a:t>điện</a:t>
            </a:r>
            <a:r>
              <a:rPr lang="en-US" sz="4000" b="1" dirty="0">
                <a:solidFill>
                  <a:srgbClr val="339966"/>
                </a:solidFill>
              </a:rPr>
              <a:t> </a:t>
            </a:r>
            <a:r>
              <a:rPr lang="en-US" sz="4000" b="1" dirty="0" err="1">
                <a:solidFill>
                  <a:srgbClr val="339966"/>
                </a:solidFill>
              </a:rPr>
              <a:t>trong</a:t>
            </a:r>
            <a:r>
              <a:rPr lang="en-US" sz="4000" b="1" dirty="0">
                <a:solidFill>
                  <a:srgbClr val="339966"/>
                </a:solidFill>
              </a:rPr>
              <a:t> </a:t>
            </a:r>
            <a:r>
              <a:rPr lang="en-US" sz="4000" b="1" dirty="0" err="1">
                <a:solidFill>
                  <a:srgbClr val="339966"/>
                </a:solidFill>
              </a:rPr>
              <a:t>gia</a:t>
            </a:r>
            <a:r>
              <a:rPr lang="en-US" sz="4000" b="1" dirty="0">
                <a:solidFill>
                  <a:srgbClr val="339966"/>
                </a:solidFill>
              </a:rPr>
              <a:t> </a:t>
            </a:r>
            <a:r>
              <a:rPr lang="en-US" sz="4000" b="1" dirty="0" err="1">
                <a:solidFill>
                  <a:srgbClr val="339966"/>
                </a:solidFill>
              </a:rPr>
              <a:t>đình</a:t>
            </a:r>
            <a:endParaRPr lang="en-US" altLang="vi-VN" sz="4000" b="1" dirty="0">
              <a:solidFill>
                <a:srgbClr val="339966"/>
              </a:solidFill>
            </a:endParaRPr>
          </a:p>
        </p:txBody>
      </p:sp>
      <p:sp>
        <p:nvSpPr>
          <p:cNvPr id="14" name="Rectangle 13"/>
          <p:cNvSpPr/>
          <p:nvPr/>
        </p:nvSpPr>
        <p:spPr>
          <a:xfrm>
            <a:off x="341315" y="937877"/>
            <a:ext cx="8397731" cy="1384970"/>
          </a:xfrm>
          <a:prstGeom prst="rect">
            <a:avLst/>
          </a:prstGeom>
        </p:spPr>
        <p:txBody>
          <a:bodyPr wrap="square" lIns="91417" tIns="45708" rIns="91417" bIns="45708">
            <a:spAutoFit/>
          </a:bodyPr>
          <a:lstStyle/>
          <a:p>
            <a:r>
              <a:rPr lang="vi-VN" sz="2800" dirty="0">
                <a:latin typeface="Times New Roman" panose="02020603050405020304" pitchFamily="18" charset="0"/>
                <a:cs typeface="Times New Roman" panose="02020603050405020304" pitchFamily="18" charset="0"/>
              </a:rPr>
              <a:t>Đồ dùng điện trong gia đình là các sản phẩm công nghệ hoạt động bằng năng lượng điện phục vụ sinh hoạt trong gia đình</a:t>
            </a:r>
            <a:r>
              <a:rPr lang="en-US" sz="2800" dirty="0">
                <a:latin typeface="Times New Roman" panose="02020603050405020304" pitchFamily="18"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19" name="Picture 1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623" y="2316986"/>
            <a:ext cx="8419957" cy="4648200"/>
          </a:xfrm>
          <a:prstGeom prst="rect">
            <a:avLst/>
          </a:prstGeom>
        </p:spPr>
      </p:pic>
    </p:spTree>
    <p:extLst>
      <p:ext uri="{BB962C8B-B14F-4D97-AF65-F5344CB8AC3E}">
        <p14:creationId xmlns:p14="http://schemas.microsoft.com/office/powerpoint/2010/main" val="1621017758"/>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arn(inVertical)">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79"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4340" name="Freeform 19"/>
          <p:cNvSpPr>
            <a:spLocks/>
          </p:cNvSpPr>
          <p:nvPr/>
        </p:nvSpPr>
        <p:spPr bwMode="auto">
          <a:xfrm rot="5400000">
            <a:off x="1039661" y="-1350168"/>
            <a:ext cx="7053263" cy="9753600"/>
          </a:xfrm>
          <a:custGeom>
            <a:avLst/>
            <a:gdLst>
              <a:gd name="T0" fmla="*/ 0 w 1943049"/>
              <a:gd name="T1" fmla="*/ 0 h 1943049"/>
              <a:gd name="T2" fmla="*/ 92938760 w 1943049"/>
              <a:gd name="T3" fmla="*/ 245765768 h 1943049"/>
              <a:gd name="T4" fmla="*/ 0 w 1943049"/>
              <a:gd name="T5" fmla="*/ 245765768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lIns="91417" tIns="45708" rIns="91417" bIns="45708"/>
          <a:lstStyle/>
          <a:p>
            <a:endParaRPr lang="en-US"/>
          </a:p>
        </p:txBody>
      </p:sp>
      <p:sp>
        <p:nvSpPr>
          <p:cNvPr id="10" name="Rectangle 9"/>
          <p:cNvSpPr/>
          <p:nvPr/>
        </p:nvSpPr>
        <p:spPr>
          <a:xfrm>
            <a:off x="748387" y="894520"/>
            <a:ext cx="8131877" cy="1754302"/>
          </a:xfrm>
          <a:prstGeom prst="rect">
            <a:avLst/>
          </a:prstGeom>
        </p:spPr>
        <p:txBody>
          <a:bodyPr wrap="square" lIns="91417" tIns="45708" rIns="91417" bIns="45708">
            <a:spAutoFit/>
          </a:bodyPr>
          <a:lstStyle/>
          <a:p>
            <a:pPr algn="just"/>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Nêu</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tên</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gọi</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và</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cho</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biết</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công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dụng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của</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những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đồ</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dùng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điện</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trong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hình</a:t>
            </a:r>
            <a:r>
              <a:rPr lang="en-US" sz="3600" dirty="0">
                <a:latin typeface="Times New Roman" panose="02020603050405020304" pitchFamily="18" charset="0"/>
                <a:ea typeface="+mj-ea"/>
                <a:cs typeface="Times New Roman" panose="02020603050405020304" pitchFamily="18" charset="0"/>
              </a:rPr>
              <a:t> 10.1</a:t>
            </a:r>
            <a:br>
              <a:rPr lang="en-US" sz="3600" dirty="0">
                <a:latin typeface="Times New Roman" panose="02020603050405020304" pitchFamily="18" charset="0"/>
                <a:ea typeface="+mj-ea"/>
                <a:cs typeface="Times New Roman" panose="02020603050405020304" pitchFamily="18" charset="0"/>
              </a:rPr>
            </a:br>
            <a:r>
              <a:rPr lang="en-US" sz="3600" dirty="0">
                <a:solidFill>
                  <a:srgbClr val="0070C0"/>
                </a:solidFill>
                <a:latin typeface="Times New Roman" panose="02020603050405020304" pitchFamily="18" charset="0"/>
                <a:ea typeface="+mj-ea"/>
                <a:cs typeface="Times New Roman" panose="02020603050405020304" pitchFamily="18" charset="0"/>
              </a:rPr>
              <a:t> </a:t>
            </a:r>
          </a:p>
        </p:txBody>
      </p:sp>
      <p:pic>
        <p:nvPicPr>
          <p:cNvPr id="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1" y="275812"/>
            <a:ext cx="84137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3"/>
          <p:cNvSpPr txBox="1">
            <a:spLocks/>
          </p:cNvSpPr>
          <p:nvPr/>
        </p:nvSpPr>
        <p:spPr>
          <a:xfrm>
            <a:off x="1792288" y="155160"/>
            <a:ext cx="2627312" cy="707862"/>
          </a:xfrm>
          <a:prstGeom prst="rect">
            <a:avLst/>
          </a:prstGeom>
        </p:spPr>
        <p:txBody>
          <a:bodyPr wrap="square" lIns="91417" tIns="45708" rIns="91417" bIns="45708">
            <a:sp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panose="020B0604020202020204" pitchFamily="34" charset="0"/>
              </a:defRPr>
            </a:lvl2pPr>
            <a:lvl3pPr algn="l" rtl="0" eaLnBrk="0" fontAlgn="base" hangingPunct="0">
              <a:spcBef>
                <a:spcPct val="0"/>
              </a:spcBef>
              <a:spcAft>
                <a:spcPct val="0"/>
              </a:spcAft>
              <a:defRPr sz="3800">
                <a:solidFill>
                  <a:schemeClr val="tx2"/>
                </a:solidFill>
                <a:latin typeface="Arial" panose="020B0604020202020204" pitchFamily="34" charset="0"/>
              </a:defRPr>
            </a:lvl3pPr>
            <a:lvl4pPr algn="l" rtl="0" eaLnBrk="0" fontAlgn="base" hangingPunct="0">
              <a:spcBef>
                <a:spcPct val="0"/>
              </a:spcBef>
              <a:spcAft>
                <a:spcPct val="0"/>
              </a:spcAft>
              <a:defRPr sz="3800">
                <a:solidFill>
                  <a:schemeClr val="tx2"/>
                </a:solidFill>
                <a:latin typeface="Arial" panose="020B0604020202020204" pitchFamily="34" charset="0"/>
              </a:defRPr>
            </a:lvl4pPr>
            <a:lvl5pPr algn="l" rtl="0" eaLnBrk="0" fontAlgn="base" hangingPunct="0">
              <a:spcBef>
                <a:spcPct val="0"/>
              </a:spcBef>
              <a:spcAft>
                <a:spcPct val="0"/>
              </a:spcAft>
              <a:defRPr sz="3800">
                <a:solidFill>
                  <a:schemeClr val="tx2"/>
                </a:solidFill>
                <a:latin typeface="Arial" panose="020B0604020202020204" pitchFamily="34" charset="0"/>
              </a:defRPr>
            </a:lvl5pPr>
            <a:lvl6pPr marL="457200" algn="l" rtl="0" fontAlgn="base">
              <a:spcBef>
                <a:spcPct val="0"/>
              </a:spcBef>
              <a:spcAft>
                <a:spcPct val="0"/>
              </a:spcAft>
              <a:defRPr sz="3800">
                <a:solidFill>
                  <a:schemeClr val="tx2"/>
                </a:solidFill>
                <a:latin typeface="Arial" panose="020B0604020202020204" pitchFamily="34" charset="0"/>
              </a:defRPr>
            </a:lvl6pPr>
            <a:lvl7pPr marL="914400" algn="l" rtl="0" fontAlgn="base">
              <a:spcBef>
                <a:spcPct val="0"/>
              </a:spcBef>
              <a:spcAft>
                <a:spcPct val="0"/>
              </a:spcAft>
              <a:defRPr sz="3800">
                <a:solidFill>
                  <a:schemeClr val="tx2"/>
                </a:solidFill>
                <a:latin typeface="Arial" panose="020B0604020202020204" pitchFamily="34" charset="0"/>
              </a:defRPr>
            </a:lvl7pPr>
            <a:lvl8pPr marL="1371600" algn="l" rtl="0" fontAlgn="base">
              <a:spcBef>
                <a:spcPct val="0"/>
              </a:spcBef>
              <a:spcAft>
                <a:spcPct val="0"/>
              </a:spcAft>
              <a:defRPr sz="3800">
                <a:solidFill>
                  <a:schemeClr val="tx2"/>
                </a:solidFill>
                <a:latin typeface="Arial" panose="020B0604020202020204" pitchFamily="34" charset="0"/>
              </a:defRPr>
            </a:lvl8pPr>
            <a:lvl9pPr marL="1828800" algn="l" rtl="0" fontAlgn="base">
              <a:spcBef>
                <a:spcPct val="0"/>
              </a:spcBef>
              <a:spcAft>
                <a:spcPct val="0"/>
              </a:spcAft>
              <a:defRPr sz="3800">
                <a:solidFill>
                  <a:schemeClr val="tx2"/>
                </a:solidFill>
                <a:latin typeface="Arial" panose="020B0604020202020204" pitchFamily="34" charset="0"/>
              </a:defRPr>
            </a:lvl9pPr>
          </a:lstStyle>
          <a:p>
            <a:pPr>
              <a:defRPr/>
            </a:pPr>
            <a:r>
              <a:rPr lang="en-US" sz="4000" b="1" kern="0" dirty="0" err="1">
                <a:solidFill>
                  <a:srgbClr val="FDC308"/>
                </a:solidFill>
                <a:latin typeface="Times New Roman" panose="02020603050405020304" pitchFamily="18" charset="0"/>
                <a:cs typeface="Times New Roman" panose="02020603050405020304" pitchFamily="18" charset="0"/>
              </a:rPr>
              <a:t>Khám</a:t>
            </a:r>
            <a:r>
              <a:rPr lang="en-US" sz="4000" b="1" kern="0" dirty="0">
                <a:solidFill>
                  <a:srgbClr val="FDC308"/>
                </a:solidFill>
                <a:latin typeface="Times New Roman" panose="02020603050405020304" pitchFamily="18" charset="0"/>
                <a:cs typeface="Times New Roman" panose="02020603050405020304" pitchFamily="18" charset="0"/>
              </a:rPr>
              <a:t> </a:t>
            </a:r>
            <a:r>
              <a:rPr lang="en-US" sz="4000" b="1" kern="0" dirty="0" err="1">
                <a:solidFill>
                  <a:srgbClr val="FDC308"/>
                </a:solidFill>
                <a:latin typeface="Times New Roman" panose="02020603050405020304" pitchFamily="18" charset="0"/>
                <a:cs typeface="Times New Roman" panose="02020603050405020304" pitchFamily="18" charset="0"/>
              </a:rPr>
              <a:t>phá</a:t>
            </a:r>
            <a:endParaRPr lang="en-US" sz="4000" b="1" kern="0" dirty="0">
              <a:solidFill>
                <a:srgbClr val="FDC308"/>
              </a:solidFill>
              <a:latin typeface="Times New Roman" panose="02020603050405020304" pitchFamily="18" charset="0"/>
              <a:cs typeface="Times New Roman" panose="02020603050405020304" pitchFamily="18" charset="0"/>
            </a:endParaRPr>
          </a:p>
        </p:txBody>
      </p:sp>
      <p:pic>
        <p:nvPicPr>
          <p:cNvPr id="16" name="Picture 15" descr="Screen Clipping"/>
          <p:cNvPicPr>
            <a:picLocks noChangeAspect="1"/>
          </p:cNvPicPr>
          <p:nvPr/>
        </p:nvPicPr>
        <p:blipFill rotWithShape="1">
          <a:blip r:embed="rId3">
            <a:extLst>
              <a:ext uri="{28A0092B-C50C-407E-A947-70E740481C1C}">
                <a14:useLocalDpi xmlns:a14="http://schemas.microsoft.com/office/drawing/2010/main" val="0"/>
              </a:ext>
            </a:extLst>
          </a:blip>
          <a:srcRect b="10545"/>
          <a:stretch/>
        </p:blipFill>
        <p:spPr>
          <a:xfrm>
            <a:off x="651821" y="2209802"/>
            <a:ext cx="8228441" cy="4525081"/>
          </a:xfrm>
          <a:prstGeom prst="rect">
            <a:avLst/>
          </a:prstGeom>
        </p:spPr>
      </p:pic>
    </p:spTree>
    <p:extLst>
      <p:ext uri="{BB962C8B-B14F-4D97-AF65-F5344CB8AC3E}">
        <p14:creationId xmlns:p14="http://schemas.microsoft.com/office/powerpoint/2010/main" val="1002537900"/>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64330683"/>
              </p:ext>
            </p:extLst>
          </p:nvPr>
        </p:nvGraphicFramePr>
        <p:xfrm>
          <a:off x="304800" y="1682880"/>
          <a:ext cx="8610600" cy="4735703"/>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459740">
                <a:tc>
                  <a:txBody>
                    <a:bodyPr/>
                    <a:lstStyle/>
                    <a:p>
                      <a:r>
                        <a:rPr lang="en-US" sz="1800" dirty="0" err="1">
                          <a:latin typeface="Times New Roman" pitchFamily="18" charset="0"/>
                          <a:cs typeface="Times New Roman" pitchFamily="18" charset="0"/>
                        </a:rPr>
                        <a:t>Đồ</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dùng</a:t>
                      </a:r>
                      <a:r>
                        <a:rPr lang="en-US" sz="1800" baseline="0" dirty="0">
                          <a:latin typeface="Times New Roman" pitchFamily="18" charset="0"/>
                          <a:cs typeface="Times New Roman" pitchFamily="18" charset="0"/>
                        </a:rPr>
                        <a:t> </a:t>
                      </a:r>
                      <a:r>
                        <a:rPr lang="en-US" sz="1800" baseline="0" dirty="0" err="1">
                          <a:latin typeface="Times New Roman" pitchFamily="18" charset="0"/>
                          <a:cs typeface="Times New Roman" pitchFamily="18" charset="0"/>
                        </a:rPr>
                        <a:t>điện</a:t>
                      </a:r>
                      <a:endParaRPr lang="en-US" sz="18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Tên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gọi</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Công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dụng</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501521">
                <a:tc>
                  <a:txBody>
                    <a:bodyPr/>
                    <a:lstStyle/>
                    <a:p>
                      <a:pPr algn="ctr"/>
                      <a:r>
                        <a:rPr lang="en-US" sz="2400" dirty="0">
                          <a:latin typeface="Times New Roman" pitchFamily="18" charset="0"/>
                          <a:cs typeface="Times New Roman" pitchFamily="18" charset="0"/>
                        </a:rPr>
                        <a:t>a.</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508001">
                <a:tc>
                  <a:txBody>
                    <a:bodyPr/>
                    <a:lstStyle/>
                    <a:p>
                      <a:pPr algn="ctr"/>
                      <a:r>
                        <a:rPr lang="en-US" sz="2400" dirty="0">
                          <a:latin typeface="Times New Roman" pitchFamily="18" charset="0"/>
                          <a:cs typeface="Times New Roman" pitchFamily="18" charset="0"/>
                        </a:rPr>
                        <a:t>b.</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508001">
                <a:tc>
                  <a:txBody>
                    <a:bodyPr/>
                    <a:lstStyle/>
                    <a:p>
                      <a:pPr algn="ctr"/>
                      <a:r>
                        <a:rPr lang="en-US" sz="2400" dirty="0">
                          <a:latin typeface="Times New Roman" pitchFamily="18" charset="0"/>
                          <a:cs typeface="Times New Roman" pitchFamily="18" charset="0"/>
                        </a:rPr>
                        <a:t>c.</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459740">
                <a:tc>
                  <a:txBody>
                    <a:bodyPr/>
                    <a:lstStyle/>
                    <a:p>
                      <a:pPr algn="ctr"/>
                      <a:r>
                        <a:rPr lang="en-US" sz="2400" dirty="0">
                          <a:latin typeface="Times New Roman" pitchFamily="18" charset="0"/>
                          <a:cs typeface="Times New Roman" pitchFamily="18" charset="0"/>
                        </a:rPr>
                        <a:t>d.</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459740">
                <a:tc>
                  <a:txBody>
                    <a:bodyPr/>
                    <a:lstStyle/>
                    <a:p>
                      <a:pPr algn="ctr"/>
                      <a:r>
                        <a:rPr lang="en-US" sz="2400" dirty="0">
                          <a:latin typeface="Times New Roman" pitchFamily="18" charset="0"/>
                          <a:cs typeface="Times New Roman" pitchFamily="18" charset="0"/>
                        </a:rPr>
                        <a:t>e.</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459740">
                <a:tc>
                  <a:txBody>
                    <a:bodyPr/>
                    <a:lstStyle/>
                    <a:p>
                      <a:pPr algn="ctr"/>
                      <a:r>
                        <a:rPr lang="en-US" sz="2400" dirty="0">
                          <a:latin typeface="Times New Roman" pitchFamily="18" charset="0"/>
                          <a:cs typeface="Times New Roman" pitchFamily="18" charset="0"/>
                        </a:rPr>
                        <a:t>g</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r h="459740">
                <a:tc>
                  <a:txBody>
                    <a:bodyPr/>
                    <a:lstStyle/>
                    <a:p>
                      <a:pPr algn="ctr"/>
                      <a:r>
                        <a:rPr lang="en-US" sz="2400" dirty="0">
                          <a:latin typeface="Times New Roman" pitchFamily="18" charset="0"/>
                          <a:cs typeface="Times New Roman" pitchFamily="18" charset="0"/>
                        </a:rPr>
                        <a:t>h</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7"/>
                  </a:ext>
                </a:extLst>
              </a:tr>
              <a:tr h="459740">
                <a:tc>
                  <a:txBody>
                    <a:bodyPr/>
                    <a:lstStyle/>
                    <a:p>
                      <a:pPr algn="ctr"/>
                      <a:r>
                        <a:rPr lang="en-US" sz="2400" dirty="0" err="1">
                          <a:latin typeface="Times New Roman" pitchFamily="18" charset="0"/>
                          <a:cs typeface="Times New Roman" pitchFamily="18" charset="0"/>
                        </a:rPr>
                        <a:t>i</a:t>
                      </a:r>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8"/>
                  </a:ext>
                </a:extLst>
              </a:tr>
              <a:tr h="459740">
                <a:tc>
                  <a:txBody>
                    <a:bodyPr/>
                    <a:lstStyle/>
                    <a:p>
                      <a:pPr algn="ctr"/>
                      <a:r>
                        <a:rPr lang="en-US" sz="2400" dirty="0">
                          <a:latin typeface="Times New Roman" pitchFamily="18" charset="0"/>
                          <a:cs typeface="Times New Roman" pitchFamily="18" charset="0"/>
                        </a:rPr>
                        <a:t>k</a:t>
                      </a:r>
                    </a:p>
                  </a:txBody>
                  <a:tcPr/>
                </a:tc>
                <a:tc>
                  <a:txBody>
                    <a:bodyPr/>
                    <a:lstStyle/>
                    <a:p>
                      <a:endParaRPr lang="en-US" sz="2400" dirty="0">
                        <a:latin typeface="Times New Roman" pitchFamily="18" charset="0"/>
                        <a:cs typeface="Times New Roman" pitchFamily="18" charset="0"/>
                      </a:endParaRPr>
                    </a:p>
                  </a:txBody>
                  <a:tcPr/>
                </a:tc>
                <a:tc>
                  <a:txBody>
                    <a:bodyPr/>
                    <a:lstStyle/>
                    <a:p>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9"/>
                  </a:ext>
                </a:extLst>
              </a:tr>
            </a:tbl>
          </a:graphicData>
        </a:graphic>
      </p:graphicFrame>
      <p:sp>
        <p:nvSpPr>
          <p:cNvPr id="3" name="Rectangle 2"/>
          <p:cNvSpPr/>
          <p:nvPr/>
        </p:nvSpPr>
        <p:spPr>
          <a:xfrm>
            <a:off x="783525" y="0"/>
            <a:ext cx="8131877" cy="1754302"/>
          </a:xfrm>
          <a:prstGeom prst="rect">
            <a:avLst/>
          </a:prstGeom>
        </p:spPr>
        <p:txBody>
          <a:bodyPr wrap="square" lIns="91417" tIns="45708" rIns="91417" bIns="45708">
            <a:spAutoFit/>
          </a:bodyPr>
          <a:lstStyle/>
          <a:p>
            <a:pPr algn="just"/>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Nêu</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tên</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gọi</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và</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cho</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biết</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công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dụng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của</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những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đồ</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dùng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điện</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trong</a:t>
            </a:r>
            <a:r>
              <a:rPr lang="en-US" sz="3600" dirty="0">
                <a:latin typeface="Times New Roman" panose="02020603050405020304" pitchFamily="18" charset="0"/>
                <a:ea typeface="+mj-ea"/>
                <a:cs typeface="Times New Roman" panose="02020603050405020304" pitchFamily="18" charset="0"/>
              </a:rPr>
              <a:t> </a:t>
            </a:r>
            <a:r>
              <a:rPr lang="en-US" sz="3600" dirty="0" err="1">
                <a:latin typeface="Times New Roman" panose="02020603050405020304" pitchFamily="18" charset="0"/>
                <a:ea typeface="+mj-ea"/>
                <a:cs typeface="Times New Roman" panose="02020603050405020304" pitchFamily="18" charset="0"/>
              </a:rPr>
              <a:t>hình</a:t>
            </a:r>
            <a:r>
              <a:rPr lang="en-US" sz="3600" dirty="0">
                <a:latin typeface="Times New Roman" panose="02020603050405020304" pitchFamily="18" charset="0"/>
                <a:ea typeface="+mj-ea"/>
                <a:cs typeface="Times New Roman" panose="02020603050405020304" pitchFamily="18" charset="0"/>
              </a:rPr>
              <a:t> 10.1</a:t>
            </a:r>
            <a:br>
              <a:rPr lang="en-US" sz="3600" dirty="0">
                <a:latin typeface="Times New Roman" panose="02020603050405020304" pitchFamily="18" charset="0"/>
                <a:ea typeface="+mj-ea"/>
                <a:cs typeface="Times New Roman" panose="02020603050405020304" pitchFamily="18" charset="0"/>
              </a:rPr>
            </a:br>
            <a:r>
              <a:rPr lang="en-US" sz="3600" dirty="0">
                <a:solidFill>
                  <a:srgbClr val="0070C0"/>
                </a:solidFill>
                <a:latin typeface="Times New Roman" panose="02020603050405020304" pitchFamily="18" charset="0"/>
                <a:ea typeface="+mj-ea"/>
                <a:cs typeface="Times New Roman" panose="02020603050405020304" pitchFamily="18" charset="0"/>
              </a:rPr>
              <a:t> </a:t>
            </a: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169" y="120651"/>
            <a:ext cx="798066" cy="75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Lời cảm ơn"/>
  <p:tag name="ISPRING_SLIDE_INDENT_LEVEL" val="0"/>
  <p:tag name="ISPRING_SLIDE_ID_2" val="{D9B5FC51-A86F-447A-A522-91E7AD81DFBF}"/>
  <p:tag name="GENSWF_ADVANCE_TIME" val="16.31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1059</TotalTime>
  <Words>2355</Words>
  <Application>Microsoft Office PowerPoint</Application>
  <PresentationFormat>On-screen Show (4:3)</PresentationFormat>
  <Paragraphs>204</Paragraphs>
  <Slides>39</Slides>
  <Notes>4</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39</vt:i4>
      </vt:variant>
    </vt:vector>
  </HeadingPairs>
  <TitlesOfParts>
    <vt:vector size="53" baseType="lpstr">
      <vt:lpstr>.VnAristote</vt:lpstr>
      <vt:lpstr>Arial</vt:lpstr>
      <vt:lpstr>Calibri</vt:lpstr>
      <vt:lpstr>Georgia</vt:lpstr>
      <vt:lpstr>Lato Light</vt:lpstr>
      <vt:lpstr>Merriweather</vt:lpstr>
      <vt:lpstr>Raleway SemiBold</vt:lpstr>
      <vt:lpstr>Tahoma</vt:lpstr>
      <vt:lpstr>Times New Roman</vt:lpstr>
      <vt:lpstr>Trebuchet MS</vt:lpstr>
      <vt:lpstr>UVN Ke Chuyen1</vt:lpstr>
      <vt:lpstr>VNI-Zap</vt:lpstr>
      <vt:lpstr>1_Office Theme</vt:lpstr>
      <vt:lpstr>Slipstream</vt:lpstr>
      <vt:lpstr>PowerPoint Presentation</vt:lpstr>
      <vt:lpstr>PowerPoint Presentation</vt:lpstr>
      <vt:lpstr>PowerPoint Presentation</vt:lpstr>
      <vt:lpstr>PowerPoint Presentation</vt:lpstr>
      <vt:lpstr>PowerPoint Presentation</vt:lpstr>
      <vt:lpstr>- Đồ dùng điện giúp nâng cao tiện ích trong gia đình như thế nào?  - Làm thế nào sử dụng đồ dùng điện trong gia đình an toàn hiệu quả?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Vận dụng:</vt:lpstr>
      <vt:lpstr>Vận dụng:</vt:lpstr>
      <vt:lpstr>Kết luận:</vt:lpstr>
      <vt:lpstr>KẾT NỐI NGHỀ NGHIỆP</vt:lpstr>
      <vt:lpstr>DẶN DÒ</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CÔNG NGHỆ 6</dc:title>
  <dc:creator>Triệu Thị Thanh Xuyên</dc:creator>
  <cp:lastModifiedBy>Administrator</cp:lastModifiedBy>
  <cp:revision>161</cp:revision>
  <dcterms:created xsi:type="dcterms:W3CDTF">2013-08-28T08:21:51Z</dcterms:created>
  <dcterms:modified xsi:type="dcterms:W3CDTF">2026-02-07T16:39:14Z</dcterms:modified>
</cp:coreProperties>
</file>