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F5FA-BD06-49F8-B4A2-F74133A2146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AA3E-F35A-4325-91CC-8C1E9402C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4AA3E-F35A-4325-91CC-8C1E9402C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svg"/><Relationship Id="rId7" Type="http://schemas.openxmlformats.org/officeDocument/2006/relationships/image" Target="../media/image67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1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jpg"/><Relationship Id="rId3" Type="http://schemas.openxmlformats.org/officeDocument/2006/relationships/image" Target="../media/image85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4.sv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700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105.svg"/><Relationship Id="rId7" Type="http://schemas.openxmlformats.org/officeDocument/2006/relationships/image" Target="../media/image107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6.svg"/><Relationship Id="rId10" Type="http://schemas.openxmlformats.org/officeDocument/2006/relationships/image" Target="../media/image110.png"/><Relationship Id="rId4" Type="http://schemas.openxmlformats.org/officeDocument/2006/relationships/image" Target="../media/image17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8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85.svg"/><Relationship Id="rId7" Type="http://schemas.openxmlformats.org/officeDocument/2006/relationships/image" Target="../media/image11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4.jpg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3.jp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22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7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50" Type="http://schemas.openxmlformats.org/officeDocument/2006/relationships/image" Target="../media/image61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49" Type="http://schemas.openxmlformats.org/officeDocument/2006/relationships/image" Target="../media/image101.png"/><Relationship Id="rId4" Type="http://schemas.openxmlformats.org/officeDocument/2006/relationships/image" Target="../media/image128.png"/><Relationship Id="rId48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image" Target="../media/image11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3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1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microsoft.com/office/2007/relationships/hdphoto" Target="../media/hdphoto5.wdp"/><Relationship Id="rId4" Type="http://schemas.openxmlformats.org/officeDocument/2006/relationships/image" Target="../media/image149.png"/><Relationship Id="rId9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1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37.svg"/><Relationship Id="rId4" Type="http://schemas.openxmlformats.org/officeDocument/2006/relationships/image" Target="../media/image136.png"/><Relationship Id="rId9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6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8.png"/><Relationship Id="rId7" Type="http://schemas.openxmlformats.org/officeDocument/2006/relationships/image" Target="../media/image16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60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46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926185" y="23581"/>
            <a:ext cx="2011681" cy="10058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519340" y="6297901"/>
            <a:ext cx="2718486" cy="182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4136140" y="8037979"/>
            <a:ext cx="2741283" cy="17014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356991" y="565329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523696" y="8888725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78100" y="5149723"/>
            <a:ext cx="6778239" cy="5240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65796" y="7638378"/>
            <a:ext cx="1512332" cy="24829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178073" y="168984"/>
            <a:ext cx="1665028" cy="273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2782" y="914400"/>
            <a:ext cx="91232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38255" y="8063345"/>
            <a:ext cx="9968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5021480" y="8563777"/>
            <a:ext cx="3325562" cy="20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Ox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>
                <a:blip r:embed="rId2"/>
                <a:stretch>
                  <a:fillRect l="-1969" r="-2154" b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" y="8246655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3843290" y="647627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219200" y="480754"/>
            <a:ext cx="8111174" cy="97553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61892" y="6684884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895722">
            <a:off x="15394934" y="206104"/>
            <a:ext cx="2357336" cy="1568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977659" y="7803674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596255" y="2182091"/>
                <a:ext cx="4977347" cy="522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mOt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255" y="2182091"/>
                <a:ext cx="4977347" cy="5225054"/>
              </a:xfrm>
              <a:prstGeom prst="rect">
                <a:avLst/>
              </a:prstGeom>
              <a:blipFill>
                <a:blip r:embed="rId11"/>
                <a:stretch>
                  <a:fillRect l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1" y="5197555"/>
            <a:ext cx="4876801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506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+mj-lt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577" y="187361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360463" y="-240838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1091196" y="-624106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355649" y="105072"/>
            <a:ext cx="2324554" cy="2092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79012" y="51392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214798" y="8131753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17010" y="4308063"/>
                <a:ext cx="4259499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010" y="4308063"/>
                <a:ext cx="4259499" cy="1519070"/>
              </a:xfrm>
              <a:prstGeom prst="rect">
                <a:avLst/>
              </a:prstGeom>
              <a:blipFill>
                <a:blip r:embed="rId14"/>
                <a:stretch>
                  <a:fillRect l="-4578" t="-7229" r="-4578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vì sao hình a không phải là hai góc đối đỉnh?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1914" y="8223220"/>
            <a:ext cx="99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1145" y="317355"/>
              <a:ext cx="5260757" cy="736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>
                <a:blip r:embed="rId4"/>
                <a:stretch>
                  <a:fillRect l="-1466" r="-1466" b="-1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3964579" y="-3410491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8232446" y="185298"/>
            <a:ext cx="901158" cy="8733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(H.3.7).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60⁰.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532548" y="7651532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38" y="7048499"/>
            <a:ext cx="3448548" cy="30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879400"/>
            <a:ext cx="2590799" cy="44075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15654465" y="6692522"/>
            <a:ext cx="2342633" cy="3535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33094">
            <a:off x="282350" y="7434017"/>
            <a:ext cx="1625504" cy="26687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59609">
            <a:off x="16387161" y="485772"/>
            <a:ext cx="1570669" cy="1028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329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22" y="4977023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82" y="4977023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92261" y="6009035"/>
            <a:ext cx="6567578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290295" y="4637734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82B87-C5A8-474C-9B02-635616B2D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5879210"/>
            <a:ext cx="2591025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+mj-lt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+mj-lt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2" y="6351253"/>
            <a:ext cx="1600200" cy="378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385758" y="-70842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77710" y="1833869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959342" y="541600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1079717" y="311849"/>
            <a:ext cx="2088573" cy="10442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743440" y="7876184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63291">
            <a:off x="6742864" y="7971240"/>
            <a:ext cx="2788082" cy="16549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18649" y="757911"/>
            <a:ext cx="2479340" cy="1474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831766">
            <a:off x="13223132" y="8607011"/>
            <a:ext cx="2275866" cy="11379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2739" y="3500163"/>
            <a:ext cx="12478060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 rot="21068249">
            <a:off x="15351323" y="4405049"/>
            <a:ext cx="2492587" cy="555671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95400" y="2054265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612935" y="580194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47845" y="1262619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83973">
            <a:off x="11179602" y="394270"/>
            <a:ext cx="2232445" cy="11162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247182" y="8048452"/>
            <a:ext cx="2436263" cy="16389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6450244" y="8360383"/>
            <a:ext cx="2175815" cy="1466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639163" y="739663"/>
            <a:ext cx="2373398" cy="14110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23156">
            <a:off x="12447085" y="8566255"/>
            <a:ext cx="2482097" cy="1241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4329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Oz là tia phân giác của góc xOy thì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432910"/>
              </a:xfrm>
              <a:prstGeom prst="rect">
                <a:avLst/>
              </a:prstGeom>
              <a:blipFill>
                <a:blip r:embed="rId12"/>
                <a:stretch>
                  <a:fillRect l="-2400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BBF2BD9-77E9-4AFE-B978-2CD6A22465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8892"/>
          <a:stretch>
            <a:fillRect/>
          </a:stretch>
        </p:blipFill>
        <p:spPr>
          <a:xfrm rot="21068249">
            <a:off x="15351323" y="4405049"/>
            <a:ext cx="2492587" cy="55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70⁰,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588545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8035957" y="-47965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70⁰ = 35⁰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862" y="6819900"/>
            <a:ext cx="3230496" cy="332713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68⁰,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68⁰ = 34⁰. 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46" y="-278821"/>
            <a:ext cx="2546880" cy="22321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518933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2701836" y="651172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162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03576">
            <a:off x="10531837" y="491042"/>
            <a:ext cx="2422474" cy="10850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256908" y="8276786"/>
            <a:ext cx="2445022" cy="16448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20817068">
            <a:off x="7808215" y="8066138"/>
            <a:ext cx="4038383" cy="1836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498132">
            <a:off x="408418" y="670194"/>
            <a:ext cx="2492206" cy="14817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5565114" y="6017853"/>
            <a:ext cx="3571633" cy="17858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5098472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4971598" y="4348465"/>
            <a:ext cx="3401037" cy="59385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0" y="5146669"/>
            <a:ext cx="12137597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14600" y="5180913"/>
            <a:ext cx="14372500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2538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072" y="100825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08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4401800" y="3767305"/>
            <a:ext cx="3886201" cy="6519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6078"/>
              <a:ext cx="9537527" cy="526287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9485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3.13,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764"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21101091"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889" y="-4342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11" y="5864011"/>
            <a:ext cx="2362200" cy="43699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86" y="-26245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0055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3.14,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73990" y="7611276"/>
            <a:ext cx="1536511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1" y="5551456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71505" y="2789009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60⁰.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07" y="558014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140306" y="8295594"/>
            <a:ext cx="3447517" cy="15778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80" y="75071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3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yOm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>
                <a:blip r:embed="rId6"/>
                <a:stretch>
                  <a:fillRect l="-184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86066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807" y="539036"/>
            <a:ext cx="3422417" cy="2394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EA3BE6-F8AA-4762-B345-64890EA06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8817" y="6594623"/>
            <a:ext cx="2341067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5468600" y="5459061"/>
            <a:ext cx="2819400" cy="482794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871348" y="968253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68" y="5332"/>
            <a:ext cx="3082274" cy="215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4306634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574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075954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3.15a,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45⁰.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0759549" cy="728533"/>
              </a:xfrm>
              <a:prstGeom prst="rect">
                <a:avLst/>
              </a:prstGeom>
              <a:blipFill>
                <a:blip r:embed="rId2"/>
                <a:stretch>
                  <a:fillRect l="-2040" t="-11765" r="-1076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180⁰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>
                <a:blip r:embed="rId5"/>
                <a:stretch>
                  <a:fillRect l="-2100" t="-2465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870" y="-1905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640" y="74295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3.15b,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36⁰.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>
                <a:blip r:embed="rId2"/>
                <a:stretch>
                  <a:fillRect l="-1431" r="-1431" b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368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15" y="141654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7" y="7344205"/>
            <a:ext cx="2691984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63" y="7416979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9041" y="7481276"/>
            <a:ext cx="1864559" cy="2805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0D634-DD55-42EA-B535-82324C1AC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2462" y="118982"/>
            <a:ext cx="1865538" cy="281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90258">
            <a:off x="16241750" y="396770"/>
            <a:ext cx="1758310" cy="11630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062297">
            <a:off x="149259" y="9047040"/>
            <a:ext cx="1711037" cy="10848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9291" y="6359236"/>
            <a:ext cx="5987496" cy="79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9" y="7763383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999916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6291" y="2743200"/>
            <a:ext cx="437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87436" y="3740727"/>
            <a:ext cx="11700716" cy="73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834909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D1B88-7115-4C38-959C-6CA427C0E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78" y="5845818"/>
            <a:ext cx="2591025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87436" y="3719945"/>
            <a:ext cx="11700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86625" y="5662455"/>
            <a:ext cx="8105149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20DEB-2C88-466B-810B-99439AF33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91" y="5868509"/>
            <a:ext cx="2591025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6299849" y="-223412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+mj-lt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-107446" y="6565802"/>
            <a:ext cx="1523354" cy="35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6599521" y="186236"/>
            <a:ext cx="892556" cy="15683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48383" flipH="1">
            <a:off x="419752" y="7391131"/>
            <a:ext cx="1211162" cy="283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góc chung đỉnh.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góc chung cạnh Oz. Hai tia Ox và Oy là hai tia đối.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4621" y="5766411"/>
            <a:ext cx="4951056" cy="27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579" y="1189650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25026">
            <a:off x="1022181" y="7519412"/>
            <a:ext cx="1597888" cy="19892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14452" y="8423134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874699">
            <a:off x="15820645" y="494625"/>
            <a:ext cx="1557093" cy="111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18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2579" y="1592180"/>
            <a:ext cx="338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+mj-lt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180⁰.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9415596" y="5514419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1774</Words>
  <Application>Microsoft Office PowerPoint</Application>
  <PresentationFormat>Custom</PresentationFormat>
  <Paragraphs>162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Cambria Math</vt:lpstr>
      <vt:lpstr>Arial</vt:lpstr>
      <vt:lpstr>Times New Roman</vt:lpstr>
      <vt:lpstr>Quicksand Italics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keywords>Xuyên Triệu</cp:keywords>
  <cp:lastModifiedBy>Administrator</cp:lastModifiedBy>
  <cp:revision>12</cp:revision>
  <dcterms:created xsi:type="dcterms:W3CDTF">2006-08-16T00:00:00Z</dcterms:created>
  <dcterms:modified xsi:type="dcterms:W3CDTF">2026-02-13T15:32:16Z</dcterms:modified>
  <dc:identifier>DAFCm-7J2_Y</dc:identifier>
</cp:coreProperties>
</file>