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7CC8-D122-99B6-C166-9887E0375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2053C8-2756-D492-A27B-51924565E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1EEBE-43D6-6213-9F14-C26F7CD0E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68C2-7DCC-405F-BA7A-83E8AB6C591B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43A48-3ED5-B158-57DA-F621E8F9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29907-4677-2716-7058-0963AC5E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155-1E55-4EF4-852F-B4B8FA33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8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7C1A-9F2D-5C40-4597-C34137EF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FC7690-C177-263A-3634-539961AB7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0B4F2-9416-F660-A64B-69820832A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68C2-7DCC-405F-BA7A-83E8AB6C591B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F046B-C79A-FB5A-281E-13EB5C71F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EC10C-B8DC-9488-1A00-F506AA78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155-1E55-4EF4-852F-B4B8FA33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4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A113D-7D15-F5E1-319F-B958CF9281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1BC98-6BA9-AE9D-86ED-021329071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49785-65D9-AB42-2AB3-CF7C3BBA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68C2-7DCC-405F-BA7A-83E8AB6C591B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6B70B-441E-D2FF-26F6-DBF5170F2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CFA57-2720-BC94-CB09-276BAAC2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155-1E55-4EF4-852F-B4B8FA33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7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CCED-6CC0-0C52-00D3-B7AA1402B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9333B-C53C-466E-A66D-6271AEEB3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7B3D0-CC77-81BA-DB3D-2A957E80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68C2-7DCC-405F-BA7A-83E8AB6C591B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96570-5446-2512-3FE3-97272991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2E26E-E029-65A4-6222-6D32CC7C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155-1E55-4EF4-852F-B4B8FA33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0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429FA-5B7D-BDB5-B6C5-186069849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0D9B-EADF-458B-0D1F-6C60012EC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C345-5879-634A-2064-BF4B1E79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68C2-7DCC-405F-BA7A-83E8AB6C591B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83A7E-5410-B08F-12AA-C61CA5B2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6AFEC-C366-037C-39DE-11C48D66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155-1E55-4EF4-852F-B4B8FA33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2FFB-A56A-EC91-4171-6AE7DFF1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5E3A7-67F3-08E7-0909-997B58891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CCCC0-1958-E23E-EF32-04A2D1B15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A55B6-F38D-EB19-A056-A24FED89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68C2-7DCC-405F-BA7A-83E8AB6C591B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BF251-BF43-C633-5F9E-78C9892E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54237-7096-1A4B-C753-9553073F6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155-1E55-4EF4-852F-B4B8FA33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6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74649-09C5-5BB0-B4D0-3236316D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207D2-13B9-439B-011F-829D2B6B7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2472E-56A3-9C7B-D9FD-E9E3BCF7F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59A3DA-9E5B-A17C-BEBE-009585E64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BBF4D3-7A25-7B7F-B72D-A77E4640B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A224C1-590E-B09F-4F06-DD632E16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68C2-7DCC-405F-BA7A-83E8AB6C591B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AD8281-9866-FB54-8CDE-A0800B15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4C5D5C-42C6-3A8F-7670-87EB8207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155-1E55-4EF4-852F-B4B8FA33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2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CA3CD-1F8D-7F69-317D-674F48EB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FE76-440C-7710-0050-2CFED419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68C2-7DCC-405F-BA7A-83E8AB6C591B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315FDA-72BE-7B39-28C0-AF29B0E1B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BB425-9FDB-D1BE-54A2-FF2616BA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155-1E55-4EF4-852F-B4B8FA33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7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D1DECB-69DA-A70D-2732-9FC5A473C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68C2-7DCC-405F-BA7A-83E8AB6C591B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504629-3406-FC1A-B1F9-F1FDEA4AA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0A179-50E4-B538-D537-6D214881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155-1E55-4EF4-852F-B4B8FA33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4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E00CF-FDB2-A305-4075-D48F136DD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18B86-01E0-68A5-28B4-4DBCDBE84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CEC15-77C4-9AA7-142B-14BDEA789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9AC9A-3772-7CD5-0082-04E64705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68C2-7DCC-405F-BA7A-83E8AB6C591B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65B75-5394-BB40-5B24-39F5998A2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DD0D-1AB7-8575-2ED6-3601F639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155-1E55-4EF4-852F-B4B8FA33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55C4B-3187-BF8D-C183-2F361052B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338736-B53E-610B-AD29-580489BA7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C26CA-5B74-6BF9-1355-F51895399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ED136-EA57-5C31-F09F-5CF87994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68C2-7DCC-405F-BA7A-83E8AB6C591B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067B0-0485-64B8-7248-958209B0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1704B-5CC1-0C84-95C0-8BB341F7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155-1E55-4EF4-852F-B4B8FA33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7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0419E3-1FEA-C7D6-EF7F-602E8DD3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15943-9A05-A036-F3AB-B77BD7233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F729B-300F-648D-8223-5E6D907FA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1368C2-7DCC-405F-BA7A-83E8AB6C591B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76B74-2769-4BF7-6A6C-79986E984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50BED-8D65-48F5-9CD3-DF9ED98C2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210155-1E55-4EF4-852F-B4B8FA33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89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63A36A07-705F-602C-3CDB-25CAA7FFC7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67CB7B-7716-3338-865B-AC61501AC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171" y="5093175"/>
            <a:ext cx="1381465" cy="138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9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343400D5-125E-C50A-96C8-54692A1F89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57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71DEB71E-AC67-0DCE-8682-30355D3802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45ED518F-20DF-722A-8950-81F552E444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56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BA74F6A9-DA36-5ECF-6B03-05992EAC6D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4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311420C4-BF72-8EE6-6ED1-5F58E04E7F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86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385B7E50-DFBB-3716-0785-551EFFD3EE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24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D22E2D5F-2DC2-6193-A90D-4999DE9065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84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755E53DE-51AE-FFC4-8B12-D09F8FAFA5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00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FE10F98F-3F15-5D40-3227-0B42907A62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45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F059BDDA-3DBC-2492-8FB1-03B71ADC7B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4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6184F592-407A-CF32-8CA5-60A2BE6D7A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58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95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80098226-A113-DD25-091B-889DD42C9A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19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39BB34DC-9E22-F6DF-9DED-EB9667259E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02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0333790B-54D9-12D2-5390-855B929E1D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65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ECF88597-958F-73C3-29D4-718E8DC6EF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83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8610DCDC-F5DA-F78D-35A2-C048D9C068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0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41F53691-1494-973D-5B85-C9F5B6A10D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66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8C41B483-280E-FCC7-DDDE-AD778B07E6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23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5AA17280-4BEA-FC16-0384-FC172186AF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10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97FE6E86-0D59-608C-A258-DA59B10B70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85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16D6CDDD-FE83-C528-E4BC-8C5011CAEC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7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93E0FEC-E843-4D74-ADB1-975A07C843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41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FA5031C5-A64C-ABF5-EF61-C86FB3CA64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B254C29B-20F6-B6BD-3669-0FBE6F847E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53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C5BA2CBA-DCAC-6FDC-31D4-F8EEEB9A83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81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354F1E4A-0F17-12CB-8279-2ED0843D87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29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E7B47C0C-4738-06A6-F2D4-B093A2F565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47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4789B7F8-8D4B-39C6-95DC-FD2F81D3D1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22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FF435FFF-3C66-6D3F-10BA-2E6CBF6B8B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77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1C28E46C-942F-2AD3-2E04-6B62866AA9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F6697BDF-5160-B014-457A-9076C47B2C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41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A74FADF5-A541-CCBA-7A0F-F35BDFEEB4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2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5728ADDF-339A-3D99-4537-E1FFBB1C14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58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6B3533DD-A348-7420-AC86-E522672A85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48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F9A8BBBB-0E65-CC0D-A4EE-74717BD041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004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F5F89DF1-D248-62EA-ECCD-36B76D4AC8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165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DB66E351-6337-2B33-2523-BCA0DD6C81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010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C59B7F34-EE0C-B989-566E-1C79C9FC1F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870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6F5B985A-D553-7AE0-1CF7-91C675CCA1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939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DBEEE6F5-1151-E1E8-B731-1AE59947CF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938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DDE8DDAB-7B78-9FD3-9326-4C0E42145F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871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A8EAD574-F05F-601D-BBAE-E8BE69CAE7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18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0EBE1273-90C5-3BE8-61D6-8318D6CC48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7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1B90A464-A71E-D8F7-9088-5332A236FD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52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71BE42C9-28D6-0D6B-037A-72D5898366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76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DD7D464C-6FD3-6DDB-19B6-0F67454CEA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260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4F795CC2-1BFF-722F-76E1-58267E4E15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713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696E7740-8130-8FAD-AA33-4A56F39190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142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9BF46A51-542E-1ABD-24A9-FDF6837655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810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8807ED16-5110-1004-D691-06C101DB59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749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23908A56-0F57-7BF4-2CCB-1FF028E1B6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887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F25EDF55-FC07-A7DE-C834-0A903DDC41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911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2EB66256-6BB2-8120-D052-BEDD452AE3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387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81A1781F-7E2B-4570-0F94-8010A592E5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4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319C2323-50A5-EA07-233E-D7D20F80BA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975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17B98C55-1466-6584-497C-EF02AB1A41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687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2DF49AAD-2A54-0DEE-7B53-97E5462108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785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5F6AE7A7-68ED-3DCC-F309-A10D0BFF2E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880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2F2001A0-D216-9B7E-0742-9F13A48104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282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B21ECE87-EC00-DDF6-347D-A6DF1E4739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433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5D1A3D47-499A-C247-8AB0-3B13CEA0DB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37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8A4DF9E6-E0E5-BFEA-803B-CF15B608B7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841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48AE4103-2B12-799F-240F-72698C477A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198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D4E1CEDA-6161-929C-1FF7-5CF5C8880F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421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CF4AF589-A88A-CE03-C598-2636626556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1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549E2F58-D51E-B783-298B-5C2FAB0F27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673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0">
            <a:extLst>
              <a:ext uri="{FF2B5EF4-FFF2-40B4-BE49-F238E27FC236}">
                <a16:creationId xmlns:a16="http://schemas.microsoft.com/office/drawing/2014/main" id="{997FEC24-C734-52A2-C5B8-EA7C1006B5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122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1">
            <a:extLst>
              <a:ext uri="{FF2B5EF4-FFF2-40B4-BE49-F238E27FC236}">
                <a16:creationId xmlns:a16="http://schemas.microsoft.com/office/drawing/2014/main" id="{EE268BCC-971E-E702-BD58-66060E04D0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010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2">
            <a:extLst>
              <a:ext uri="{FF2B5EF4-FFF2-40B4-BE49-F238E27FC236}">
                <a16:creationId xmlns:a16="http://schemas.microsoft.com/office/drawing/2014/main" id="{6DC92A22-FDD6-9144-23EB-1A94CC8F89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207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3">
            <a:extLst>
              <a:ext uri="{FF2B5EF4-FFF2-40B4-BE49-F238E27FC236}">
                <a16:creationId xmlns:a16="http://schemas.microsoft.com/office/drawing/2014/main" id="{EEA8D4F7-CA0E-4846-14A2-53D8EB1984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152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4">
            <a:extLst>
              <a:ext uri="{FF2B5EF4-FFF2-40B4-BE49-F238E27FC236}">
                <a16:creationId xmlns:a16="http://schemas.microsoft.com/office/drawing/2014/main" id="{72295F8D-E52E-49B6-4735-1035A659D6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66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5">
            <a:extLst>
              <a:ext uri="{FF2B5EF4-FFF2-40B4-BE49-F238E27FC236}">
                <a16:creationId xmlns:a16="http://schemas.microsoft.com/office/drawing/2014/main" id="{69572941-3679-F7A1-D4D0-AC400F7E69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816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6">
            <a:extLst>
              <a:ext uri="{FF2B5EF4-FFF2-40B4-BE49-F238E27FC236}">
                <a16:creationId xmlns:a16="http://schemas.microsoft.com/office/drawing/2014/main" id="{DD37372C-9F42-6599-D6B4-F055F8AC5D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427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7">
            <a:extLst>
              <a:ext uri="{FF2B5EF4-FFF2-40B4-BE49-F238E27FC236}">
                <a16:creationId xmlns:a16="http://schemas.microsoft.com/office/drawing/2014/main" id="{1372ED2E-826C-EC27-0C93-46C61DFFBB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346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8">
            <a:extLst>
              <a:ext uri="{FF2B5EF4-FFF2-40B4-BE49-F238E27FC236}">
                <a16:creationId xmlns:a16="http://schemas.microsoft.com/office/drawing/2014/main" id="{4CF2016A-E34C-4DBC-8035-EF1C1BEFBC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22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9E22DB4E-6ACC-709D-05A7-5FE8456EC0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BE7BBBA3-2347-782F-4BCB-ADF979542B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09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Widescreen</PresentationFormat>
  <Paragraphs>0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Triệu Thị Thanh Xuyên</dc:creator>
  <cp:lastModifiedBy>Administrator</cp:lastModifiedBy>
  <cp:revision>5</cp:revision>
  <dcterms:created xsi:type="dcterms:W3CDTF">2025-06-24T10:55:46Z</dcterms:created>
  <dcterms:modified xsi:type="dcterms:W3CDTF">2025-10-09T03:51:01Z</dcterms:modified>
</cp:coreProperties>
</file>