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270B5-1B0E-1A9F-5912-BF79078229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8130FE-6F85-7442-ADF2-D990970299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32B28-B6E6-26A2-736C-32A498DE6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EC170-98FF-4789-98A4-0F517877E2C9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9259-3F66-C9BE-5556-E174CEFCC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570C99-6D55-B116-F2F5-A3DC59BE0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184B5-967F-46F3-817C-0C479BA63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687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6DCE1-189A-859F-C90A-1E3613F64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3AE989-BDAE-067B-D482-3BA02548EA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2979B-85BE-826A-9855-C36785E4D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EC170-98FF-4789-98A4-0F517877E2C9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419E0-B8FC-73E7-653E-47354C8AA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04C2B9-047C-5FA2-FB06-1CA36EC20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184B5-967F-46F3-817C-0C479BA63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65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33BFBE-3A12-8AE8-63CB-C67DA0B015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76D321-5B88-DEE6-595E-4348211414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DF8CF-9EFC-8C27-D641-B44D6E61A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EC170-98FF-4789-98A4-0F517877E2C9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06D6D-0189-2C36-F357-43DBD5102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CE2D9-AF75-49F8-084F-661A27DE1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184B5-967F-46F3-817C-0C479BA63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953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64EA8-9842-547C-3218-6C9970FD5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39EA9-533C-6C39-C39D-4F5412B626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53617-E5C1-0A59-EF82-D66DC85A8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EC170-98FF-4789-98A4-0F517877E2C9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ABA4DE-1305-8109-4353-5DA677773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012FC-4289-F383-69D4-052074EF4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184B5-967F-46F3-817C-0C479BA63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665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F1CF2-011B-80D0-136D-FF9EEB564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D92DC7-E587-5D81-77A6-EABA48751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D2DD49-1A77-A6A8-251D-6B0678729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EC170-98FF-4789-98A4-0F517877E2C9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4041CA-4F44-0FB3-D999-CF95E07CA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C6D2A-2056-D43E-6BA0-74FC4064E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184B5-967F-46F3-817C-0C479BA63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205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6DABE-B1D9-71ED-7C08-0EF95C29E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BA8523-0645-CD2B-A41E-E292600225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F938E-5434-923A-BF6A-EEE5454958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48997A-346D-10F6-F310-6EFB5DFF0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EC170-98FF-4789-98A4-0F517877E2C9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627C76-5BC9-DED4-5A2C-7B659B79B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0B2505-CD49-DE75-8E2F-B6205D1D6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184B5-967F-46F3-817C-0C479BA63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77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DBA0A-ECC8-0779-9AA5-8F505EAE8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1AEC96-E800-A3E7-D43A-E7C5A360C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30691E-F56D-DD4D-4487-FFA7F1539B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1399B2-649F-394D-4188-64B4EBF128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6EC5C9-9C61-5D70-9D78-D965A97CC6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E4AFF0-E9E0-0AE0-0E4D-EF3DE7DC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EC170-98FF-4789-98A4-0F517877E2C9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820A9C-0056-4408-1A31-3399F8808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7FDABE-36CC-2A4A-5781-D2462D66B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184B5-967F-46F3-817C-0C479BA63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256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F74C2-7E65-F9DD-7EAE-356CDD4AB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2ADFDC-4C09-6A9A-EC5B-C870A124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EC170-98FF-4789-98A4-0F517877E2C9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1CAFC9-C95F-46B3-E96E-CA25E70F7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CF2499-54AA-06B5-BF11-B5EB6E5AD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184B5-967F-46F3-817C-0C479BA63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477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04CDCA-3B0F-EC31-FE28-98236B0B7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EC170-98FF-4789-98A4-0F517877E2C9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D4D4D1-F9EE-8204-F2BD-7EF08426F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B817D3-4959-E9CD-AEF6-C84820CB3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184B5-967F-46F3-817C-0C479BA63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9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73144-93E1-CBE9-A6B8-F47C1BC91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C36BA-A859-A725-20B2-8F275B857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8B8A33-10E8-CB58-86ED-FCB1A46467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FB0580-1FAF-B9BD-A998-C9AC338F3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EC170-98FF-4789-98A4-0F517877E2C9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51AB24-ED7E-86C4-0320-D16C01762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91A6B6-49F9-550E-4F07-5E9E634BB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184B5-967F-46F3-817C-0C479BA63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850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77165-E06F-C224-86A6-392E37EDB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D80F94-0609-A384-E90D-D65D5C2008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099362-9465-9B01-3DF2-D575A6BB9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581F44-FC2C-B3FC-6E04-CF04795DA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EC170-98FF-4789-98A4-0F517877E2C9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B9B863-F256-0C52-E61F-3B4DBEF9F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A87234-54DF-C4AA-D2C4-D8799A98F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184B5-967F-46F3-817C-0C479BA63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577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6AEDE0-5760-22CB-1EC3-35E55877C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B5351E-7098-95BB-9FEA-A2FBD9DFE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44D17-F185-19E6-1BB1-8EEF698325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4EC170-98FF-4789-98A4-0F517877E2C9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8D3C11-C826-0F99-9320-81EF8E8613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94696-D36F-F6CF-9840-5D38904B03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E184B5-967F-46F3-817C-0C479BA63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8481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18153601-DD38-9ABD-72EF-413B568C65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10757" cy="68685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ACDC16-1BF9-D8A1-8B39-D803132EE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8207" y="2344258"/>
            <a:ext cx="1633870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389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C16B4F79-9A11-A680-5F30-83EB38B703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967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E9C7DD88-39E2-EB0A-E16A-D3678E1399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468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AAE24D15-36FC-1CC7-80C9-2271013484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722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4A54D562-D4C5-2436-4F23-8229CEA262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604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DE2F549D-42A2-782D-E72B-451F8D6E2E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39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D1BBF851-7B98-B061-BE9F-15B8725B8D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99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5925F2BD-D23F-6925-3B89-BDDA818AE9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00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209F2BAA-D2C0-B063-ED49-FF62611FE5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63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BDDF912D-FDB9-E40D-987E-E578E0B962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40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D00033D3-6FF0-0811-CD47-552C35D1D5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500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2A56C0C8-8D57-9089-33B0-2F7981929B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227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19585B16-A44E-F96D-386C-5C37FE8C7F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378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14DD5622-E3C6-CFB4-714B-3810C425C1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7439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ACAD82A6-87CE-F947-D1B7-6F88FF6248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857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7276FA55-4A5F-62D9-5E0F-1D51DA341E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868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6FDCAF88-1BD4-ABB8-6BE0-6B4EED5140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649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D553E307-9D18-00AF-E88E-59A2A17FB0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43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53145222-4343-393D-2371-98F5ED12D6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624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FA092E43-9E27-2480-8FED-314916280A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2127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B917F328-EE77-977F-68F8-79D9FA617C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1127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06BA6594-A3C3-F10B-D42F-D7216C677D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22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A3C946CA-0079-95A9-1237-3CA15E2B28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895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C1729C0C-779D-D74C-C790-8BBABE9D47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2852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A88A767A-AAB2-C170-DB74-C191A6DE95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574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192CD8A5-F9A9-1BE0-3CC0-E33690D4F3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9325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22B16AF1-6499-D620-177B-202A387B8C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6470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87A8E764-7EBF-4130-913D-92D8867CA0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008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E217825A-F768-F257-AA2C-CC5ED4DB05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7663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B23286CE-3D04-9644-987C-92983A976D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0508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91CA2C59-ADF5-1084-9D6F-FAF58226C9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392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9BEC9A11-2307-DA21-BC6E-B65FC80C85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7185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3A0BE593-C2FB-E7DA-342C-7A1B8ACFE4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662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E2F8FBD3-A827-50EA-F02B-B9B9F2AD9A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0161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C30EFAAF-DA25-0F85-5A90-71A23D5D66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386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3494E5EF-C776-BF02-0239-1BCB1643CA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2068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9504472B-D853-7AFE-6BF8-44CE50BD6F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129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B39032A5-68AF-6FD7-709E-62C170E418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0317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F27FB10E-5910-137A-4DD2-D329EDD1B5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6055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567F4B28-4F4D-E069-B3DD-DB07255C79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96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EFA28934-35E9-E1CC-082C-39B02263D3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3429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3C538A6E-3142-4A0C-2C06-B779AB6011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8164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id="{98BD03CD-BF00-D9E4-270E-007093F3C6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5690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id="{52AD5CEA-DCBE-5384-E266-04A8B5077C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96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45AAA9A2-BA81-6084-F9A0-9CD35ABFA9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644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">
            <a:extLst>
              <a:ext uri="{FF2B5EF4-FFF2-40B4-BE49-F238E27FC236}">
                <a16:creationId xmlns:a16="http://schemas.microsoft.com/office/drawing/2014/main" id="{6A338D26-B4C6-3819-00F8-40F4DF766A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663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">
            <a:extLst>
              <a:ext uri="{FF2B5EF4-FFF2-40B4-BE49-F238E27FC236}">
                <a16:creationId xmlns:a16="http://schemas.microsoft.com/office/drawing/2014/main" id="{DD7277CA-474E-F0B4-0882-E93CB2E863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3212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2">
            <a:extLst>
              <a:ext uri="{FF2B5EF4-FFF2-40B4-BE49-F238E27FC236}">
                <a16:creationId xmlns:a16="http://schemas.microsoft.com/office/drawing/2014/main" id="{71F2D33E-A968-0AEF-107F-7BFDF6FB07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014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:a16="http://schemas.microsoft.com/office/drawing/2014/main" id="{4297A566-39D1-065B-6499-479D96DE72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960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4">
            <a:extLst>
              <a:ext uri="{FF2B5EF4-FFF2-40B4-BE49-F238E27FC236}">
                <a16:creationId xmlns:a16="http://schemas.microsoft.com/office/drawing/2014/main" id="{50589FEF-54E0-02A9-605F-618488C7BC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254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BFD09CE6-A276-A597-D376-D873DBA4EB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19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49FAD8DD-7F7E-E7A3-AFA8-C8097BA8B5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253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6EFA342B-673C-BE53-554B-70CEE08C21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68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5D407367-BCE9-B976-24D6-1EB2B28C7C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0585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Widescreen</PresentationFormat>
  <Paragraphs>0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8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Triệu Thị Thanh Xuyên</dc:creator>
  <cp:lastModifiedBy>Administrator</cp:lastModifiedBy>
  <cp:revision>5</cp:revision>
  <dcterms:created xsi:type="dcterms:W3CDTF">2025-06-24T10:55:11Z</dcterms:created>
  <dcterms:modified xsi:type="dcterms:W3CDTF">2026-02-11T13:32:54Z</dcterms:modified>
</cp:coreProperties>
</file>