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27B0-55E6-EE0C-003E-F4596DFE0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3605A-6E09-7171-E8A0-B2370B69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D767-3135-E5B5-FE9E-42A61705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4CD07-FF0F-9E50-CE66-45631CF7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CA2CA-4946-9568-01A6-A7490FD6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9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E979-A0C2-A803-9FC1-701B879A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18E5E-BAA9-C727-71DA-A6CE295C3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2496C-AB68-F624-ADE4-9466554E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C9950-809D-EE46-0D63-61EC18C3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5512-7F25-703D-0021-DF657F62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284B93-F5BF-4AAD-6967-75437619D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052BD-6E43-5CEF-9779-80EC71ECD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CC835-24E3-A301-1007-6C0808E6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CA136-4E18-EEE5-13FB-8251E572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3824-0157-12DE-086A-B660DAB9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1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5774-47AB-5BA1-5693-E8D90B7E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E0CFF-2828-6357-A299-64B37BB6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4A8EE-3E1F-2512-6521-460AB7F5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ACD28-4CEC-EB42-2E95-DF1E5AA0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6C588-05B9-A9A8-B06E-DC52BD80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156F-94B7-0DFF-0B61-E1D8763A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C57EB-1BD6-D33A-8A1D-31741FDC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7A566-A6E3-4862-505A-B3CA3B91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53B0-C955-3800-1620-D1AF5C45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A897-1464-40F5-21AF-54EFC647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0B7F-C02B-9B71-6A56-1A6E70B1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B4A3-7605-1BAB-645D-1DC95A46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2B761-CA17-3313-9751-42FAB4F70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AD9FD-86DB-6A7F-DBAE-DBEBA709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6E2ED-FCE1-D0B1-7DA6-D024229E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C4D48-E15C-571B-EBDB-9E9E68ED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7EA7-2BF4-04B1-334F-3D4040B2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D120-7359-8CE9-852B-7427EDDF9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008F9-10BF-04AC-3853-9D8FC24DF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8BCF2-15F8-7167-495A-5849124D4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0B9C3-28D8-6AE0-6F5E-0F08F890F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B1688-B430-A824-CBB1-3491375F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7C6E2-8EB8-4CA7-8590-9539E835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84667-F838-74C7-1436-88690855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01EC-0C48-83AF-1010-641AA118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D980D-5DA6-93EC-3D7C-B57927E2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2EAC2-5852-35B2-AA8D-671251A6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8A3DD-C75C-BC39-40B7-036919CF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7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E3D945-0F2A-9B74-F5E1-1802D8A4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E4F8E-D161-ECC7-01C1-B5060144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EA19F-3CB5-A29D-8289-FB435A9C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8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AA7E-4687-9B75-E223-D6829339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B486-B672-123C-2A6E-8725031B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0FFF-D318-8564-EDD1-D97CC57E8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BF5CF-F532-8F4B-C017-17FDF82E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FE7A0-7325-5170-E19A-7F6DD2C2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C945B-518F-F4C1-CFA6-C0FCEBCD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9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DCA0-07CA-DAB7-B46C-C1FE3F3D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DBD54-92DC-787C-ACCE-B1D7008A6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EE920-6681-E320-BD51-90183437E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E495-9351-1A53-08FD-32358AA0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E800E-0EDB-39F6-DF53-982F41D5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3A0D-56D8-86CC-A124-2ACFB3DF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20A27-829A-B0D4-991D-29DCD577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509CA-A2F3-A3F1-F767-8563BB13D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B773-C707-1ED0-413E-53B0F4D47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9F90E-7C51-47E0-846F-C63D712F17B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5F86-9D61-A47C-D5B6-E5BDADA14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96B-AF84-34A9-0878-870838873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357901-0249-4A1A-8C10-E0B0D693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4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443A7C3-F7CC-87CD-72A7-DE5EB0122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12217010" cy="6872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43473-6D69-2F8D-49A4-AD39E3781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2" y="185525"/>
            <a:ext cx="1407974" cy="14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803DCA46-7266-0ADC-03EF-A8112C697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6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6C8D652-D50B-8680-6AA1-75062F5DA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EF0B6947-EF86-E263-DD9D-9BC28A397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C0B77FDB-CABC-6645-DE47-07B79F5F1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6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8B70832-46B9-2B2A-3DF6-12BF1D138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1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D9E771EF-D4CF-A19A-DFCE-626FF4AE06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6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B0DE2EDE-5135-BAB6-80E6-68F0EDBC6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4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DA449D1-ECEB-7AD5-9499-A371F7391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0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F035F93E-1781-BECD-5B32-53FF93E31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3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583DDF8-1774-6D3B-BC61-C7BFDE2F0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1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B95477F-949D-92B0-D1B6-0199527A5B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5241B01F-0729-2420-5FB7-786E3BBDF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1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AD14EFF-777E-9C5F-D659-E4E4D7DBE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7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BCFCDAD6-D3C8-D51B-B7F2-F5036B77C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64EB5202-D011-7A17-6A69-2F51A5162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5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72F005B6-2312-BB7B-D8A7-05CE5C4702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2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8C43E55A-0746-27F7-CE8D-5925E1B36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C14A4DE-C541-ECDC-C17F-3BFD1868EA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6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41D39469-95E8-5037-EBF2-F05A515A7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7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9D6B5E20-1DB2-5E10-9664-5C35C4E21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6BEFB30-9973-9DC4-E275-7CD04048A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6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7CACB42-2BD8-16B4-70B2-9CCAB2D77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2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AD137E9-26D7-9C1E-BECE-946A9B814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22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703D61C6-97CC-07A7-E851-BD6B0BE6C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B7E2F3F2-EB37-0499-4856-89F8D5156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9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942DE24F-64FA-E6A8-51E1-30EBEB1025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3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4D5AE0CB-9AA0-7CA0-2857-E712D6496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9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E5D4DE7D-FC6A-6C04-55F9-F5DD30EBEB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31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381BDBD7-3A37-4FB2-1312-3FCCA8FDC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76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2F2FDB65-D303-8709-052C-611CF0E2B6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30FA782-1331-297F-CB91-97186FA97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01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BE6361E-AF0C-38BD-02F6-66EDB28E9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8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8068575-F01F-C3BE-D09E-8960B77C9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5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D71A5666-8798-5259-7FE8-7BF6F0D21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1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174C7784-E7FD-AD4D-395B-0691E4F7F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93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C2EDCE55-BC53-D8C2-4A2F-D97F9EEBFF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0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A1979FA-A567-75BE-E052-60787121C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0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3F1721F-57A5-36BF-B798-AFF13BF52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6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FA203634-FCD1-5448-A8DF-BC363A31E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87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EBB0083-C3FD-54A5-DD72-A751273C2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88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8F91891C-0A1A-8BCC-70A4-A010A765B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2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9EC9E608-848F-9CF5-5555-C46409C8A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33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ECDCA747-6DDB-75E8-875F-BC488D8E2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28C8431C-15D9-4B91-6A29-B69D396DD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3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23ACD887-C078-D91A-7809-264DD989E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7BF8C6EF-28B4-C9B7-30AB-2D0B27EF31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52CAFFE-5452-D2B8-6955-085734E17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5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52229CD8-3E26-55A4-CF45-C1D888819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0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42EC90D-33C9-5A5E-5AA9-C0EE9093B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1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Triệu Thị Thanh Xuyên</dc:creator>
  <cp:lastModifiedBy>Administrator</cp:lastModifiedBy>
  <cp:revision>4</cp:revision>
  <dcterms:created xsi:type="dcterms:W3CDTF">2025-06-24T10:53:26Z</dcterms:created>
  <dcterms:modified xsi:type="dcterms:W3CDTF">2026-02-11T13:32:09Z</dcterms:modified>
</cp:coreProperties>
</file>