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Antic" panose="020B0604020202020204" charset="0"/>
      <p:regular r:id="rId43"/>
    </p:embeddedFont>
    <p:embeddedFont>
      <p:font typeface="Barriecito" panose="020B0604020202020204" charset="0"/>
      <p:regular r:id="rId44"/>
    </p:embeddedFont>
    <p:embeddedFont>
      <p:font typeface="Bebas Neue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Roboto Condensed Light" panose="02000000000000000000" pitchFamily="2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87" d="100"/>
          <a:sy n="87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9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1/14/2026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7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13" Type="http://schemas.openxmlformats.org/officeDocument/2006/relationships/image" Target="../media/image111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1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svg"/><Relationship Id="rId10" Type="http://schemas.openxmlformats.org/officeDocument/2006/relationships/image" Target="../media/image108.sv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04.png"/><Relationship Id="rId18" Type="http://schemas.openxmlformats.org/officeDocument/2006/relationships/image" Target="../media/image109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21.png"/><Relationship Id="rId7" Type="http://schemas.openxmlformats.org/officeDocument/2006/relationships/image" Target="../media/image115.svg"/><Relationship Id="rId12" Type="http://schemas.openxmlformats.org/officeDocument/2006/relationships/image" Target="../media/image103.svg"/><Relationship Id="rId17" Type="http://schemas.openxmlformats.org/officeDocument/2006/relationships/image" Target="../media/image119.svg"/><Relationship Id="rId25" Type="http://schemas.openxmlformats.org/officeDocument/2006/relationships/slide" Target="slide33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18.png"/><Relationship Id="rId20" Type="http://schemas.openxmlformats.org/officeDocument/2006/relationships/image" Target="../media/image120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4.png"/><Relationship Id="rId11" Type="http://schemas.openxmlformats.org/officeDocument/2006/relationships/image" Target="../media/image102.png"/><Relationship Id="rId24" Type="http://schemas.openxmlformats.org/officeDocument/2006/relationships/image" Target="../media/image124.png"/><Relationship Id="rId5" Type="http://schemas.openxmlformats.org/officeDocument/2006/relationships/image" Target="../media/image113.svg"/><Relationship Id="rId15" Type="http://schemas.openxmlformats.org/officeDocument/2006/relationships/image" Target="../media/image106.svg"/><Relationship Id="rId23" Type="http://schemas.openxmlformats.org/officeDocument/2006/relationships/image" Target="../media/image123.png"/><Relationship Id="rId28" Type="http://schemas.openxmlformats.org/officeDocument/2006/relationships/slide" Target="slide36.xml"/><Relationship Id="rId10" Type="http://schemas.openxmlformats.org/officeDocument/2006/relationships/image" Target="../media/image101.png"/><Relationship Id="rId19" Type="http://schemas.openxmlformats.org/officeDocument/2006/relationships/image" Target="../media/image110.svg"/><Relationship Id="rId31" Type="http://schemas.openxmlformats.org/officeDocument/2006/relationships/image" Target="../media/image125.pn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4" Type="http://schemas.openxmlformats.org/officeDocument/2006/relationships/image" Target="../media/image105.png"/><Relationship Id="rId22" Type="http://schemas.openxmlformats.org/officeDocument/2006/relationships/image" Target="../media/image122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27.png"/><Relationship Id="rId12" Type="http://schemas.openxmlformats.org/officeDocument/2006/relationships/image" Target="../media/image1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1.xml"/><Relationship Id="rId11" Type="http://schemas.openxmlformats.org/officeDocument/2006/relationships/image" Target="../media/image13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31.png"/><Relationship Id="rId10" Type="http://schemas.openxmlformats.org/officeDocument/2006/relationships/image" Target="../media/image129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5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4.png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280.png"/><Relationship Id="rId1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microsoft.com/office/2007/relationships/media" Target="../media/media2.mp3"/><Relationship Id="rId7" Type="http://schemas.openxmlformats.org/officeDocument/2006/relationships/image" Target="../media/image1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11" Type="http://schemas.openxmlformats.org/officeDocument/2006/relationships/image" Target="../media/image131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43.png"/><Relationship Id="rId12" Type="http://schemas.openxmlformats.org/officeDocument/2006/relationships/image" Target="../media/image1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2.png"/><Relationship Id="rId11" Type="http://schemas.openxmlformats.org/officeDocument/2006/relationships/image" Target="../media/image126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0.png"/><Relationship Id="rId4" Type="http://schemas.openxmlformats.org/officeDocument/2006/relationships/audio" Target="../media/media2.mp3"/><Relationship Id="rId9" Type="http://schemas.openxmlformats.org/officeDocument/2006/relationships/image" Target="../media/image145.png"/><Relationship Id="rId14" Type="http://schemas.openxmlformats.org/officeDocument/2006/relationships/image" Target="../media/image1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7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33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7114516" y="3103629"/>
            <a:ext cx="1994428" cy="2039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4" y="713760"/>
            <a:ext cx="4367941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muốn cộng trừ hai số hữu tỉ, ta làm như thế nào?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71750"/>
            <a:ext cx="5702158" cy="1857990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400" y="2584194"/>
            <a:ext cx="5599416" cy="168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Ta có thể cộng, trừ hai số hữu tỉ bằng cách viết chúng dưới dạng phân số rồi áp dụng quy tắc cộng, trừ phân số.</a:t>
            </a:r>
            <a:endParaRPr lang="en-US" sz="2400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2229493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chemeClr val="tx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14683"/>
              </a:xfrm>
              <a:prstGeom prst="rect">
                <a:avLst/>
              </a:prstGeom>
              <a:blipFill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18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18979"/>
              </a:xfrm>
              <a:prstGeom prst="rect">
                <a:avLst/>
              </a:prstGeom>
              <a:blipFill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18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18979"/>
              </a:xfrm>
              <a:prstGeom prst="rect">
                <a:avLst/>
              </a:prstGeom>
              <a:blipFill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14683"/>
              </a:xfrm>
              <a:prstGeom prst="rect">
                <a:avLst/>
              </a:prstGeom>
              <a:blipFill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5776" y="1455663"/>
                <a:ext cx="2896947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76" y="1455663"/>
                <a:ext cx="2896947" cy="2431178"/>
              </a:xfrm>
              <a:prstGeom prst="rect">
                <a:avLst/>
              </a:prstGeom>
              <a:blipFill>
                <a:blip r:embed="rId5"/>
                <a:stretch>
                  <a:fillRect l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900349" y="4038264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(-9,15) + 8,09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213074" y="1869954"/>
            <a:ext cx="1042094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9904" y="2397984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3213074" y="2676422"/>
            <a:ext cx="1042093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H="1">
            <a:off x="3215811" y="3407578"/>
            <a:ext cx="103935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700781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8484" y="4055283"/>
            <a:ext cx="26933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1" y="3070069"/>
            <a:ext cx="5031507" cy="158639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346191"/>
            <a:ext cx="5031507" cy="158639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737189"/>
              </a:xfrm>
              <a:prstGeom prst="rect">
                <a:avLst/>
              </a:prstGeom>
              <a:blipFill>
                <a:blip r:embed="rId3"/>
                <a:stretch>
                  <a:fillRect l="-4030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4" y="2438227"/>
            <a:ext cx="24247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- 21,25 + 13,3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30266" y="1407894"/>
                <a:ext cx="2574081" cy="79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0266" y="1407894"/>
                <a:ext cx="2574081" cy="799193"/>
              </a:xfrm>
              <a:prstGeom prst="rect">
                <a:avLst/>
              </a:prstGeom>
              <a:blipFill>
                <a:blip r:embed="rId4"/>
                <a:stretch>
                  <a:fillRect l="-3791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031970" y="2440026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004807"/>
                <a:ext cx="7704000" cy="15550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004807"/>
                <a:ext cx="7704000" cy="1555041"/>
              </a:xfrm>
              <a:prstGeom prst="rect">
                <a:avLst/>
              </a:prstGeom>
              <a:blipFill>
                <a:blip r:embed="rId6"/>
                <a:stretch>
                  <a:fillRect l="-1028" r="-1028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7214" y="243929"/>
            <a:ext cx="20471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“-”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53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“+”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1" y="3074746"/>
            <a:ext cx="3210675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“-”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" y="4036214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3" y="3355061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7065879" y="1059522"/>
            <a:ext cx="2041003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1860" y="3547430"/>
            <a:ext cx="4760153" cy="747167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509903" y="1227979"/>
            <a:ext cx="5849810" cy="2406108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539935" y="1546213"/>
                <a:ext cx="5734507" cy="1687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539935" y="1546213"/>
                <a:ext cx="5734507" cy="1687963"/>
              </a:xfrm>
              <a:prstGeom prst="rect">
                <a:avLst/>
              </a:prstGeom>
              <a:blipFill>
                <a:blip r:embed="rId4"/>
                <a:stretch>
                  <a:fillRect l="-1458" r="-1042" b="-6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1057619" y="63828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10274" y="605951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>
                <a:blip r:embed="rId2"/>
                <a:stretch>
                  <a:fillRect l="-4525"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>
                <a:blip r:embed="rId3"/>
                <a:stretch>
                  <a:fillRect l="-2618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5" y="1541123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3078" y="135352"/>
            <a:ext cx="2150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943" y="693817"/>
            <a:ext cx="7956415" cy="269368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4067" y="551826"/>
            <a:ext cx="7935866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gam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gam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6,6 gam protein; 0,3 gam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75,1 gam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glucid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gam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45" y="3967529"/>
            <a:ext cx="1248289" cy="11339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03078" y="3754671"/>
            <a:ext cx="632294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Khối lượng các chất khác trong 100g khoai tây khô là: 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236" y="3423406"/>
            <a:ext cx="539828" cy="430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9571"/>
            <a:ext cx="1662413" cy="16624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9" y="14585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lang="en-US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013" y="502850"/>
            <a:ext cx="40993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lang="en-US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4246675" cy="46166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6676" y="1524540"/>
            <a:ext cx="6939823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98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98424"/>
              </a:xfrm>
              <a:prstGeom prst="rect">
                <a:avLst/>
              </a:prstGeom>
              <a:blipFill>
                <a:blip r:embed="rId2"/>
                <a:stretch>
                  <a:fillRect l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219460" y="2788407"/>
                <a:ext cx="1572657" cy="78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0" y="2788407"/>
                <a:ext cx="1572657" cy="789062"/>
              </a:xfrm>
              <a:prstGeom prst="rect">
                <a:avLst/>
              </a:prstGeom>
              <a:blipFill>
                <a:blip r:embed="rId3"/>
                <a:stretch>
                  <a:fillRect l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94796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94796"/>
                <a:ext cx="2404152" cy="710066"/>
              </a:xfrm>
              <a:prstGeom prst="rect">
                <a:avLst/>
              </a:prstGeom>
              <a:blipFill>
                <a:blip r:embed="rId4"/>
                <a:stretch>
                  <a:fillRect l="-5330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219460" y="3641916"/>
                <a:ext cx="378089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0" y="3641916"/>
                <a:ext cx="3780891" cy="789447"/>
              </a:xfrm>
              <a:prstGeom prst="rect">
                <a:avLst/>
              </a:prstGeom>
              <a:blipFill>
                <a:blip r:embed="rId5"/>
                <a:stretch>
                  <a:fillRect l="-2419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081633" y="566058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643" y="2415733"/>
            <a:ext cx="2155512" cy="21555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" y="58379"/>
            <a:ext cx="1701697" cy="1701697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2030" y="485279"/>
            <a:ext cx="6495348" cy="1687578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Ta có thể nhân, chia hai số hữu tỉ bằng cách viết chúng dưới dạng phân số rồi áp dụng quy tắc nhân, chia phân số.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469242"/>
            <a:ext cx="1862161" cy="2313787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56537" y="0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862160" y="2269520"/>
            <a:ext cx="186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72019" y="2661007"/>
                <a:ext cx="2160055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2019" y="2661007"/>
                <a:ext cx="2160055" cy="789447"/>
              </a:xfrm>
              <a:prstGeom prst="rect">
                <a:avLst/>
              </a:prstGeom>
              <a:blipFill>
                <a:blip r:embed="rId5"/>
                <a:stretch>
                  <a:fillRect l="-4225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81582" y="3629024"/>
                <a:ext cx="1623316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582" y="3629024"/>
                <a:ext cx="1623316" cy="791820"/>
              </a:xfrm>
              <a:prstGeom prst="rect">
                <a:avLst/>
              </a:prstGeom>
              <a:blipFill>
                <a:blip r:embed="rId6"/>
                <a:stretch>
                  <a:fillRect l="-5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330686" y="2731185"/>
                <a:ext cx="2435282" cy="792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0686" y="2731185"/>
                <a:ext cx="2435282" cy="792140"/>
              </a:xfrm>
              <a:prstGeom prst="rect">
                <a:avLst/>
              </a:prstGeom>
              <a:blipFill>
                <a:blip r:embed="rId7"/>
                <a:stretch>
                  <a:fillRect l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536575" y="3612872"/>
                <a:ext cx="4005058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575" y="3612872"/>
                <a:ext cx="4005058" cy="791820"/>
              </a:xfrm>
              <a:prstGeom prst="rect">
                <a:avLst/>
              </a:prstGeom>
              <a:blipFill>
                <a:blip r:embed="rId8"/>
                <a:stretch>
                  <a:fillRect l="-2283" b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3107933" y="480864"/>
            <a:ext cx="3436086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53979" y="1312213"/>
                <a:ext cx="2345604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979" y="1312213"/>
                <a:ext cx="2345604" cy="737189"/>
              </a:xfrm>
              <a:prstGeom prst="rect">
                <a:avLst/>
              </a:prstGeom>
              <a:blipFill>
                <a:blip r:embed="rId3"/>
                <a:stretch>
                  <a:fillRect l="-3896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28136" y="1361324"/>
                <a:ext cx="86302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136" y="1361324"/>
                <a:ext cx="863029" cy="704295"/>
              </a:xfrm>
              <a:prstGeom prst="rect">
                <a:avLst/>
              </a:prstGeom>
              <a:blipFill>
                <a:blip r:embed="rId4"/>
                <a:stretch>
                  <a:fillRect l="-10563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95508" y="1322627"/>
                <a:ext cx="1616013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508" y="1322627"/>
                <a:ext cx="1616013" cy="701602"/>
              </a:xfrm>
              <a:prstGeom prst="rect">
                <a:avLst/>
              </a:prstGeom>
              <a:blipFill>
                <a:blip r:embed="rId5"/>
                <a:stretch>
                  <a:fillRect l="-5660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87904" y="1312213"/>
                <a:ext cx="343608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7904" y="1312213"/>
                <a:ext cx="3436086" cy="704295"/>
              </a:xfrm>
              <a:prstGeom prst="rect">
                <a:avLst/>
              </a:prstGeom>
              <a:blipFill>
                <a:blip r:embed="rId6"/>
                <a:stretch>
                  <a:fillRect l="-3730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2" y="2151274"/>
            <a:ext cx="4776401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8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(- 0,25)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890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28789" y="2974554"/>
                <a:ext cx="2845941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789" y="2974554"/>
                <a:ext cx="2845941" cy="790794"/>
              </a:xfrm>
              <a:prstGeom prst="rect">
                <a:avLst/>
              </a:prstGeom>
              <a:blipFill>
                <a:blip r:embed="rId8"/>
                <a:stretch>
                  <a:fillRect l="-3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7" y="3959318"/>
                <a:ext cx="4927943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3959318"/>
                <a:ext cx="4927943" cy="829330"/>
              </a:xfrm>
              <a:prstGeom prst="rect">
                <a:avLst/>
              </a:prstGeom>
              <a:blipFill>
                <a:blip r:embed="rId9"/>
                <a:stretch>
                  <a:fillRect l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7900" y="2598334"/>
            <a:ext cx="2537965" cy="24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2623" y="97576"/>
            <a:ext cx="7926636" cy="2507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0777" y="2747655"/>
            <a:ext cx="5737123" cy="168456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750349" y="184173"/>
            <a:ext cx="5908909" cy="1717586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5942" y="235148"/>
            <a:ext cx="5908909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0333" y="1918952"/>
                <a:ext cx="7788925" cy="3036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50s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Sau 27s,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27s,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33" y="1918952"/>
                <a:ext cx="7788925" cy="3036216"/>
              </a:xfrm>
              <a:prstGeom prst="rect">
                <a:avLst/>
              </a:prstGeom>
              <a:blipFill>
                <a:blip r:embed="rId3"/>
                <a:stretch>
                  <a:fillRect l="-1253" b="-3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9292"/>
            <a:ext cx="1100144" cy="1034208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54740" y="287473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829229"/>
            <a:ext cx="6113719" cy="2062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cm x 15 cm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21,6 cm x 27,9 cm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1.8.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8" y="92858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30765" y="2855348"/>
                <a:ext cx="7549115" cy="20623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65" y="2855348"/>
                <a:ext cx="7549115" cy="2062359"/>
              </a:xfrm>
              <a:prstGeom prst="rect">
                <a:avLst/>
              </a:prstGeom>
              <a:blipFill>
                <a:blip r:embed="rId4"/>
                <a:stretch>
                  <a:fillRect l="-1050" r="-1050" b="-5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305687" y="2992886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740198">
            <a:off x="6290556" y="2849332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782197"/>
                <a:ext cx="1499189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782197"/>
                <a:ext cx="1499189" cy="704552"/>
              </a:xfrm>
              <a:prstGeom prst="rect">
                <a:avLst/>
              </a:prstGeom>
              <a:blipFill>
                <a:blip r:embed="rId4"/>
                <a:stretch>
                  <a:fillRect l="-60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511995"/>
                <a:ext cx="2121693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511995"/>
                <a:ext cx="2121693" cy="737189"/>
              </a:xfrm>
              <a:prstGeom prst="rect">
                <a:avLst/>
              </a:prstGeom>
              <a:blipFill>
                <a:blip r:embed="rId5"/>
                <a:stretch>
                  <a:fillRect l="-4310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7033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703398"/>
              </a:xfrm>
              <a:prstGeom prst="rect">
                <a:avLst/>
              </a:prstGeom>
              <a:blipFill>
                <a:blip r:embed="rId6"/>
                <a:stretch>
                  <a:fillRect l="-501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78748" y="1786634"/>
                <a:ext cx="1935126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8748" y="1786634"/>
                <a:ext cx="1935126" cy="702885"/>
              </a:xfrm>
              <a:prstGeom prst="rect">
                <a:avLst/>
              </a:prstGeom>
              <a:blipFill>
                <a:blip r:embed="rId7"/>
                <a:stretch>
                  <a:fillRect l="-504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71268" y="2593612"/>
                <a:ext cx="421173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268" y="2593612"/>
                <a:ext cx="4211730" cy="710451"/>
              </a:xfrm>
              <a:prstGeom prst="rect">
                <a:avLst/>
              </a:prstGeom>
              <a:blipFill>
                <a:blip r:embed="rId8"/>
                <a:stretch>
                  <a:fillRect l="-2894" b="-9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184950" y="3517362"/>
            <a:ext cx="122892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714890" y="4163039"/>
                <a:ext cx="250437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4890" y="4163039"/>
                <a:ext cx="2504373" cy="707758"/>
              </a:xfrm>
              <a:prstGeom prst="rect">
                <a:avLst/>
              </a:prstGeom>
              <a:blipFill>
                <a:blip r:embed="rId9"/>
                <a:stretch>
                  <a:fillRect l="-3650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3267782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1.8 (SGK - tr13)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44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583967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5839670" cy="737189"/>
              </a:xfrm>
              <a:prstGeom prst="rect">
                <a:avLst/>
              </a:prstGeom>
              <a:blipFill>
                <a:blip r:embed="rId3"/>
                <a:stretch>
                  <a:fillRect l="-1670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96734" y="2769172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34" y="2769172"/>
                <a:ext cx="4848446" cy="645048"/>
              </a:xfrm>
              <a:prstGeom prst="rect">
                <a:avLst/>
              </a:prstGeom>
              <a:blipFill>
                <a:blip r:embed="rId4"/>
                <a:stretch>
                  <a:fillRect l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81085" y="2739548"/>
                <a:ext cx="346545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085" y="2739548"/>
                <a:ext cx="3465459" cy="704295"/>
              </a:xfrm>
              <a:prstGeom prst="rect">
                <a:avLst/>
              </a:prstGeom>
              <a:blipFill>
                <a:blip r:embed="rId5"/>
                <a:stretch>
                  <a:fillRect l="-2817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96734" y="3598671"/>
                <a:ext cx="4752007" cy="737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400" dirty="0"/>
                  <a:t>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734" y="3598671"/>
                <a:ext cx="4752007" cy="737189"/>
              </a:xfrm>
              <a:prstGeom prst="rect">
                <a:avLst/>
              </a:prstGeom>
              <a:blipFill>
                <a:blip r:embed="rId6"/>
                <a:stretch>
                  <a:fillRect l="-1282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555160" y="3767210"/>
            <a:ext cx="21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637112" y="0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737189"/>
              </a:xfrm>
              <a:prstGeom prst="rect">
                <a:avLst/>
              </a:prstGeom>
              <a:blipFill>
                <a:blip r:embed="rId3"/>
                <a:stretch>
                  <a:fillRect l="-2018"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7" y="1885501"/>
                <a:ext cx="4837813" cy="829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7" y="1885501"/>
                <a:ext cx="4837813" cy="829330"/>
              </a:xfrm>
              <a:prstGeom prst="rect">
                <a:avLst/>
              </a:prstGeom>
              <a:blipFill>
                <a:blip r:embed="rId4"/>
                <a:stretch>
                  <a:fillRect l="-1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88742"/>
              </a:xfrm>
              <a:prstGeom prst="rect">
                <a:avLst/>
              </a:prstGeom>
              <a:blipFill>
                <a:blip r:embed="rId5"/>
                <a:stretch>
                  <a:fillRect l="-2830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6328260" y="147725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3240496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1.10 (SGK - tr13)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11827" y="605589"/>
            <a:ext cx="289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226884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226884"/>
                <a:ext cx="6081823" cy="790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597959" y="2017678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2265888" y="1017725"/>
            <a:ext cx="314301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1.9 (SGK - tr13)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5382" y="1525870"/>
            <a:ext cx="7117664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11" y="1604525"/>
            <a:ext cx="1350092" cy="2163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89" y="3576014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6196" y="4125775"/>
            <a:ext cx="3616696" cy="552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/>
          <p:cNvSpPr/>
          <p:nvPr/>
        </p:nvSpPr>
        <p:spPr>
          <a:xfrm>
            <a:off x="4572000" y="194018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84363" y="1899348"/>
            <a:ext cx="1821556" cy="3244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30218" y="1059670"/>
            <a:ext cx="6426196" cy="109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rgbClr val="002060"/>
                </a:solidFill>
                <a:latin typeface="+mj-lt"/>
              </a:rPr>
              <a:t>- </a:t>
            </a:r>
            <a:r>
              <a:rPr lang="vi-VN" sz="2300" dirty="0">
                <a:solidFill>
                  <a:srgbClr val="002060"/>
                </a:solidFill>
                <a:latin typeface="+mj-lt"/>
              </a:rPr>
              <a:t>Trong 50s đầu, với vận tốc 0,8 m/s, khinh khí cầu bay lên một quãng đường cách mặt đất bao xa?</a:t>
            </a:r>
            <a:endParaRPr lang="en-US" sz="2300" dirty="0">
              <a:solidFill>
                <a:srgbClr val="00206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230218" y="2149840"/>
                <a:ext cx="5656033" cy="1079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Sau 27s,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m/s,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khinh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khí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cầu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giảm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0218" y="2149840"/>
                <a:ext cx="5656033" cy="1079398"/>
              </a:xfrm>
              <a:prstGeom prst="rect">
                <a:avLst/>
              </a:prstGeom>
              <a:blipFill>
                <a:blip r:embed="rId4"/>
                <a:stretch>
                  <a:fillRect l="-1724" r="-1616" b="-12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2230218" y="3290591"/>
            <a:ext cx="5811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27s,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3179716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1.10 (SGK - tr13)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3371763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7961" y="1379732"/>
            <a:ext cx="7814290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cm.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 cm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9546" y="3676876"/>
            <a:ext cx="5701614" cy="113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+mj-lt"/>
              </a:rPr>
              <a:t>Ngăn sách đó có thể để được nhiều nhất số cuốn sách là: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120 : 2,4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3429" y="4235056"/>
            <a:ext cx="9145143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9928" y="3084723"/>
            <a:ext cx="2926602" cy="2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32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x.y bằng</a:t>
                </a:r>
                <a:endParaRPr lang="vi-VN" sz="28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25394" y="23093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94" y="2309327"/>
                <a:ext cx="3401291" cy="997526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8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8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2: </a:t>
                </a:r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2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32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32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02855" y="2325003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855" y="2325003"/>
                <a:ext cx="3401291" cy="99752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306359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kern="1200" noProof="1">
                    <a:solidFill>
                      <a:srgbClr val="00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 đáp án đúng</a:t>
                </a:r>
                <a:endParaRPr lang="vi-VN" sz="2400" kern="1200" noProof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535453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535453"/>
                <a:ext cx="3401291" cy="99752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52991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26115" y="2046754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2" name="Google Shape;502;p43"/>
          <p:cNvSpPr/>
          <p:nvPr/>
        </p:nvSpPr>
        <p:spPr>
          <a:xfrm>
            <a:off x="3525302" y="2104422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3" name="Google Shape;503;p43"/>
          <p:cNvSpPr/>
          <p:nvPr/>
        </p:nvSpPr>
        <p:spPr>
          <a:xfrm>
            <a:off x="871097" y="2121893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00928" y="1414181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273927" y="141487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09972" y="1360435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21120" y="2629632"/>
            <a:ext cx="2077853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48997" y="2571750"/>
            <a:ext cx="3199263" cy="1621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80649" y="2547055"/>
            <a:ext cx="2802969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169208" y="1729950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8499" y="2204036"/>
            <a:ext cx="3015501" cy="29394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8" y="1191874"/>
            <a:ext cx="7493265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3636" y="2437981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3235" y="2409710"/>
            <a:ext cx="6874525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53235" y="3543675"/>
                <a:ext cx="1571946" cy="7893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235" y="3543675"/>
                <a:ext cx="1571946" cy="789383"/>
              </a:xfrm>
              <a:prstGeom prst="rect">
                <a:avLst/>
              </a:prstGeom>
              <a:blipFill>
                <a:blip r:embed="rId3"/>
                <a:stretch>
                  <a:fillRect l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280887" y="3565853"/>
                <a:ext cx="1571946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887" y="3565853"/>
                <a:ext cx="1571946" cy="796500"/>
              </a:xfrm>
              <a:prstGeom prst="rect">
                <a:avLst/>
              </a:prstGeom>
              <a:blipFill>
                <a:blip r:embed="rId4"/>
                <a:stretch>
                  <a:fillRect l="-5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126500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18955" y="543146"/>
            <a:ext cx="3833044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8955" y="1665659"/>
            <a:ext cx="4273382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877" y="3568400"/>
            <a:ext cx="4040220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118411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3771" y="714850"/>
            <a:ext cx="2227880" cy="50690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0583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0583"/>
                <a:ext cx="1571946" cy="702115"/>
              </a:xfrm>
              <a:prstGeom prst="rect">
                <a:avLst/>
              </a:prstGeom>
              <a:blipFill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-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2141</Words>
  <Application>Microsoft Office PowerPoint</Application>
  <PresentationFormat>On-screen Show (16:9)</PresentationFormat>
  <Paragraphs>207</Paragraphs>
  <Slides>39</Slides>
  <Notes>33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Antic</vt:lpstr>
      <vt:lpstr>Roboto Condensed Light</vt:lpstr>
      <vt:lpstr>Calibri</vt:lpstr>
      <vt:lpstr>Calibri Light</vt:lpstr>
      <vt:lpstr>Anaheim</vt:lpstr>
      <vt:lpstr>Cambria Math</vt:lpstr>
      <vt:lpstr>Barriecito</vt:lpstr>
      <vt:lpstr>Bebas Neue</vt:lpstr>
      <vt:lpstr>Arial</vt:lpstr>
      <vt:lpstr>Times New Roman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Triệu Thị Thanh Xuyên</dc:creator>
  <cp:keywords>VnTeach.Com</cp:keywords>
  <cp:lastModifiedBy>Administrator</cp:lastModifiedBy>
  <cp:revision>42</cp:revision>
  <dcterms:modified xsi:type="dcterms:W3CDTF">2026-01-14T09:07:08Z</dcterms:modified>
</cp:coreProperties>
</file>