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6"/>
  </p:notesMasterIdLst>
  <p:sldIdLst>
    <p:sldId id="256" r:id="rId2"/>
    <p:sldId id="369" r:id="rId3"/>
    <p:sldId id="1452" r:id="rId4"/>
    <p:sldId id="1455" r:id="rId5"/>
    <p:sldId id="5567" r:id="rId6"/>
    <p:sldId id="1472" r:id="rId7"/>
    <p:sldId id="5643" r:id="rId8"/>
    <p:sldId id="5526" r:id="rId9"/>
    <p:sldId id="258" r:id="rId10"/>
    <p:sldId id="279" r:id="rId11"/>
    <p:sldId id="5740" r:id="rId12"/>
    <p:sldId id="5745" r:id="rId13"/>
    <p:sldId id="5741" r:id="rId14"/>
    <p:sldId id="5742" r:id="rId15"/>
    <p:sldId id="5744" r:id="rId16"/>
    <p:sldId id="260" r:id="rId17"/>
    <p:sldId id="296" r:id="rId18"/>
    <p:sldId id="410" r:id="rId19"/>
    <p:sldId id="411" r:id="rId20"/>
    <p:sldId id="412" r:id="rId21"/>
    <p:sldId id="294" r:id="rId22"/>
    <p:sldId id="548" r:id="rId23"/>
    <p:sldId id="5644" r:id="rId24"/>
    <p:sldId id="5746" r:id="rId25"/>
    <p:sldId id="5645" r:id="rId26"/>
    <p:sldId id="547" r:id="rId27"/>
    <p:sldId id="5542" r:id="rId28"/>
    <p:sldId id="5573" r:id="rId29"/>
    <p:sldId id="5734" r:id="rId30"/>
    <p:sldId id="5574" r:id="rId31"/>
    <p:sldId id="5735" r:id="rId32"/>
    <p:sldId id="5737" r:id="rId33"/>
    <p:sldId id="5736" r:id="rId34"/>
    <p:sldId id="287" r:id="rId35"/>
  </p:sldIdLst>
  <p:sldSz cx="9144000" cy="5143500" type="screen16x9"/>
  <p:notesSz cx="6735763" cy="9869488"/>
  <p:embeddedFontLst>
    <p:embeddedFont>
      <p:font typeface="Arimo" panose="020B0604020202020204" charset="0"/>
      <p:regular r:id="rId37"/>
      <p:bold r:id="rId38"/>
      <p:italic r:id="rId39"/>
      <p:boldItalic r:id="rId40"/>
    </p:embeddedFont>
    <p:embeddedFont>
      <p:font typeface="Berlin Sans FB" panose="020E0602020502020306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ndara" panose="020E0502030303020204" pitchFamily="34" charset="0"/>
      <p:regular r:id="rId47"/>
      <p:bold r:id="rId48"/>
      <p:italic r:id="rId49"/>
      <p:boldItalic r:id="rId50"/>
    </p:embeddedFont>
    <p:embeddedFont>
      <p:font typeface="Delius Swash Caps" panose="020B0604020202020204" charset="0"/>
      <p:regular r:id="rId51"/>
    </p:embeddedFont>
    <p:embeddedFont>
      <p:font typeface="Hammersmith One" panose="02010703030501060504" pitchFamily="2" charset="0"/>
      <p:regular r:id="rId52"/>
    </p:embeddedFont>
    <p:embeddedFont>
      <p:font typeface="Open Sans ExtraBold" panose="020B0906030804020204" pitchFamily="34" charset="0"/>
      <p:bold r:id="rId53"/>
      <p:boldItalic r:id="rId54"/>
    </p:embeddedFont>
    <p:embeddedFont>
      <p:font typeface="Palatino Linotype" panose="02040502050505030304" pitchFamily="18" charset="0"/>
      <p:regular r:id="rId55"/>
      <p:bold r:id="rId56"/>
      <p:italic r:id="rId57"/>
      <p:boldItalic r:id="rId58"/>
    </p:embeddedFont>
    <p:embeddedFont>
      <p:font typeface="Questrial" pitchFamily="2" charset="0"/>
      <p:regular r:id="rId59"/>
    </p:embeddedFont>
    <p:embeddedFont>
      <p:font typeface="Sacramento" panose="02000507000000020000" pitchFamily="2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2990">
          <p15:clr>
            <a:srgbClr val="9AA0A6"/>
          </p15:clr>
        </p15:guide>
        <p15:guide id="3" pos="432">
          <p15:clr>
            <a:srgbClr val="9AA0A6"/>
          </p15:clr>
        </p15:guide>
        <p15:guide id="4" pos="5328">
          <p15:clr>
            <a:srgbClr val="9AA0A6"/>
          </p15:clr>
        </p15:guide>
        <p15:guide id="5" orient="horz" pos="471">
          <p15:clr>
            <a:srgbClr val="9AA0A6"/>
          </p15:clr>
        </p15:guide>
        <p15:guide id="6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B6179A-59C3-4437-A447-77E25BE28119}">
  <a:tblStyle styleId="{DFB6179A-59C3-4437-A447-77E25BE281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4" y="72"/>
      </p:cViewPr>
      <p:guideLst>
        <p:guide orient="horz" pos="288"/>
        <p:guide orient="horz" pos="2990"/>
        <p:guide pos="432"/>
        <p:guide pos="5328"/>
        <p:guide orient="horz" pos="471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3713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b13e22b57_0_669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552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>
          <a:extLst>
            <a:ext uri="{FF2B5EF4-FFF2-40B4-BE49-F238E27FC236}">
              <a16:creationId xmlns:a16="http://schemas.microsoft.com/office/drawing/2014/main" id="{0F20C959-B69E-21BD-2C07-7E5AE4EF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d431007ba2_0_208:notes">
            <a:extLst>
              <a:ext uri="{FF2B5EF4-FFF2-40B4-BE49-F238E27FC236}">
                <a16:creationId xmlns:a16="http://schemas.microsoft.com/office/drawing/2014/main" id="{A5ECA82C-E801-B1D5-FBCE-8E0120A8A6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6" name="Google Shape;5346;gd431007ba2_0_208:notes">
            <a:extLst>
              <a:ext uri="{FF2B5EF4-FFF2-40B4-BE49-F238E27FC236}">
                <a16:creationId xmlns:a16="http://schemas.microsoft.com/office/drawing/2014/main" id="{9F4E1271-12AB-C4CD-49F9-60C2380F24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52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" name="Google Shape;3792;g124fae517e5_0_1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3" name="Google Shape;3793;g124fae517e5_0_1275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498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10279305d1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10279305d17_0_350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90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AA4D5-CA1E-4BC3-9C08-6AC7550380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b13e22b57_0_669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48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c57951bd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c57951bd5_0_231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179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0279305d1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0279305d17_0_23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4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58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021c6e6fff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021c6e6fff_0_920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44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" name="Google Shape;3792;g124fae517e5_0_1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3" name="Google Shape;3793;g124fae517e5_0_1275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6" name="Google Shape;5346;gd431007ba2_0_208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182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346850" y="483296"/>
            <a:ext cx="6450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81600" y="2084825"/>
            <a:ext cx="1780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374784" y="-32650"/>
            <a:ext cx="811997" cy="10851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7515831" y="3615458"/>
            <a:ext cx="1694959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7257589" y="4085639"/>
            <a:ext cx="2017055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5117" y="-18952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949" y="-460327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414712" y="60462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187075" y="3044003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362483" y="4599148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7684" y="4681037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8383659" y="414375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7838311" y="-580865"/>
            <a:ext cx="1211533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7366393" y="-1068421"/>
            <a:ext cx="1441734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8591558" y="351370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946674" y="435076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753075" y="499341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991997" y="-1283232"/>
            <a:ext cx="722446" cy="2841453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992007" y="-1194448"/>
            <a:ext cx="722446" cy="311133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FB54D-BB30-C581-AF07-02BAC5AC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FB1D9-5CAB-40C6-B21B-D523C0E73C0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4933D-3840-16AE-9B80-955BCD49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E5039-E87D-0A34-5D38-403B0D2C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FA963-0D91-42BA-80BA-1F4461252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18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#9Slide07 SVNUT Triumph Press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840" name="Google Shape;840;p44"/>
          <p:cNvSpPr/>
          <p:nvPr/>
        </p:nvSpPr>
        <p:spPr>
          <a:xfrm rot="2469417" flipH="1">
            <a:off x="8690511" y="255320"/>
            <a:ext cx="301652" cy="3017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1" name="Google Shape;841;p44"/>
          <p:cNvSpPr/>
          <p:nvPr/>
        </p:nvSpPr>
        <p:spPr>
          <a:xfrm rot="2469375" flipH="1">
            <a:off x="134152" y="2993324"/>
            <a:ext cx="176982" cy="177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42" name="Google Shape;842;p44"/>
          <p:cNvGrpSpPr/>
          <p:nvPr/>
        </p:nvGrpSpPr>
        <p:grpSpPr>
          <a:xfrm>
            <a:off x="8142039" y="631551"/>
            <a:ext cx="418775" cy="350302"/>
            <a:chOff x="4259550" y="352000"/>
            <a:chExt cx="418775" cy="350302"/>
          </a:xfrm>
        </p:grpSpPr>
        <p:sp>
          <p:nvSpPr>
            <p:cNvPr id="843" name="Google Shape;843;p4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8851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/>
          <p:nvPr/>
        </p:nvSpPr>
        <p:spPr>
          <a:xfrm>
            <a:off x="111301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22"/>
          </a:p>
        </p:txBody>
      </p:sp>
      <p:sp>
        <p:nvSpPr>
          <p:cNvPr id="109" name="Google Shape;109;p8"/>
          <p:cNvSpPr txBox="1">
            <a:spLocks noGrp="1"/>
          </p:cNvSpPr>
          <p:nvPr>
            <p:ph type="title"/>
          </p:nvPr>
        </p:nvSpPr>
        <p:spPr>
          <a:xfrm>
            <a:off x="1388101" y="619533"/>
            <a:ext cx="63678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80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562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1"/>
          <p:cNvSpPr txBox="1">
            <a:spLocks noGrp="1"/>
          </p:cNvSpPr>
          <p:nvPr>
            <p:ph type="title"/>
          </p:nvPr>
        </p:nvSpPr>
        <p:spPr>
          <a:xfrm flipH="1">
            <a:off x="4963238" y="1285588"/>
            <a:ext cx="32295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latin typeface="#9Slide07 SVNUT Triumph Press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0" name="Google Shape;780;p41"/>
          <p:cNvSpPr/>
          <p:nvPr/>
        </p:nvSpPr>
        <p:spPr>
          <a:xfrm>
            <a:off x="-455297" y="8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81" name="Google Shape;781;p41"/>
          <p:cNvGrpSpPr/>
          <p:nvPr/>
        </p:nvGrpSpPr>
        <p:grpSpPr>
          <a:xfrm rot="1800005">
            <a:off x="508411" y="415612"/>
            <a:ext cx="409646" cy="434972"/>
            <a:chOff x="4730866" y="656100"/>
            <a:chExt cx="272916" cy="289789"/>
          </a:xfrm>
        </p:grpSpPr>
        <p:sp>
          <p:nvSpPr>
            <p:cNvPr id="782" name="Google Shape;782;p41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4" name="Google Shape;784;p41"/>
          <p:cNvSpPr/>
          <p:nvPr/>
        </p:nvSpPr>
        <p:spPr>
          <a:xfrm rot="7028957">
            <a:off x="469399" y="4426897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85" name="Google Shape;785;p41"/>
          <p:cNvGrpSpPr/>
          <p:nvPr/>
        </p:nvGrpSpPr>
        <p:grpSpPr>
          <a:xfrm rot="5770333" flipH="1">
            <a:off x="8171815" y="3829536"/>
            <a:ext cx="306762" cy="476338"/>
            <a:chOff x="4452729" y="352000"/>
            <a:chExt cx="225596" cy="350302"/>
          </a:xfrm>
        </p:grpSpPr>
        <p:sp>
          <p:nvSpPr>
            <p:cNvPr id="786" name="Google Shape;786;p4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9" name="Google Shape;789;p41"/>
          <p:cNvGrpSpPr/>
          <p:nvPr/>
        </p:nvGrpSpPr>
        <p:grpSpPr>
          <a:xfrm rot="1535242">
            <a:off x="7566776" y="361547"/>
            <a:ext cx="802122" cy="572705"/>
            <a:chOff x="3301275" y="1275300"/>
            <a:chExt cx="552425" cy="394425"/>
          </a:xfrm>
        </p:grpSpPr>
        <p:sp>
          <p:nvSpPr>
            <p:cNvPr id="790" name="Google Shape;790;p41"/>
            <p:cNvSpPr/>
            <p:nvPr/>
          </p:nvSpPr>
          <p:spPr>
            <a:xfrm>
              <a:off x="3343125" y="1275300"/>
              <a:ext cx="386300" cy="277875"/>
            </a:xfrm>
            <a:custGeom>
              <a:avLst/>
              <a:gdLst/>
              <a:ahLst/>
              <a:cxnLst/>
              <a:rect l="l" t="t" r="r" b="b"/>
              <a:pathLst>
                <a:path w="15452" h="11115" extrusionOk="0">
                  <a:moveTo>
                    <a:pt x="8707" y="1"/>
                  </a:moveTo>
                  <a:cubicBezTo>
                    <a:pt x="7928" y="1"/>
                    <a:pt x="7133" y="139"/>
                    <a:pt x="6341" y="381"/>
                  </a:cubicBezTo>
                  <a:cubicBezTo>
                    <a:pt x="4353" y="988"/>
                    <a:pt x="2825" y="2662"/>
                    <a:pt x="1800" y="4398"/>
                  </a:cubicBezTo>
                  <a:cubicBezTo>
                    <a:pt x="628" y="6386"/>
                    <a:pt x="1" y="8813"/>
                    <a:pt x="1068" y="11010"/>
                  </a:cubicBezTo>
                  <a:cubicBezTo>
                    <a:pt x="1110" y="11052"/>
                    <a:pt x="1151" y="11115"/>
                    <a:pt x="1214" y="11115"/>
                  </a:cubicBezTo>
                  <a:cubicBezTo>
                    <a:pt x="1277" y="11115"/>
                    <a:pt x="1361" y="11094"/>
                    <a:pt x="1423" y="11094"/>
                  </a:cubicBezTo>
                  <a:cubicBezTo>
                    <a:pt x="1570" y="11010"/>
                    <a:pt x="1549" y="10822"/>
                    <a:pt x="1444" y="10822"/>
                  </a:cubicBezTo>
                  <a:cubicBezTo>
                    <a:pt x="1047" y="10738"/>
                    <a:pt x="1068" y="9002"/>
                    <a:pt x="1047" y="8541"/>
                  </a:cubicBezTo>
                  <a:cubicBezTo>
                    <a:pt x="1005" y="7349"/>
                    <a:pt x="1235" y="6386"/>
                    <a:pt x="1779" y="5340"/>
                  </a:cubicBezTo>
                  <a:cubicBezTo>
                    <a:pt x="2679" y="3666"/>
                    <a:pt x="4039" y="1930"/>
                    <a:pt x="5755" y="1093"/>
                  </a:cubicBezTo>
                  <a:cubicBezTo>
                    <a:pt x="6623" y="673"/>
                    <a:pt x="7587" y="440"/>
                    <a:pt x="8540" y="440"/>
                  </a:cubicBezTo>
                  <a:cubicBezTo>
                    <a:pt x="9676" y="440"/>
                    <a:pt x="10796" y="771"/>
                    <a:pt x="11718" y="1511"/>
                  </a:cubicBezTo>
                  <a:cubicBezTo>
                    <a:pt x="13183" y="2683"/>
                    <a:pt x="13810" y="4524"/>
                    <a:pt x="14647" y="6114"/>
                  </a:cubicBezTo>
                  <a:cubicBezTo>
                    <a:pt x="14714" y="6240"/>
                    <a:pt x="14824" y="6293"/>
                    <a:pt x="14939" y="6293"/>
                  </a:cubicBezTo>
                  <a:cubicBezTo>
                    <a:pt x="15186" y="6293"/>
                    <a:pt x="15452" y="6051"/>
                    <a:pt x="15338" y="5779"/>
                  </a:cubicBezTo>
                  <a:cubicBezTo>
                    <a:pt x="14522" y="4085"/>
                    <a:pt x="13601" y="2202"/>
                    <a:pt x="12053" y="1072"/>
                  </a:cubicBezTo>
                  <a:cubicBezTo>
                    <a:pt x="11021" y="317"/>
                    <a:pt x="9883" y="1"/>
                    <a:pt x="8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3457675" y="1395675"/>
              <a:ext cx="195625" cy="131000"/>
            </a:xfrm>
            <a:custGeom>
              <a:avLst/>
              <a:gdLst/>
              <a:ahLst/>
              <a:cxnLst/>
              <a:rect l="l" t="t" r="r" b="b"/>
              <a:pathLst>
                <a:path w="7825" h="5240" extrusionOk="0">
                  <a:moveTo>
                    <a:pt x="4130" y="1"/>
                  </a:moveTo>
                  <a:cubicBezTo>
                    <a:pt x="3670" y="1"/>
                    <a:pt x="3152" y="129"/>
                    <a:pt x="2554" y="420"/>
                  </a:cubicBezTo>
                  <a:cubicBezTo>
                    <a:pt x="1173" y="1090"/>
                    <a:pt x="1" y="3810"/>
                    <a:pt x="1026" y="5170"/>
                  </a:cubicBezTo>
                  <a:cubicBezTo>
                    <a:pt x="1045" y="5220"/>
                    <a:pt x="1076" y="5240"/>
                    <a:pt x="1110" y="5240"/>
                  </a:cubicBezTo>
                  <a:cubicBezTo>
                    <a:pt x="1189" y="5240"/>
                    <a:pt x="1280" y="5127"/>
                    <a:pt x="1235" y="5024"/>
                  </a:cubicBezTo>
                  <a:cubicBezTo>
                    <a:pt x="524" y="3873"/>
                    <a:pt x="1445" y="1990"/>
                    <a:pt x="2219" y="1132"/>
                  </a:cubicBezTo>
                  <a:cubicBezTo>
                    <a:pt x="2705" y="607"/>
                    <a:pt x="3296" y="361"/>
                    <a:pt x="3889" y="361"/>
                  </a:cubicBezTo>
                  <a:cubicBezTo>
                    <a:pt x="4599" y="361"/>
                    <a:pt x="5313" y="713"/>
                    <a:pt x="5860" y="1362"/>
                  </a:cubicBezTo>
                  <a:cubicBezTo>
                    <a:pt x="6341" y="1927"/>
                    <a:pt x="6697" y="2659"/>
                    <a:pt x="7136" y="3266"/>
                  </a:cubicBezTo>
                  <a:cubicBezTo>
                    <a:pt x="7201" y="3361"/>
                    <a:pt x="7289" y="3400"/>
                    <a:pt x="7377" y="3400"/>
                  </a:cubicBezTo>
                  <a:cubicBezTo>
                    <a:pt x="7601" y="3400"/>
                    <a:pt x="7824" y="3145"/>
                    <a:pt x="7659" y="2889"/>
                  </a:cubicBezTo>
                  <a:cubicBezTo>
                    <a:pt x="6551" y="1396"/>
                    <a:pt x="5652" y="1"/>
                    <a:pt x="4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3628225" y="1462125"/>
              <a:ext cx="55350" cy="43650"/>
            </a:xfrm>
            <a:custGeom>
              <a:avLst/>
              <a:gdLst/>
              <a:ahLst/>
              <a:cxnLst/>
              <a:rect l="l" t="t" r="r" b="b"/>
              <a:pathLst>
                <a:path w="2214" h="1746" extrusionOk="0">
                  <a:moveTo>
                    <a:pt x="1205" y="0"/>
                  </a:moveTo>
                  <a:cubicBezTo>
                    <a:pt x="973" y="0"/>
                    <a:pt x="743" y="51"/>
                    <a:pt x="544" y="169"/>
                  </a:cubicBezTo>
                  <a:cubicBezTo>
                    <a:pt x="21" y="441"/>
                    <a:pt x="0" y="1131"/>
                    <a:pt x="21" y="1654"/>
                  </a:cubicBezTo>
                  <a:cubicBezTo>
                    <a:pt x="21" y="1715"/>
                    <a:pt x="79" y="1746"/>
                    <a:pt x="139" y="1746"/>
                  </a:cubicBezTo>
                  <a:cubicBezTo>
                    <a:pt x="204" y="1746"/>
                    <a:pt x="272" y="1709"/>
                    <a:pt x="272" y="1633"/>
                  </a:cubicBezTo>
                  <a:cubicBezTo>
                    <a:pt x="293" y="1215"/>
                    <a:pt x="377" y="734"/>
                    <a:pt x="753" y="503"/>
                  </a:cubicBezTo>
                  <a:cubicBezTo>
                    <a:pt x="853" y="443"/>
                    <a:pt x="961" y="420"/>
                    <a:pt x="1072" y="420"/>
                  </a:cubicBezTo>
                  <a:cubicBezTo>
                    <a:pt x="1383" y="420"/>
                    <a:pt x="1720" y="598"/>
                    <a:pt x="1967" y="629"/>
                  </a:cubicBezTo>
                  <a:cubicBezTo>
                    <a:pt x="1974" y="630"/>
                    <a:pt x="1980" y="630"/>
                    <a:pt x="1986" y="630"/>
                  </a:cubicBezTo>
                  <a:cubicBezTo>
                    <a:pt x="2179" y="630"/>
                    <a:pt x="2213" y="333"/>
                    <a:pt x="2071" y="231"/>
                  </a:cubicBezTo>
                  <a:cubicBezTo>
                    <a:pt x="1822" y="89"/>
                    <a:pt x="1511" y="0"/>
                    <a:pt x="1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3664300" y="1430425"/>
              <a:ext cx="74300" cy="43775"/>
            </a:xfrm>
            <a:custGeom>
              <a:avLst/>
              <a:gdLst/>
              <a:ahLst/>
              <a:cxnLst/>
              <a:rect l="l" t="t" r="r" b="b"/>
              <a:pathLst>
                <a:path w="2972" h="1751" extrusionOk="0">
                  <a:moveTo>
                    <a:pt x="2041" y="1"/>
                  </a:moveTo>
                  <a:cubicBezTo>
                    <a:pt x="1670" y="1"/>
                    <a:pt x="1274" y="109"/>
                    <a:pt x="984" y="223"/>
                  </a:cubicBezTo>
                  <a:cubicBezTo>
                    <a:pt x="315" y="495"/>
                    <a:pt x="1" y="955"/>
                    <a:pt x="43" y="1688"/>
                  </a:cubicBezTo>
                  <a:cubicBezTo>
                    <a:pt x="43" y="1730"/>
                    <a:pt x="79" y="1751"/>
                    <a:pt x="118" y="1751"/>
                  </a:cubicBezTo>
                  <a:cubicBezTo>
                    <a:pt x="158" y="1751"/>
                    <a:pt x="200" y="1730"/>
                    <a:pt x="210" y="1688"/>
                  </a:cubicBezTo>
                  <a:cubicBezTo>
                    <a:pt x="315" y="934"/>
                    <a:pt x="754" y="621"/>
                    <a:pt x="1486" y="516"/>
                  </a:cubicBezTo>
                  <a:cubicBezTo>
                    <a:pt x="1586" y="508"/>
                    <a:pt x="1683" y="503"/>
                    <a:pt x="1779" y="503"/>
                  </a:cubicBezTo>
                  <a:cubicBezTo>
                    <a:pt x="1945" y="503"/>
                    <a:pt x="2109" y="518"/>
                    <a:pt x="2281" y="558"/>
                  </a:cubicBezTo>
                  <a:cubicBezTo>
                    <a:pt x="2491" y="621"/>
                    <a:pt x="2533" y="809"/>
                    <a:pt x="2742" y="851"/>
                  </a:cubicBezTo>
                  <a:cubicBezTo>
                    <a:pt x="2805" y="851"/>
                    <a:pt x="2867" y="830"/>
                    <a:pt x="2909" y="767"/>
                  </a:cubicBezTo>
                  <a:cubicBezTo>
                    <a:pt x="2909" y="746"/>
                    <a:pt x="2930" y="746"/>
                    <a:pt x="2930" y="725"/>
                  </a:cubicBezTo>
                  <a:cubicBezTo>
                    <a:pt x="2972" y="642"/>
                    <a:pt x="2972" y="537"/>
                    <a:pt x="2951" y="453"/>
                  </a:cubicBezTo>
                  <a:cubicBezTo>
                    <a:pt x="2771" y="115"/>
                    <a:pt x="2420" y="1"/>
                    <a:pt x="2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3714275" y="1405325"/>
              <a:ext cx="67800" cy="29575"/>
            </a:xfrm>
            <a:custGeom>
              <a:avLst/>
              <a:gdLst/>
              <a:ahLst/>
              <a:cxnLst/>
              <a:rect l="l" t="t" r="r" b="b"/>
              <a:pathLst>
                <a:path w="2712" h="1183" extrusionOk="0">
                  <a:moveTo>
                    <a:pt x="1614" y="1"/>
                  </a:moveTo>
                  <a:cubicBezTo>
                    <a:pt x="998" y="1"/>
                    <a:pt x="344" y="444"/>
                    <a:pt x="31" y="1018"/>
                  </a:cubicBezTo>
                  <a:cubicBezTo>
                    <a:pt x="1" y="1095"/>
                    <a:pt x="71" y="1183"/>
                    <a:pt x="144" y="1183"/>
                  </a:cubicBezTo>
                  <a:cubicBezTo>
                    <a:pt x="171" y="1183"/>
                    <a:pt x="197" y="1171"/>
                    <a:pt x="220" y="1143"/>
                  </a:cubicBezTo>
                  <a:cubicBezTo>
                    <a:pt x="527" y="809"/>
                    <a:pt x="1006" y="551"/>
                    <a:pt x="1459" y="551"/>
                  </a:cubicBezTo>
                  <a:cubicBezTo>
                    <a:pt x="1715" y="551"/>
                    <a:pt x="1962" y="633"/>
                    <a:pt x="2166" y="830"/>
                  </a:cubicBezTo>
                  <a:cubicBezTo>
                    <a:pt x="2222" y="880"/>
                    <a:pt x="2290" y="902"/>
                    <a:pt x="2358" y="902"/>
                  </a:cubicBezTo>
                  <a:cubicBezTo>
                    <a:pt x="2540" y="902"/>
                    <a:pt x="2712" y="741"/>
                    <a:pt x="2605" y="558"/>
                  </a:cubicBezTo>
                  <a:cubicBezTo>
                    <a:pt x="2345" y="163"/>
                    <a:pt x="1986" y="1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3592125" y="1489850"/>
              <a:ext cx="100500" cy="72850"/>
            </a:xfrm>
            <a:custGeom>
              <a:avLst/>
              <a:gdLst/>
              <a:ahLst/>
              <a:cxnLst/>
              <a:rect l="l" t="t" r="r" b="b"/>
              <a:pathLst>
                <a:path w="4020" h="2914" extrusionOk="0">
                  <a:moveTo>
                    <a:pt x="1593" y="1"/>
                  </a:moveTo>
                  <a:cubicBezTo>
                    <a:pt x="1573" y="1"/>
                    <a:pt x="1550" y="7"/>
                    <a:pt x="1528" y="22"/>
                  </a:cubicBezTo>
                  <a:cubicBezTo>
                    <a:pt x="607" y="629"/>
                    <a:pt x="0" y="2052"/>
                    <a:pt x="1193" y="2721"/>
                  </a:cubicBezTo>
                  <a:cubicBezTo>
                    <a:pt x="1423" y="2854"/>
                    <a:pt x="1704" y="2914"/>
                    <a:pt x="2002" y="2914"/>
                  </a:cubicBezTo>
                  <a:cubicBezTo>
                    <a:pt x="2735" y="2914"/>
                    <a:pt x="3562" y="2552"/>
                    <a:pt x="3934" y="2031"/>
                  </a:cubicBezTo>
                  <a:cubicBezTo>
                    <a:pt x="4019" y="1911"/>
                    <a:pt x="3910" y="1778"/>
                    <a:pt x="3787" y="1778"/>
                  </a:cubicBezTo>
                  <a:cubicBezTo>
                    <a:pt x="3760" y="1778"/>
                    <a:pt x="3731" y="1785"/>
                    <a:pt x="3704" y="1801"/>
                  </a:cubicBezTo>
                  <a:cubicBezTo>
                    <a:pt x="3178" y="2112"/>
                    <a:pt x="2488" y="2370"/>
                    <a:pt x="1872" y="2370"/>
                  </a:cubicBezTo>
                  <a:cubicBezTo>
                    <a:pt x="1826" y="2370"/>
                    <a:pt x="1781" y="2368"/>
                    <a:pt x="1737" y="2366"/>
                  </a:cubicBezTo>
                  <a:cubicBezTo>
                    <a:pt x="1298" y="2345"/>
                    <a:pt x="1005" y="2114"/>
                    <a:pt x="900" y="1696"/>
                  </a:cubicBezTo>
                  <a:cubicBezTo>
                    <a:pt x="733" y="1068"/>
                    <a:pt x="1193" y="545"/>
                    <a:pt x="1632" y="169"/>
                  </a:cubicBezTo>
                  <a:cubicBezTo>
                    <a:pt x="1753" y="134"/>
                    <a:pt x="1689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3684100" y="1481675"/>
              <a:ext cx="113625" cy="83900"/>
            </a:xfrm>
            <a:custGeom>
              <a:avLst/>
              <a:gdLst/>
              <a:ahLst/>
              <a:cxnLst/>
              <a:rect l="l" t="t" r="r" b="b"/>
              <a:pathLst>
                <a:path w="4545" h="3356" extrusionOk="0">
                  <a:moveTo>
                    <a:pt x="3585" y="0"/>
                  </a:moveTo>
                  <a:cubicBezTo>
                    <a:pt x="3449" y="0"/>
                    <a:pt x="3302" y="109"/>
                    <a:pt x="3331" y="265"/>
                  </a:cubicBezTo>
                  <a:cubicBezTo>
                    <a:pt x="3498" y="1102"/>
                    <a:pt x="3184" y="1751"/>
                    <a:pt x="2577" y="2316"/>
                  </a:cubicBezTo>
                  <a:cubicBezTo>
                    <a:pt x="2222" y="2651"/>
                    <a:pt x="1803" y="2776"/>
                    <a:pt x="1301" y="2797"/>
                  </a:cubicBezTo>
                  <a:cubicBezTo>
                    <a:pt x="1275" y="2799"/>
                    <a:pt x="1250" y="2800"/>
                    <a:pt x="1226" y="2800"/>
                  </a:cubicBezTo>
                  <a:cubicBezTo>
                    <a:pt x="683" y="2800"/>
                    <a:pt x="555" y="2363"/>
                    <a:pt x="234" y="2002"/>
                  </a:cubicBezTo>
                  <a:cubicBezTo>
                    <a:pt x="210" y="1978"/>
                    <a:pt x="179" y="1968"/>
                    <a:pt x="149" y="1968"/>
                  </a:cubicBezTo>
                  <a:cubicBezTo>
                    <a:pt x="73" y="1968"/>
                    <a:pt x="1" y="2032"/>
                    <a:pt x="46" y="2107"/>
                  </a:cubicBezTo>
                  <a:cubicBezTo>
                    <a:pt x="381" y="2693"/>
                    <a:pt x="171" y="2986"/>
                    <a:pt x="925" y="3258"/>
                  </a:cubicBezTo>
                  <a:cubicBezTo>
                    <a:pt x="1126" y="3322"/>
                    <a:pt x="1337" y="3355"/>
                    <a:pt x="1546" y="3355"/>
                  </a:cubicBezTo>
                  <a:cubicBezTo>
                    <a:pt x="1880" y="3355"/>
                    <a:pt x="2211" y="3270"/>
                    <a:pt x="2494" y="3090"/>
                  </a:cubicBezTo>
                  <a:cubicBezTo>
                    <a:pt x="3498" y="2525"/>
                    <a:pt x="4544" y="1207"/>
                    <a:pt x="3749" y="77"/>
                  </a:cubicBezTo>
                  <a:cubicBezTo>
                    <a:pt x="3709" y="24"/>
                    <a:pt x="3648" y="0"/>
                    <a:pt x="3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3778525" y="1404550"/>
              <a:ext cx="75175" cy="99625"/>
            </a:xfrm>
            <a:custGeom>
              <a:avLst/>
              <a:gdLst/>
              <a:ahLst/>
              <a:cxnLst/>
              <a:rect l="l" t="t" r="r" b="b"/>
              <a:pathLst>
                <a:path w="3007" h="3985" extrusionOk="0">
                  <a:moveTo>
                    <a:pt x="1085" y="0"/>
                  </a:moveTo>
                  <a:cubicBezTo>
                    <a:pt x="744" y="0"/>
                    <a:pt x="404" y="115"/>
                    <a:pt x="140" y="358"/>
                  </a:cubicBezTo>
                  <a:cubicBezTo>
                    <a:pt x="1" y="480"/>
                    <a:pt x="107" y="630"/>
                    <a:pt x="218" y="630"/>
                  </a:cubicBezTo>
                  <a:cubicBezTo>
                    <a:pt x="241" y="630"/>
                    <a:pt x="265" y="624"/>
                    <a:pt x="286" y="609"/>
                  </a:cubicBezTo>
                  <a:cubicBezTo>
                    <a:pt x="440" y="499"/>
                    <a:pt x="610" y="451"/>
                    <a:pt x="782" y="451"/>
                  </a:cubicBezTo>
                  <a:cubicBezTo>
                    <a:pt x="1195" y="451"/>
                    <a:pt x="1619" y="724"/>
                    <a:pt x="1855" y="1049"/>
                  </a:cubicBezTo>
                  <a:cubicBezTo>
                    <a:pt x="2232" y="1551"/>
                    <a:pt x="2148" y="2137"/>
                    <a:pt x="1918" y="2660"/>
                  </a:cubicBezTo>
                  <a:cubicBezTo>
                    <a:pt x="1991" y="2751"/>
                    <a:pt x="1969" y="2810"/>
                    <a:pt x="1893" y="2810"/>
                  </a:cubicBezTo>
                  <a:cubicBezTo>
                    <a:pt x="1881" y="2810"/>
                    <a:pt x="1869" y="2809"/>
                    <a:pt x="1855" y="2806"/>
                  </a:cubicBezTo>
                  <a:cubicBezTo>
                    <a:pt x="1813" y="2827"/>
                    <a:pt x="1793" y="2827"/>
                    <a:pt x="1751" y="2848"/>
                  </a:cubicBezTo>
                  <a:cubicBezTo>
                    <a:pt x="1646" y="2911"/>
                    <a:pt x="1541" y="2974"/>
                    <a:pt x="1437" y="3037"/>
                  </a:cubicBezTo>
                  <a:cubicBezTo>
                    <a:pt x="1305" y="3119"/>
                    <a:pt x="992" y="3344"/>
                    <a:pt x="783" y="3344"/>
                  </a:cubicBezTo>
                  <a:cubicBezTo>
                    <a:pt x="726" y="3344"/>
                    <a:pt x="677" y="3328"/>
                    <a:pt x="642" y="3288"/>
                  </a:cubicBezTo>
                  <a:cubicBezTo>
                    <a:pt x="586" y="3239"/>
                    <a:pt x="512" y="3216"/>
                    <a:pt x="438" y="3216"/>
                  </a:cubicBezTo>
                  <a:cubicBezTo>
                    <a:pt x="291" y="3216"/>
                    <a:pt x="147" y="3309"/>
                    <a:pt x="161" y="3476"/>
                  </a:cubicBezTo>
                  <a:cubicBezTo>
                    <a:pt x="195" y="3859"/>
                    <a:pt x="423" y="3985"/>
                    <a:pt x="698" y="3985"/>
                  </a:cubicBezTo>
                  <a:cubicBezTo>
                    <a:pt x="919" y="3985"/>
                    <a:pt x="1169" y="3904"/>
                    <a:pt x="1374" y="3811"/>
                  </a:cubicBezTo>
                  <a:cubicBezTo>
                    <a:pt x="1625" y="3685"/>
                    <a:pt x="1834" y="3539"/>
                    <a:pt x="2106" y="3434"/>
                  </a:cubicBezTo>
                  <a:cubicBezTo>
                    <a:pt x="2441" y="3267"/>
                    <a:pt x="2567" y="2911"/>
                    <a:pt x="2692" y="2555"/>
                  </a:cubicBezTo>
                  <a:cubicBezTo>
                    <a:pt x="3006" y="1718"/>
                    <a:pt x="2734" y="840"/>
                    <a:pt x="2023" y="317"/>
                  </a:cubicBezTo>
                  <a:cubicBezTo>
                    <a:pt x="1754" y="110"/>
                    <a:pt x="1419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3464525" y="1514450"/>
              <a:ext cx="61200" cy="37975"/>
            </a:xfrm>
            <a:custGeom>
              <a:avLst/>
              <a:gdLst/>
              <a:ahLst/>
              <a:cxnLst/>
              <a:rect l="l" t="t" r="r" b="b"/>
              <a:pathLst>
                <a:path w="2448" h="1519" extrusionOk="0">
                  <a:moveTo>
                    <a:pt x="2238" y="1"/>
                  </a:moveTo>
                  <a:cubicBezTo>
                    <a:pt x="1757" y="1"/>
                    <a:pt x="1296" y="1"/>
                    <a:pt x="857" y="231"/>
                  </a:cubicBezTo>
                  <a:cubicBezTo>
                    <a:pt x="501" y="419"/>
                    <a:pt x="292" y="921"/>
                    <a:pt x="83" y="1256"/>
                  </a:cubicBezTo>
                  <a:cubicBezTo>
                    <a:pt x="1" y="1387"/>
                    <a:pt x="99" y="1519"/>
                    <a:pt x="226" y="1519"/>
                  </a:cubicBezTo>
                  <a:cubicBezTo>
                    <a:pt x="261" y="1519"/>
                    <a:pt x="298" y="1509"/>
                    <a:pt x="334" y="1486"/>
                  </a:cubicBezTo>
                  <a:cubicBezTo>
                    <a:pt x="585" y="1277"/>
                    <a:pt x="689" y="1026"/>
                    <a:pt x="878" y="733"/>
                  </a:cubicBezTo>
                  <a:cubicBezTo>
                    <a:pt x="1129" y="294"/>
                    <a:pt x="1819" y="294"/>
                    <a:pt x="2259" y="294"/>
                  </a:cubicBezTo>
                  <a:cubicBezTo>
                    <a:pt x="2447" y="273"/>
                    <a:pt x="2426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3397325" y="1533775"/>
              <a:ext cx="80775" cy="34900"/>
            </a:xfrm>
            <a:custGeom>
              <a:avLst/>
              <a:gdLst/>
              <a:ahLst/>
              <a:cxnLst/>
              <a:rect l="l" t="t" r="r" b="b"/>
              <a:pathLst>
                <a:path w="3231" h="1396" extrusionOk="0">
                  <a:moveTo>
                    <a:pt x="2236" y="0"/>
                  </a:moveTo>
                  <a:cubicBezTo>
                    <a:pt x="2145" y="0"/>
                    <a:pt x="2043" y="23"/>
                    <a:pt x="1955" y="23"/>
                  </a:cubicBezTo>
                  <a:cubicBezTo>
                    <a:pt x="1704" y="23"/>
                    <a:pt x="1432" y="44"/>
                    <a:pt x="1180" y="85"/>
                  </a:cubicBezTo>
                  <a:cubicBezTo>
                    <a:pt x="595" y="232"/>
                    <a:pt x="218" y="567"/>
                    <a:pt x="51" y="1132"/>
                  </a:cubicBezTo>
                  <a:cubicBezTo>
                    <a:pt x="1" y="1293"/>
                    <a:pt x="120" y="1395"/>
                    <a:pt x="243" y="1395"/>
                  </a:cubicBezTo>
                  <a:cubicBezTo>
                    <a:pt x="328" y="1395"/>
                    <a:pt x="414" y="1347"/>
                    <a:pt x="448" y="1236"/>
                  </a:cubicBezTo>
                  <a:cubicBezTo>
                    <a:pt x="636" y="671"/>
                    <a:pt x="1118" y="483"/>
                    <a:pt x="1683" y="399"/>
                  </a:cubicBezTo>
                  <a:cubicBezTo>
                    <a:pt x="1789" y="383"/>
                    <a:pt x="1885" y="370"/>
                    <a:pt x="1976" y="370"/>
                  </a:cubicBezTo>
                  <a:cubicBezTo>
                    <a:pt x="2118" y="370"/>
                    <a:pt x="2246" y="402"/>
                    <a:pt x="2373" y="504"/>
                  </a:cubicBezTo>
                  <a:cubicBezTo>
                    <a:pt x="2582" y="671"/>
                    <a:pt x="2854" y="692"/>
                    <a:pt x="3085" y="692"/>
                  </a:cubicBezTo>
                  <a:cubicBezTo>
                    <a:pt x="3231" y="671"/>
                    <a:pt x="3231" y="504"/>
                    <a:pt x="3126" y="483"/>
                  </a:cubicBezTo>
                  <a:cubicBezTo>
                    <a:pt x="2561" y="378"/>
                    <a:pt x="2687" y="274"/>
                    <a:pt x="2394" y="44"/>
                  </a:cubicBezTo>
                  <a:cubicBezTo>
                    <a:pt x="2352" y="10"/>
                    <a:pt x="2297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3301275" y="1548900"/>
              <a:ext cx="111975" cy="76725"/>
            </a:xfrm>
            <a:custGeom>
              <a:avLst/>
              <a:gdLst/>
              <a:ahLst/>
              <a:cxnLst/>
              <a:rect l="l" t="t" r="r" b="b"/>
              <a:pathLst>
                <a:path w="4479" h="3069" extrusionOk="0">
                  <a:moveTo>
                    <a:pt x="3313" y="1"/>
                  </a:moveTo>
                  <a:cubicBezTo>
                    <a:pt x="2741" y="1"/>
                    <a:pt x="2114" y="210"/>
                    <a:pt x="1779" y="464"/>
                  </a:cubicBezTo>
                  <a:cubicBezTo>
                    <a:pt x="1047" y="987"/>
                    <a:pt x="1" y="2201"/>
                    <a:pt x="942" y="3017"/>
                  </a:cubicBezTo>
                  <a:cubicBezTo>
                    <a:pt x="983" y="3053"/>
                    <a:pt x="1030" y="3069"/>
                    <a:pt x="1077" y="3069"/>
                  </a:cubicBezTo>
                  <a:cubicBezTo>
                    <a:pt x="1245" y="3069"/>
                    <a:pt x="1413" y="2866"/>
                    <a:pt x="1298" y="2703"/>
                  </a:cubicBezTo>
                  <a:cubicBezTo>
                    <a:pt x="880" y="1991"/>
                    <a:pt x="1675" y="1259"/>
                    <a:pt x="2198" y="882"/>
                  </a:cubicBezTo>
                  <a:cubicBezTo>
                    <a:pt x="2449" y="673"/>
                    <a:pt x="2700" y="631"/>
                    <a:pt x="3014" y="610"/>
                  </a:cubicBezTo>
                  <a:cubicBezTo>
                    <a:pt x="3187" y="598"/>
                    <a:pt x="3498" y="527"/>
                    <a:pt x="3767" y="527"/>
                  </a:cubicBezTo>
                  <a:cubicBezTo>
                    <a:pt x="3954" y="527"/>
                    <a:pt x="4121" y="562"/>
                    <a:pt x="4206" y="673"/>
                  </a:cubicBezTo>
                  <a:cubicBezTo>
                    <a:pt x="4233" y="705"/>
                    <a:pt x="4264" y="718"/>
                    <a:pt x="4295" y="718"/>
                  </a:cubicBezTo>
                  <a:cubicBezTo>
                    <a:pt x="4388" y="718"/>
                    <a:pt x="4478" y="600"/>
                    <a:pt x="4416" y="506"/>
                  </a:cubicBezTo>
                  <a:cubicBezTo>
                    <a:pt x="4209" y="140"/>
                    <a:pt x="3779" y="1"/>
                    <a:pt x="3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3307550" y="1616550"/>
              <a:ext cx="88825" cy="53175"/>
            </a:xfrm>
            <a:custGeom>
              <a:avLst/>
              <a:gdLst/>
              <a:ahLst/>
              <a:cxnLst/>
              <a:rect l="l" t="t" r="r" b="b"/>
              <a:pathLst>
                <a:path w="3553" h="2127" extrusionOk="0">
                  <a:moveTo>
                    <a:pt x="616" y="1"/>
                  </a:moveTo>
                  <a:cubicBezTo>
                    <a:pt x="599" y="1"/>
                    <a:pt x="582" y="6"/>
                    <a:pt x="566" y="18"/>
                  </a:cubicBezTo>
                  <a:cubicBezTo>
                    <a:pt x="252" y="311"/>
                    <a:pt x="1" y="583"/>
                    <a:pt x="43" y="1001"/>
                  </a:cubicBezTo>
                  <a:cubicBezTo>
                    <a:pt x="64" y="1378"/>
                    <a:pt x="503" y="1796"/>
                    <a:pt x="859" y="1964"/>
                  </a:cubicBezTo>
                  <a:cubicBezTo>
                    <a:pt x="1101" y="2076"/>
                    <a:pt x="1351" y="2127"/>
                    <a:pt x="1600" y="2127"/>
                  </a:cubicBezTo>
                  <a:cubicBezTo>
                    <a:pt x="2274" y="2127"/>
                    <a:pt x="2938" y="1756"/>
                    <a:pt x="3411" y="1252"/>
                  </a:cubicBezTo>
                  <a:cubicBezTo>
                    <a:pt x="3553" y="1128"/>
                    <a:pt x="3440" y="915"/>
                    <a:pt x="3276" y="915"/>
                  </a:cubicBezTo>
                  <a:cubicBezTo>
                    <a:pt x="3246" y="915"/>
                    <a:pt x="3214" y="922"/>
                    <a:pt x="3181" y="938"/>
                  </a:cubicBezTo>
                  <a:cubicBezTo>
                    <a:pt x="2700" y="1168"/>
                    <a:pt x="2240" y="1440"/>
                    <a:pt x="1717" y="1566"/>
                  </a:cubicBezTo>
                  <a:cubicBezTo>
                    <a:pt x="1630" y="1588"/>
                    <a:pt x="1544" y="1598"/>
                    <a:pt x="1460" y="1598"/>
                  </a:cubicBezTo>
                  <a:cubicBezTo>
                    <a:pt x="741" y="1598"/>
                    <a:pt x="206" y="839"/>
                    <a:pt x="712" y="164"/>
                  </a:cubicBezTo>
                  <a:cubicBezTo>
                    <a:pt x="763" y="96"/>
                    <a:pt x="690" y="1"/>
                    <a:pt x="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3390350" y="1598900"/>
              <a:ext cx="117050" cy="70350"/>
            </a:xfrm>
            <a:custGeom>
              <a:avLst/>
              <a:gdLst/>
              <a:ahLst/>
              <a:cxnLst/>
              <a:rect l="l" t="t" r="r" b="b"/>
              <a:pathLst>
                <a:path w="4682" h="2814" extrusionOk="0">
                  <a:moveTo>
                    <a:pt x="3792" y="0"/>
                  </a:moveTo>
                  <a:cubicBezTo>
                    <a:pt x="3693" y="0"/>
                    <a:pt x="3598" y="73"/>
                    <a:pt x="3573" y="201"/>
                  </a:cubicBezTo>
                  <a:cubicBezTo>
                    <a:pt x="3552" y="493"/>
                    <a:pt x="3677" y="682"/>
                    <a:pt x="3656" y="975"/>
                  </a:cubicBezTo>
                  <a:cubicBezTo>
                    <a:pt x="3615" y="1393"/>
                    <a:pt x="3154" y="1770"/>
                    <a:pt x="2819" y="1979"/>
                  </a:cubicBezTo>
                  <a:cubicBezTo>
                    <a:pt x="2447" y="2218"/>
                    <a:pt x="2068" y="2330"/>
                    <a:pt x="1692" y="2330"/>
                  </a:cubicBezTo>
                  <a:cubicBezTo>
                    <a:pt x="1180" y="2330"/>
                    <a:pt x="675" y="2123"/>
                    <a:pt x="204" y="1749"/>
                  </a:cubicBezTo>
                  <a:cubicBezTo>
                    <a:pt x="183" y="1722"/>
                    <a:pt x="157" y="1710"/>
                    <a:pt x="132" y="1710"/>
                  </a:cubicBezTo>
                  <a:cubicBezTo>
                    <a:pt x="62" y="1710"/>
                    <a:pt x="1" y="1808"/>
                    <a:pt x="79" y="1916"/>
                  </a:cubicBezTo>
                  <a:cubicBezTo>
                    <a:pt x="597" y="2464"/>
                    <a:pt x="1265" y="2813"/>
                    <a:pt x="1973" y="2813"/>
                  </a:cubicBezTo>
                  <a:cubicBezTo>
                    <a:pt x="2292" y="2813"/>
                    <a:pt x="2620" y="2742"/>
                    <a:pt x="2945" y="2586"/>
                  </a:cubicBezTo>
                  <a:cubicBezTo>
                    <a:pt x="3928" y="2126"/>
                    <a:pt x="4682" y="1100"/>
                    <a:pt x="3970" y="96"/>
                  </a:cubicBezTo>
                  <a:cubicBezTo>
                    <a:pt x="3921" y="30"/>
                    <a:pt x="3856" y="0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3480350" y="1569450"/>
              <a:ext cx="92450" cy="60975"/>
            </a:xfrm>
            <a:custGeom>
              <a:avLst/>
              <a:gdLst/>
              <a:ahLst/>
              <a:cxnLst/>
              <a:rect l="l" t="t" r="r" b="b"/>
              <a:pathLst>
                <a:path w="3698" h="2439" extrusionOk="0">
                  <a:moveTo>
                    <a:pt x="2860" y="0"/>
                  </a:moveTo>
                  <a:cubicBezTo>
                    <a:pt x="2752" y="0"/>
                    <a:pt x="2648" y="109"/>
                    <a:pt x="2693" y="228"/>
                  </a:cubicBezTo>
                  <a:cubicBezTo>
                    <a:pt x="2965" y="835"/>
                    <a:pt x="2839" y="1943"/>
                    <a:pt x="1960" y="1964"/>
                  </a:cubicBezTo>
                  <a:cubicBezTo>
                    <a:pt x="1834" y="1969"/>
                    <a:pt x="1698" y="1975"/>
                    <a:pt x="1559" y="1975"/>
                  </a:cubicBezTo>
                  <a:cubicBezTo>
                    <a:pt x="1126" y="1975"/>
                    <a:pt x="661" y="1925"/>
                    <a:pt x="328" y="1671"/>
                  </a:cubicBezTo>
                  <a:cubicBezTo>
                    <a:pt x="297" y="1656"/>
                    <a:pt x="265" y="1649"/>
                    <a:pt x="235" y="1649"/>
                  </a:cubicBezTo>
                  <a:cubicBezTo>
                    <a:pt x="102" y="1649"/>
                    <a:pt x="0" y="1779"/>
                    <a:pt x="119" y="1881"/>
                  </a:cubicBezTo>
                  <a:cubicBezTo>
                    <a:pt x="453" y="2215"/>
                    <a:pt x="1131" y="2438"/>
                    <a:pt x="1724" y="2438"/>
                  </a:cubicBezTo>
                  <a:cubicBezTo>
                    <a:pt x="1985" y="2438"/>
                    <a:pt x="2229" y="2395"/>
                    <a:pt x="2421" y="2299"/>
                  </a:cubicBezTo>
                  <a:cubicBezTo>
                    <a:pt x="3216" y="1881"/>
                    <a:pt x="3697" y="793"/>
                    <a:pt x="2986" y="60"/>
                  </a:cubicBezTo>
                  <a:cubicBezTo>
                    <a:pt x="2950" y="18"/>
                    <a:pt x="2905" y="0"/>
                    <a:pt x="2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3512100" y="1520200"/>
              <a:ext cx="36225" cy="48825"/>
            </a:xfrm>
            <a:custGeom>
              <a:avLst/>
              <a:gdLst/>
              <a:ahLst/>
              <a:cxnLst/>
              <a:rect l="l" t="t" r="r" b="b"/>
              <a:pathLst>
                <a:path w="1449" h="1953" extrusionOk="0">
                  <a:moveTo>
                    <a:pt x="347" y="0"/>
                  </a:moveTo>
                  <a:cubicBezTo>
                    <a:pt x="271" y="0"/>
                    <a:pt x="190" y="14"/>
                    <a:pt x="105" y="43"/>
                  </a:cubicBezTo>
                  <a:cubicBezTo>
                    <a:pt x="0" y="64"/>
                    <a:pt x="21" y="210"/>
                    <a:pt x="146" y="210"/>
                  </a:cubicBezTo>
                  <a:cubicBezTo>
                    <a:pt x="157" y="209"/>
                    <a:pt x="166" y="209"/>
                    <a:pt x="176" y="209"/>
                  </a:cubicBezTo>
                  <a:cubicBezTo>
                    <a:pt x="550" y="209"/>
                    <a:pt x="669" y="595"/>
                    <a:pt x="649" y="921"/>
                  </a:cubicBezTo>
                  <a:cubicBezTo>
                    <a:pt x="628" y="1214"/>
                    <a:pt x="523" y="1424"/>
                    <a:pt x="356" y="1654"/>
                  </a:cubicBezTo>
                  <a:cubicBezTo>
                    <a:pt x="260" y="1768"/>
                    <a:pt x="391" y="1952"/>
                    <a:pt x="526" y="1952"/>
                  </a:cubicBezTo>
                  <a:cubicBezTo>
                    <a:pt x="539" y="1952"/>
                    <a:pt x="552" y="1950"/>
                    <a:pt x="565" y="1947"/>
                  </a:cubicBezTo>
                  <a:cubicBezTo>
                    <a:pt x="1449" y="1697"/>
                    <a:pt x="1203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3523975" y="1548875"/>
              <a:ext cx="40975" cy="40050"/>
            </a:xfrm>
            <a:custGeom>
              <a:avLst/>
              <a:gdLst/>
              <a:ahLst/>
              <a:cxnLst/>
              <a:rect l="l" t="t" r="r" b="b"/>
              <a:pathLst>
                <a:path w="1639" h="1602" extrusionOk="0">
                  <a:moveTo>
                    <a:pt x="314" y="1"/>
                  </a:moveTo>
                  <a:cubicBezTo>
                    <a:pt x="96" y="1"/>
                    <a:pt x="0" y="263"/>
                    <a:pt x="215" y="360"/>
                  </a:cubicBezTo>
                  <a:cubicBezTo>
                    <a:pt x="467" y="465"/>
                    <a:pt x="697" y="570"/>
                    <a:pt x="843" y="737"/>
                  </a:cubicBezTo>
                  <a:cubicBezTo>
                    <a:pt x="1011" y="946"/>
                    <a:pt x="990" y="1239"/>
                    <a:pt x="1073" y="1448"/>
                  </a:cubicBezTo>
                  <a:cubicBezTo>
                    <a:pt x="1120" y="1541"/>
                    <a:pt x="1211" y="1602"/>
                    <a:pt x="1298" y="1602"/>
                  </a:cubicBezTo>
                  <a:cubicBezTo>
                    <a:pt x="1367" y="1602"/>
                    <a:pt x="1434" y="1563"/>
                    <a:pt x="1471" y="1469"/>
                  </a:cubicBezTo>
                  <a:cubicBezTo>
                    <a:pt x="1638" y="1114"/>
                    <a:pt x="1513" y="695"/>
                    <a:pt x="1241" y="423"/>
                  </a:cubicBezTo>
                  <a:cubicBezTo>
                    <a:pt x="1011" y="193"/>
                    <a:pt x="676" y="88"/>
                    <a:pt x="362" y="5"/>
                  </a:cubicBezTo>
                  <a:cubicBezTo>
                    <a:pt x="345" y="2"/>
                    <a:pt x="329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3427875" y="1359325"/>
              <a:ext cx="276100" cy="186025"/>
            </a:xfrm>
            <a:custGeom>
              <a:avLst/>
              <a:gdLst/>
              <a:ahLst/>
              <a:cxnLst/>
              <a:rect l="l" t="t" r="r" b="b"/>
              <a:pathLst>
                <a:path w="11044" h="7441" extrusionOk="0">
                  <a:moveTo>
                    <a:pt x="4739" y="0"/>
                  </a:moveTo>
                  <a:cubicBezTo>
                    <a:pt x="3999" y="0"/>
                    <a:pt x="3265" y="190"/>
                    <a:pt x="2553" y="682"/>
                  </a:cubicBezTo>
                  <a:cubicBezTo>
                    <a:pt x="1444" y="1456"/>
                    <a:pt x="314" y="3151"/>
                    <a:pt x="293" y="4511"/>
                  </a:cubicBezTo>
                  <a:cubicBezTo>
                    <a:pt x="293" y="5327"/>
                    <a:pt x="0" y="7147"/>
                    <a:pt x="1046" y="7440"/>
                  </a:cubicBezTo>
                  <a:cubicBezTo>
                    <a:pt x="1130" y="7440"/>
                    <a:pt x="1172" y="7335"/>
                    <a:pt x="1109" y="7315"/>
                  </a:cubicBezTo>
                  <a:cubicBezTo>
                    <a:pt x="356" y="6812"/>
                    <a:pt x="586" y="5222"/>
                    <a:pt x="607" y="4448"/>
                  </a:cubicBezTo>
                  <a:cubicBezTo>
                    <a:pt x="670" y="2879"/>
                    <a:pt x="2072" y="1351"/>
                    <a:pt x="3306" y="535"/>
                  </a:cubicBezTo>
                  <a:cubicBezTo>
                    <a:pt x="3762" y="233"/>
                    <a:pt x="4297" y="107"/>
                    <a:pt x="4862" y="107"/>
                  </a:cubicBezTo>
                  <a:cubicBezTo>
                    <a:pt x="6451" y="107"/>
                    <a:pt x="8282" y="1105"/>
                    <a:pt x="9269" y="2000"/>
                  </a:cubicBezTo>
                  <a:cubicBezTo>
                    <a:pt x="9981" y="2628"/>
                    <a:pt x="9897" y="3799"/>
                    <a:pt x="10692" y="4302"/>
                  </a:cubicBezTo>
                  <a:cubicBezTo>
                    <a:pt x="10721" y="4320"/>
                    <a:pt x="10752" y="4328"/>
                    <a:pt x="10782" y="4328"/>
                  </a:cubicBezTo>
                  <a:cubicBezTo>
                    <a:pt x="10922" y="4328"/>
                    <a:pt x="11043" y="4147"/>
                    <a:pt x="10922" y="4009"/>
                  </a:cubicBezTo>
                  <a:cubicBezTo>
                    <a:pt x="10357" y="3465"/>
                    <a:pt x="10190" y="2670"/>
                    <a:pt x="9709" y="2084"/>
                  </a:cubicBezTo>
                  <a:cubicBezTo>
                    <a:pt x="9249" y="1477"/>
                    <a:pt x="8495" y="1079"/>
                    <a:pt x="7805" y="786"/>
                  </a:cubicBezTo>
                  <a:cubicBezTo>
                    <a:pt x="6798" y="362"/>
                    <a:pt x="5762" y="0"/>
                    <a:pt x="4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3394400" y="1317700"/>
              <a:ext cx="143875" cy="237525"/>
            </a:xfrm>
            <a:custGeom>
              <a:avLst/>
              <a:gdLst/>
              <a:ahLst/>
              <a:cxnLst/>
              <a:rect l="l" t="t" r="r" b="b"/>
              <a:pathLst>
                <a:path w="5755" h="9501" extrusionOk="0">
                  <a:moveTo>
                    <a:pt x="5274" y="1"/>
                  </a:moveTo>
                  <a:cubicBezTo>
                    <a:pt x="3443" y="1"/>
                    <a:pt x="2135" y="1690"/>
                    <a:pt x="1214" y="3121"/>
                  </a:cubicBezTo>
                  <a:cubicBezTo>
                    <a:pt x="733" y="3874"/>
                    <a:pt x="314" y="4627"/>
                    <a:pt x="126" y="5527"/>
                  </a:cubicBezTo>
                  <a:cubicBezTo>
                    <a:pt x="21" y="6050"/>
                    <a:pt x="42" y="6573"/>
                    <a:pt x="21" y="7096"/>
                  </a:cubicBezTo>
                  <a:cubicBezTo>
                    <a:pt x="0" y="7871"/>
                    <a:pt x="377" y="8666"/>
                    <a:pt x="314" y="9419"/>
                  </a:cubicBezTo>
                  <a:cubicBezTo>
                    <a:pt x="314" y="9474"/>
                    <a:pt x="349" y="9500"/>
                    <a:pt x="385" y="9500"/>
                  </a:cubicBezTo>
                  <a:cubicBezTo>
                    <a:pt x="417" y="9500"/>
                    <a:pt x="451" y="9479"/>
                    <a:pt x="461" y="9440"/>
                  </a:cubicBezTo>
                  <a:cubicBezTo>
                    <a:pt x="691" y="8519"/>
                    <a:pt x="335" y="7661"/>
                    <a:pt x="356" y="6720"/>
                  </a:cubicBezTo>
                  <a:cubicBezTo>
                    <a:pt x="419" y="5674"/>
                    <a:pt x="649" y="4774"/>
                    <a:pt x="1172" y="3874"/>
                  </a:cubicBezTo>
                  <a:cubicBezTo>
                    <a:pt x="2197" y="2117"/>
                    <a:pt x="3453" y="338"/>
                    <a:pt x="5650" y="192"/>
                  </a:cubicBezTo>
                  <a:cubicBezTo>
                    <a:pt x="5754" y="192"/>
                    <a:pt x="5754" y="24"/>
                    <a:pt x="5650" y="24"/>
                  </a:cubicBezTo>
                  <a:cubicBezTo>
                    <a:pt x="5522" y="8"/>
                    <a:pt x="5397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3544525" y="1324050"/>
              <a:ext cx="177600" cy="120925"/>
            </a:xfrm>
            <a:custGeom>
              <a:avLst/>
              <a:gdLst/>
              <a:ahLst/>
              <a:cxnLst/>
              <a:rect l="l" t="t" r="r" b="b"/>
              <a:pathLst>
                <a:path w="7104" h="4837" extrusionOk="0">
                  <a:moveTo>
                    <a:pt x="63" y="0"/>
                  </a:moveTo>
                  <a:cubicBezTo>
                    <a:pt x="0" y="42"/>
                    <a:pt x="0" y="84"/>
                    <a:pt x="63" y="84"/>
                  </a:cubicBezTo>
                  <a:cubicBezTo>
                    <a:pt x="1465" y="147"/>
                    <a:pt x="2804" y="816"/>
                    <a:pt x="3976" y="1549"/>
                  </a:cubicBezTo>
                  <a:cubicBezTo>
                    <a:pt x="5315" y="2386"/>
                    <a:pt x="5838" y="3725"/>
                    <a:pt x="6863" y="4792"/>
                  </a:cubicBezTo>
                  <a:cubicBezTo>
                    <a:pt x="6889" y="4823"/>
                    <a:pt x="6917" y="4836"/>
                    <a:pt x="6945" y="4836"/>
                  </a:cubicBezTo>
                  <a:cubicBezTo>
                    <a:pt x="7029" y="4836"/>
                    <a:pt x="7104" y="4714"/>
                    <a:pt x="7072" y="4604"/>
                  </a:cubicBezTo>
                  <a:cubicBezTo>
                    <a:pt x="5712" y="1925"/>
                    <a:pt x="3139" y="42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09" name="Google Shape;809;p41"/>
          <p:cNvSpPr/>
          <p:nvPr/>
        </p:nvSpPr>
        <p:spPr>
          <a:xfrm>
            <a:off x="7799926" y="898025"/>
            <a:ext cx="1368050" cy="181350"/>
          </a:xfrm>
          <a:custGeom>
            <a:avLst/>
            <a:gdLst/>
            <a:ahLst/>
            <a:cxnLst/>
            <a:rect l="l" t="t" r="r" b="b"/>
            <a:pathLst>
              <a:path w="54722" h="7254" extrusionOk="0">
                <a:moveTo>
                  <a:pt x="28692" y="1"/>
                </a:moveTo>
                <a:cubicBezTo>
                  <a:pt x="26759" y="1"/>
                  <a:pt x="25502" y="1313"/>
                  <a:pt x="24402" y="2860"/>
                </a:cubicBezTo>
                <a:cubicBezTo>
                  <a:pt x="23610" y="3965"/>
                  <a:pt x="22774" y="5085"/>
                  <a:pt x="21325" y="5160"/>
                </a:cubicBezTo>
                <a:cubicBezTo>
                  <a:pt x="21261" y="5163"/>
                  <a:pt x="21198" y="5165"/>
                  <a:pt x="21136" y="5165"/>
                </a:cubicBezTo>
                <a:cubicBezTo>
                  <a:pt x="19659" y="5165"/>
                  <a:pt x="18843" y="4156"/>
                  <a:pt x="18054" y="3024"/>
                </a:cubicBezTo>
                <a:cubicBezTo>
                  <a:pt x="17546" y="2292"/>
                  <a:pt x="16994" y="1530"/>
                  <a:pt x="16128" y="1202"/>
                </a:cubicBezTo>
                <a:cubicBezTo>
                  <a:pt x="15830" y="1091"/>
                  <a:pt x="15528" y="1040"/>
                  <a:pt x="15228" y="1040"/>
                </a:cubicBezTo>
                <a:cubicBezTo>
                  <a:pt x="14521" y="1040"/>
                  <a:pt x="13828" y="1320"/>
                  <a:pt x="13230" y="1739"/>
                </a:cubicBezTo>
                <a:cubicBezTo>
                  <a:pt x="11990" y="2606"/>
                  <a:pt x="11139" y="4189"/>
                  <a:pt x="9645" y="4712"/>
                </a:cubicBezTo>
                <a:cubicBezTo>
                  <a:pt x="9444" y="4783"/>
                  <a:pt x="9254" y="4814"/>
                  <a:pt x="9074" y="4814"/>
                </a:cubicBezTo>
                <a:cubicBezTo>
                  <a:pt x="7808" y="4814"/>
                  <a:pt x="6995" y="3265"/>
                  <a:pt x="5792" y="2860"/>
                </a:cubicBezTo>
                <a:cubicBezTo>
                  <a:pt x="5363" y="2712"/>
                  <a:pt x="4945" y="2644"/>
                  <a:pt x="4544" y="2644"/>
                </a:cubicBezTo>
                <a:cubicBezTo>
                  <a:pt x="2393" y="2644"/>
                  <a:pt x="708" y="4597"/>
                  <a:pt x="116" y="6623"/>
                </a:cubicBezTo>
                <a:cubicBezTo>
                  <a:pt x="0" y="7008"/>
                  <a:pt x="302" y="7254"/>
                  <a:pt x="604" y="7254"/>
                </a:cubicBezTo>
                <a:cubicBezTo>
                  <a:pt x="807" y="7254"/>
                  <a:pt x="1009" y="7144"/>
                  <a:pt x="1087" y="6892"/>
                </a:cubicBezTo>
                <a:cubicBezTo>
                  <a:pt x="1476" y="5578"/>
                  <a:pt x="2282" y="4279"/>
                  <a:pt x="3641" y="3830"/>
                </a:cubicBezTo>
                <a:cubicBezTo>
                  <a:pt x="3961" y="3727"/>
                  <a:pt x="4251" y="3681"/>
                  <a:pt x="4518" y="3681"/>
                </a:cubicBezTo>
                <a:cubicBezTo>
                  <a:pt x="5635" y="3681"/>
                  <a:pt x="6363" y="4482"/>
                  <a:pt x="7315" y="5205"/>
                </a:cubicBezTo>
                <a:cubicBezTo>
                  <a:pt x="7877" y="5632"/>
                  <a:pt x="8429" y="5808"/>
                  <a:pt x="8966" y="5808"/>
                </a:cubicBezTo>
                <a:cubicBezTo>
                  <a:pt x="10343" y="5808"/>
                  <a:pt x="11611" y="4649"/>
                  <a:pt x="12633" y="3606"/>
                </a:cubicBezTo>
                <a:cubicBezTo>
                  <a:pt x="13313" y="2904"/>
                  <a:pt x="14243" y="2041"/>
                  <a:pt x="15216" y="2041"/>
                </a:cubicBezTo>
                <a:cubicBezTo>
                  <a:pt x="15567" y="2041"/>
                  <a:pt x="15924" y="2153"/>
                  <a:pt x="16277" y="2426"/>
                </a:cubicBezTo>
                <a:cubicBezTo>
                  <a:pt x="17039" y="3024"/>
                  <a:pt x="17442" y="3995"/>
                  <a:pt x="18054" y="4727"/>
                </a:cubicBezTo>
                <a:cubicBezTo>
                  <a:pt x="18850" y="5645"/>
                  <a:pt x="20017" y="6161"/>
                  <a:pt x="21191" y="6161"/>
                </a:cubicBezTo>
                <a:cubicBezTo>
                  <a:pt x="21869" y="6161"/>
                  <a:pt x="22550" y="5989"/>
                  <a:pt x="23162" y="5623"/>
                </a:cubicBezTo>
                <a:cubicBezTo>
                  <a:pt x="25059" y="4503"/>
                  <a:pt x="25582" y="1754"/>
                  <a:pt x="27777" y="1112"/>
                </a:cubicBezTo>
                <a:cubicBezTo>
                  <a:pt x="28079" y="1030"/>
                  <a:pt x="28392" y="989"/>
                  <a:pt x="28706" y="989"/>
                </a:cubicBezTo>
                <a:cubicBezTo>
                  <a:pt x="29418" y="989"/>
                  <a:pt x="30134" y="1196"/>
                  <a:pt x="30735" y="1590"/>
                </a:cubicBezTo>
                <a:cubicBezTo>
                  <a:pt x="31706" y="2217"/>
                  <a:pt x="31885" y="3263"/>
                  <a:pt x="32497" y="4159"/>
                </a:cubicBezTo>
                <a:cubicBezTo>
                  <a:pt x="33114" y="5076"/>
                  <a:pt x="34405" y="5529"/>
                  <a:pt x="35647" y="5529"/>
                </a:cubicBezTo>
                <a:cubicBezTo>
                  <a:pt x="36449" y="5529"/>
                  <a:pt x="37231" y="5340"/>
                  <a:pt x="37799" y="4966"/>
                </a:cubicBezTo>
                <a:cubicBezTo>
                  <a:pt x="38427" y="4577"/>
                  <a:pt x="38875" y="3935"/>
                  <a:pt x="39263" y="3323"/>
                </a:cubicBezTo>
                <a:cubicBezTo>
                  <a:pt x="39711" y="2636"/>
                  <a:pt x="40144" y="1620"/>
                  <a:pt x="40921" y="1247"/>
                </a:cubicBezTo>
                <a:cubicBezTo>
                  <a:pt x="41121" y="1156"/>
                  <a:pt x="41312" y="1115"/>
                  <a:pt x="41494" y="1115"/>
                </a:cubicBezTo>
                <a:cubicBezTo>
                  <a:pt x="42657" y="1115"/>
                  <a:pt x="43463" y="2772"/>
                  <a:pt x="44057" y="3547"/>
                </a:cubicBezTo>
                <a:cubicBezTo>
                  <a:pt x="44730" y="4428"/>
                  <a:pt x="45641" y="5040"/>
                  <a:pt x="46791" y="5115"/>
                </a:cubicBezTo>
                <a:cubicBezTo>
                  <a:pt x="46861" y="5119"/>
                  <a:pt x="46930" y="5121"/>
                  <a:pt x="46999" y="5121"/>
                </a:cubicBezTo>
                <a:cubicBezTo>
                  <a:pt x="48114" y="5121"/>
                  <a:pt x="49036" y="4560"/>
                  <a:pt x="49853" y="3801"/>
                </a:cubicBezTo>
                <a:cubicBezTo>
                  <a:pt x="50375" y="3323"/>
                  <a:pt x="50823" y="2755"/>
                  <a:pt x="51436" y="2382"/>
                </a:cubicBezTo>
                <a:cubicBezTo>
                  <a:pt x="51772" y="2175"/>
                  <a:pt x="52212" y="2029"/>
                  <a:pt x="52616" y="2029"/>
                </a:cubicBezTo>
                <a:cubicBezTo>
                  <a:pt x="53145" y="2029"/>
                  <a:pt x="53613" y="2278"/>
                  <a:pt x="53706" y="2964"/>
                </a:cubicBezTo>
                <a:cubicBezTo>
                  <a:pt x="53736" y="3236"/>
                  <a:pt x="53912" y="3351"/>
                  <a:pt x="54107" y="3351"/>
                </a:cubicBezTo>
                <a:cubicBezTo>
                  <a:pt x="54394" y="3351"/>
                  <a:pt x="54721" y="3099"/>
                  <a:pt x="54677" y="2725"/>
                </a:cubicBezTo>
                <a:cubicBezTo>
                  <a:pt x="54557" y="1844"/>
                  <a:pt x="53855" y="1232"/>
                  <a:pt x="53004" y="1067"/>
                </a:cubicBezTo>
                <a:cubicBezTo>
                  <a:pt x="52854" y="1037"/>
                  <a:pt x="52706" y="1023"/>
                  <a:pt x="52560" y="1023"/>
                </a:cubicBezTo>
                <a:cubicBezTo>
                  <a:pt x="51613" y="1023"/>
                  <a:pt x="50749" y="1609"/>
                  <a:pt x="50077" y="2217"/>
                </a:cubicBezTo>
                <a:cubicBezTo>
                  <a:pt x="49135" y="3056"/>
                  <a:pt x="48271" y="4140"/>
                  <a:pt x="46993" y="4140"/>
                </a:cubicBezTo>
                <a:cubicBezTo>
                  <a:pt x="46792" y="4140"/>
                  <a:pt x="46581" y="4113"/>
                  <a:pt x="46358" y="4054"/>
                </a:cubicBezTo>
                <a:cubicBezTo>
                  <a:pt x="44849" y="3636"/>
                  <a:pt x="44401" y="1919"/>
                  <a:pt x="43326" y="978"/>
                </a:cubicBezTo>
                <a:cubicBezTo>
                  <a:pt x="42739" y="441"/>
                  <a:pt x="42120" y="197"/>
                  <a:pt x="41519" y="197"/>
                </a:cubicBezTo>
                <a:cubicBezTo>
                  <a:pt x="40666" y="197"/>
                  <a:pt x="39849" y="689"/>
                  <a:pt x="39218" y="1530"/>
                </a:cubicBezTo>
                <a:cubicBezTo>
                  <a:pt x="38681" y="2262"/>
                  <a:pt x="38322" y="3143"/>
                  <a:pt x="37680" y="3786"/>
                </a:cubicBezTo>
                <a:cubicBezTo>
                  <a:pt x="37205" y="4260"/>
                  <a:pt x="36355" y="4518"/>
                  <a:pt x="35514" y="4518"/>
                </a:cubicBezTo>
                <a:cubicBezTo>
                  <a:pt x="34660" y="4518"/>
                  <a:pt x="33815" y="4253"/>
                  <a:pt x="33378" y="3681"/>
                </a:cubicBezTo>
                <a:cubicBezTo>
                  <a:pt x="32751" y="2845"/>
                  <a:pt x="32572" y="1829"/>
                  <a:pt x="31735" y="1097"/>
                </a:cubicBezTo>
                <a:cubicBezTo>
                  <a:pt x="31004" y="470"/>
                  <a:pt x="30078" y="111"/>
                  <a:pt x="29122" y="22"/>
                </a:cubicBezTo>
                <a:cubicBezTo>
                  <a:pt x="28975" y="8"/>
                  <a:pt x="28832" y="1"/>
                  <a:pt x="286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9063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86229" y="-76184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 flipH="1">
            <a:off x="8468068" y="4309409"/>
            <a:ext cx="959169" cy="99869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/>
          <p:nvPr/>
        </p:nvSpPr>
        <p:spPr>
          <a:xfrm flipH="1">
            <a:off x="-44778" y="4374547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"/>
          <p:cNvSpPr/>
          <p:nvPr/>
        </p:nvSpPr>
        <p:spPr>
          <a:xfrm flipH="1">
            <a:off x="271556" y="4420697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flipH="1">
            <a:off x="8357177" y="4221975"/>
            <a:ext cx="1020607" cy="106266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43500" y="14518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43500" y="2305075"/>
            <a:ext cx="3566700" cy="1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96839" y="-65517"/>
            <a:ext cx="1335487" cy="123129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7853096" y="4356569"/>
            <a:ext cx="1338529" cy="1393689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flipH="1">
            <a:off x="353372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flipH="1">
            <a:off x="669706" y="4478272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7823227" y="4176502"/>
            <a:ext cx="1424261" cy="1482954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-52903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204675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06687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06686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204675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06687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066865" y="3158221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32850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569502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32850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569502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5695035" y="3155235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569503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159972" y="6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8178729" y="-113196"/>
            <a:ext cx="1154738" cy="79162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>
            <a:off x="7565458" y="-113205"/>
            <a:ext cx="1293486" cy="758361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8316215" y="4084638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8858962" y="3375017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4267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/>
          <p:nvPr/>
        </p:nvSpPr>
        <p:spPr>
          <a:xfrm>
            <a:off x="-377022" y="4983694"/>
            <a:ext cx="1284280" cy="67782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-405521" y="4863053"/>
            <a:ext cx="1341276" cy="5422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-320176" y="4694263"/>
            <a:ext cx="1247450" cy="102374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-346354" y="4551851"/>
            <a:ext cx="1284881" cy="103175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13210" y="-113194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8550365" y="4193913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3272200" y="3203675"/>
            <a:ext cx="25995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5867619" y="3203675"/>
            <a:ext cx="25995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6002069" y="27503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676881" y="3203675"/>
            <a:ext cx="25995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811281" y="27503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3406600" y="27503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1429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8426308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"/>
          <p:cNvSpPr/>
          <p:nvPr/>
        </p:nvSpPr>
        <p:spPr>
          <a:xfrm rot="1174602">
            <a:off x="8444782" y="4077326"/>
            <a:ext cx="817984" cy="1189028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"/>
          <p:cNvSpPr/>
          <p:nvPr/>
        </p:nvSpPr>
        <p:spPr>
          <a:xfrm>
            <a:off x="19663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296681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281682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49244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26494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59257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0"/>
          <p:cNvSpPr/>
          <p:nvPr/>
        </p:nvSpPr>
        <p:spPr>
          <a:xfrm rot="1174602">
            <a:off x="8626610" y="4256590"/>
            <a:ext cx="817984" cy="1189028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8740508" y="130583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_1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32145" y="3650362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07776" y="4004094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3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3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"/>
          <p:cNvSpPr/>
          <p:nvPr/>
        </p:nvSpPr>
        <p:spPr>
          <a:xfrm flipH="1">
            <a:off x="8651996" y="30399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8087157" y="4518923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3"/>
          <p:cNvSpPr/>
          <p:nvPr/>
        </p:nvSpPr>
        <p:spPr>
          <a:xfrm flipH="1">
            <a:off x="7801256" y="460081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231598" y="-11792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"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"/>
          <p:cNvSpPr txBox="1">
            <a:spLocks noGrp="1"/>
          </p:cNvSpPr>
          <p:nvPr>
            <p:ph type="subTitle" idx="1"/>
          </p:nvPr>
        </p:nvSpPr>
        <p:spPr>
          <a:xfrm>
            <a:off x="606275" y="264215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26"/>
          <p:cNvSpPr txBox="1">
            <a:spLocks noGrp="1"/>
          </p:cNvSpPr>
          <p:nvPr>
            <p:ph type="title"/>
          </p:nvPr>
        </p:nvSpPr>
        <p:spPr>
          <a:xfrm>
            <a:off x="606275" y="1913075"/>
            <a:ext cx="3115500" cy="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6"/>
          <p:cNvSpPr/>
          <p:nvPr/>
        </p:nvSpPr>
        <p:spPr>
          <a:xfrm rot="10800000">
            <a:off x="-21429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6"/>
          <p:cNvSpPr/>
          <p:nvPr/>
        </p:nvSpPr>
        <p:spPr>
          <a:xfrm>
            <a:off x="7756458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6"/>
          <p:cNvSpPr/>
          <p:nvPr/>
        </p:nvSpPr>
        <p:spPr>
          <a:xfrm>
            <a:off x="19663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6"/>
          <p:cNvSpPr/>
          <p:nvPr/>
        </p:nvSpPr>
        <p:spPr>
          <a:xfrm rot="1197513">
            <a:off x="-296681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6"/>
          <p:cNvSpPr/>
          <p:nvPr/>
        </p:nvSpPr>
        <p:spPr>
          <a:xfrm rot="1197513">
            <a:off x="-281682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6"/>
          <p:cNvSpPr/>
          <p:nvPr/>
        </p:nvSpPr>
        <p:spPr>
          <a:xfrm rot="1197513">
            <a:off x="-149244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6"/>
          <p:cNvSpPr/>
          <p:nvPr/>
        </p:nvSpPr>
        <p:spPr>
          <a:xfrm rot="1197513">
            <a:off x="-126494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6"/>
          <p:cNvSpPr/>
          <p:nvPr/>
        </p:nvSpPr>
        <p:spPr>
          <a:xfrm rot="10800000">
            <a:off x="-59257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6"/>
          <p:cNvSpPr/>
          <p:nvPr/>
        </p:nvSpPr>
        <p:spPr>
          <a:xfrm>
            <a:off x="8313833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6"/>
          <p:cNvSpPr/>
          <p:nvPr/>
        </p:nvSpPr>
        <p:spPr>
          <a:xfrm flipH="1">
            <a:off x="8652000" y="3478427"/>
            <a:ext cx="568900" cy="172301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66" name="Google Shape;366;p26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155545" y="-5502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31176" y="-9139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9" r:id="rId4"/>
    <p:sldLayoutId id="2147483666" r:id="rId5"/>
    <p:sldLayoutId id="2147483669" r:id="rId6"/>
    <p:sldLayoutId id="2147483672" r:id="rId7"/>
    <p:sldLayoutId id="2147483678" r:id="rId8"/>
    <p:sldLayoutId id="2147483679" r:id="rId9"/>
    <p:sldLayoutId id="2147483680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vi.wikipedia.org/wiki/Latin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>
            <a:off x="6964790" y="299162"/>
            <a:ext cx="1351561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DA7BE-26ED-4518-AF41-A2FDBB2D6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265" y="2889923"/>
            <a:ext cx="4006980" cy="391500"/>
          </a:xfrm>
        </p:spPr>
        <p:txBody>
          <a:bodyPr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A9FB3B-3300-5CCA-B5E0-FA7FF2429C08}"/>
              </a:ext>
            </a:extLst>
          </p:cNvPr>
          <p:cNvSpPr txBox="1"/>
          <p:nvPr/>
        </p:nvSpPr>
        <p:spPr>
          <a:xfrm>
            <a:off x="899160" y="784860"/>
            <a:ext cx="7417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CÔ TỚI DỰ GIỜ THĂM LỚP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58DED-0ED8-18E4-2018-833EAE128A8D}"/>
              </a:ext>
            </a:extLst>
          </p:cNvPr>
          <p:cNvSpPr txBox="1"/>
          <p:nvPr/>
        </p:nvSpPr>
        <p:spPr>
          <a:xfrm>
            <a:off x="2209800" y="3604260"/>
            <a:ext cx="498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GV: Chu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0245" name="Picture 7" descr="C:\Users\Admin\Pictures\istockphoto-1214896264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" y="696516"/>
            <a:ext cx="8837023" cy="437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303710" y="120254"/>
            <a:ext cx="84647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 có mặt ở khắp mọi nơi,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cấu tạo nên vạn vật ở  trên Trái Đất.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352" t="28216" r="34227" b="28616"/>
          <a:stretch/>
        </p:blipFill>
        <p:spPr>
          <a:xfrm>
            <a:off x="1056658" y="1715062"/>
            <a:ext cx="7101023" cy="341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806479" y="599330"/>
            <a:ext cx="75552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1. </a:t>
            </a:r>
            <a:r>
              <a:rPr lang="vi-VN" sz="2200" dirty="0">
                <a:solidFill>
                  <a:srgbClr val="C00000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Nguyên tố nào chiếm hàm lượng cao nhất trong vỏ Trái Đất?</a:t>
            </a:r>
            <a:endParaRPr lang="en-US" sz="22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3697" y="1200630"/>
            <a:ext cx="7293984" cy="456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200" dirty="0">
              <a:solidFill>
                <a:schemeClr val="accent4">
                  <a:lumMod val="75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" y="190031"/>
            <a:ext cx="8206739" cy="45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6854" y="1312515"/>
            <a:ext cx="8681663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2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ublic\Pictures\Sample Pictures\Capture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" y="13472"/>
            <a:ext cx="90656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" descr="C:\Users\Public\Pictures\Sample Pictures\Capture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14" y="2417377"/>
            <a:ext cx="3817700" cy="27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33" y="0"/>
            <a:ext cx="809625" cy="601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57" y="1465898"/>
            <a:ext cx="611029" cy="435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433161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754" y="4670992"/>
            <a:ext cx="4071664" cy="4486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77" y="875348"/>
            <a:ext cx="431483" cy="625316"/>
          </a:xfrm>
          <a:prstGeom prst="rect">
            <a:avLst/>
          </a:prstGeom>
        </p:spPr>
      </p:pic>
      <p:pic>
        <p:nvPicPr>
          <p:cNvPr id="4" name="Picture 2" descr="Xương dài ra do đâu? - Xương dài ra nhờ đâu? - HoaTieu.vn">
            <a:extLst>
              <a:ext uri="{FF2B5EF4-FFF2-40B4-BE49-F238E27FC236}">
                <a16:creationId xmlns:a16="http://schemas.microsoft.com/office/drawing/2014/main" id="{F1CD69A1-D294-E561-9258-4BBEAAC5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75" y="-104599"/>
            <a:ext cx="3726979" cy="2795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F7DC7-D1FD-BC2A-3A2F-25308A137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9515" y="472440"/>
            <a:ext cx="2816216" cy="270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F0D6EF-5297-857D-9195-426B07FD873B}"/>
              </a:ext>
            </a:extLst>
          </p:cNvPr>
          <p:cNvSpPr/>
          <p:nvPr/>
        </p:nvSpPr>
        <p:spPr>
          <a:xfrm>
            <a:off x="6675120" y="3468808"/>
            <a:ext cx="2087880" cy="1202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iodine (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i-ốt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" y="50959"/>
            <a:ext cx="9059228" cy="279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430" y="2448402"/>
            <a:ext cx="4857274" cy="2562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" y="2850356"/>
            <a:ext cx="4201478" cy="22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" y="-15716"/>
            <a:ext cx="9083516" cy="5151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1" y="734378"/>
            <a:ext cx="7696676" cy="379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42"/>
          <p:cNvGrpSpPr/>
          <p:nvPr/>
        </p:nvGrpSpPr>
        <p:grpSpPr>
          <a:xfrm>
            <a:off x="4827325" y="670900"/>
            <a:ext cx="3264015" cy="3677321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Cloud Callout 3"/>
          <p:cNvSpPr/>
          <p:nvPr/>
        </p:nvSpPr>
        <p:spPr>
          <a:xfrm>
            <a:off x="852751" y="534258"/>
            <a:ext cx="5112049" cy="1368915"/>
          </a:xfrm>
          <a:prstGeom prst="cloudCallout">
            <a:avLst>
              <a:gd name="adj1" fmla="val 42869"/>
              <a:gd name="adj2" fmla="val 45061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gì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01034" y="2750706"/>
            <a:ext cx="4031888" cy="1477328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Tập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hợp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loại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proton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trong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hạt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nhân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gọi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2"/>
          <p:cNvSpPr/>
          <p:nvPr/>
        </p:nvSpPr>
        <p:spPr>
          <a:xfrm>
            <a:off x="1541124" y="325378"/>
            <a:ext cx="6053221" cy="601025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14" name="Google Shape;1614;p62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00"/>
                </a:solidFill>
                <a:latin typeface="Candara" panose="020E0502030303020204" pitchFamily="34" charset="0"/>
              </a:rPr>
              <a:t>I. NGUYÊN TỐ HÓA HỌC</a:t>
            </a:r>
            <a:endParaRPr sz="32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1616" name="Google Shape;1616;p62"/>
          <p:cNvSpPr/>
          <p:nvPr/>
        </p:nvSpPr>
        <p:spPr>
          <a:xfrm>
            <a:off x="472440" y="1143000"/>
            <a:ext cx="8100060" cy="3702018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71500" y="1317263"/>
            <a:ext cx="735629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Tập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hợp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những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loại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proton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hạt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gọi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2455328"/>
            <a:ext cx="777586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proton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hạt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hiệu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Mỗi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hoá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chỉ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duy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nhất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hiệu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1" y="3644689"/>
            <a:ext cx="735629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thuộc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hoá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neutron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khác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nhau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57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799148" y="39053"/>
            <a:ext cx="68641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tin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alt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ố”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$21.2022.70$7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114" y="1163734"/>
            <a:ext cx="1514500" cy="1407319"/>
          </a:xfrm>
          <a:prstGeom prst="rect">
            <a:avLst/>
          </a:prstGeom>
        </p:spPr>
      </p:pic>
      <p:pic>
        <p:nvPicPr>
          <p:cNvPr id="1028" name="Picture 4" descr="OPL20U25GSXzBJYl68kk8uQGfFKzs7yb1M4KJWUiLk6ZEvGF+qCIPSnY57AbBFCvTW$21.2022.70$7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38" y="1125979"/>
            <a:ext cx="1616249" cy="144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PL20U25GSXzBJYl68kk8uQGfFKzs7yb1M4KJWUiLk6ZEvGF+qCIPSnY57AbBFCvTW$21.2022.70$7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846" y="1147783"/>
            <a:ext cx="1555377" cy="142326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21.2022.70$7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83" y="3400138"/>
            <a:ext cx="5301127" cy="1574900"/>
          </a:xfrm>
          <a:prstGeom prst="rect">
            <a:avLst/>
          </a:prstGeom>
        </p:spPr>
      </p:pic>
      <p:pic>
        <p:nvPicPr>
          <p:cNvPr id="9" name="Picture 2" descr="OPL20U25GSXzBJYl68kk8uQGfFKzs7yb1M4KJWUiLk6ZEvGF+qCIPSnY57AbBFCvTW$21.2022.70$7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89" y="1163734"/>
            <a:ext cx="1371600" cy="140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876300" y="2636520"/>
            <a:ext cx="75809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alt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alt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“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</a:t>
            </a:r>
            <a:r>
              <a:rPr lang="vi-VN" alt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ố”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1142999" y="185984"/>
            <a:ext cx="6708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(5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phút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dirty="0"/>
          </a:p>
          <a:p>
            <a:pPr algn="ctr"/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1738522" y="1422999"/>
            <a:ext cx="7429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(1,0)</a:t>
            </a:r>
          </a:p>
        </p:txBody>
      </p:sp>
      <p:sp>
        <p:nvSpPr>
          <p:cNvPr id="5" name="Rectangle 4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2538621" y="1422999"/>
            <a:ext cx="742425" cy="7151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(1,1)</a:t>
            </a:r>
          </a:p>
        </p:txBody>
      </p:sp>
      <p:sp>
        <p:nvSpPr>
          <p:cNvPr id="6" name="Rectangle 5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3338721" y="1422999"/>
            <a:ext cx="785805" cy="720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(1,2)</a:t>
            </a:r>
          </a:p>
        </p:txBody>
      </p:sp>
      <p:sp>
        <p:nvSpPr>
          <p:cNvPr id="7" name="Rectangle 6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4238826" y="1423000"/>
            <a:ext cx="800100" cy="742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(6,6)</a:t>
            </a:r>
          </a:p>
        </p:txBody>
      </p:sp>
      <p:sp>
        <p:nvSpPr>
          <p:cNvPr id="8" name="Rectangle 7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5086350" y="1422999"/>
            <a:ext cx="68580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(6,8)</a:t>
            </a:r>
          </a:p>
        </p:txBody>
      </p:sp>
      <p:sp>
        <p:nvSpPr>
          <p:cNvPr id="9" name="Rectangle 8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5886450" y="1422999"/>
            <a:ext cx="7429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(7,7)</a:t>
            </a:r>
          </a:p>
        </p:txBody>
      </p:sp>
      <p:sp>
        <p:nvSpPr>
          <p:cNvPr id="10" name="Rectangle 9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1738522" y="2278404"/>
            <a:ext cx="742950" cy="742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(8,8)</a:t>
            </a:r>
          </a:p>
        </p:txBody>
      </p:sp>
      <p:sp>
        <p:nvSpPr>
          <p:cNvPr id="11" name="Rectangle 10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2571750" y="2278404"/>
            <a:ext cx="758190" cy="744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(8,9</a:t>
            </a:r>
            <a:r>
              <a:rPr lang="en-US" sz="105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Rectangle 11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3389659" y="2284179"/>
            <a:ext cx="7429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(8,10)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567" y="2284179"/>
            <a:ext cx="8572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(20,20)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29584" y="2286025"/>
            <a:ext cx="857250" cy="742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(19,20)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87219" y="2286024"/>
            <a:ext cx="8572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(19,20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85900" y="914400"/>
            <a:ext cx="6515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21555" y="3342605"/>
            <a:ext cx="489428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4057650"/>
            <a:ext cx="6241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300C-6B5B-CC40-DF6A-5F074D5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17623" cy="5128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7255E-F0C6-02CF-9F3C-76BF02939E64}"/>
              </a:ext>
            </a:extLst>
          </p:cNvPr>
          <p:cNvSpPr/>
          <p:nvPr/>
        </p:nvSpPr>
        <p:spPr>
          <a:xfrm>
            <a:off x="26377" y="3411415"/>
            <a:ext cx="9144000" cy="1732085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4001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TRÒ</a:t>
            </a:r>
            <a:r>
              <a:rPr lang="en-US" sz="4001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001" b="1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CHƠI</a:t>
            </a:r>
            <a:r>
              <a:rPr lang="en-US" sz="4001" b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: QUẢ </a:t>
            </a:r>
            <a:r>
              <a:rPr lang="en-US" sz="4001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BÓNG</a:t>
            </a:r>
            <a:r>
              <a:rPr lang="en-US" sz="4001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001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THẦN</a:t>
            </a:r>
            <a:r>
              <a:rPr lang="en-US" sz="4001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001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KỲ</a:t>
            </a:r>
            <a:endParaRPr lang="en-US" sz="4001" b="1" dirty="0">
              <a:solidFill>
                <a:srgbClr val="092D6C">
                  <a:lumMod val="50000"/>
                </a:srgb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4E497-7733-29DB-1D7A-7DD783289ECA}"/>
              </a:ext>
            </a:extLst>
          </p:cNvPr>
          <p:cNvSpPr/>
          <p:nvPr/>
        </p:nvSpPr>
        <p:spPr>
          <a:xfrm>
            <a:off x="52755" y="95250"/>
            <a:ext cx="4545623" cy="647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r>
              <a:rPr lang="en-US" sz="50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 Linotype" panose="02040502050505030304" pitchFamily="18" charset="0"/>
              </a:rPr>
              <a:t>KHỞI</a:t>
            </a:r>
            <a:r>
              <a:rPr lang="en-US" sz="5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50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 Linotype" panose="02040502050505030304" pitchFamily="18" charset="0"/>
              </a:rPr>
              <a:t>ĐỘNG</a:t>
            </a:r>
            <a:r>
              <a:rPr lang="en-US" sz="5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6936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4237482" y="1347899"/>
            <a:ext cx="7244" cy="48296"/>
          </a:xfrm>
          <a:custGeom>
            <a:avLst/>
            <a:gdLst>
              <a:gd name="connsiteX0" fmla="*/ 12879 w 12879"/>
              <a:gd name="connsiteY0" fmla="*/ 64394 h 64394"/>
              <a:gd name="connsiteX1" fmla="*/ 0 w 12879"/>
              <a:gd name="connsiteY1" fmla="*/ 0 h 64394"/>
              <a:gd name="connsiteX2" fmla="*/ 0 w 12879"/>
              <a:gd name="connsiteY2" fmla="*/ 0 h 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79" h="64394">
                <a:moveTo>
                  <a:pt x="12879" y="64394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/>
          <p:cNvSpPr/>
          <p:nvPr/>
        </p:nvSpPr>
        <p:spPr>
          <a:xfrm>
            <a:off x="1439668" y="3219858"/>
            <a:ext cx="786221" cy="10394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A,D.E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57450" y="3143251"/>
            <a:ext cx="792301" cy="10116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G,I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63537" y="3917416"/>
            <a:ext cx="894851" cy="10116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Q,R.T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49835" y="3917416"/>
            <a:ext cx="899344" cy="10116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algn="ctr"/>
            <a:endParaRPr lang="en-US" sz="1050" dirty="0"/>
          </a:p>
        </p:txBody>
      </p:sp>
      <p:sp>
        <p:nvSpPr>
          <p:cNvPr id="38" name="Rectangle 37"/>
          <p:cNvSpPr/>
          <p:nvPr/>
        </p:nvSpPr>
        <p:spPr>
          <a:xfrm>
            <a:off x="5444246" y="3169726"/>
            <a:ext cx="875412" cy="10394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14726" y="3180577"/>
            <a:ext cx="875413" cy="10552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Y,Z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34281" y="888137"/>
            <a:ext cx="63482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57350" y="114300"/>
            <a:ext cx="5142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1786646" y="1428750"/>
            <a:ext cx="7429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(1,0)</a:t>
            </a:r>
          </a:p>
        </p:txBody>
      </p:sp>
      <p:sp>
        <p:nvSpPr>
          <p:cNvPr id="5" name="Rectangle 4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2586746" y="1428750"/>
            <a:ext cx="742425" cy="7151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(1,1)</a:t>
            </a:r>
          </a:p>
        </p:txBody>
      </p:sp>
      <p:sp>
        <p:nvSpPr>
          <p:cNvPr id="6" name="Rectangle 5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3386846" y="1428750"/>
            <a:ext cx="785805" cy="720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(1,2)</a:t>
            </a:r>
          </a:p>
        </p:txBody>
      </p:sp>
      <p:sp>
        <p:nvSpPr>
          <p:cNvPr id="7" name="Rectangle 6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4252258" y="1428751"/>
            <a:ext cx="800100" cy="742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(6,6)</a:t>
            </a:r>
          </a:p>
        </p:txBody>
      </p:sp>
      <p:sp>
        <p:nvSpPr>
          <p:cNvPr id="8" name="Rectangle 7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5101346" y="1428750"/>
            <a:ext cx="68580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(6,8)</a:t>
            </a:r>
          </a:p>
        </p:txBody>
      </p:sp>
      <p:sp>
        <p:nvSpPr>
          <p:cNvPr id="9" name="Rectangle 8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5886450" y="1428750"/>
            <a:ext cx="742950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(7,7)</a:t>
            </a:r>
          </a:p>
        </p:txBody>
      </p:sp>
      <p:sp>
        <p:nvSpPr>
          <p:cNvPr id="2" name="Rectangle 9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1604010" y="2278188"/>
            <a:ext cx="742950" cy="742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(8,8)</a:t>
            </a:r>
          </a:p>
        </p:txBody>
      </p:sp>
      <p:sp>
        <p:nvSpPr>
          <p:cNvPr id="3" name="Rectangle 10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2457450" y="2255329"/>
            <a:ext cx="742950" cy="7736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(8,9</a:t>
            </a:r>
            <a:r>
              <a:rPr lang="en-US" sz="105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2" name="Rectangle 11" descr="OPL20U25GSXzBJYl68kk8uQGfFKzs7yb1M4KJWUiLk6ZEvGF+qCIPSnY57AbBFCvTW$21.2022.70$70+K4lPs7H94VUqPe2XwIsfPRnrXQE//QTEXxb8/8N4CNc6FpgZahzpTjFhMzSA7T/nHJa11DE8Ng2TP3iAmRczFlmslSuUNOgUeb6yRvs0="/>
          <p:cNvSpPr/>
          <p:nvPr/>
        </p:nvSpPr>
        <p:spPr>
          <a:xfrm>
            <a:off x="3284464" y="2270664"/>
            <a:ext cx="742425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(8,10)</a:t>
            </a:r>
          </a:p>
        </p:txBody>
      </p:sp>
      <p:sp>
        <p:nvSpPr>
          <p:cNvPr id="24" name="Rectangle 12"/>
          <p:cNvSpPr/>
          <p:nvPr/>
        </p:nvSpPr>
        <p:spPr>
          <a:xfrm>
            <a:off x="4114800" y="2286000"/>
            <a:ext cx="850006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ctr"/>
            <a:r>
              <a:rPr lang="en-US" sz="17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(20,20)</a:t>
            </a:r>
          </a:p>
        </p:txBody>
      </p:sp>
      <p:sp>
        <p:nvSpPr>
          <p:cNvPr id="25" name="Rectangle 13"/>
          <p:cNvSpPr/>
          <p:nvPr/>
        </p:nvSpPr>
        <p:spPr>
          <a:xfrm>
            <a:off x="5052717" y="2286001"/>
            <a:ext cx="857250" cy="742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(19,20)</a:t>
            </a:r>
          </a:p>
        </p:txBody>
      </p:sp>
      <p:sp>
        <p:nvSpPr>
          <p:cNvPr id="26" name="Rectangle 14"/>
          <p:cNvSpPr/>
          <p:nvPr/>
        </p:nvSpPr>
        <p:spPr>
          <a:xfrm>
            <a:off x="5999798" y="2286000"/>
            <a:ext cx="875412" cy="742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(19,20</a:t>
            </a:r>
            <a:r>
              <a:rPr lang="en-US" sz="1050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Top 123+] Hình nền Powerpoint “ĐẸP NHỨC NÁCH”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41497" y="725329"/>
            <a:ext cx="7239476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35769" y="337662"/>
            <a:ext cx="7264718" cy="4662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VÀ KÍ HIỆU CỦA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5338" y="4066699"/>
            <a:ext cx="7239476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đặt tên theo nhiều cách khác nhau, như dựa vào tính chất và ứng dụng của nguyên tố; tên của các nhà KH tìm ra nguyên tố đó; hoặc là đặt theo tên của các địa danh...  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8" y="1132047"/>
            <a:ext cx="7178516" cy="2934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17" y="1954054"/>
            <a:ext cx="2394109" cy="446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35" y="3222308"/>
            <a:ext cx="2701290" cy="693896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423887" y="3251359"/>
            <a:ext cx="3612356" cy="10387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1650">
                <a:solidFill>
                  <a:srgbClr val="FF0000"/>
                </a:solidFill>
              </a:rPr>
              <a:t>P</a:t>
            </a:r>
            <a:r>
              <a:rPr lang="vi-VN" altLang="en-US" sz="1500">
                <a:solidFill>
                  <a:srgbClr val="FF0000"/>
                </a:solidFill>
              </a:rPr>
              <a:t>oloni</a:t>
            </a:r>
            <a:r>
              <a:rPr lang="vi-VN" altLang="en-US" sz="1500"/>
              <a:t> </a:t>
            </a:r>
            <a:r>
              <a:rPr lang="vi-VN" altLang="en-US" sz="15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do </a:t>
            </a:r>
            <a:r>
              <a:rPr lang="en-US" sz="15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Nữ bác học Marie Curie</a:t>
            </a:r>
            <a:r>
              <a:rPr lang="vi-VN" altLang="en-US" sz="15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tìm thấy nên được đặt tên theo tên gọi của quê hương bà - Đất nước Ba Lan (Poland</a:t>
            </a:r>
            <a:r>
              <a:rPr lang="vi-VN" altLang="en-US" sz="15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41497" y="725329"/>
            <a:ext cx="7239476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35769" y="337662"/>
            <a:ext cx="7264718" cy="4662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VÀ KÍ HIỆU CỦA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41497" y="1132523"/>
            <a:ext cx="7910036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đặt theo nhiều cách khác nhau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5782" y="1946910"/>
            <a:ext cx="7910036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 Ngày nay tên gọi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được quy định thống nhất trên toàn Thế giới</a:t>
            </a:r>
            <a:r>
              <a:rPr lang="vi-VN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IUPAC</a:t>
            </a:r>
            <a:r>
              <a:rPr lang="vi-V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ÊN CÁC NGUYÊN TỐ HÓA HỌC THEO DANH PHÁP IUPAC - CÔ PHAN THẢO [27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9" y="71675"/>
            <a:ext cx="4709160" cy="50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602979" y="747577"/>
            <a:ext cx="2946797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IUPAC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vi-VN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1.2022.70$7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078448" y="73786"/>
            <a:ext cx="310753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85299" y="457677"/>
            <a:ext cx="8208169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6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9" y="1330642"/>
            <a:ext cx="8071961" cy="360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08622" y="1330643"/>
            <a:ext cx="8148638" cy="191023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/>
          <a:p>
            <a:pPr indent="270034"/>
            <a:r>
              <a:rPr 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- Đồng: Từ tiếng </a:t>
            </a:r>
            <a:r>
              <a:rPr lang="en-US" sz="2400" i="1" u="sng">
                <a:solidFill>
                  <a:srgbClr val="3366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  <a:hlinkClick r:id="rId2" tooltip="Latin"/>
              </a:rPr>
              <a:t>Latin</a:t>
            </a:r>
            <a:r>
              <a:rPr 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"Cuprum" hoặc "Cuprus" - tên gọi của đảo Síp, nơi cung cấp đồng cho nhân dân cổ xưa.</a:t>
            </a:r>
            <a:endParaRPr lang="en-US" sz="2400" i="1">
              <a:solidFill>
                <a:srgbClr val="202122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270034"/>
            <a:r>
              <a:rPr lang="en-US" sz="2400" i="1">
                <a:latin typeface="Times New Roman" panose="02020603050405020304" pitchFamily="18" charset="0"/>
                <a:cs typeface="Calibri" panose="020F0502020204030204" charset="0"/>
              </a:rPr>
              <a:t>- Nhôm: </a:t>
            </a:r>
            <a:r>
              <a:rPr 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</a:rPr>
              <a:t>Từ tiếng </a:t>
            </a:r>
            <a:r>
              <a:rPr lang="en-US" sz="2400" i="1" u="sng">
                <a:solidFill>
                  <a:srgbClr val="3366CC"/>
                </a:solidFill>
                <a:latin typeface="Times New Roman" panose="02020603050405020304" pitchFamily="18" charset="0"/>
                <a:cs typeface="Calibri" panose="020F0502020204030204" charset="0"/>
                <a:hlinkClick r:id="rId2" tooltip="Latin"/>
              </a:rPr>
              <a:t>Latin</a:t>
            </a:r>
            <a:r>
              <a:rPr 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</a:rPr>
              <a:t> "alumen", "aluminis" nghĩa là sinh ra phèn (nhôm có trong </a:t>
            </a:r>
            <a:r>
              <a:rPr lang="vi-VN" alt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</a:rPr>
              <a:t>thành phần</a:t>
            </a:r>
            <a:r>
              <a:rPr 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</a:rPr>
              <a:t> của phèn).</a:t>
            </a:r>
            <a:endParaRPr lang="en-US" sz="2400" i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270034"/>
            <a:r>
              <a:rPr lang="en-US" sz="2400" i="1">
                <a:latin typeface="Times New Roman" panose="02020603050405020304" pitchFamily="18" charset="0"/>
                <a:cs typeface="Calibri" panose="020F0502020204030204" charset="0"/>
              </a:rPr>
              <a:t>- Sắt: </a:t>
            </a:r>
            <a:r>
              <a:rPr lang="en-US" sz="2400" i="1">
                <a:solidFill>
                  <a:srgbClr val="202122"/>
                </a:solidFill>
                <a:latin typeface="Times New Roman" panose="02020603050405020304" pitchFamily="18" charset="0"/>
                <a:cs typeface="Calibri" panose="020F0502020204030204" charset="0"/>
              </a:rPr>
              <a:t>Từ tên gọi cổ xưa của sắt là "Ferrum" nghĩa là kim loại</a:t>
            </a:r>
          </a:p>
          <a:p>
            <a:endParaRPr lang="en-US" sz="2400" i="1">
              <a:solidFill>
                <a:srgbClr val="202122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078448" y="73786"/>
            <a:ext cx="310753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85299" y="457677"/>
            <a:ext cx="8208169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6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6A7B32-1576-CC54-6713-F82159240082}"/>
              </a:ext>
            </a:extLst>
          </p:cNvPr>
          <p:cNvSpPr/>
          <p:nvPr/>
        </p:nvSpPr>
        <p:spPr>
          <a:xfrm>
            <a:off x="357187" y="220981"/>
            <a:ext cx="8486775" cy="4722742"/>
          </a:xfrm>
          <a:prstGeom prst="roundRect">
            <a:avLst>
              <a:gd name="adj" fmla="val 4609"/>
            </a:avLst>
          </a:prstGeom>
          <a:solidFill>
            <a:srgbClr val="FFFFFF">
              <a:alpha val="9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795" name="Google Shape;3795;p109"/>
          <p:cNvSpPr txBox="1">
            <a:spLocks noGrp="1"/>
          </p:cNvSpPr>
          <p:nvPr>
            <p:ph type="title"/>
          </p:nvPr>
        </p:nvSpPr>
        <p:spPr>
          <a:xfrm>
            <a:off x="600075" y="401603"/>
            <a:ext cx="7800600" cy="971550"/>
          </a:xfrm>
          <a:prstGeom prst="roundRect">
            <a:avLst/>
          </a:prstGeom>
          <a:noFill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801" dirty="0" err="1">
                <a:solidFill>
                  <a:sysClr val="windowText" lastClr="000000"/>
                </a:solidFill>
              </a:rPr>
              <a:t>Luyện</a:t>
            </a:r>
            <a:r>
              <a:rPr lang="en-US" sz="2801" dirty="0">
                <a:solidFill>
                  <a:sysClr val="windowText" lastClr="000000"/>
                </a:solidFill>
              </a:rPr>
              <a:t> </a:t>
            </a:r>
            <a:r>
              <a:rPr lang="en-US" sz="2801" dirty="0" err="1">
                <a:solidFill>
                  <a:sysClr val="windowText" lastClr="000000"/>
                </a:solidFill>
              </a:rPr>
              <a:t>tập</a:t>
            </a:r>
            <a:r>
              <a:rPr lang="en-US" sz="2801" dirty="0">
                <a:solidFill>
                  <a:sysClr val="windowText" lastClr="000000"/>
                </a:solidFill>
              </a:rPr>
              <a:t>:</a:t>
            </a:r>
            <a:endParaRPr sz="2801" dirty="0">
              <a:solidFill>
                <a:sysClr val="windowText" lastClr="000000"/>
              </a:solidFill>
            </a:endParaRPr>
          </a:p>
        </p:txBody>
      </p:sp>
      <p:sp>
        <p:nvSpPr>
          <p:cNvPr id="3806" name="Google Shape;3806;p109"/>
          <p:cNvSpPr txBox="1"/>
          <p:nvPr/>
        </p:nvSpPr>
        <p:spPr>
          <a:xfrm flipH="1">
            <a:off x="600075" y="1200150"/>
            <a:ext cx="40005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spcAft>
                <a:spcPts val="1000"/>
              </a:spcAft>
            </a:pPr>
            <a:r>
              <a:rPr lang="vi-VN" sz="2100" dirty="0">
                <a:solidFill>
                  <a:srgbClr val="002060"/>
                </a:solidFill>
                <a:latin typeface="Questrial"/>
                <a:ea typeface="Questrial"/>
                <a:cs typeface="Questrial"/>
                <a:sym typeface="Questrial"/>
              </a:rPr>
              <a:t>Ghép nối nội dung bên trái với nội dung bên phải để tạo thành một mệnh đề hoàn chỉnh</a:t>
            </a:r>
            <a:endParaRPr sz="2100" dirty="0">
              <a:solidFill>
                <a:srgbClr val="00206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08" name="Google Shape;3808;p109"/>
          <p:cNvSpPr txBox="1"/>
          <p:nvPr/>
        </p:nvSpPr>
        <p:spPr>
          <a:xfrm flipH="1">
            <a:off x="1114425" y="3943350"/>
            <a:ext cx="7458075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Questrial"/>
              </a:rPr>
              <a:t>Ghép các chữ cái thành từ khóa thích hợp</a:t>
            </a:r>
          </a:p>
        </p:txBody>
      </p:sp>
      <p:sp>
        <p:nvSpPr>
          <p:cNvPr id="3810" name="Google Shape;3810;p109"/>
          <p:cNvSpPr txBox="1"/>
          <p:nvPr/>
        </p:nvSpPr>
        <p:spPr>
          <a:xfrm flipH="1">
            <a:off x="4832033" y="1200150"/>
            <a:ext cx="3810000" cy="15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spcAft>
                <a:spcPts val="1000"/>
              </a:spcAft>
            </a:pPr>
            <a:r>
              <a:rPr lang="vi-VN" sz="2100">
                <a:solidFill>
                  <a:srgbClr val="002060"/>
                </a:solidFill>
                <a:latin typeface="Questrial"/>
                <a:ea typeface="Questrial"/>
                <a:cs typeface="Questrial"/>
                <a:sym typeface="Questrial"/>
              </a:rPr>
              <a:t>Đáp án có chữ cái ứng với số thứ tự nhận định nào thì điền chữ cái đó vào ô tương ứng dưới đây</a:t>
            </a:r>
            <a:endParaRPr sz="2100">
              <a:solidFill>
                <a:srgbClr val="00206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613AFC-247B-25CC-02D0-540253446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289944"/>
              </p:ext>
            </p:extLst>
          </p:nvPr>
        </p:nvGraphicFramePr>
        <p:xfrm>
          <a:off x="1215391" y="2926080"/>
          <a:ext cx="6912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6169345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24080963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3767435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54615258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83919998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05423399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94322562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23481189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5822577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19236558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70600782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62401829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STT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2060"/>
                          </a:solidFill>
                          <a:latin typeface="+mj-lt"/>
                        </a:rPr>
                        <a:t>1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2060"/>
                          </a:solidFill>
                          <a:latin typeface="+mj-lt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3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4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5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6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7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8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9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2060"/>
                          </a:solidFill>
                          <a:latin typeface="+mj-lt"/>
                        </a:rPr>
                        <a:t>10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9889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+mj-lt"/>
                        </a:rPr>
                        <a:t>Chữ cái</a:t>
                      </a:r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40075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5" grpId="0" animBg="1"/>
      <p:bldP spid="3806" grpId="0"/>
      <p:bldP spid="3808" grpId="0"/>
      <p:bldP spid="38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0" name="Google Shape;5350;p37"/>
          <p:cNvSpPr txBox="1"/>
          <p:nvPr/>
        </p:nvSpPr>
        <p:spPr>
          <a:xfrm>
            <a:off x="221934" y="-158115"/>
            <a:ext cx="8667750" cy="488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Ghép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cột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 A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cột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B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mệnh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000" b="1" kern="100" dirty="0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206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chỉnh</a:t>
            </a:r>
            <a:endParaRPr lang="en-US" sz="2000" kern="100" dirty="0">
              <a:solidFill>
                <a:srgbClr val="00206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F16B04-28C3-F341-BD85-F716E5FF4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23228"/>
              </p:ext>
            </p:extLst>
          </p:nvPr>
        </p:nvGraphicFramePr>
        <p:xfrm>
          <a:off x="111441" y="255270"/>
          <a:ext cx="8810625" cy="49423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571710511"/>
                    </a:ext>
                  </a:extLst>
                </a:gridCol>
                <a:gridCol w="3802380">
                  <a:extLst>
                    <a:ext uri="{9D8B030D-6E8A-4147-A177-3AD203B41FA5}">
                      <a16:colId xmlns:a16="http://schemas.microsoft.com/office/drawing/2014/main" val="238990853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72160045"/>
                    </a:ext>
                  </a:extLst>
                </a:gridCol>
                <a:gridCol w="3301365">
                  <a:extLst>
                    <a:ext uri="{9D8B030D-6E8A-4147-A177-3AD203B41FA5}">
                      <a16:colId xmlns:a16="http://schemas.microsoft.com/office/drawing/2014/main" val="3630691957"/>
                    </a:ext>
                  </a:extLst>
                </a:gridCol>
              </a:tblGrid>
              <a:tr h="386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5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500" kern="10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Cột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 A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Cột B</a:t>
                      </a:r>
                      <a:endParaRPr lang="en-US" sz="1500" kern="10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185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Calcium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98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Carbon        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42900" marR="0" marT="0" marB="0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154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300" kern="10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proton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(I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1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Hydrogen                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90438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1515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Oxygen </a:t>
                      </a:r>
                      <a:r>
                        <a:rPr lang="vi-VN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en-US" sz="1900" b="1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627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51435" marR="51435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Than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vi-VN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70549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( copper )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carbon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20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0" marR="6858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244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2000"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Hemoglobin là một protein có vai trò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baseline="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500" kern="100" baseline="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500" kern="100" baseline="-250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900" b="1" kern="100" baseline="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baseline="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1900" b="1" kern="100" baseline="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24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Iodine 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(Ô)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29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ngừa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bướu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118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(C) 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48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89437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7">
          <a:extLst>
            <a:ext uri="{FF2B5EF4-FFF2-40B4-BE49-F238E27FC236}">
              <a16:creationId xmlns:a16="http://schemas.microsoft.com/office/drawing/2014/main" id="{8D765177-D0B8-5F9F-42E8-34AA4894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D3B9C3-3AE3-F125-B51A-B99F88BF0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55830"/>
              </p:ext>
            </p:extLst>
          </p:nvPr>
        </p:nvGraphicFramePr>
        <p:xfrm>
          <a:off x="68580" y="207997"/>
          <a:ext cx="8810625" cy="49592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571710511"/>
                    </a:ext>
                  </a:extLst>
                </a:gridCol>
                <a:gridCol w="3802380">
                  <a:extLst>
                    <a:ext uri="{9D8B030D-6E8A-4147-A177-3AD203B41FA5}">
                      <a16:colId xmlns:a16="http://schemas.microsoft.com/office/drawing/2014/main" val="238990853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72160045"/>
                    </a:ext>
                  </a:extLst>
                </a:gridCol>
                <a:gridCol w="3301365">
                  <a:extLst>
                    <a:ext uri="{9D8B030D-6E8A-4147-A177-3AD203B41FA5}">
                      <a16:colId xmlns:a16="http://schemas.microsoft.com/office/drawing/2014/main" val="3630691957"/>
                    </a:ext>
                  </a:extLst>
                </a:gridCol>
              </a:tblGrid>
              <a:tr h="386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5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500" kern="10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Cột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 A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Cột B</a:t>
                      </a:r>
                      <a:endParaRPr lang="en-US" sz="1500" kern="10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185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Calcium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98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Carbon        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42900" marR="0" marT="0" marB="0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154383"/>
                  </a:ext>
                </a:extLst>
              </a:tr>
              <a:tr h="464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300" kern="10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proton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(I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15300"/>
                  </a:ext>
                </a:extLst>
              </a:tr>
              <a:tr h="44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Hydrogen                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90438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1515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Oxygen </a:t>
                      </a:r>
                      <a:r>
                        <a:rPr lang="vi-VN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en-US" sz="1900" b="1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627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51435" marR="51435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Than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vi-VN" sz="2700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2 Tieu de rat dai 01" panose="02000000000000000000" pitchFamily="2" charset="0"/>
                        <a:ea typeface="#9Slide02 Tieu de rat dai 01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68580" marB="6858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70549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( copper )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carbon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20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0" marR="6858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244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2000">
                          <a:latin typeface="#9Slide02 Tieu de dai" panose="02000000000000000000" pitchFamily="2" charset="0"/>
                          <a:ea typeface="#9Slide02 Tieu de dai" panose="02000000000000000000" pitchFamily="2" charset="0"/>
                        </a:rPr>
                        <a:t>Hemoglobin là một protein có vai trò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baseline="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500" kern="100" baseline="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500" kern="100" baseline="-250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900" b="1" kern="100" baseline="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1" kern="100" baseline="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1900" b="1" kern="100" baseline="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24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Iodine 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  (Ô)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29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ngừa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bướu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50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118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500" b="0" kern="100" dirty="0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kern="100" dirty="0" err="1">
                          <a:solidFill>
                            <a:schemeClr val="tx1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900" b="1" kern="100" dirty="0">
                          <a:solidFill>
                            <a:srgbClr val="FF0000"/>
                          </a:solidFill>
                          <a:effectLst/>
                          <a:latin typeface="#9Slide02 Tieu de dai" panose="02000000000000000000" pitchFamily="2" charset="0"/>
                          <a:ea typeface="#9Slide02 Tieu de dai" panose="02000000000000000000" pitchFamily="2" charset="0"/>
                          <a:cs typeface="Times New Roman" panose="02020603050405020304" pitchFamily="18" charset="0"/>
                        </a:rPr>
                        <a:t>(C) </a:t>
                      </a:r>
                      <a:endParaRPr lang="vi-VN" sz="1900" b="1" kern="100" dirty="0">
                        <a:solidFill>
                          <a:srgbClr val="FF0000"/>
                        </a:solidFill>
                        <a:effectLst/>
                        <a:latin typeface="#9Slide02 Tieu de dai" panose="02000000000000000000" pitchFamily="2" charset="0"/>
                        <a:ea typeface="#9Slide02 Tieu de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0" marR="51435" marT="34290" marB="34290" anchor="ctr"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48238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F9940EB1-DAE7-2D4E-26E5-FA3F4312E472}"/>
              </a:ext>
            </a:extLst>
          </p:cNvPr>
          <p:cNvGrpSpPr/>
          <p:nvPr/>
        </p:nvGrpSpPr>
        <p:grpSpPr>
          <a:xfrm>
            <a:off x="4396003" y="827898"/>
            <a:ext cx="1192708" cy="3138875"/>
            <a:chOff x="5344152" y="1930036"/>
            <a:chExt cx="1650139" cy="3600814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DD4D26D2-FCB2-2BE1-234A-695A41AD0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8485" y="2043470"/>
              <a:ext cx="1616404" cy="63551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A994E2A-AA98-073D-7D8C-165831C530C1}"/>
                </a:ext>
              </a:extLst>
            </p:cNvPr>
            <p:cNvCxnSpPr>
              <a:cxnSpLocks/>
            </p:cNvCxnSpPr>
            <p:nvPr/>
          </p:nvCxnSpPr>
          <p:spPr>
            <a:xfrm>
              <a:off x="5344152" y="3696356"/>
              <a:ext cx="1600204" cy="183449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B5C8F2D-B333-B7D7-5676-E4F0AA3E056E}"/>
                </a:ext>
              </a:extLst>
            </p:cNvPr>
            <p:cNvCxnSpPr>
              <a:cxnSpLocks/>
            </p:cNvCxnSpPr>
            <p:nvPr/>
          </p:nvCxnSpPr>
          <p:spPr>
            <a:xfrm>
              <a:off x="5368484" y="3175460"/>
              <a:ext cx="1625807" cy="78596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E159571-6266-1184-9954-107820EE5210}"/>
                </a:ext>
              </a:extLst>
            </p:cNvPr>
            <p:cNvCxnSpPr>
              <a:cxnSpLocks/>
            </p:cNvCxnSpPr>
            <p:nvPr/>
          </p:nvCxnSpPr>
          <p:spPr>
            <a:xfrm>
              <a:off x="5344152" y="4347196"/>
              <a:ext cx="1623948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632C4E-673A-6EB2-984B-DBB5AAEFDE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375" y="2584566"/>
              <a:ext cx="1620516" cy="2455327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BBBFCE0-75E7-2384-2379-AF579E22728A}"/>
                </a:ext>
              </a:extLst>
            </p:cNvPr>
            <p:cNvCxnSpPr>
              <a:cxnSpLocks/>
            </p:cNvCxnSpPr>
            <p:nvPr/>
          </p:nvCxnSpPr>
          <p:spPr>
            <a:xfrm>
              <a:off x="5368485" y="1930036"/>
              <a:ext cx="1621696" cy="149789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DDFD3A-0AE3-14A4-B367-AE5ABB5F1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4152" y="5030328"/>
              <a:ext cx="1620426" cy="38703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Google Shape;5350;p37">
            <a:extLst>
              <a:ext uri="{FF2B5EF4-FFF2-40B4-BE49-F238E27FC236}">
                <a16:creationId xmlns:a16="http://schemas.microsoft.com/office/drawing/2014/main" id="{F126A2AB-C282-B923-366C-797E99A82502}"/>
              </a:ext>
            </a:extLst>
          </p:cNvPr>
          <p:cNvSpPr txBox="1"/>
          <p:nvPr/>
        </p:nvSpPr>
        <p:spPr>
          <a:xfrm>
            <a:off x="386716" y="-121044"/>
            <a:ext cx="8667750" cy="372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1600" b="1" kern="100" dirty="0">
                <a:solidFill>
                  <a:srgbClr val="002060"/>
                </a:solidFill>
                <a:latin typeface="+mj-lt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ĐÁP ÁN</a:t>
            </a:r>
            <a:endParaRPr lang="en-US" sz="1600" kern="100" dirty="0">
              <a:solidFill>
                <a:srgbClr val="002060"/>
              </a:solidFill>
              <a:latin typeface="+mj-lt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C9B6E3-9C0B-91A0-69F7-47B9618F4247}"/>
              </a:ext>
            </a:extLst>
          </p:cNvPr>
          <p:cNvCxnSpPr>
            <a:cxnSpLocks/>
          </p:cNvCxnSpPr>
          <p:nvPr/>
        </p:nvCxnSpPr>
        <p:spPr>
          <a:xfrm flipV="1">
            <a:off x="4396003" y="4436814"/>
            <a:ext cx="1173777" cy="55473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CD7A93-7330-B227-B7A5-60A8E19C030B}"/>
              </a:ext>
            </a:extLst>
          </p:cNvPr>
          <p:cNvCxnSpPr>
            <a:cxnSpLocks/>
          </p:cNvCxnSpPr>
          <p:nvPr/>
        </p:nvCxnSpPr>
        <p:spPr>
          <a:xfrm>
            <a:off x="4396003" y="4422483"/>
            <a:ext cx="1185913" cy="58052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4713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436BB-D63B-518E-9F8A-49F0EDAB4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" y="6636"/>
            <a:ext cx="9117359" cy="5130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7255E-F0C6-02CF-9F3C-76BF02939E64}"/>
              </a:ext>
            </a:extLst>
          </p:cNvPr>
          <p:cNvSpPr/>
          <p:nvPr/>
        </p:nvSpPr>
        <p:spPr>
          <a:xfrm>
            <a:off x="-7144" y="-17585"/>
            <a:ext cx="9144000" cy="5161085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Hs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chuyền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bóng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theo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nhạc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. </a:t>
            </a:r>
          </a:p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Khi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nhạc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dừng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,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quả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bóng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ở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trên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tay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HS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nào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, HS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đó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trả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lời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câu</a:t>
            </a:r>
            <a:r>
              <a:rPr lang="en-US" sz="4500" b="1" dirty="0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 </a:t>
            </a:r>
            <a:r>
              <a:rPr lang="en-US" sz="4500" b="1" dirty="0" err="1">
                <a:solidFill>
                  <a:srgbClr val="092D6C">
                    <a:lumMod val="50000"/>
                  </a:srgbClr>
                </a:solidFill>
                <a:latin typeface="Palatino Linotype" panose="02040502050505030304" pitchFamily="18" charset="0"/>
              </a:rPr>
              <a:t>hỏi</a:t>
            </a:r>
            <a:endParaRPr lang="en-US" sz="4500" b="1" dirty="0">
              <a:solidFill>
                <a:srgbClr val="092D6C">
                  <a:lumMod val="50000"/>
                </a:srgb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9E9A0-0C2D-28CE-01BE-5B9D2E8F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1"/>
            <a:ext cx="9144000" cy="51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90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613AFC-247B-25CC-02D0-540253446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02688"/>
              </p:ext>
            </p:extLst>
          </p:nvPr>
        </p:nvGraphicFramePr>
        <p:xfrm>
          <a:off x="257175" y="1714500"/>
          <a:ext cx="8439146" cy="105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637">
                  <a:extLst>
                    <a:ext uri="{9D8B030D-6E8A-4147-A177-3AD203B41FA5}">
                      <a16:colId xmlns:a16="http://schemas.microsoft.com/office/drawing/2014/main" val="61693453"/>
                    </a:ext>
                  </a:extLst>
                </a:gridCol>
                <a:gridCol w="564889">
                  <a:extLst>
                    <a:ext uri="{9D8B030D-6E8A-4147-A177-3AD203B41FA5}">
                      <a16:colId xmlns:a16="http://schemas.microsoft.com/office/drawing/2014/main" val="224080963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1437674355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354615258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2839199989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1054233995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94322562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4234811891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1582257773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2192365582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4230846767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1340376621"/>
                    </a:ext>
                  </a:extLst>
                </a:gridCol>
              </a:tblGrid>
              <a:tr h="521192"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STT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2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3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4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5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6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7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8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9</a:t>
                      </a:r>
                      <a:endParaRPr lang="en-US" sz="1600" b="1" dirty="0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10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11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98899"/>
                  </a:ext>
                </a:extLst>
              </a:tr>
              <a:tr h="536083"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CHỮ CÁI</a:t>
                      </a:r>
                      <a:endParaRPr lang="en-US" sz="1600" b="1">
                        <a:solidFill>
                          <a:srgbClr val="002465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R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Â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Ầ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Y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465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Ô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40075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5CC6E94-0291-43D9-744C-2F68483B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81100" y="-133350"/>
            <a:ext cx="6210300" cy="1866900"/>
          </a:xfrm>
        </p:spPr>
        <p:txBody>
          <a:bodyPr>
            <a:normAutofit/>
          </a:bodyPr>
          <a:lstStyle/>
          <a:p>
            <a:r>
              <a:rPr lang="vi-VN" sz="4400">
                <a:solidFill>
                  <a:srgbClr val="C00000"/>
                </a:solidFill>
              </a:rPr>
              <a:t>Đáp án từ khóa</a:t>
            </a:r>
            <a:endParaRPr lang="en-US" sz="4400">
              <a:solidFill>
                <a:srgbClr val="C00000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4960A93-48D7-86F6-0112-1A28DD7B7B2D}"/>
              </a:ext>
            </a:extLst>
          </p:cNvPr>
          <p:cNvSpPr txBox="1">
            <a:spLocks/>
          </p:cNvSpPr>
          <p:nvPr/>
        </p:nvSpPr>
        <p:spPr>
          <a:xfrm flipH="1">
            <a:off x="1466850" y="3114675"/>
            <a:ext cx="6210300" cy="1285875"/>
          </a:xfrm>
          <a:prstGeom prst="rect">
            <a:avLst/>
          </a:prstGeom>
        </p:spPr>
        <p:txBody>
          <a:bodyPr spcFirstLastPara="1" vert="horz" wrap="square" lIns="45713" tIns="45713" rIns="45713" bIns="45713" rtlCol="0" anchor="ctr" anchorCtr="0">
            <a:normAutofit/>
          </a:bodyPr>
          <a:lstStyle>
            <a:lvl1pPr lvl="0" algn="ctr" defTabSz="13716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000" kern="1200">
                <a:solidFill>
                  <a:schemeClr val="tx2"/>
                </a:solidFill>
                <a:latin typeface="#9Slide07 SVNUT Triumph Press" panose="00000500000000000000" pitchFamily="2" charset="0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rPr lang="en-US" sz="6500" dirty="0">
                <a:solidFill>
                  <a:srgbClr val="C00000"/>
                </a:solidFill>
              </a:rPr>
              <a:t>Tri </a:t>
            </a:r>
            <a:r>
              <a:rPr lang="en-US" sz="6500" dirty="0" err="1">
                <a:solidFill>
                  <a:srgbClr val="C00000"/>
                </a:solidFill>
              </a:rPr>
              <a:t>ân</a:t>
            </a:r>
            <a:r>
              <a:rPr lang="en-US" sz="6500" dirty="0">
                <a:solidFill>
                  <a:srgbClr val="C00000"/>
                </a:solidFill>
              </a:rPr>
              <a:t> </a:t>
            </a:r>
            <a:r>
              <a:rPr lang="en-US" sz="6500" dirty="0" err="1">
                <a:solidFill>
                  <a:srgbClr val="C00000"/>
                </a:solidFill>
              </a:rPr>
              <a:t>thầy</a:t>
            </a:r>
            <a:r>
              <a:rPr lang="en-US" sz="6500" dirty="0">
                <a:solidFill>
                  <a:srgbClr val="C00000"/>
                </a:solidFill>
              </a:rPr>
              <a:t> </a:t>
            </a:r>
            <a:r>
              <a:rPr lang="en-US" sz="6500" dirty="0" err="1">
                <a:solidFill>
                  <a:srgbClr val="C00000"/>
                </a:solidFill>
              </a:rPr>
              <a:t>cô</a:t>
            </a:r>
            <a:endParaRPr lang="en-US" sz="6500" dirty="0">
              <a:solidFill>
                <a:srgbClr val="C00000"/>
              </a:solidFill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E07F3F1-F9B1-9B8A-DDB7-79B70D545233}"/>
              </a:ext>
            </a:extLst>
          </p:cNvPr>
          <p:cNvSpPr/>
          <p:nvPr/>
        </p:nvSpPr>
        <p:spPr>
          <a:xfrm>
            <a:off x="1562100" y="209550"/>
            <a:ext cx="515310" cy="716953"/>
          </a:xfrm>
          <a:custGeom>
            <a:avLst/>
            <a:gdLst/>
            <a:ahLst/>
            <a:cxnLst/>
            <a:rect l="l" t="t" r="r" b="b"/>
            <a:pathLst>
              <a:path w="1030620" h="1433906">
                <a:moveTo>
                  <a:pt x="0" y="0"/>
                </a:moveTo>
                <a:lnTo>
                  <a:pt x="1030620" y="0"/>
                </a:lnTo>
                <a:lnTo>
                  <a:pt x="1030620" y="1433906"/>
                </a:lnTo>
                <a:lnTo>
                  <a:pt x="0" y="1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03719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9607-5852-8AA9-7EC1-080030B8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EF77B-D41E-BB07-58BA-E45A3B1B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7333"/>
            <a:ext cx="9144000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741B-322B-515D-52A5-1B152DA9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71911-F2F9-DCA9-6465-4738C30FE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7333"/>
            <a:ext cx="9144000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1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5778-3690-7013-FB83-2D736293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59452-182E-2BBF-DF00-312116CA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09" y="-129540"/>
            <a:ext cx="2966086" cy="527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382C4-8EF4-C3FB-EB4F-6FA7FAFE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090" y="0"/>
            <a:ext cx="289321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822B9-3BBA-FABE-07A5-BB93F6E38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86882"/>
            <a:ext cx="3392090" cy="60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61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69"/>
          <p:cNvSpPr/>
          <p:nvPr/>
        </p:nvSpPr>
        <p:spPr>
          <a:xfrm rot="10800000" flipH="1">
            <a:off x="799297" y="1339152"/>
            <a:ext cx="2144294" cy="44178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69"/>
          <p:cNvSpPr txBox="1">
            <a:spLocks noGrp="1"/>
          </p:cNvSpPr>
          <p:nvPr>
            <p:ph type="title"/>
          </p:nvPr>
        </p:nvSpPr>
        <p:spPr>
          <a:xfrm>
            <a:off x="809935" y="1276082"/>
            <a:ext cx="1748336" cy="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latin typeface="Candara" panose="020E0502030303020204" pitchFamily="34" charset="0"/>
              </a:rPr>
              <a:t>DẶN DÒ</a:t>
            </a:r>
            <a:endParaRPr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grpSp>
        <p:nvGrpSpPr>
          <p:cNvPr id="1731" name="Google Shape;1731;p69"/>
          <p:cNvGrpSpPr/>
          <p:nvPr/>
        </p:nvGrpSpPr>
        <p:grpSpPr>
          <a:xfrm>
            <a:off x="4117025" y="1262000"/>
            <a:ext cx="4335300" cy="2611800"/>
            <a:chOff x="4117025" y="1262000"/>
            <a:chExt cx="4335300" cy="2611800"/>
          </a:xfrm>
        </p:grpSpPr>
        <p:sp>
          <p:nvSpPr>
            <p:cNvPr id="1732" name="Google Shape;1732;p69"/>
            <p:cNvSpPr/>
            <p:nvPr/>
          </p:nvSpPr>
          <p:spPr>
            <a:xfrm>
              <a:off x="4117025" y="1262000"/>
              <a:ext cx="4335300" cy="2611800"/>
            </a:xfrm>
            <a:prstGeom prst="roundRect">
              <a:avLst>
                <a:gd name="adj" fmla="val 602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9"/>
            <p:cNvSpPr/>
            <p:nvPr/>
          </p:nvSpPr>
          <p:spPr>
            <a:xfrm rot="5400000" flipH="1">
              <a:off x="4198995" y="2497400"/>
              <a:ext cx="148500" cy="141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9"/>
            <p:cNvSpPr/>
            <p:nvPr/>
          </p:nvSpPr>
          <p:spPr>
            <a:xfrm rot="5400000" flipH="1">
              <a:off x="8290450" y="2531300"/>
              <a:ext cx="77100" cy="73200"/>
            </a:xfrm>
            <a:prstGeom prst="ellipse">
              <a:avLst/>
            </a:prstGeom>
            <a:solidFill>
              <a:srgbClr val="FCF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Thanks là gì? Phân biệt Thanks và Thank trong tiếng 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64" y="1530849"/>
            <a:ext cx="3977960" cy="212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3688" y="1854278"/>
            <a:ext cx="1882247" cy="1055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lý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thuyết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BTVN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7A66A-7B8B-15A6-0AC7-D5BBCA071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231" y="-131885"/>
            <a:ext cx="9378461" cy="52753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7255E-F0C6-02CF-9F3C-76BF02939E64}"/>
              </a:ext>
            </a:extLst>
          </p:cNvPr>
          <p:cNvSpPr/>
          <p:nvPr/>
        </p:nvSpPr>
        <p:spPr>
          <a:xfrm>
            <a:off x="0" y="-17585"/>
            <a:ext cx="9144000" cy="5275385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endParaRPr lang="en-US" sz="4950">
              <a:solidFill>
                <a:prstClr val="black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72584E-D659-0D4A-48C2-FC182CA14CC2}"/>
              </a:ext>
            </a:extLst>
          </p:cNvPr>
          <p:cNvSpPr/>
          <p:nvPr/>
        </p:nvSpPr>
        <p:spPr>
          <a:xfrm>
            <a:off x="3009901" y="4019550"/>
            <a:ext cx="3284219" cy="7200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ne Direction - What Makes You Beautiful (Official 4K Video)">
            <a:hlinkClick r:id="" action="ppaction://media"/>
            <a:extLst>
              <a:ext uri="{FF2B5EF4-FFF2-40B4-BE49-F238E27FC236}">
                <a16:creationId xmlns:a16="http://schemas.microsoft.com/office/drawing/2014/main" id="{A106822B-CAB4-0BD2-42EF-26DA22F1C8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63" end="18710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3209" y="888781"/>
            <a:ext cx="457200" cy="4572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DD6B00-C7AD-6560-8B95-CBE2803CFECD}"/>
              </a:ext>
            </a:extLst>
          </p:cNvPr>
          <p:cNvSpPr/>
          <p:nvPr/>
        </p:nvSpPr>
        <p:spPr>
          <a:xfrm>
            <a:off x="647700" y="1401246"/>
            <a:ext cx="7886700" cy="229866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  <a:buSzPts val="1300"/>
            </a:pP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  <a:buSzPts val="1300"/>
            </a:pP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X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11 proton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12 neutron.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X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  <a:buSzPts val="1300"/>
            </a:pPr>
            <a:endParaRPr lang="en-US" sz="3500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64525-B132-327F-3C24-C298EDD659BF}"/>
              </a:ext>
            </a:extLst>
          </p:cNvPr>
          <p:cNvSpPr/>
          <p:nvPr/>
        </p:nvSpPr>
        <p:spPr>
          <a:xfrm>
            <a:off x="647700" y="326179"/>
            <a:ext cx="7886700" cy="755431"/>
          </a:xfrm>
          <a:prstGeom prst="rect">
            <a:avLst/>
          </a:prstGeom>
          <a:solidFill>
            <a:schemeClr val="accent1">
              <a:lumMod val="50000"/>
              <a:alpha val="68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Palatino Linotype" panose="02040502050505030304" pitchFamily="18" charset="0"/>
              </a:rPr>
              <a:t>CHƠI</a:t>
            </a:r>
            <a:r>
              <a:rPr lang="en-US" sz="3600" b="1">
                <a:solidFill>
                  <a:schemeClr val="bg1"/>
                </a:solidFill>
                <a:latin typeface="Palatino Linotype" panose="02040502050505030304" pitchFamily="18" charset="0"/>
              </a:rPr>
              <a:t>: QUẢ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KỲ</a:t>
            </a:r>
            <a:endParaRPr lang="en-US" sz="3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2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ED807-95CD-5906-9158-CA4D5AFA3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74FF5-B20F-C201-BE73-E35C64C0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1" y="6636"/>
            <a:ext cx="9117359" cy="5130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36FCD-5A29-246E-7396-78583E4D2948}"/>
              </a:ext>
            </a:extLst>
          </p:cNvPr>
          <p:cNvSpPr/>
          <p:nvPr/>
        </p:nvSpPr>
        <p:spPr>
          <a:xfrm>
            <a:off x="0" y="0"/>
            <a:ext cx="9144000" cy="5275385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endParaRPr lang="en-US" sz="4875" dirty="0">
              <a:solidFill>
                <a:srgbClr val="092D6C">
                  <a:lumMod val="50000"/>
                </a:srgb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6" name="One Direction - What Makes You Beautiful (Official 4K Video)">
            <a:hlinkClick r:id="" action="ppaction://media"/>
            <a:extLst>
              <a:ext uri="{FF2B5EF4-FFF2-40B4-BE49-F238E27FC236}">
                <a16:creationId xmlns:a16="http://schemas.microsoft.com/office/drawing/2014/main" id="{662C78EE-446A-6BA4-F2CB-21B472B9A9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21" end="17681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6968" y="797454"/>
            <a:ext cx="457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A9A740-33D6-4B8B-0A59-DEED3378B831}"/>
              </a:ext>
            </a:extLst>
          </p:cNvPr>
          <p:cNvSpPr/>
          <p:nvPr/>
        </p:nvSpPr>
        <p:spPr>
          <a:xfrm>
            <a:off x="2849880" y="4172846"/>
            <a:ext cx="3444240" cy="7063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neutron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28FAAB-0A11-1AA2-D489-9DCA18B4DEDC}"/>
              </a:ext>
            </a:extLst>
          </p:cNvPr>
          <p:cNvSpPr/>
          <p:nvPr/>
        </p:nvSpPr>
        <p:spPr>
          <a:xfrm>
            <a:off x="647700" y="1514743"/>
            <a:ext cx="7886700" cy="22226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Khối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lượng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nguyên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tử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X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bằng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19 amu,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số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electron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nguyên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tử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đó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là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9.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Số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neutron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nguyên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tử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X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là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: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F5D77D-1821-6BDA-5940-DE349CAC7793}"/>
              </a:ext>
            </a:extLst>
          </p:cNvPr>
          <p:cNvSpPr/>
          <p:nvPr/>
        </p:nvSpPr>
        <p:spPr>
          <a:xfrm>
            <a:off x="647700" y="326179"/>
            <a:ext cx="7886700" cy="755431"/>
          </a:xfrm>
          <a:prstGeom prst="rect">
            <a:avLst/>
          </a:prstGeom>
          <a:solidFill>
            <a:schemeClr val="bg2">
              <a:lumMod val="50000"/>
              <a:alpha val="68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Palatino Linotype" panose="02040502050505030304" pitchFamily="18" charset="0"/>
              </a:rPr>
              <a:t>CHƠI</a:t>
            </a:r>
            <a:r>
              <a:rPr lang="en-US" sz="3600" b="1">
                <a:solidFill>
                  <a:schemeClr val="bg1"/>
                </a:solidFill>
                <a:latin typeface="Palatino Linotype" panose="02040502050505030304" pitchFamily="18" charset="0"/>
              </a:rPr>
              <a:t>: QUẢ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KỲ</a:t>
            </a:r>
            <a:endParaRPr lang="en-US" sz="3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8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3DB642-BEF1-6817-4169-9F30EC55D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17623" cy="5128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7255E-F0C6-02CF-9F3C-76BF02939E64}"/>
              </a:ext>
            </a:extLst>
          </p:cNvPr>
          <p:cNvSpPr/>
          <p:nvPr/>
        </p:nvSpPr>
        <p:spPr>
          <a:xfrm>
            <a:off x="11430" y="-3810"/>
            <a:ext cx="9144000" cy="5275385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endParaRPr lang="en-US" sz="3375" b="1" dirty="0">
              <a:solidFill>
                <a:prstClr val="black"/>
              </a:solidFill>
              <a:latin typeface="#9Slide02 Noi dung dai"/>
            </a:endParaRPr>
          </a:p>
        </p:txBody>
      </p:sp>
      <p:pic>
        <p:nvPicPr>
          <p:cNvPr id="3" name="One Direction - What Makes You Beautiful (Official 4K Video)">
            <a:hlinkClick r:id="" action="ppaction://media"/>
            <a:extLst>
              <a:ext uri="{FF2B5EF4-FFF2-40B4-BE49-F238E27FC236}">
                <a16:creationId xmlns:a16="http://schemas.microsoft.com/office/drawing/2014/main" id="{094A71F9-68E6-6BCA-A459-15F4FFE07E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21" end="17681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6968" y="797454"/>
            <a:ext cx="457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254E4C-86A6-BCAF-3A35-A6384142DBAB}"/>
              </a:ext>
            </a:extLst>
          </p:cNvPr>
          <p:cNvSpPr/>
          <p:nvPr/>
        </p:nvSpPr>
        <p:spPr>
          <a:xfrm>
            <a:off x="2840502" y="3909262"/>
            <a:ext cx="3436620" cy="990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3FAF55-123B-3296-64C8-A3C170ABC594}"/>
              </a:ext>
            </a:extLst>
          </p:cNvPr>
          <p:cNvSpPr/>
          <p:nvPr/>
        </p:nvSpPr>
        <p:spPr>
          <a:xfrm>
            <a:off x="769620" y="1454182"/>
            <a:ext cx="7581900" cy="222627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Trong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một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nguyên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tử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có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số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proton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bằng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5,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số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electron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các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vỏ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nguyên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tử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viết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từ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ra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ngoài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lần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lượt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6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là</a:t>
            </a:r>
            <a:r>
              <a:rPr lang="en-US" sz="36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: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440AD-D21E-7E68-1DF8-E800FF4C603D}"/>
              </a:ext>
            </a:extLst>
          </p:cNvPr>
          <p:cNvSpPr/>
          <p:nvPr/>
        </p:nvSpPr>
        <p:spPr>
          <a:xfrm>
            <a:off x="647700" y="326179"/>
            <a:ext cx="7886700" cy="7554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Palatino Linotype" panose="02040502050505030304" pitchFamily="18" charset="0"/>
              </a:rPr>
              <a:t>CHƠI</a:t>
            </a:r>
            <a:r>
              <a:rPr lang="en-US" sz="3600" b="1">
                <a:solidFill>
                  <a:schemeClr val="bg1"/>
                </a:solidFill>
                <a:latin typeface="Palatino Linotype" panose="02040502050505030304" pitchFamily="18" charset="0"/>
              </a:rPr>
              <a:t>: QUẢ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KỲ</a:t>
            </a:r>
            <a:endParaRPr lang="en-US" sz="3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9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838DD-5512-1808-FC33-B6637B341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55430" cy="51499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7255E-F0C6-02CF-9F3C-76BF02939E64}"/>
              </a:ext>
            </a:extLst>
          </p:cNvPr>
          <p:cNvSpPr/>
          <p:nvPr/>
        </p:nvSpPr>
        <p:spPr>
          <a:xfrm>
            <a:off x="11430" y="-3810"/>
            <a:ext cx="9144000" cy="5275385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defRPr/>
            </a:pPr>
            <a:endParaRPr lang="en-US" sz="3375" b="1" dirty="0">
              <a:solidFill>
                <a:prstClr val="black"/>
              </a:solidFill>
              <a:latin typeface="#9Slide02 Noi dung dai"/>
            </a:endParaRPr>
          </a:p>
        </p:txBody>
      </p:sp>
      <p:pic>
        <p:nvPicPr>
          <p:cNvPr id="3" name="One Direction - What Makes You Beautiful (Official 4K Video)">
            <a:hlinkClick r:id="" action="ppaction://media"/>
            <a:extLst>
              <a:ext uri="{FF2B5EF4-FFF2-40B4-BE49-F238E27FC236}">
                <a16:creationId xmlns:a16="http://schemas.microsoft.com/office/drawing/2014/main" id="{094A71F9-68E6-6BCA-A459-15F4FFE07E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21" end="17681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6968" y="797454"/>
            <a:ext cx="457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254E4C-86A6-BCAF-3A35-A6384142DBAB}"/>
              </a:ext>
            </a:extLst>
          </p:cNvPr>
          <p:cNvSpPr/>
          <p:nvPr/>
        </p:nvSpPr>
        <p:spPr>
          <a:xfrm>
            <a:off x="3086100" y="3724852"/>
            <a:ext cx="3131820" cy="990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proton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3FAF55-123B-3296-64C8-A3C170ABC594}"/>
              </a:ext>
            </a:extLst>
          </p:cNvPr>
          <p:cNvSpPr/>
          <p:nvPr/>
        </p:nvSpPr>
        <p:spPr>
          <a:xfrm>
            <a:off x="822960" y="1454182"/>
            <a:ext cx="7299960" cy="191766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carbon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+ 6,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proton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carbon </a:t>
            </a:r>
            <a:r>
              <a:rPr lang="en-US" sz="36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440AD-D21E-7E68-1DF8-E800FF4C603D}"/>
              </a:ext>
            </a:extLst>
          </p:cNvPr>
          <p:cNvSpPr/>
          <p:nvPr/>
        </p:nvSpPr>
        <p:spPr>
          <a:xfrm>
            <a:off x="647700" y="326179"/>
            <a:ext cx="7886700" cy="7554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tabLst>
                <a:tab pos="8665802" algn="l"/>
                <a:tab pos="8744387" algn="l"/>
              </a:tabLst>
              <a:defRPr/>
            </a:pP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Palatino Linotype" panose="02040502050505030304" pitchFamily="18" charset="0"/>
              </a:rPr>
              <a:t>CHƠI</a:t>
            </a:r>
            <a:r>
              <a:rPr lang="en-US" sz="3600" b="1">
                <a:solidFill>
                  <a:schemeClr val="bg1"/>
                </a:solidFill>
                <a:latin typeface="Palatino Linotype" panose="02040502050505030304" pitchFamily="18" charset="0"/>
              </a:rPr>
              <a:t>: QUẢ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KỲ</a:t>
            </a:r>
            <a:endParaRPr lang="en-US" sz="3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7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>
            <a:off x="6964790" y="299162"/>
            <a:ext cx="1351561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"/>
          <p:cNvSpPr txBox="1">
            <a:spLocks noGrp="1"/>
          </p:cNvSpPr>
          <p:nvPr>
            <p:ph type="ctrTitle"/>
          </p:nvPr>
        </p:nvSpPr>
        <p:spPr>
          <a:xfrm rot="-640">
            <a:off x="401874" y="732127"/>
            <a:ext cx="8393978" cy="791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Berlin Sans FB" panose="020E0602020502020306" pitchFamily="34" charset="0"/>
              </a:rPr>
              <a:t>BÀI 3. NGUYÊN TỐ HÓA HỌC</a:t>
            </a:r>
            <a:endParaRPr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02" name="Google Shape;702;p38"/>
          <p:cNvSpPr txBox="1"/>
          <p:nvPr/>
        </p:nvSpPr>
        <p:spPr>
          <a:xfrm>
            <a:off x="7021064" y="237504"/>
            <a:ext cx="123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7th Grade</a:t>
            </a:r>
            <a:endParaRPr dirty="0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026" name="Picture 2" descr="Nguyên tố hóa học là gì? Tổng quan về nguyên tố hóa học bạn cần nh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68" y="1700826"/>
            <a:ext cx="4951408" cy="2587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B2DA7BE-26ED-4518-AF41-A2FDBB2D6D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0"/>
          <p:cNvSpPr/>
          <p:nvPr/>
        </p:nvSpPr>
        <p:spPr>
          <a:xfrm>
            <a:off x="2466753" y="292402"/>
            <a:ext cx="4136530" cy="758508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5" name="Google Shape;715;p40"/>
          <p:cNvSpPr/>
          <p:nvPr/>
        </p:nvSpPr>
        <p:spPr>
          <a:xfrm>
            <a:off x="819969" y="1857771"/>
            <a:ext cx="736762" cy="64912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"/>
          <p:cNvSpPr/>
          <p:nvPr/>
        </p:nvSpPr>
        <p:spPr>
          <a:xfrm>
            <a:off x="819969" y="2747659"/>
            <a:ext cx="786003" cy="64281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 txBox="1">
            <a:spLocks noGrp="1"/>
          </p:cNvSpPr>
          <p:nvPr>
            <p:ph type="title"/>
          </p:nvPr>
        </p:nvSpPr>
        <p:spPr>
          <a:xfrm flipH="1">
            <a:off x="805416" y="1858275"/>
            <a:ext cx="812959" cy="5614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I</a:t>
            </a:r>
            <a:endParaRPr sz="3200" dirty="0"/>
          </a:p>
        </p:txBody>
      </p:sp>
      <p:sp>
        <p:nvSpPr>
          <p:cNvPr id="721" name="Google Shape;721;p40"/>
          <p:cNvSpPr txBox="1">
            <a:spLocks noGrp="1"/>
          </p:cNvSpPr>
          <p:nvPr>
            <p:ph type="subTitle" idx="2"/>
          </p:nvPr>
        </p:nvSpPr>
        <p:spPr>
          <a:xfrm>
            <a:off x="1655183" y="1857771"/>
            <a:ext cx="3728472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Candara" panose="020E0502030303020204" pitchFamily="34" charset="0"/>
              </a:rPr>
              <a:t>NGUYÊN TỐ HÓA HỌC</a:t>
            </a:r>
            <a:endParaRPr sz="2600" dirty="0">
              <a:latin typeface="Candara" panose="020E0502030303020204" pitchFamily="34" charset="0"/>
            </a:endParaRPr>
          </a:p>
        </p:txBody>
      </p:sp>
      <p:sp>
        <p:nvSpPr>
          <p:cNvPr id="722" name="Google Shape;722;p40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ndara" panose="020E0502030303020204" pitchFamily="34" charset="0"/>
                <a:sym typeface="Hammersmith One"/>
              </a:rPr>
              <a:t>NỘI DUNG CHÍNH</a:t>
            </a:r>
            <a:endParaRPr sz="3600" b="1" dirty="0">
              <a:latin typeface="Candara" panose="020E0502030303020204" pitchFamily="34" charset="0"/>
              <a:sym typeface="Hammersmith One"/>
            </a:endParaRPr>
          </a:p>
        </p:txBody>
      </p:sp>
      <p:sp>
        <p:nvSpPr>
          <p:cNvPr id="726" name="Google Shape;726;p40"/>
          <p:cNvSpPr txBox="1">
            <a:spLocks noGrp="1"/>
          </p:cNvSpPr>
          <p:nvPr>
            <p:ph type="title" idx="6"/>
          </p:nvPr>
        </p:nvSpPr>
        <p:spPr>
          <a:xfrm flipH="1">
            <a:off x="793008" y="2735037"/>
            <a:ext cx="812964" cy="733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II</a:t>
            </a:r>
            <a:endParaRPr sz="3200" dirty="0"/>
          </a:p>
        </p:txBody>
      </p:sp>
      <p:sp>
        <p:nvSpPr>
          <p:cNvPr id="731" name="Google Shape;731;p40"/>
          <p:cNvSpPr txBox="1">
            <a:spLocks noGrp="1"/>
          </p:cNvSpPr>
          <p:nvPr>
            <p:ph type="subTitle" idx="14"/>
          </p:nvPr>
        </p:nvSpPr>
        <p:spPr>
          <a:xfrm>
            <a:off x="1735060" y="2748862"/>
            <a:ext cx="3648595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Candara" panose="020E0502030303020204" pitchFamily="34" charset="0"/>
              </a:rPr>
              <a:t>TÊN GỌI VÀ KÍ HIỆU CỦA NGUYÊN TỐ HÓA HỌC</a:t>
            </a:r>
            <a:endParaRPr sz="2600" dirty="0">
              <a:latin typeface="Candara" panose="020E0502030303020204" pitchFamily="34" charset="0"/>
            </a:endParaRPr>
          </a:p>
        </p:txBody>
      </p:sp>
      <p:sp>
        <p:nvSpPr>
          <p:cNvPr id="732" name="Google Shape;732;p40"/>
          <p:cNvSpPr/>
          <p:nvPr/>
        </p:nvSpPr>
        <p:spPr>
          <a:xfrm rot="-1869146">
            <a:off x="1011320" y="2003086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  <p:grpSp>
        <p:nvGrpSpPr>
          <p:cNvPr id="30" name="Google Shape;2287;p73"/>
          <p:cNvGrpSpPr/>
          <p:nvPr/>
        </p:nvGrpSpPr>
        <p:grpSpPr>
          <a:xfrm>
            <a:off x="5794110" y="1857771"/>
            <a:ext cx="2901191" cy="2749902"/>
            <a:chOff x="4660670" y="1832372"/>
            <a:chExt cx="1651541" cy="1811850"/>
          </a:xfrm>
        </p:grpSpPr>
        <p:sp>
          <p:nvSpPr>
            <p:cNvPr id="31" name="Google Shape;2288;p73"/>
            <p:cNvSpPr/>
            <p:nvPr/>
          </p:nvSpPr>
          <p:spPr>
            <a:xfrm>
              <a:off x="5746121" y="1877375"/>
              <a:ext cx="278670" cy="430560"/>
            </a:xfrm>
            <a:custGeom>
              <a:avLst/>
              <a:gdLst/>
              <a:ahLst/>
              <a:cxnLst/>
              <a:rect l="l" t="t" r="r" b="b"/>
              <a:pathLst>
                <a:path w="6836" h="10562" extrusionOk="0">
                  <a:moveTo>
                    <a:pt x="1593" y="0"/>
                  </a:moveTo>
                  <a:cubicBezTo>
                    <a:pt x="573" y="161"/>
                    <a:pt x="268" y="1342"/>
                    <a:pt x="54" y="2792"/>
                  </a:cubicBezTo>
                  <a:cubicBezTo>
                    <a:pt x="0" y="3096"/>
                    <a:pt x="0" y="3400"/>
                    <a:pt x="54" y="3704"/>
                  </a:cubicBezTo>
                  <a:cubicBezTo>
                    <a:pt x="125" y="4116"/>
                    <a:pt x="233" y="4510"/>
                    <a:pt x="376" y="4885"/>
                  </a:cubicBezTo>
                  <a:cubicBezTo>
                    <a:pt x="376" y="4903"/>
                    <a:pt x="376" y="4903"/>
                    <a:pt x="376" y="4903"/>
                  </a:cubicBezTo>
                  <a:cubicBezTo>
                    <a:pt x="626" y="5691"/>
                    <a:pt x="948" y="6568"/>
                    <a:pt x="1718" y="6872"/>
                  </a:cubicBezTo>
                  <a:cubicBezTo>
                    <a:pt x="1934" y="6951"/>
                    <a:pt x="2167" y="6991"/>
                    <a:pt x="2401" y="6991"/>
                  </a:cubicBezTo>
                  <a:cubicBezTo>
                    <a:pt x="2593" y="6991"/>
                    <a:pt x="2785" y="6964"/>
                    <a:pt x="2971" y="6908"/>
                  </a:cubicBezTo>
                  <a:lnTo>
                    <a:pt x="2971" y="6908"/>
                  </a:lnTo>
                  <a:cubicBezTo>
                    <a:pt x="2989" y="7140"/>
                    <a:pt x="2971" y="7355"/>
                    <a:pt x="2953" y="7588"/>
                  </a:cubicBezTo>
                  <a:cubicBezTo>
                    <a:pt x="2935" y="7749"/>
                    <a:pt x="2881" y="7910"/>
                    <a:pt x="2792" y="8053"/>
                  </a:cubicBezTo>
                  <a:cubicBezTo>
                    <a:pt x="2434" y="8590"/>
                    <a:pt x="1450" y="8876"/>
                    <a:pt x="1450" y="8876"/>
                  </a:cubicBezTo>
                  <a:cubicBezTo>
                    <a:pt x="1450" y="8876"/>
                    <a:pt x="1161" y="10562"/>
                    <a:pt x="2696" y="10562"/>
                  </a:cubicBezTo>
                  <a:cubicBezTo>
                    <a:pt x="2828" y="10562"/>
                    <a:pt x="2972" y="10549"/>
                    <a:pt x="3132" y="10522"/>
                  </a:cubicBezTo>
                  <a:cubicBezTo>
                    <a:pt x="4259" y="10326"/>
                    <a:pt x="5386" y="10075"/>
                    <a:pt x="6496" y="9753"/>
                  </a:cubicBezTo>
                  <a:lnTo>
                    <a:pt x="6836" y="9001"/>
                  </a:lnTo>
                  <a:cubicBezTo>
                    <a:pt x="6460" y="8912"/>
                    <a:pt x="6102" y="8733"/>
                    <a:pt x="5798" y="8500"/>
                  </a:cubicBezTo>
                  <a:cubicBezTo>
                    <a:pt x="5619" y="8053"/>
                    <a:pt x="5494" y="7588"/>
                    <a:pt x="5440" y="7104"/>
                  </a:cubicBezTo>
                  <a:cubicBezTo>
                    <a:pt x="5422" y="6943"/>
                    <a:pt x="5440" y="6800"/>
                    <a:pt x="5458" y="6657"/>
                  </a:cubicBezTo>
                  <a:cubicBezTo>
                    <a:pt x="5458" y="6639"/>
                    <a:pt x="5458" y="6639"/>
                    <a:pt x="5458" y="6639"/>
                  </a:cubicBezTo>
                  <a:cubicBezTo>
                    <a:pt x="5494" y="6371"/>
                    <a:pt x="5583" y="6138"/>
                    <a:pt x="5726" y="5923"/>
                  </a:cubicBezTo>
                  <a:cubicBezTo>
                    <a:pt x="5762" y="5798"/>
                    <a:pt x="5780" y="5655"/>
                    <a:pt x="5798" y="5530"/>
                  </a:cubicBezTo>
                  <a:lnTo>
                    <a:pt x="5977" y="3883"/>
                  </a:lnTo>
                  <a:cubicBezTo>
                    <a:pt x="5977" y="3865"/>
                    <a:pt x="5977" y="3865"/>
                    <a:pt x="5977" y="3848"/>
                  </a:cubicBezTo>
                  <a:cubicBezTo>
                    <a:pt x="5977" y="3848"/>
                    <a:pt x="5136" y="3722"/>
                    <a:pt x="3543" y="2863"/>
                  </a:cubicBezTo>
                  <a:cubicBezTo>
                    <a:pt x="1933" y="2004"/>
                    <a:pt x="1593" y="0"/>
                    <a:pt x="15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89;p73"/>
            <p:cNvSpPr/>
            <p:nvPr/>
          </p:nvSpPr>
          <p:spPr>
            <a:xfrm>
              <a:off x="5967141" y="1927229"/>
              <a:ext cx="164161" cy="227387"/>
            </a:xfrm>
            <a:custGeom>
              <a:avLst/>
              <a:gdLst/>
              <a:ahLst/>
              <a:cxnLst/>
              <a:rect l="l" t="t" r="r" b="b"/>
              <a:pathLst>
                <a:path w="4027" h="5578" extrusionOk="0">
                  <a:moveTo>
                    <a:pt x="2740" y="1"/>
                  </a:moveTo>
                  <a:cubicBezTo>
                    <a:pt x="2272" y="1"/>
                    <a:pt x="1843" y="137"/>
                    <a:pt x="1843" y="137"/>
                  </a:cubicBezTo>
                  <a:lnTo>
                    <a:pt x="322" y="3484"/>
                  </a:lnTo>
                  <a:lnTo>
                    <a:pt x="0" y="5577"/>
                  </a:lnTo>
                  <a:cubicBezTo>
                    <a:pt x="0" y="5577"/>
                    <a:pt x="394" y="5112"/>
                    <a:pt x="1521" y="4861"/>
                  </a:cubicBezTo>
                  <a:cubicBezTo>
                    <a:pt x="2667" y="4629"/>
                    <a:pt x="4027" y="2374"/>
                    <a:pt x="3919" y="942"/>
                  </a:cubicBezTo>
                  <a:cubicBezTo>
                    <a:pt x="3862" y="179"/>
                    <a:pt x="3275" y="1"/>
                    <a:pt x="2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90;p73"/>
            <p:cNvSpPr/>
            <p:nvPr/>
          </p:nvSpPr>
          <p:spPr>
            <a:xfrm>
              <a:off x="5967141" y="2014586"/>
              <a:ext cx="224004" cy="180956"/>
            </a:xfrm>
            <a:custGeom>
              <a:avLst/>
              <a:gdLst/>
              <a:ahLst/>
              <a:cxnLst/>
              <a:rect l="l" t="t" r="r" b="b"/>
              <a:pathLst>
                <a:path w="5495" h="4439" extrusionOk="0">
                  <a:moveTo>
                    <a:pt x="2593" y="0"/>
                  </a:moveTo>
                  <a:cubicBezTo>
                    <a:pt x="2144" y="0"/>
                    <a:pt x="1538" y="209"/>
                    <a:pt x="1002" y="1108"/>
                  </a:cubicBezTo>
                  <a:cubicBezTo>
                    <a:pt x="0" y="2772"/>
                    <a:pt x="698" y="3363"/>
                    <a:pt x="698" y="3363"/>
                  </a:cubicBezTo>
                  <a:lnTo>
                    <a:pt x="734" y="3434"/>
                  </a:lnTo>
                  <a:cubicBezTo>
                    <a:pt x="967" y="3971"/>
                    <a:pt x="1468" y="4347"/>
                    <a:pt x="2058" y="4419"/>
                  </a:cubicBezTo>
                  <a:cubicBezTo>
                    <a:pt x="2165" y="4432"/>
                    <a:pt x="2273" y="4438"/>
                    <a:pt x="2380" y="4438"/>
                  </a:cubicBezTo>
                  <a:cubicBezTo>
                    <a:pt x="2848" y="4438"/>
                    <a:pt x="3315" y="4315"/>
                    <a:pt x="3722" y="4096"/>
                  </a:cubicBezTo>
                  <a:cubicBezTo>
                    <a:pt x="4331" y="3828"/>
                    <a:pt x="4832" y="3381"/>
                    <a:pt x="5154" y="2808"/>
                  </a:cubicBezTo>
                  <a:cubicBezTo>
                    <a:pt x="5476" y="2235"/>
                    <a:pt x="5494" y="1519"/>
                    <a:pt x="5172" y="929"/>
                  </a:cubicBezTo>
                  <a:cubicBezTo>
                    <a:pt x="4918" y="514"/>
                    <a:pt x="4433" y="239"/>
                    <a:pt x="3958" y="239"/>
                  </a:cubicBezTo>
                  <a:cubicBezTo>
                    <a:pt x="3798" y="239"/>
                    <a:pt x="3639" y="271"/>
                    <a:pt x="3490" y="338"/>
                  </a:cubicBezTo>
                  <a:lnTo>
                    <a:pt x="3257" y="159"/>
                  </a:lnTo>
                  <a:cubicBezTo>
                    <a:pt x="3257" y="159"/>
                    <a:pt x="2985" y="0"/>
                    <a:pt x="2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91;p73"/>
            <p:cNvSpPr/>
            <p:nvPr/>
          </p:nvSpPr>
          <p:spPr>
            <a:xfrm>
              <a:off x="5979533" y="2102025"/>
              <a:ext cx="7338" cy="16102"/>
            </a:xfrm>
            <a:custGeom>
              <a:avLst/>
              <a:gdLst/>
              <a:ahLst/>
              <a:cxnLst/>
              <a:rect l="l" t="t" r="r" b="b"/>
              <a:pathLst>
                <a:path w="180" h="395" extrusionOk="0">
                  <a:moveTo>
                    <a:pt x="72" y="1"/>
                  </a:moveTo>
                  <a:lnTo>
                    <a:pt x="72" y="1"/>
                  </a:lnTo>
                  <a:cubicBezTo>
                    <a:pt x="54" y="144"/>
                    <a:pt x="36" y="269"/>
                    <a:pt x="0" y="395"/>
                  </a:cubicBezTo>
                  <a:cubicBezTo>
                    <a:pt x="54" y="323"/>
                    <a:pt x="108" y="251"/>
                    <a:pt x="179" y="198"/>
                  </a:cubicBezTo>
                  <a:lnTo>
                    <a:pt x="54" y="19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E58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92;p73"/>
            <p:cNvSpPr/>
            <p:nvPr/>
          </p:nvSpPr>
          <p:spPr>
            <a:xfrm>
              <a:off x="5811017" y="1849167"/>
              <a:ext cx="235662" cy="260937"/>
            </a:xfrm>
            <a:custGeom>
              <a:avLst/>
              <a:gdLst/>
              <a:ahLst/>
              <a:cxnLst/>
              <a:rect l="l" t="t" r="r" b="b"/>
              <a:pathLst>
                <a:path w="5781" h="6401" extrusionOk="0">
                  <a:moveTo>
                    <a:pt x="1878" y="0"/>
                  </a:moveTo>
                  <a:cubicBezTo>
                    <a:pt x="1195" y="0"/>
                    <a:pt x="518" y="215"/>
                    <a:pt x="1" y="656"/>
                  </a:cubicBezTo>
                  <a:cubicBezTo>
                    <a:pt x="1" y="656"/>
                    <a:pt x="359" y="2678"/>
                    <a:pt x="1951" y="3537"/>
                  </a:cubicBezTo>
                  <a:cubicBezTo>
                    <a:pt x="3562" y="4396"/>
                    <a:pt x="4385" y="4522"/>
                    <a:pt x="4385" y="4522"/>
                  </a:cubicBezTo>
                  <a:lnTo>
                    <a:pt x="4188" y="6401"/>
                  </a:lnTo>
                  <a:lnTo>
                    <a:pt x="4296" y="6401"/>
                  </a:lnTo>
                  <a:cubicBezTo>
                    <a:pt x="4313" y="6383"/>
                    <a:pt x="4331" y="6383"/>
                    <a:pt x="4331" y="6365"/>
                  </a:cubicBezTo>
                  <a:cubicBezTo>
                    <a:pt x="4564" y="6150"/>
                    <a:pt x="4868" y="6025"/>
                    <a:pt x="5101" y="5810"/>
                  </a:cubicBezTo>
                  <a:cubicBezTo>
                    <a:pt x="5709" y="5291"/>
                    <a:pt x="5781" y="4343"/>
                    <a:pt x="5602" y="3537"/>
                  </a:cubicBezTo>
                  <a:cubicBezTo>
                    <a:pt x="5351" y="2428"/>
                    <a:pt x="4636" y="1157"/>
                    <a:pt x="3562" y="477"/>
                  </a:cubicBezTo>
                  <a:cubicBezTo>
                    <a:pt x="3063" y="162"/>
                    <a:pt x="2469" y="0"/>
                    <a:pt x="187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93;p73"/>
            <p:cNvSpPr/>
            <p:nvPr/>
          </p:nvSpPr>
          <p:spPr>
            <a:xfrm>
              <a:off x="5770172" y="2095462"/>
              <a:ext cx="55481" cy="18344"/>
            </a:xfrm>
            <a:custGeom>
              <a:avLst/>
              <a:gdLst/>
              <a:ahLst/>
              <a:cxnLst/>
              <a:rect l="l" t="t" r="r" b="b"/>
              <a:pathLst>
                <a:path w="1361" h="450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44" y="1"/>
                    <a:pt x="1" y="448"/>
                    <a:pt x="555" y="448"/>
                  </a:cubicBezTo>
                  <a:cubicBezTo>
                    <a:pt x="572" y="449"/>
                    <a:pt x="588" y="449"/>
                    <a:pt x="604" y="449"/>
                  </a:cubicBezTo>
                  <a:cubicBezTo>
                    <a:pt x="908" y="449"/>
                    <a:pt x="1191" y="291"/>
                    <a:pt x="1361" y="19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94;p73"/>
            <p:cNvSpPr/>
            <p:nvPr/>
          </p:nvSpPr>
          <p:spPr>
            <a:xfrm>
              <a:off x="5770172" y="2086534"/>
              <a:ext cx="58416" cy="10925"/>
            </a:xfrm>
            <a:custGeom>
              <a:avLst/>
              <a:gdLst/>
              <a:ahLst/>
              <a:cxnLst/>
              <a:rect l="l" t="t" r="r" b="b"/>
              <a:pathLst>
                <a:path w="1433" h="268" extrusionOk="0">
                  <a:moveTo>
                    <a:pt x="667" y="1"/>
                  </a:moveTo>
                  <a:cubicBezTo>
                    <a:pt x="548" y="1"/>
                    <a:pt x="412" y="166"/>
                    <a:pt x="412" y="166"/>
                  </a:cubicBezTo>
                  <a:cubicBezTo>
                    <a:pt x="376" y="95"/>
                    <a:pt x="323" y="41"/>
                    <a:pt x="251" y="23"/>
                  </a:cubicBezTo>
                  <a:cubicBezTo>
                    <a:pt x="224" y="9"/>
                    <a:pt x="196" y="3"/>
                    <a:pt x="169" y="3"/>
                  </a:cubicBezTo>
                  <a:cubicBezTo>
                    <a:pt x="125" y="3"/>
                    <a:pt x="81" y="19"/>
                    <a:pt x="36" y="41"/>
                  </a:cubicBezTo>
                  <a:cubicBezTo>
                    <a:pt x="1" y="112"/>
                    <a:pt x="36" y="220"/>
                    <a:pt x="430" y="256"/>
                  </a:cubicBezTo>
                  <a:cubicBezTo>
                    <a:pt x="563" y="263"/>
                    <a:pt x="700" y="267"/>
                    <a:pt x="838" y="267"/>
                  </a:cubicBezTo>
                  <a:cubicBezTo>
                    <a:pt x="1034" y="267"/>
                    <a:pt x="1233" y="259"/>
                    <a:pt x="1432" y="238"/>
                  </a:cubicBezTo>
                  <a:cubicBezTo>
                    <a:pt x="1432" y="238"/>
                    <a:pt x="842" y="41"/>
                    <a:pt x="698" y="5"/>
                  </a:cubicBezTo>
                  <a:cubicBezTo>
                    <a:pt x="688" y="2"/>
                    <a:pt x="677" y="1"/>
                    <a:pt x="6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95;p73"/>
            <p:cNvSpPr/>
            <p:nvPr/>
          </p:nvSpPr>
          <p:spPr>
            <a:xfrm>
              <a:off x="5811017" y="1956824"/>
              <a:ext cx="89765" cy="17610"/>
            </a:xfrm>
            <a:custGeom>
              <a:avLst/>
              <a:gdLst/>
              <a:ahLst/>
              <a:cxnLst/>
              <a:rect l="l" t="t" r="r" b="b"/>
              <a:pathLst>
                <a:path w="2202" h="432" extrusionOk="0">
                  <a:moveTo>
                    <a:pt x="1172" y="0"/>
                  </a:moveTo>
                  <a:cubicBezTo>
                    <a:pt x="1152" y="0"/>
                    <a:pt x="1131" y="1"/>
                    <a:pt x="1110" y="2"/>
                  </a:cubicBezTo>
                  <a:cubicBezTo>
                    <a:pt x="717" y="20"/>
                    <a:pt x="323" y="145"/>
                    <a:pt x="1" y="377"/>
                  </a:cubicBezTo>
                  <a:lnTo>
                    <a:pt x="37" y="413"/>
                  </a:lnTo>
                  <a:lnTo>
                    <a:pt x="949" y="360"/>
                  </a:lnTo>
                  <a:cubicBezTo>
                    <a:pt x="1085" y="348"/>
                    <a:pt x="1219" y="342"/>
                    <a:pt x="1352" y="342"/>
                  </a:cubicBezTo>
                  <a:cubicBezTo>
                    <a:pt x="1639" y="342"/>
                    <a:pt x="1921" y="370"/>
                    <a:pt x="2202" y="431"/>
                  </a:cubicBezTo>
                  <a:cubicBezTo>
                    <a:pt x="1930" y="159"/>
                    <a:pt x="1561" y="0"/>
                    <a:pt x="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96;p73"/>
            <p:cNvSpPr/>
            <p:nvPr/>
          </p:nvSpPr>
          <p:spPr>
            <a:xfrm>
              <a:off x="5746814" y="1957598"/>
              <a:ext cx="38727" cy="17570"/>
            </a:xfrm>
            <a:custGeom>
              <a:avLst/>
              <a:gdLst/>
              <a:ahLst/>
              <a:cxnLst/>
              <a:rect l="l" t="t" r="r" b="b"/>
              <a:pathLst>
                <a:path w="950" h="431" extrusionOk="0">
                  <a:moveTo>
                    <a:pt x="19" y="1"/>
                  </a:moveTo>
                  <a:lnTo>
                    <a:pt x="19" y="197"/>
                  </a:lnTo>
                  <a:cubicBezTo>
                    <a:pt x="1" y="197"/>
                    <a:pt x="1" y="215"/>
                    <a:pt x="19" y="215"/>
                  </a:cubicBezTo>
                  <a:cubicBezTo>
                    <a:pt x="19" y="233"/>
                    <a:pt x="37" y="251"/>
                    <a:pt x="55" y="251"/>
                  </a:cubicBezTo>
                  <a:cubicBezTo>
                    <a:pt x="341" y="251"/>
                    <a:pt x="627" y="305"/>
                    <a:pt x="896" y="430"/>
                  </a:cubicBezTo>
                  <a:lnTo>
                    <a:pt x="949" y="394"/>
                  </a:lnTo>
                  <a:cubicBezTo>
                    <a:pt x="699" y="144"/>
                    <a:pt x="359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97;p73"/>
            <p:cNvSpPr/>
            <p:nvPr/>
          </p:nvSpPr>
          <p:spPr>
            <a:xfrm>
              <a:off x="5813952" y="1995549"/>
              <a:ext cx="68607" cy="25560"/>
            </a:xfrm>
            <a:custGeom>
              <a:avLst/>
              <a:gdLst/>
              <a:ahLst/>
              <a:cxnLst/>
              <a:rect l="l" t="t" r="r" b="b"/>
              <a:pathLst>
                <a:path w="1683" h="627" extrusionOk="0">
                  <a:moveTo>
                    <a:pt x="645" y="0"/>
                  </a:moveTo>
                  <a:cubicBezTo>
                    <a:pt x="501" y="0"/>
                    <a:pt x="358" y="36"/>
                    <a:pt x="215" y="90"/>
                  </a:cubicBezTo>
                  <a:cubicBezTo>
                    <a:pt x="18" y="179"/>
                    <a:pt x="0" y="322"/>
                    <a:pt x="0" y="322"/>
                  </a:cubicBezTo>
                  <a:cubicBezTo>
                    <a:pt x="0" y="322"/>
                    <a:pt x="126" y="626"/>
                    <a:pt x="662" y="626"/>
                  </a:cubicBezTo>
                  <a:cubicBezTo>
                    <a:pt x="1020" y="626"/>
                    <a:pt x="1378" y="501"/>
                    <a:pt x="1682" y="304"/>
                  </a:cubicBezTo>
                  <a:cubicBezTo>
                    <a:pt x="1432" y="125"/>
                    <a:pt x="1163" y="36"/>
                    <a:pt x="877" y="0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98;p73"/>
            <p:cNvSpPr/>
            <p:nvPr/>
          </p:nvSpPr>
          <p:spPr>
            <a:xfrm>
              <a:off x="5749016" y="1994082"/>
              <a:ext cx="32123" cy="21932"/>
            </a:xfrm>
            <a:custGeom>
              <a:avLst/>
              <a:gdLst/>
              <a:ahLst/>
              <a:cxnLst/>
              <a:rect l="l" t="t" r="r" b="b"/>
              <a:pathLst>
                <a:path w="788" h="538" extrusionOk="0">
                  <a:moveTo>
                    <a:pt x="323" y="0"/>
                  </a:moveTo>
                  <a:cubicBezTo>
                    <a:pt x="251" y="0"/>
                    <a:pt x="180" y="18"/>
                    <a:pt x="126" y="54"/>
                  </a:cubicBezTo>
                  <a:cubicBezTo>
                    <a:pt x="72" y="72"/>
                    <a:pt x="19" y="126"/>
                    <a:pt x="1" y="161"/>
                  </a:cubicBezTo>
                  <a:cubicBezTo>
                    <a:pt x="19" y="376"/>
                    <a:pt x="180" y="519"/>
                    <a:pt x="394" y="537"/>
                  </a:cubicBezTo>
                  <a:cubicBezTo>
                    <a:pt x="591" y="537"/>
                    <a:pt x="770" y="394"/>
                    <a:pt x="788" y="179"/>
                  </a:cubicBezTo>
                  <a:cubicBezTo>
                    <a:pt x="716" y="108"/>
                    <a:pt x="609" y="54"/>
                    <a:pt x="520" y="36"/>
                  </a:cubicBezTo>
                  <a:cubicBezTo>
                    <a:pt x="448" y="0"/>
                    <a:pt x="394" y="0"/>
                    <a:pt x="323" y="0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99;p73"/>
            <p:cNvSpPr/>
            <p:nvPr/>
          </p:nvSpPr>
          <p:spPr>
            <a:xfrm>
              <a:off x="5821982" y="1995549"/>
              <a:ext cx="30655" cy="23725"/>
            </a:xfrm>
            <a:custGeom>
              <a:avLst/>
              <a:gdLst/>
              <a:ahLst/>
              <a:cxnLst/>
              <a:rect l="l" t="t" r="r" b="b"/>
              <a:pathLst>
                <a:path w="752" h="582" extrusionOk="0">
                  <a:moveTo>
                    <a:pt x="448" y="0"/>
                  </a:moveTo>
                  <a:cubicBezTo>
                    <a:pt x="304" y="0"/>
                    <a:pt x="161" y="36"/>
                    <a:pt x="18" y="90"/>
                  </a:cubicBezTo>
                  <a:cubicBezTo>
                    <a:pt x="0" y="143"/>
                    <a:pt x="0" y="179"/>
                    <a:pt x="0" y="233"/>
                  </a:cubicBezTo>
                  <a:cubicBezTo>
                    <a:pt x="18" y="465"/>
                    <a:pt x="197" y="582"/>
                    <a:pt x="376" y="582"/>
                  </a:cubicBezTo>
                  <a:cubicBezTo>
                    <a:pt x="555" y="582"/>
                    <a:pt x="734" y="465"/>
                    <a:pt x="752" y="233"/>
                  </a:cubicBezTo>
                  <a:cubicBezTo>
                    <a:pt x="752" y="143"/>
                    <a:pt x="734" y="72"/>
                    <a:pt x="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00;p73"/>
            <p:cNvSpPr/>
            <p:nvPr/>
          </p:nvSpPr>
          <p:spPr>
            <a:xfrm>
              <a:off x="5751217" y="1994082"/>
              <a:ext cx="21932" cy="16102"/>
            </a:xfrm>
            <a:custGeom>
              <a:avLst/>
              <a:gdLst/>
              <a:ahLst/>
              <a:cxnLst/>
              <a:rect l="l" t="t" r="r" b="b"/>
              <a:pathLst>
                <a:path w="538" h="395" extrusionOk="0">
                  <a:moveTo>
                    <a:pt x="269" y="0"/>
                  </a:moveTo>
                  <a:cubicBezTo>
                    <a:pt x="197" y="0"/>
                    <a:pt x="126" y="18"/>
                    <a:pt x="72" y="54"/>
                  </a:cubicBezTo>
                  <a:cubicBezTo>
                    <a:pt x="54" y="90"/>
                    <a:pt x="36" y="144"/>
                    <a:pt x="36" y="179"/>
                  </a:cubicBezTo>
                  <a:cubicBezTo>
                    <a:pt x="0" y="322"/>
                    <a:pt x="135" y="394"/>
                    <a:pt x="269" y="394"/>
                  </a:cubicBezTo>
                  <a:cubicBezTo>
                    <a:pt x="403" y="394"/>
                    <a:pt x="537" y="322"/>
                    <a:pt x="501" y="179"/>
                  </a:cubicBezTo>
                  <a:cubicBezTo>
                    <a:pt x="501" y="126"/>
                    <a:pt x="483" y="72"/>
                    <a:pt x="466" y="36"/>
                  </a:cubicBezTo>
                  <a:cubicBezTo>
                    <a:pt x="394" y="0"/>
                    <a:pt x="340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01;p73"/>
            <p:cNvSpPr/>
            <p:nvPr/>
          </p:nvSpPr>
          <p:spPr>
            <a:xfrm>
              <a:off x="5812484" y="1994082"/>
              <a:ext cx="70809" cy="28495"/>
            </a:xfrm>
            <a:custGeom>
              <a:avLst/>
              <a:gdLst/>
              <a:ahLst/>
              <a:cxnLst/>
              <a:rect l="l" t="t" r="r" b="b"/>
              <a:pathLst>
                <a:path w="1737" h="699" extrusionOk="0">
                  <a:moveTo>
                    <a:pt x="913" y="72"/>
                  </a:moveTo>
                  <a:cubicBezTo>
                    <a:pt x="1164" y="108"/>
                    <a:pt x="1432" y="197"/>
                    <a:pt x="1647" y="340"/>
                  </a:cubicBezTo>
                  <a:cubicBezTo>
                    <a:pt x="1361" y="519"/>
                    <a:pt x="1038" y="627"/>
                    <a:pt x="681" y="627"/>
                  </a:cubicBezTo>
                  <a:cubicBezTo>
                    <a:pt x="233" y="627"/>
                    <a:pt x="90" y="394"/>
                    <a:pt x="72" y="340"/>
                  </a:cubicBezTo>
                  <a:cubicBezTo>
                    <a:pt x="108" y="251"/>
                    <a:pt x="179" y="197"/>
                    <a:pt x="269" y="161"/>
                  </a:cubicBezTo>
                  <a:cubicBezTo>
                    <a:pt x="412" y="108"/>
                    <a:pt x="537" y="72"/>
                    <a:pt x="681" y="72"/>
                  </a:cubicBezTo>
                  <a:close/>
                  <a:moveTo>
                    <a:pt x="681" y="0"/>
                  </a:moveTo>
                  <a:cubicBezTo>
                    <a:pt x="519" y="0"/>
                    <a:pt x="376" y="36"/>
                    <a:pt x="233" y="90"/>
                  </a:cubicBezTo>
                  <a:cubicBezTo>
                    <a:pt x="36" y="197"/>
                    <a:pt x="1" y="340"/>
                    <a:pt x="1" y="340"/>
                  </a:cubicBezTo>
                  <a:cubicBezTo>
                    <a:pt x="1" y="340"/>
                    <a:pt x="1" y="358"/>
                    <a:pt x="1" y="358"/>
                  </a:cubicBezTo>
                  <a:cubicBezTo>
                    <a:pt x="1" y="376"/>
                    <a:pt x="144" y="698"/>
                    <a:pt x="698" y="698"/>
                  </a:cubicBezTo>
                  <a:cubicBezTo>
                    <a:pt x="1074" y="698"/>
                    <a:pt x="1432" y="573"/>
                    <a:pt x="1736" y="358"/>
                  </a:cubicBezTo>
                  <a:cubicBezTo>
                    <a:pt x="1736" y="340"/>
                    <a:pt x="1736" y="340"/>
                    <a:pt x="1736" y="322"/>
                  </a:cubicBezTo>
                  <a:cubicBezTo>
                    <a:pt x="1736" y="322"/>
                    <a:pt x="1736" y="305"/>
                    <a:pt x="1736" y="305"/>
                  </a:cubicBezTo>
                  <a:cubicBezTo>
                    <a:pt x="1486" y="144"/>
                    <a:pt x="1199" y="36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02;p73"/>
            <p:cNvSpPr/>
            <p:nvPr/>
          </p:nvSpPr>
          <p:spPr>
            <a:xfrm>
              <a:off x="5747548" y="1993063"/>
              <a:ext cx="34324" cy="24377"/>
            </a:xfrm>
            <a:custGeom>
              <a:avLst/>
              <a:gdLst/>
              <a:ahLst/>
              <a:cxnLst/>
              <a:rect l="l" t="t" r="r" b="b"/>
              <a:pathLst>
                <a:path w="842" h="598" extrusionOk="0">
                  <a:moveTo>
                    <a:pt x="359" y="61"/>
                  </a:moveTo>
                  <a:cubicBezTo>
                    <a:pt x="430" y="61"/>
                    <a:pt x="484" y="61"/>
                    <a:pt x="538" y="97"/>
                  </a:cubicBezTo>
                  <a:cubicBezTo>
                    <a:pt x="627" y="115"/>
                    <a:pt x="717" y="169"/>
                    <a:pt x="788" y="222"/>
                  </a:cubicBezTo>
                  <a:cubicBezTo>
                    <a:pt x="771" y="391"/>
                    <a:pt x="627" y="528"/>
                    <a:pt x="461" y="528"/>
                  </a:cubicBezTo>
                  <a:cubicBezTo>
                    <a:pt x="451" y="528"/>
                    <a:pt x="440" y="527"/>
                    <a:pt x="430" y="526"/>
                  </a:cubicBezTo>
                  <a:cubicBezTo>
                    <a:pt x="251" y="509"/>
                    <a:pt x="90" y="383"/>
                    <a:pt x="72" y="204"/>
                  </a:cubicBezTo>
                  <a:cubicBezTo>
                    <a:pt x="90" y="169"/>
                    <a:pt x="126" y="133"/>
                    <a:pt x="180" y="115"/>
                  </a:cubicBezTo>
                  <a:cubicBezTo>
                    <a:pt x="233" y="79"/>
                    <a:pt x="305" y="61"/>
                    <a:pt x="359" y="61"/>
                  </a:cubicBezTo>
                  <a:close/>
                  <a:moveTo>
                    <a:pt x="422" y="0"/>
                  </a:moveTo>
                  <a:cubicBezTo>
                    <a:pt x="401" y="0"/>
                    <a:pt x="380" y="2"/>
                    <a:pt x="359" y="7"/>
                  </a:cubicBezTo>
                  <a:cubicBezTo>
                    <a:pt x="287" y="7"/>
                    <a:pt x="216" y="25"/>
                    <a:pt x="144" y="61"/>
                  </a:cubicBezTo>
                  <a:cubicBezTo>
                    <a:pt x="72" y="79"/>
                    <a:pt x="37" y="133"/>
                    <a:pt x="1" y="186"/>
                  </a:cubicBezTo>
                  <a:cubicBezTo>
                    <a:pt x="1" y="186"/>
                    <a:pt x="1" y="186"/>
                    <a:pt x="1" y="204"/>
                  </a:cubicBezTo>
                  <a:cubicBezTo>
                    <a:pt x="19" y="419"/>
                    <a:pt x="198" y="580"/>
                    <a:pt x="430" y="598"/>
                  </a:cubicBezTo>
                  <a:lnTo>
                    <a:pt x="466" y="598"/>
                  </a:lnTo>
                  <a:cubicBezTo>
                    <a:pt x="824" y="598"/>
                    <a:pt x="842" y="222"/>
                    <a:pt x="842" y="222"/>
                  </a:cubicBezTo>
                  <a:cubicBezTo>
                    <a:pt x="842" y="204"/>
                    <a:pt x="842" y="186"/>
                    <a:pt x="842" y="186"/>
                  </a:cubicBezTo>
                  <a:cubicBezTo>
                    <a:pt x="770" y="115"/>
                    <a:pt x="663" y="61"/>
                    <a:pt x="573" y="25"/>
                  </a:cubicBezTo>
                  <a:cubicBezTo>
                    <a:pt x="523" y="13"/>
                    <a:pt x="472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03;p73"/>
            <p:cNvSpPr/>
            <p:nvPr/>
          </p:nvSpPr>
          <p:spPr>
            <a:xfrm>
              <a:off x="5810283" y="1983687"/>
              <a:ext cx="74478" cy="21361"/>
            </a:xfrm>
            <a:custGeom>
              <a:avLst/>
              <a:gdLst/>
              <a:ahLst/>
              <a:cxnLst/>
              <a:rect l="l" t="t" r="r" b="b"/>
              <a:pathLst>
                <a:path w="1827" h="524" extrusionOk="0">
                  <a:moveTo>
                    <a:pt x="770" y="1"/>
                  </a:moveTo>
                  <a:cubicBezTo>
                    <a:pt x="741" y="1"/>
                    <a:pt x="711" y="2"/>
                    <a:pt x="681" y="5"/>
                  </a:cubicBezTo>
                  <a:cubicBezTo>
                    <a:pt x="180" y="41"/>
                    <a:pt x="55" y="327"/>
                    <a:pt x="19" y="434"/>
                  </a:cubicBezTo>
                  <a:lnTo>
                    <a:pt x="19" y="452"/>
                  </a:lnTo>
                  <a:cubicBezTo>
                    <a:pt x="1" y="470"/>
                    <a:pt x="1" y="488"/>
                    <a:pt x="19" y="506"/>
                  </a:cubicBezTo>
                  <a:lnTo>
                    <a:pt x="55" y="506"/>
                  </a:lnTo>
                  <a:cubicBezTo>
                    <a:pt x="72" y="488"/>
                    <a:pt x="72" y="470"/>
                    <a:pt x="90" y="452"/>
                  </a:cubicBezTo>
                  <a:cubicBezTo>
                    <a:pt x="175" y="214"/>
                    <a:pt x="405" y="57"/>
                    <a:pt x="658" y="57"/>
                  </a:cubicBezTo>
                  <a:cubicBezTo>
                    <a:pt x="672" y="57"/>
                    <a:pt x="685" y="58"/>
                    <a:pt x="699" y="59"/>
                  </a:cubicBezTo>
                  <a:cubicBezTo>
                    <a:pt x="725" y="56"/>
                    <a:pt x="751" y="55"/>
                    <a:pt x="778" y="55"/>
                  </a:cubicBezTo>
                  <a:cubicBezTo>
                    <a:pt x="1285" y="55"/>
                    <a:pt x="1755" y="524"/>
                    <a:pt x="1755" y="524"/>
                  </a:cubicBezTo>
                  <a:lnTo>
                    <a:pt x="1808" y="524"/>
                  </a:lnTo>
                  <a:cubicBezTo>
                    <a:pt x="1826" y="506"/>
                    <a:pt x="1826" y="488"/>
                    <a:pt x="1808" y="470"/>
                  </a:cubicBezTo>
                  <a:cubicBezTo>
                    <a:pt x="1791" y="453"/>
                    <a:pt x="1323" y="1"/>
                    <a:pt x="7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04;p73"/>
            <p:cNvSpPr/>
            <p:nvPr/>
          </p:nvSpPr>
          <p:spPr>
            <a:xfrm>
              <a:off x="5746814" y="1982424"/>
              <a:ext cx="36525" cy="16061"/>
            </a:xfrm>
            <a:custGeom>
              <a:avLst/>
              <a:gdLst/>
              <a:ahLst/>
              <a:cxnLst/>
              <a:rect l="l" t="t" r="r" b="b"/>
              <a:pathLst>
                <a:path w="896" h="394" extrusionOk="0">
                  <a:moveTo>
                    <a:pt x="395" y="0"/>
                  </a:moveTo>
                  <a:cubicBezTo>
                    <a:pt x="1" y="0"/>
                    <a:pt x="1" y="268"/>
                    <a:pt x="1" y="268"/>
                  </a:cubicBezTo>
                  <a:cubicBezTo>
                    <a:pt x="1" y="286"/>
                    <a:pt x="19" y="304"/>
                    <a:pt x="37" y="304"/>
                  </a:cubicBezTo>
                  <a:cubicBezTo>
                    <a:pt x="55" y="304"/>
                    <a:pt x="73" y="286"/>
                    <a:pt x="55" y="268"/>
                  </a:cubicBezTo>
                  <a:cubicBezTo>
                    <a:pt x="55" y="268"/>
                    <a:pt x="73" y="54"/>
                    <a:pt x="395" y="54"/>
                  </a:cubicBezTo>
                  <a:cubicBezTo>
                    <a:pt x="591" y="54"/>
                    <a:pt x="770" y="179"/>
                    <a:pt x="842" y="376"/>
                  </a:cubicBezTo>
                  <a:cubicBezTo>
                    <a:pt x="842" y="376"/>
                    <a:pt x="860" y="394"/>
                    <a:pt x="878" y="394"/>
                  </a:cubicBezTo>
                  <a:cubicBezTo>
                    <a:pt x="896" y="394"/>
                    <a:pt x="896" y="376"/>
                    <a:pt x="896" y="358"/>
                  </a:cubicBezTo>
                  <a:cubicBezTo>
                    <a:pt x="806" y="143"/>
                    <a:pt x="609" y="0"/>
                    <a:pt x="39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05;p73"/>
            <p:cNvSpPr/>
            <p:nvPr/>
          </p:nvSpPr>
          <p:spPr>
            <a:xfrm>
              <a:off x="5773841" y="2093994"/>
              <a:ext cx="56174" cy="5177"/>
            </a:xfrm>
            <a:custGeom>
              <a:avLst/>
              <a:gdLst/>
              <a:ahLst/>
              <a:cxnLst/>
              <a:rect l="l" t="t" r="r" b="b"/>
              <a:pathLst>
                <a:path w="1378" h="127" extrusionOk="0">
                  <a:moveTo>
                    <a:pt x="18" y="1"/>
                  </a:moveTo>
                  <a:cubicBezTo>
                    <a:pt x="0" y="19"/>
                    <a:pt x="0" y="37"/>
                    <a:pt x="18" y="55"/>
                  </a:cubicBezTo>
                  <a:cubicBezTo>
                    <a:pt x="36" y="73"/>
                    <a:pt x="251" y="126"/>
                    <a:pt x="680" y="126"/>
                  </a:cubicBezTo>
                  <a:cubicBezTo>
                    <a:pt x="895" y="126"/>
                    <a:pt x="1110" y="108"/>
                    <a:pt x="1342" y="90"/>
                  </a:cubicBezTo>
                  <a:cubicBezTo>
                    <a:pt x="1360" y="90"/>
                    <a:pt x="1378" y="73"/>
                    <a:pt x="1378" y="55"/>
                  </a:cubicBezTo>
                  <a:cubicBezTo>
                    <a:pt x="1360" y="37"/>
                    <a:pt x="1342" y="19"/>
                    <a:pt x="1324" y="19"/>
                  </a:cubicBezTo>
                  <a:cubicBezTo>
                    <a:pt x="1053" y="48"/>
                    <a:pt x="829" y="58"/>
                    <a:pt x="650" y="58"/>
                  </a:cubicBezTo>
                  <a:cubicBezTo>
                    <a:pt x="274" y="58"/>
                    <a:pt x="90" y="13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06;p73"/>
            <p:cNvSpPr/>
            <p:nvPr/>
          </p:nvSpPr>
          <p:spPr>
            <a:xfrm>
              <a:off x="5948879" y="1993267"/>
              <a:ext cx="52587" cy="76883"/>
            </a:xfrm>
            <a:custGeom>
              <a:avLst/>
              <a:gdLst/>
              <a:ahLst/>
              <a:cxnLst/>
              <a:rect l="l" t="t" r="r" b="b"/>
              <a:pathLst>
                <a:path w="1290" h="1886" extrusionOk="0">
                  <a:moveTo>
                    <a:pt x="678" y="0"/>
                  </a:moveTo>
                  <a:cubicBezTo>
                    <a:pt x="565" y="0"/>
                    <a:pt x="453" y="37"/>
                    <a:pt x="359" y="110"/>
                  </a:cubicBezTo>
                  <a:cubicBezTo>
                    <a:pt x="198" y="217"/>
                    <a:pt x="90" y="396"/>
                    <a:pt x="55" y="575"/>
                  </a:cubicBezTo>
                  <a:lnTo>
                    <a:pt x="1" y="521"/>
                  </a:lnTo>
                  <a:lnTo>
                    <a:pt x="1" y="521"/>
                  </a:lnTo>
                  <a:cubicBezTo>
                    <a:pt x="1" y="861"/>
                    <a:pt x="19" y="1201"/>
                    <a:pt x="72" y="1541"/>
                  </a:cubicBezTo>
                  <a:cubicBezTo>
                    <a:pt x="72" y="1631"/>
                    <a:pt x="108" y="1720"/>
                    <a:pt x="162" y="1792"/>
                  </a:cubicBezTo>
                  <a:cubicBezTo>
                    <a:pt x="236" y="1851"/>
                    <a:pt x="335" y="1886"/>
                    <a:pt x="438" y="1886"/>
                  </a:cubicBezTo>
                  <a:cubicBezTo>
                    <a:pt x="459" y="1886"/>
                    <a:pt x="480" y="1885"/>
                    <a:pt x="502" y="1881"/>
                  </a:cubicBezTo>
                  <a:cubicBezTo>
                    <a:pt x="824" y="1846"/>
                    <a:pt x="1110" y="1613"/>
                    <a:pt x="1218" y="1309"/>
                  </a:cubicBezTo>
                  <a:cubicBezTo>
                    <a:pt x="1271" y="1130"/>
                    <a:pt x="1289" y="933"/>
                    <a:pt x="1271" y="736"/>
                  </a:cubicBezTo>
                  <a:cubicBezTo>
                    <a:pt x="1271" y="468"/>
                    <a:pt x="1146" y="217"/>
                    <a:pt x="914" y="56"/>
                  </a:cubicBezTo>
                  <a:cubicBezTo>
                    <a:pt x="839" y="19"/>
                    <a:pt x="758" y="0"/>
                    <a:pt x="67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07;p73"/>
            <p:cNvSpPr/>
            <p:nvPr/>
          </p:nvSpPr>
          <p:spPr>
            <a:xfrm>
              <a:off x="5703075" y="1832372"/>
              <a:ext cx="436267" cy="316092"/>
            </a:xfrm>
            <a:custGeom>
              <a:avLst/>
              <a:gdLst/>
              <a:ahLst/>
              <a:cxnLst/>
              <a:rect l="l" t="t" r="r" b="b"/>
              <a:pathLst>
                <a:path w="10702" h="7754" extrusionOk="0">
                  <a:moveTo>
                    <a:pt x="5492" y="0"/>
                  </a:moveTo>
                  <a:cubicBezTo>
                    <a:pt x="4714" y="0"/>
                    <a:pt x="3932" y="52"/>
                    <a:pt x="3150" y="156"/>
                  </a:cubicBezTo>
                  <a:cubicBezTo>
                    <a:pt x="2506" y="209"/>
                    <a:pt x="1879" y="388"/>
                    <a:pt x="1289" y="657"/>
                  </a:cubicBezTo>
                  <a:cubicBezTo>
                    <a:pt x="698" y="961"/>
                    <a:pt x="269" y="1498"/>
                    <a:pt x="108" y="2142"/>
                  </a:cubicBezTo>
                  <a:cubicBezTo>
                    <a:pt x="0" y="2768"/>
                    <a:pt x="304" y="3574"/>
                    <a:pt x="931" y="3735"/>
                  </a:cubicBezTo>
                  <a:cubicBezTo>
                    <a:pt x="1002" y="3753"/>
                    <a:pt x="1074" y="3806"/>
                    <a:pt x="1110" y="3878"/>
                  </a:cubicBezTo>
                  <a:cubicBezTo>
                    <a:pt x="1324" y="2428"/>
                    <a:pt x="1611" y="1265"/>
                    <a:pt x="2649" y="1086"/>
                  </a:cubicBezTo>
                  <a:cubicBezTo>
                    <a:pt x="2649" y="1086"/>
                    <a:pt x="2702" y="2929"/>
                    <a:pt x="4062" y="3967"/>
                  </a:cubicBezTo>
                  <a:cubicBezTo>
                    <a:pt x="4921" y="4576"/>
                    <a:pt x="5959" y="4934"/>
                    <a:pt x="7033" y="4952"/>
                  </a:cubicBezTo>
                  <a:cubicBezTo>
                    <a:pt x="7033" y="4952"/>
                    <a:pt x="6961" y="4969"/>
                    <a:pt x="6961" y="4987"/>
                  </a:cubicBezTo>
                  <a:cubicBezTo>
                    <a:pt x="6961" y="5524"/>
                    <a:pt x="6926" y="6079"/>
                    <a:pt x="6854" y="6616"/>
                  </a:cubicBezTo>
                  <a:cubicBezTo>
                    <a:pt x="6836" y="6759"/>
                    <a:pt x="6800" y="6884"/>
                    <a:pt x="6782" y="7010"/>
                  </a:cubicBezTo>
                  <a:cubicBezTo>
                    <a:pt x="6729" y="7224"/>
                    <a:pt x="6657" y="7421"/>
                    <a:pt x="6568" y="7600"/>
                  </a:cubicBezTo>
                  <a:cubicBezTo>
                    <a:pt x="6550" y="7636"/>
                    <a:pt x="6514" y="7690"/>
                    <a:pt x="6514" y="7725"/>
                  </a:cubicBezTo>
                  <a:cubicBezTo>
                    <a:pt x="6496" y="7725"/>
                    <a:pt x="6496" y="7743"/>
                    <a:pt x="6514" y="7743"/>
                  </a:cubicBezTo>
                  <a:cubicBezTo>
                    <a:pt x="6514" y="7750"/>
                    <a:pt x="6517" y="7753"/>
                    <a:pt x="6522" y="7753"/>
                  </a:cubicBezTo>
                  <a:cubicBezTo>
                    <a:pt x="6616" y="7753"/>
                    <a:pt x="7463" y="6795"/>
                    <a:pt x="7463" y="6795"/>
                  </a:cubicBezTo>
                  <a:cubicBezTo>
                    <a:pt x="7463" y="6795"/>
                    <a:pt x="10004" y="5023"/>
                    <a:pt x="10326" y="3735"/>
                  </a:cubicBezTo>
                  <a:cubicBezTo>
                    <a:pt x="10702" y="2267"/>
                    <a:pt x="9610" y="710"/>
                    <a:pt x="8143" y="263"/>
                  </a:cubicBezTo>
                  <a:cubicBezTo>
                    <a:pt x="7713" y="138"/>
                    <a:pt x="7248" y="66"/>
                    <a:pt x="6782" y="48"/>
                  </a:cubicBezTo>
                  <a:cubicBezTo>
                    <a:pt x="6354" y="16"/>
                    <a:pt x="5924" y="0"/>
                    <a:pt x="54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08;p73"/>
            <p:cNvSpPr/>
            <p:nvPr/>
          </p:nvSpPr>
          <p:spPr>
            <a:xfrm>
              <a:off x="5749016" y="2027631"/>
              <a:ext cx="31430" cy="48918"/>
            </a:xfrm>
            <a:custGeom>
              <a:avLst/>
              <a:gdLst/>
              <a:ahLst/>
              <a:cxnLst/>
              <a:rect l="l" t="t" r="r" b="b"/>
              <a:pathLst>
                <a:path w="771" h="1200" extrusionOk="0">
                  <a:moveTo>
                    <a:pt x="1" y="1"/>
                  </a:moveTo>
                  <a:cubicBezTo>
                    <a:pt x="72" y="394"/>
                    <a:pt x="180" y="806"/>
                    <a:pt x="323" y="1182"/>
                  </a:cubicBezTo>
                  <a:cubicBezTo>
                    <a:pt x="323" y="1199"/>
                    <a:pt x="323" y="1199"/>
                    <a:pt x="323" y="1199"/>
                  </a:cubicBezTo>
                  <a:cubicBezTo>
                    <a:pt x="484" y="1128"/>
                    <a:pt x="609" y="985"/>
                    <a:pt x="663" y="806"/>
                  </a:cubicBezTo>
                  <a:cubicBezTo>
                    <a:pt x="770" y="448"/>
                    <a:pt x="555" y="72"/>
                    <a:pt x="19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09;p73"/>
            <p:cNvSpPr/>
            <p:nvPr/>
          </p:nvSpPr>
          <p:spPr>
            <a:xfrm>
              <a:off x="5759981" y="1978755"/>
              <a:ext cx="30981" cy="91232"/>
            </a:xfrm>
            <a:custGeom>
              <a:avLst/>
              <a:gdLst/>
              <a:ahLst/>
              <a:cxnLst/>
              <a:rect l="l" t="t" r="r" b="b"/>
              <a:pathLst>
                <a:path w="760" h="2238" extrusionOk="0">
                  <a:moveTo>
                    <a:pt x="698" y="1"/>
                  </a:moveTo>
                  <a:lnTo>
                    <a:pt x="556" y="1478"/>
                  </a:lnTo>
                  <a:lnTo>
                    <a:pt x="556" y="1478"/>
                  </a:lnTo>
                  <a:cubicBezTo>
                    <a:pt x="759" y="906"/>
                    <a:pt x="698" y="1"/>
                    <a:pt x="698" y="1"/>
                  </a:cubicBezTo>
                  <a:close/>
                  <a:moveTo>
                    <a:pt x="556" y="1478"/>
                  </a:moveTo>
                  <a:cubicBezTo>
                    <a:pt x="469" y="1723"/>
                    <a:pt x="334" y="1906"/>
                    <a:pt x="125" y="1933"/>
                  </a:cubicBezTo>
                  <a:cubicBezTo>
                    <a:pt x="0" y="1951"/>
                    <a:pt x="161" y="2202"/>
                    <a:pt x="161" y="2202"/>
                  </a:cubicBezTo>
                  <a:cubicBezTo>
                    <a:pt x="199" y="2189"/>
                    <a:pt x="239" y="2183"/>
                    <a:pt x="280" y="2183"/>
                  </a:cubicBezTo>
                  <a:cubicBezTo>
                    <a:pt x="353" y="2183"/>
                    <a:pt x="425" y="2203"/>
                    <a:pt x="483" y="2237"/>
                  </a:cubicBezTo>
                  <a:lnTo>
                    <a:pt x="556" y="14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10;p73"/>
            <p:cNvSpPr/>
            <p:nvPr/>
          </p:nvSpPr>
          <p:spPr>
            <a:xfrm>
              <a:off x="5759247" y="1976390"/>
              <a:ext cx="37218" cy="96532"/>
            </a:xfrm>
            <a:custGeom>
              <a:avLst/>
              <a:gdLst/>
              <a:ahLst/>
              <a:cxnLst/>
              <a:rect l="l" t="t" r="r" b="b"/>
              <a:pathLst>
                <a:path w="913" h="2368" extrusionOk="0">
                  <a:moveTo>
                    <a:pt x="734" y="0"/>
                  </a:moveTo>
                  <a:cubicBezTo>
                    <a:pt x="728" y="0"/>
                    <a:pt x="723" y="2"/>
                    <a:pt x="716" y="5"/>
                  </a:cubicBezTo>
                  <a:cubicBezTo>
                    <a:pt x="680" y="5"/>
                    <a:pt x="644" y="23"/>
                    <a:pt x="644" y="76"/>
                  </a:cubicBezTo>
                  <a:cubicBezTo>
                    <a:pt x="680" y="560"/>
                    <a:pt x="662" y="1848"/>
                    <a:pt x="125" y="1920"/>
                  </a:cubicBezTo>
                  <a:cubicBezTo>
                    <a:pt x="90" y="1920"/>
                    <a:pt x="54" y="1955"/>
                    <a:pt x="36" y="1991"/>
                  </a:cubicBezTo>
                  <a:cubicBezTo>
                    <a:pt x="0" y="2099"/>
                    <a:pt x="90" y="2260"/>
                    <a:pt x="125" y="2295"/>
                  </a:cubicBezTo>
                  <a:cubicBezTo>
                    <a:pt x="139" y="2322"/>
                    <a:pt x="161" y="2338"/>
                    <a:pt x="179" y="2338"/>
                  </a:cubicBezTo>
                  <a:cubicBezTo>
                    <a:pt x="186" y="2338"/>
                    <a:pt x="192" y="2336"/>
                    <a:pt x="197" y="2331"/>
                  </a:cubicBezTo>
                  <a:cubicBezTo>
                    <a:pt x="231" y="2318"/>
                    <a:pt x="268" y="2312"/>
                    <a:pt x="304" y="2312"/>
                  </a:cubicBezTo>
                  <a:cubicBezTo>
                    <a:pt x="363" y="2312"/>
                    <a:pt x="421" y="2327"/>
                    <a:pt x="465" y="2349"/>
                  </a:cubicBezTo>
                  <a:cubicBezTo>
                    <a:pt x="483" y="2367"/>
                    <a:pt x="483" y="2367"/>
                    <a:pt x="501" y="2367"/>
                  </a:cubicBezTo>
                  <a:cubicBezTo>
                    <a:pt x="573" y="2367"/>
                    <a:pt x="609" y="2295"/>
                    <a:pt x="555" y="2242"/>
                  </a:cubicBezTo>
                  <a:cubicBezTo>
                    <a:pt x="478" y="2203"/>
                    <a:pt x="391" y="2174"/>
                    <a:pt x="308" y="2174"/>
                  </a:cubicBezTo>
                  <a:cubicBezTo>
                    <a:pt x="276" y="2174"/>
                    <a:pt x="245" y="2178"/>
                    <a:pt x="215" y="2188"/>
                  </a:cubicBezTo>
                  <a:cubicBezTo>
                    <a:pt x="179" y="2152"/>
                    <a:pt x="161" y="2099"/>
                    <a:pt x="161" y="2045"/>
                  </a:cubicBezTo>
                  <a:cubicBezTo>
                    <a:pt x="913" y="1955"/>
                    <a:pt x="788" y="130"/>
                    <a:pt x="788" y="59"/>
                  </a:cubicBezTo>
                  <a:cubicBezTo>
                    <a:pt x="773" y="29"/>
                    <a:pt x="758" y="0"/>
                    <a:pt x="73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11;p73"/>
            <p:cNvSpPr/>
            <p:nvPr/>
          </p:nvSpPr>
          <p:spPr>
            <a:xfrm>
              <a:off x="5792062" y="2054412"/>
              <a:ext cx="15368" cy="21402"/>
            </a:xfrm>
            <a:custGeom>
              <a:avLst/>
              <a:gdLst/>
              <a:ahLst/>
              <a:cxnLst/>
              <a:rect l="l" t="t" r="r" b="b"/>
              <a:pathLst>
                <a:path w="377" h="525" extrusionOk="0">
                  <a:moveTo>
                    <a:pt x="111" y="1"/>
                  </a:moveTo>
                  <a:cubicBezTo>
                    <a:pt x="98" y="1"/>
                    <a:pt x="85" y="2"/>
                    <a:pt x="72" y="6"/>
                  </a:cubicBezTo>
                  <a:cubicBezTo>
                    <a:pt x="36" y="6"/>
                    <a:pt x="0" y="41"/>
                    <a:pt x="18" y="77"/>
                  </a:cubicBezTo>
                  <a:cubicBezTo>
                    <a:pt x="18" y="113"/>
                    <a:pt x="36" y="131"/>
                    <a:pt x="90" y="131"/>
                  </a:cubicBezTo>
                  <a:cubicBezTo>
                    <a:pt x="126" y="131"/>
                    <a:pt x="161" y="149"/>
                    <a:pt x="197" y="167"/>
                  </a:cubicBezTo>
                  <a:cubicBezTo>
                    <a:pt x="233" y="202"/>
                    <a:pt x="251" y="238"/>
                    <a:pt x="233" y="292"/>
                  </a:cubicBezTo>
                  <a:cubicBezTo>
                    <a:pt x="233" y="381"/>
                    <a:pt x="233" y="381"/>
                    <a:pt x="215" y="381"/>
                  </a:cubicBezTo>
                  <a:lnTo>
                    <a:pt x="197" y="381"/>
                  </a:lnTo>
                  <a:cubicBezTo>
                    <a:pt x="187" y="376"/>
                    <a:pt x="176" y="374"/>
                    <a:pt x="166" y="374"/>
                  </a:cubicBezTo>
                  <a:cubicBezTo>
                    <a:pt x="142" y="374"/>
                    <a:pt x="120" y="387"/>
                    <a:pt x="108" y="399"/>
                  </a:cubicBezTo>
                  <a:cubicBezTo>
                    <a:pt x="90" y="435"/>
                    <a:pt x="90" y="489"/>
                    <a:pt x="126" y="507"/>
                  </a:cubicBezTo>
                  <a:cubicBezTo>
                    <a:pt x="161" y="507"/>
                    <a:pt x="179" y="525"/>
                    <a:pt x="215" y="525"/>
                  </a:cubicBezTo>
                  <a:lnTo>
                    <a:pt x="287" y="525"/>
                  </a:lnTo>
                  <a:cubicBezTo>
                    <a:pt x="340" y="471"/>
                    <a:pt x="376" y="399"/>
                    <a:pt x="376" y="292"/>
                  </a:cubicBezTo>
                  <a:cubicBezTo>
                    <a:pt x="376" y="202"/>
                    <a:pt x="358" y="131"/>
                    <a:pt x="287" y="77"/>
                  </a:cubicBezTo>
                  <a:cubicBezTo>
                    <a:pt x="243" y="33"/>
                    <a:pt x="174" y="1"/>
                    <a:pt x="11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2;p73"/>
            <p:cNvSpPr/>
            <p:nvPr/>
          </p:nvSpPr>
          <p:spPr>
            <a:xfrm>
              <a:off x="5827078" y="2030810"/>
              <a:ext cx="77372" cy="62085"/>
            </a:xfrm>
            <a:custGeom>
              <a:avLst/>
              <a:gdLst/>
              <a:ahLst/>
              <a:cxnLst/>
              <a:rect l="l" t="t" r="r" b="b"/>
              <a:pathLst>
                <a:path w="1898" h="1523" extrusionOk="0">
                  <a:moveTo>
                    <a:pt x="1034" y="1"/>
                  </a:moveTo>
                  <a:cubicBezTo>
                    <a:pt x="616" y="1"/>
                    <a:pt x="216" y="155"/>
                    <a:pt x="108" y="603"/>
                  </a:cubicBezTo>
                  <a:cubicBezTo>
                    <a:pt x="0" y="1050"/>
                    <a:pt x="305" y="1479"/>
                    <a:pt x="770" y="1497"/>
                  </a:cubicBezTo>
                  <a:cubicBezTo>
                    <a:pt x="837" y="1514"/>
                    <a:pt x="905" y="1522"/>
                    <a:pt x="971" y="1522"/>
                  </a:cubicBezTo>
                  <a:cubicBezTo>
                    <a:pt x="1327" y="1522"/>
                    <a:pt x="1651" y="1290"/>
                    <a:pt x="1772" y="943"/>
                  </a:cubicBezTo>
                  <a:cubicBezTo>
                    <a:pt x="1897" y="531"/>
                    <a:pt x="1647" y="101"/>
                    <a:pt x="1235" y="12"/>
                  </a:cubicBezTo>
                  <a:cubicBezTo>
                    <a:pt x="1168" y="5"/>
                    <a:pt x="1101" y="1"/>
                    <a:pt x="103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13;p73"/>
            <p:cNvSpPr/>
            <p:nvPr/>
          </p:nvSpPr>
          <p:spPr>
            <a:xfrm>
              <a:off x="5966408" y="2057714"/>
              <a:ext cx="10966" cy="10803"/>
            </a:xfrm>
            <a:custGeom>
              <a:avLst/>
              <a:gdLst/>
              <a:ahLst/>
              <a:cxnLst/>
              <a:rect l="l" t="t" r="r" b="b"/>
              <a:pathLst>
                <a:path w="269" h="265" extrusionOk="0">
                  <a:moveTo>
                    <a:pt x="99" y="1"/>
                  </a:moveTo>
                  <a:cubicBezTo>
                    <a:pt x="90" y="1"/>
                    <a:pt x="81" y="5"/>
                    <a:pt x="72" y="14"/>
                  </a:cubicBezTo>
                  <a:cubicBezTo>
                    <a:pt x="54" y="14"/>
                    <a:pt x="54" y="14"/>
                    <a:pt x="36" y="32"/>
                  </a:cubicBezTo>
                  <a:cubicBezTo>
                    <a:pt x="18" y="50"/>
                    <a:pt x="18" y="50"/>
                    <a:pt x="0" y="68"/>
                  </a:cubicBezTo>
                  <a:cubicBezTo>
                    <a:pt x="0" y="86"/>
                    <a:pt x="0" y="104"/>
                    <a:pt x="0" y="121"/>
                  </a:cubicBezTo>
                  <a:lnTo>
                    <a:pt x="0" y="157"/>
                  </a:lnTo>
                  <a:cubicBezTo>
                    <a:pt x="18" y="175"/>
                    <a:pt x="18" y="211"/>
                    <a:pt x="36" y="229"/>
                  </a:cubicBezTo>
                  <a:lnTo>
                    <a:pt x="72" y="247"/>
                  </a:lnTo>
                  <a:cubicBezTo>
                    <a:pt x="90" y="247"/>
                    <a:pt x="108" y="265"/>
                    <a:pt x="126" y="265"/>
                  </a:cubicBezTo>
                  <a:lnTo>
                    <a:pt x="197" y="265"/>
                  </a:lnTo>
                  <a:cubicBezTo>
                    <a:pt x="215" y="247"/>
                    <a:pt x="233" y="247"/>
                    <a:pt x="251" y="229"/>
                  </a:cubicBezTo>
                  <a:cubicBezTo>
                    <a:pt x="251" y="211"/>
                    <a:pt x="269" y="211"/>
                    <a:pt x="269" y="193"/>
                  </a:cubicBezTo>
                  <a:cubicBezTo>
                    <a:pt x="269" y="175"/>
                    <a:pt x="269" y="157"/>
                    <a:pt x="269" y="139"/>
                  </a:cubicBezTo>
                  <a:lnTo>
                    <a:pt x="269" y="104"/>
                  </a:lnTo>
                  <a:cubicBezTo>
                    <a:pt x="269" y="86"/>
                    <a:pt x="251" y="68"/>
                    <a:pt x="233" y="50"/>
                  </a:cubicBezTo>
                  <a:lnTo>
                    <a:pt x="215" y="32"/>
                  </a:lnTo>
                  <a:cubicBezTo>
                    <a:pt x="197" y="14"/>
                    <a:pt x="161" y="14"/>
                    <a:pt x="144" y="14"/>
                  </a:cubicBezTo>
                  <a:lnTo>
                    <a:pt x="126" y="14"/>
                  </a:lnTo>
                  <a:cubicBezTo>
                    <a:pt x="117" y="5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14;p73"/>
            <p:cNvSpPr/>
            <p:nvPr/>
          </p:nvSpPr>
          <p:spPr>
            <a:xfrm>
              <a:off x="5930658" y="2064848"/>
              <a:ext cx="62778" cy="121194"/>
            </a:xfrm>
            <a:custGeom>
              <a:avLst/>
              <a:gdLst/>
              <a:ahLst/>
              <a:cxnLst/>
              <a:rect l="l" t="t" r="r" b="b"/>
              <a:pathLst>
                <a:path w="1540" h="2973" extrusionOk="0">
                  <a:moveTo>
                    <a:pt x="1003" y="0"/>
                  </a:moveTo>
                  <a:lnTo>
                    <a:pt x="985" y="72"/>
                  </a:lnTo>
                  <a:cubicBezTo>
                    <a:pt x="788" y="895"/>
                    <a:pt x="466" y="1682"/>
                    <a:pt x="18" y="2416"/>
                  </a:cubicBezTo>
                  <a:cubicBezTo>
                    <a:pt x="1" y="2416"/>
                    <a:pt x="1" y="2434"/>
                    <a:pt x="1" y="2470"/>
                  </a:cubicBezTo>
                  <a:cubicBezTo>
                    <a:pt x="1" y="2488"/>
                    <a:pt x="18" y="2488"/>
                    <a:pt x="36" y="2505"/>
                  </a:cubicBezTo>
                  <a:cubicBezTo>
                    <a:pt x="427" y="2811"/>
                    <a:pt x="931" y="2972"/>
                    <a:pt x="1441" y="2972"/>
                  </a:cubicBezTo>
                  <a:cubicBezTo>
                    <a:pt x="1468" y="2972"/>
                    <a:pt x="1495" y="2972"/>
                    <a:pt x="1522" y="2971"/>
                  </a:cubicBezTo>
                  <a:cubicBezTo>
                    <a:pt x="1540" y="1969"/>
                    <a:pt x="1378" y="949"/>
                    <a:pt x="1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15;p73"/>
            <p:cNvSpPr/>
            <p:nvPr/>
          </p:nvSpPr>
          <p:spPr>
            <a:xfrm>
              <a:off x="5827078" y="1872687"/>
              <a:ext cx="242226" cy="149567"/>
            </a:xfrm>
            <a:custGeom>
              <a:avLst/>
              <a:gdLst/>
              <a:ahLst/>
              <a:cxnLst/>
              <a:rect l="l" t="t" r="r" b="b"/>
              <a:pathLst>
                <a:path w="5942" h="3669" extrusionOk="0">
                  <a:moveTo>
                    <a:pt x="58" y="1"/>
                  </a:moveTo>
                  <a:cubicBezTo>
                    <a:pt x="28" y="1"/>
                    <a:pt x="0" y="19"/>
                    <a:pt x="0" y="61"/>
                  </a:cubicBezTo>
                  <a:lnTo>
                    <a:pt x="18" y="61"/>
                  </a:lnTo>
                  <a:cubicBezTo>
                    <a:pt x="54" y="509"/>
                    <a:pt x="215" y="938"/>
                    <a:pt x="466" y="1296"/>
                  </a:cubicBezTo>
                  <a:cubicBezTo>
                    <a:pt x="716" y="1672"/>
                    <a:pt x="1056" y="1994"/>
                    <a:pt x="1468" y="2227"/>
                  </a:cubicBezTo>
                  <a:cubicBezTo>
                    <a:pt x="1879" y="2477"/>
                    <a:pt x="2327" y="2728"/>
                    <a:pt x="2774" y="2925"/>
                  </a:cubicBezTo>
                  <a:cubicBezTo>
                    <a:pt x="3239" y="3157"/>
                    <a:pt x="3705" y="3336"/>
                    <a:pt x="4188" y="3479"/>
                  </a:cubicBezTo>
                  <a:cubicBezTo>
                    <a:pt x="4619" y="3609"/>
                    <a:pt x="5074" y="3669"/>
                    <a:pt x="5524" y="3669"/>
                  </a:cubicBezTo>
                  <a:cubicBezTo>
                    <a:pt x="5634" y="3669"/>
                    <a:pt x="5743" y="3665"/>
                    <a:pt x="5852" y="3658"/>
                  </a:cubicBezTo>
                  <a:cubicBezTo>
                    <a:pt x="5936" y="3658"/>
                    <a:pt x="5941" y="3532"/>
                    <a:pt x="5867" y="3532"/>
                  </a:cubicBezTo>
                  <a:cubicBezTo>
                    <a:pt x="5862" y="3532"/>
                    <a:pt x="5857" y="3532"/>
                    <a:pt x="5852" y="3533"/>
                  </a:cubicBezTo>
                  <a:cubicBezTo>
                    <a:pt x="5752" y="3541"/>
                    <a:pt x="5652" y="3544"/>
                    <a:pt x="5552" y="3544"/>
                  </a:cubicBezTo>
                  <a:cubicBezTo>
                    <a:pt x="4693" y="3544"/>
                    <a:pt x="3864" y="3278"/>
                    <a:pt x="3078" y="2925"/>
                  </a:cubicBezTo>
                  <a:cubicBezTo>
                    <a:pt x="2649" y="2728"/>
                    <a:pt x="2237" y="2513"/>
                    <a:pt x="1826" y="2280"/>
                  </a:cubicBezTo>
                  <a:cubicBezTo>
                    <a:pt x="1414" y="2084"/>
                    <a:pt x="1038" y="1797"/>
                    <a:pt x="734" y="1457"/>
                  </a:cubicBezTo>
                  <a:cubicBezTo>
                    <a:pt x="412" y="1064"/>
                    <a:pt x="197" y="580"/>
                    <a:pt x="126" y="61"/>
                  </a:cubicBezTo>
                  <a:cubicBezTo>
                    <a:pt x="126" y="24"/>
                    <a:pt x="91" y="1"/>
                    <a:pt x="5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16;p73"/>
            <p:cNvSpPr/>
            <p:nvPr/>
          </p:nvSpPr>
          <p:spPr>
            <a:xfrm>
              <a:off x="5848968" y="1856382"/>
              <a:ext cx="52098" cy="71298"/>
            </a:xfrm>
            <a:custGeom>
              <a:avLst/>
              <a:gdLst/>
              <a:ahLst/>
              <a:cxnLst/>
              <a:rect l="l" t="t" r="r" b="b"/>
              <a:pathLst>
                <a:path w="1278" h="1749" extrusionOk="0">
                  <a:moveTo>
                    <a:pt x="63" y="1"/>
                  </a:moveTo>
                  <a:cubicBezTo>
                    <a:pt x="32" y="1"/>
                    <a:pt x="0" y="23"/>
                    <a:pt x="0" y="68"/>
                  </a:cubicBezTo>
                  <a:cubicBezTo>
                    <a:pt x="18" y="801"/>
                    <a:pt x="591" y="1320"/>
                    <a:pt x="1128" y="1732"/>
                  </a:cubicBezTo>
                  <a:cubicBezTo>
                    <a:pt x="1143" y="1744"/>
                    <a:pt x="1160" y="1749"/>
                    <a:pt x="1175" y="1749"/>
                  </a:cubicBezTo>
                  <a:cubicBezTo>
                    <a:pt x="1231" y="1749"/>
                    <a:pt x="1277" y="1685"/>
                    <a:pt x="1235" y="1643"/>
                  </a:cubicBezTo>
                  <a:cubicBezTo>
                    <a:pt x="716" y="1249"/>
                    <a:pt x="161" y="766"/>
                    <a:pt x="126" y="68"/>
                  </a:cubicBezTo>
                  <a:cubicBezTo>
                    <a:pt x="126" y="23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17;p73"/>
            <p:cNvSpPr/>
            <p:nvPr/>
          </p:nvSpPr>
          <p:spPr>
            <a:xfrm>
              <a:off x="5924013" y="1938684"/>
              <a:ext cx="135095" cy="62004"/>
            </a:xfrm>
            <a:custGeom>
              <a:avLst/>
              <a:gdLst/>
              <a:ahLst/>
              <a:cxnLst/>
              <a:rect l="l" t="t" r="r" b="b"/>
              <a:pathLst>
                <a:path w="3314" h="1521" extrusionOk="0">
                  <a:moveTo>
                    <a:pt x="105" y="1"/>
                  </a:moveTo>
                  <a:cubicBezTo>
                    <a:pt x="54" y="1"/>
                    <a:pt x="0" y="65"/>
                    <a:pt x="56" y="107"/>
                  </a:cubicBezTo>
                  <a:cubicBezTo>
                    <a:pt x="933" y="894"/>
                    <a:pt x="2096" y="1234"/>
                    <a:pt x="3206" y="1520"/>
                  </a:cubicBezTo>
                  <a:cubicBezTo>
                    <a:pt x="3277" y="1520"/>
                    <a:pt x="3313" y="1431"/>
                    <a:pt x="3241" y="1395"/>
                  </a:cubicBezTo>
                  <a:cubicBezTo>
                    <a:pt x="2150" y="1109"/>
                    <a:pt x="1005" y="787"/>
                    <a:pt x="146" y="17"/>
                  </a:cubicBezTo>
                  <a:cubicBezTo>
                    <a:pt x="134" y="6"/>
                    <a:pt x="120" y="1"/>
                    <a:pt x="10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18;p73"/>
            <p:cNvSpPr/>
            <p:nvPr/>
          </p:nvSpPr>
          <p:spPr>
            <a:xfrm>
              <a:off x="5898251" y="1852265"/>
              <a:ext cx="185358" cy="154336"/>
            </a:xfrm>
            <a:custGeom>
              <a:avLst/>
              <a:gdLst/>
              <a:ahLst/>
              <a:cxnLst/>
              <a:rect l="l" t="t" r="r" b="b"/>
              <a:pathLst>
                <a:path w="4547" h="3786" extrusionOk="0">
                  <a:moveTo>
                    <a:pt x="104" y="1"/>
                  </a:moveTo>
                  <a:cubicBezTo>
                    <a:pt x="45" y="1"/>
                    <a:pt x="0" y="87"/>
                    <a:pt x="62" y="133"/>
                  </a:cubicBezTo>
                  <a:lnTo>
                    <a:pt x="2603" y="1797"/>
                  </a:lnTo>
                  <a:cubicBezTo>
                    <a:pt x="3337" y="2280"/>
                    <a:pt x="4196" y="2799"/>
                    <a:pt x="4410" y="3748"/>
                  </a:cubicBezTo>
                  <a:cubicBezTo>
                    <a:pt x="4417" y="3774"/>
                    <a:pt x="4438" y="3786"/>
                    <a:pt x="4461" y="3786"/>
                  </a:cubicBezTo>
                  <a:cubicBezTo>
                    <a:pt x="4501" y="3786"/>
                    <a:pt x="4547" y="3751"/>
                    <a:pt x="4536" y="3694"/>
                  </a:cubicBezTo>
                  <a:cubicBezTo>
                    <a:pt x="4339" y="2799"/>
                    <a:pt x="3533" y="2245"/>
                    <a:pt x="2800" y="1761"/>
                  </a:cubicBezTo>
                  <a:lnTo>
                    <a:pt x="133" y="8"/>
                  </a:lnTo>
                  <a:cubicBezTo>
                    <a:pt x="124" y="3"/>
                    <a:pt x="114" y="1"/>
                    <a:pt x="10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19;p73"/>
            <p:cNvSpPr/>
            <p:nvPr/>
          </p:nvSpPr>
          <p:spPr>
            <a:xfrm>
              <a:off x="5991926" y="1847455"/>
              <a:ext cx="34650" cy="14186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72" y="0"/>
                  </a:moveTo>
                  <a:cubicBezTo>
                    <a:pt x="37" y="0"/>
                    <a:pt x="1" y="36"/>
                    <a:pt x="1" y="72"/>
                  </a:cubicBezTo>
                  <a:cubicBezTo>
                    <a:pt x="1" y="108"/>
                    <a:pt x="37" y="126"/>
                    <a:pt x="72" y="144"/>
                  </a:cubicBezTo>
                  <a:cubicBezTo>
                    <a:pt x="287" y="161"/>
                    <a:pt x="520" y="233"/>
                    <a:pt x="717" y="340"/>
                  </a:cubicBezTo>
                  <a:cubicBezTo>
                    <a:pt x="727" y="345"/>
                    <a:pt x="737" y="348"/>
                    <a:pt x="746" y="348"/>
                  </a:cubicBezTo>
                  <a:cubicBezTo>
                    <a:pt x="805" y="348"/>
                    <a:pt x="850" y="264"/>
                    <a:pt x="788" y="233"/>
                  </a:cubicBezTo>
                  <a:cubicBezTo>
                    <a:pt x="555" y="108"/>
                    <a:pt x="323" y="36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20;p73"/>
            <p:cNvSpPr/>
            <p:nvPr/>
          </p:nvSpPr>
          <p:spPr>
            <a:xfrm>
              <a:off x="6058207" y="1889074"/>
              <a:ext cx="54503" cy="106315"/>
            </a:xfrm>
            <a:custGeom>
              <a:avLst/>
              <a:gdLst/>
              <a:ahLst/>
              <a:cxnLst/>
              <a:rect l="l" t="t" r="r" b="b"/>
              <a:pathLst>
                <a:path w="1337" h="2608" extrusionOk="0">
                  <a:moveTo>
                    <a:pt x="99" y="1"/>
                  </a:moveTo>
                  <a:cubicBezTo>
                    <a:pt x="44" y="1"/>
                    <a:pt x="1" y="65"/>
                    <a:pt x="57" y="107"/>
                  </a:cubicBezTo>
                  <a:cubicBezTo>
                    <a:pt x="397" y="393"/>
                    <a:pt x="665" y="733"/>
                    <a:pt x="844" y="1127"/>
                  </a:cubicBezTo>
                  <a:cubicBezTo>
                    <a:pt x="1041" y="1574"/>
                    <a:pt x="1166" y="2057"/>
                    <a:pt x="1202" y="2541"/>
                  </a:cubicBezTo>
                  <a:cubicBezTo>
                    <a:pt x="1202" y="2585"/>
                    <a:pt x="1238" y="2608"/>
                    <a:pt x="1271" y="2608"/>
                  </a:cubicBezTo>
                  <a:cubicBezTo>
                    <a:pt x="1305" y="2608"/>
                    <a:pt x="1336" y="2585"/>
                    <a:pt x="1327" y="2541"/>
                  </a:cubicBezTo>
                  <a:cubicBezTo>
                    <a:pt x="1292" y="2039"/>
                    <a:pt x="1166" y="1556"/>
                    <a:pt x="987" y="1109"/>
                  </a:cubicBezTo>
                  <a:cubicBezTo>
                    <a:pt x="791" y="679"/>
                    <a:pt x="504" y="304"/>
                    <a:pt x="146" y="17"/>
                  </a:cubicBezTo>
                  <a:cubicBezTo>
                    <a:pt x="131" y="6"/>
                    <a:pt x="114" y="1"/>
                    <a:pt x="9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21;p73"/>
            <p:cNvSpPr/>
            <p:nvPr/>
          </p:nvSpPr>
          <p:spPr>
            <a:xfrm>
              <a:off x="5722764" y="1861070"/>
              <a:ext cx="65999" cy="65142"/>
            </a:xfrm>
            <a:custGeom>
              <a:avLst/>
              <a:gdLst/>
              <a:ahLst/>
              <a:cxnLst/>
              <a:rect l="l" t="t" r="r" b="b"/>
              <a:pathLst>
                <a:path w="1619" h="1598" extrusionOk="0">
                  <a:moveTo>
                    <a:pt x="1531" y="1"/>
                  </a:moveTo>
                  <a:cubicBezTo>
                    <a:pt x="1523" y="1"/>
                    <a:pt x="1513" y="2"/>
                    <a:pt x="1504" y="6"/>
                  </a:cubicBezTo>
                  <a:cubicBezTo>
                    <a:pt x="1128" y="150"/>
                    <a:pt x="770" y="346"/>
                    <a:pt x="448" y="597"/>
                  </a:cubicBezTo>
                  <a:cubicBezTo>
                    <a:pt x="144" y="812"/>
                    <a:pt x="0" y="1188"/>
                    <a:pt x="72" y="1545"/>
                  </a:cubicBezTo>
                  <a:cubicBezTo>
                    <a:pt x="79" y="1582"/>
                    <a:pt x="104" y="1597"/>
                    <a:pt x="130" y="1597"/>
                  </a:cubicBezTo>
                  <a:cubicBezTo>
                    <a:pt x="168" y="1597"/>
                    <a:pt x="208" y="1563"/>
                    <a:pt x="197" y="1510"/>
                  </a:cubicBezTo>
                  <a:cubicBezTo>
                    <a:pt x="161" y="1349"/>
                    <a:pt x="179" y="1188"/>
                    <a:pt x="251" y="1026"/>
                  </a:cubicBezTo>
                  <a:cubicBezTo>
                    <a:pt x="323" y="883"/>
                    <a:pt x="430" y="740"/>
                    <a:pt x="573" y="651"/>
                  </a:cubicBezTo>
                  <a:cubicBezTo>
                    <a:pt x="877" y="436"/>
                    <a:pt x="1199" y="275"/>
                    <a:pt x="1539" y="132"/>
                  </a:cubicBezTo>
                  <a:cubicBezTo>
                    <a:pt x="1619" y="116"/>
                    <a:pt x="1599" y="1"/>
                    <a:pt x="15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22;p73"/>
            <p:cNvSpPr/>
            <p:nvPr/>
          </p:nvSpPr>
          <p:spPr>
            <a:xfrm>
              <a:off x="5738825" y="1901100"/>
              <a:ext cx="19893" cy="41050"/>
            </a:xfrm>
            <a:custGeom>
              <a:avLst/>
              <a:gdLst/>
              <a:ahLst/>
              <a:cxnLst/>
              <a:rect l="l" t="t" r="r" b="b"/>
              <a:pathLst>
                <a:path w="488" h="1007" extrusionOk="0">
                  <a:moveTo>
                    <a:pt x="389" y="0"/>
                  </a:moveTo>
                  <a:cubicBezTo>
                    <a:pt x="372" y="0"/>
                    <a:pt x="354" y="8"/>
                    <a:pt x="340" y="27"/>
                  </a:cubicBezTo>
                  <a:cubicBezTo>
                    <a:pt x="107" y="277"/>
                    <a:pt x="0" y="599"/>
                    <a:pt x="18" y="939"/>
                  </a:cubicBezTo>
                  <a:cubicBezTo>
                    <a:pt x="18" y="984"/>
                    <a:pt x="54" y="1006"/>
                    <a:pt x="90" y="1006"/>
                  </a:cubicBezTo>
                  <a:cubicBezTo>
                    <a:pt x="125" y="1006"/>
                    <a:pt x="161" y="984"/>
                    <a:pt x="161" y="939"/>
                  </a:cubicBezTo>
                  <a:cubicBezTo>
                    <a:pt x="125" y="635"/>
                    <a:pt x="233" y="331"/>
                    <a:pt x="447" y="116"/>
                  </a:cubicBezTo>
                  <a:cubicBezTo>
                    <a:pt x="487" y="63"/>
                    <a:pt x="439" y="0"/>
                    <a:pt x="38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23;p73"/>
            <p:cNvSpPr/>
            <p:nvPr/>
          </p:nvSpPr>
          <p:spPr>
            <a:xfrm>
              <a:off x="5992129" y="2049969"/>
              <a:ext cx="99344" cy="79899"/>
            </a:xfrm>
            <a:custGeom>
              <a:avLst/>
              <a:gdLst/>
              <a:ahLst/>
              <a:cxnLst/>
              <a:rect l="l" t="t" r="r" b="b"/>
              <a:pathLst>
                <a:path w="2437" h="1960" extrusionOk="0">
                  <a:moveTo>
                    <a:pt x="2352" y="1"/>
                  </a:moveTo>
                  <a:cubicBezTo>
                    <a:pt x="2343" y="1"/>
                    <a:pt x="2333" y="3"/>
                    <a:pt x="2322" y="7"/>
                  </a:cubicBezTo>
                  <a:cubicBezTo>
                    <a:pt x="1875" y="204"/>
                    <a:pt x="1678" y="651"/>
                    <a:pt x="1392" y="1009"/>
                  </a:cubicBezTo>
                  <a:cubicBezTo>
                    <a:pt x="1052" y="1421"/>
                    <a:pt x="586" y="1707"/>
                    <a:pt x="67" y="1833"/>
                  </a:cubicBezTo>
                  <a:cubicBezTo>
                    <a:pt x="0" y="1849"/>
                    <a:pt x="27" y="1960"/>
                    <a:pt x="89" y="1960"/>
                  </a:cubicBezTo>
                  <a:cubicBezTo>
                    <a:pt x="94" y="1960"/>
                    <a:pt x="98" y="1959"/>
                    <a:pt x="103" y="1958"/>
                  </a:cubicBezTo>
                  <a:cubicBezTo>
                    <a:pt x="604" y="1833"/>
                    <a:pt x="1052" y="1582"/>
                    <a:pt x="1392" y="1206"/>
                  </a:cubicBezTo>
                  <a:cubicBezTo>
                    <a:pt x="1714" y="866"/>
                    <a:pt x="1910" y="329"/>
                    <a:pt x="2358" y="133"/>
                  </a:cubicBezTo>
                  <a:cubicBezTo>
                    <a:pt x="2436" y="101"/>
                    <a:pt x="2418" y="1"/>
                    <a:pt x="23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24;p73"/>
            <p:cNvSpPr/>
            <p:nvPr/>
          </p:nvSpPr>
          <p:spPr>
            <a:xfrm>
              <a:off x="5994127" y="2077281"/>
              <a:ext cx="49896" cy="25519"/>
            </a:xfrm>
            <a:custGeom>
              <a:avLst/>
              <a:gdLst/>
              <a:ahLst/>
              <a:cxnLst/>
              <a:rect l="l" t="t" r="r" b="b"/>
              <a:pathLst>
                <a:path w="1224" h="626" extrusionOk="0">
                  <a:moveTo>
                    <a:pt x="1122" y="1"/>
                  </a:moveTo>
                  <a:cubicBezTo>
                    <a:pt x="1106" y="1"/>
                    <a:pt x="1090" y="6"/>
                    <a:pt x="1074" y="17"/>
                  </a:cubicBezTo>
                  <a:cubicBezTo>
                    <a:pt x="788" y="268"/>
                    <a:pt x="448" y="447"/>
                    <a:pt x="54" y="500"/>
                  </a:cubicBezTo>
                  <a:cubicBezTo>
                    <a:pt x="18" y="500"/>
                    <a:pt x="0" y="536"/>
                    <a:pt x="18" y="572"/>
                  </a:cubicBezTo>
                  <a:cubicBezTo>
                    <a:pt x="18" y="608"/>
                    <a:pt x="54" y="626"/>
                    <a:pt x="90" y="626"/>
                  </a:cubicBezTo>
                  <a:cubicBezTo>
                    <a:pt x="501" y="554"/>
                    <a:pt x="877" y="375"/>
                    <a:pt x="1181" y="107"/>
                  </a:cubicBezTo>
                  <a:cubicBezTo>
                    <a:pt x="1224" y="65"/>
                    <a:pt x="1178" y="1"/>
                    <a:pt x="112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25;p73"/>
            <p:cNvSpPr/>
            <p:nvPr/>
          </p:nvSpPr>
          <p:spPr>
            <a:xfrm>
              <a:off x="6008190" y="2059426"/>
              <a:ext cx="29758" cy="17203"/>
            </a:xfrm>
            <a:custGeom>
              <a:avLst/>
              <a:gdLst/>
              <a:ahLst/>
              <a:cxnLst/>
              <a:rect l="l" t="t" r="r" b="b"/>
              <a:pathLst>
                <a:path w="730" h="422" extrusionOk="0">
                  <a:moveTo>
                    <a:pt x="650" y="1"/>
                  </a:moveTo>
                  <a:cubicBezTo>
                    <a:pt x="641" y="1"/>
                    <a:pt x="631" y="3"/>
                    <a:pt x="622" y="8"/>
                  </a:cubicBezTo>
                  <a:cubicBezTo>
                    <a:pt x="461" y="133"/>
                    <a:pt x="264" y="223"/>
                    <a:pt x="67" y="294"/>
                  </a:cubicBezTo>
                  <a:cubicBezTo>
                    <a:pt x="0" y="311"/>
                    <a:pt x="11" y="421"/>
                    <a:pt x="86" y="421"/>
                  </a:cubicBezTo>
                  <a:cubicBezTo>
                    <a:pt x="91" y="421"/>
                    <a:pt x="97" y="421"/>
                    <a:pt x="103" y="419"/>
                  </a:cubicBezTo>
                  <a:cubicBezTo>
                    <a:pt x="318" y="348"/>
                    <a:pt x="514" y="258"/>
                    <a:pt x="693" y="133"/>
                  </a:cubicBezTo>
                  <a:cubicBezTo>
                    <a:pt x="711" y="97"/>
                    <a:pt x="729" y="62"/>
                    <a:pt x="711" y="44"/>
                  </a:cubicBezTo>
                  <a:cubicBezTo>
                    <a:pt x="698" y="17"/>
                    <a:pt x="675" y="1"/>
                    <a:pt x="65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26;p73"/>
            <p:cNvSpPr/>
            <p:nvPr/>
          </p:nvSpPr>
          <p:spPr>
            <a:xfrm>
              <a:off x="6117396" y="2038555"/>
              <a:ext cx="52587" cy="107579"/>
            </a:xfrm>
            <a:custGeom>
              <a:avLst/>
              <a:gdLst/>
              <a:ahLst/>
              <a:cxnLst/>
              <a:rect l="l" t="t" r="r" b="b"/>
              <a:pathLst>
                <a:path w="1290" h="2639" extrusionOk="0">
                  <a:moveTo>
                    <a:pt x="90" y="1"/>
                  </a:moveTo>
                  <a:cubicBezTo>
                    <a:pt x="1" y="1"/>
                    <a:pt x="1" y="144"/>
                    <a:pt x="90" y="144"/>
                  </a:cubicBezTo>
                  <a:cubicBezTo>
                    <a:pt x="105" y="143"/>
                    <a:pt x="120" y="143"/>
                    <a:pt x="135" y="143"/>
                  </a:cubicBezTo>
                  <a:cubicBezTo>
                    <a:pt x="389" y="143"/>
                    <a:pt x="637" y="282"/>
                    <a:pt x="806" y="502"/>
                  </a:cubicBezTo>
                  <a:cubicBezTo>
                    <a:pt x="1003" y="699"/>
                    <a:pt x="1128" y="967"/>
                    <a:pt x="1164" y="1254"/>
                  </a:cubicBezTo>
                  <a:cubicBezTo>
                    <a:pt x="1146" y="1504"/>
                    <a:pt x="1056" y="1755"/>
                    <a:pt x="931" y="1987"/>
                  </a:cubicBezTo>
                  <a:cubicBezTo>
                    <a:pt x="860" y="2220"/>
                    <a:pt x="699" y="2399"/>
                    <a:pt x="484" y="2506"/>
                  </a:cubicBezTo>
                  <a:cubicBezTo>
                    <a:pt x="422" y="2553"/>
                    <a:pt x="467" y="2639"/>
                    <a:pt x="526" y="2639"/>
                  </a:cubicBezTo>
                  <a:cubicBezTo>
                    <a:pt x="536" y="2639"/>
                    <a:pt x="546" y="2636"/>
                    <a:pt x="555" y="2632"/>
                  </a:cubicBezTo>
                  <a:cubicBezTo>
                    <a:pt x="788" y="2506"/>
                    <a:pt x="967" y="2292"/>
                    <a:pt x="1074" y="2041"/>
                  </a:cubicBezTo>
                  <a:cubicBezTo>
                    <a:pt x="1218" y="1773"/>
                    <a:pt x="1289" y="1468"/>
                    <a:pt x="1289" y="1164"/>
                  </a:cubicBezTo>
                  <a:cubicBezTo>
                    <a:pt x="1235" y="878"/>
                    <a:pt x="1092" y="591"/>
                    <a:pt x="878" y="377"/>
                  </a:cubicBezTo>
                  <a:cubicBezTo>
                    <a:pt x="699" y="144"/>
                    <a:pt x="394" y="1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27;p73"/>
            <p:cNvSpPr/>
            <p:nvPr/>
          </p:nvSpPr>
          <p:spPr>
            <a:xfrm>
              <a:off x="6104881" y="2062728"/>
              <a:ext cx="25682" cy="62085"/>
            </a:xfrm>
            <a:custGeom>
              <a:avLst/>
              <a:gdLst/>
              <a:ahLst/>
              <a:cxnLst/>
              <a:rect l="l" t="t" r="r" b="b"/>
              <a:pathLst>
                <a:path w="630" h="1523" extrusionOk="0">
                  <a:moveTo>
                    <a:pt x="107" y="0"/>
                  </a:moveTo>
                  <a:cubicBezTo>
                    <a:pt x="55" y="0"/>
                    <a:pt x="1" y="67"/>
                    <a:pt x="57" y="124"/>
                  </a:cubicBezTo>
                  <a:lnTo>
                    <a:pt x="57" y="106"/>
                  </a:lnTo>
                  <a:cubicBezTo>
                    <a:pt x="379" y="464"/>
                    <a:pt x="487" y="983"/>
                    <a:pt x="343" y="1448"/>
                  </a:cubicBezTo>
                  <a:cubicBezTo>
                    <a:pt x="321" y="1492"/>
                    <a:pt x="361" y="1523"/>
                    <a:pt x="403" y="1523"/>
                  </a:cubicBezTo>
                  <a:cubicBezTo>
                    <a:pt x="428" y="1523"/>
                    <a:pt x="455" y="1511"/>
                    <a:pt x="469" y="1484"/>
                  </a:cubicBezTo>
                  <a:cubicBezTo>
                    <a:pt x="630" y="965"/>
                    <a:pt x="505" y="410"/>
                    <a:pt x="147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28;p73"/>
            <p:cNvSpPr/>
            <p:nvPr/>
          </p:nvSpPr>
          <p:spPr>
            <a:xfrm>
              <a:off x="6056536" y="2103003"/>
              <a:ext cx="83527" cy="54503"/>
            </a:xfrm>
            <a:custGeom>
              <a:avLst/>
              <a:gdLst/>
              <a:ahLst/>
              <a:cxnLst/>
              <a:rect l="l" t="t" r="r" b="b"/>
              <a:pathLst>
                <a:path w="2049" h="1337" extrusionOk="0">
                  <a:moveTo>
                    <a:pt x="89" y="1"/>
                  </a:moveTo>
                  <a:cubicBezTo>
                    <a:pt x="47" y="1"/>
                    <a:pt x="1" y="51"/>
                    <a:pt x="26" y="102"/>
                  </a:cubicBezTo>
                  <a:cubicBezTo>
                    <a:pt x="205" y="496"/>
                    <a:pt x="420" y="889"/>
                    <a:pt x="814" y="1122"/>
                  </a:cubicBezTo>
                  <a:cubicBezTo>
                    <a:pt x="1052" y="1265"/>
                    <a:pt x="1315" y="1337"/>
                    <a:pt x="1585" y="1337"/>
                  </a:cubicBezTo>
                  <a:cubicBezTo>
                    <a:pt x="1720" y="1337"/>
                    <a:pt x="1858" y="1319"/>
                    <a:pt x="1995" y="1283"/>
                  </a:cubicBezTo>
                  <a:cubicBezTo>
                    <a:pt x="2048" y="1247"/>
                    <a:pt x="2031" y="1140"/>
                    <a:pt x="1941" y="1140"/>
                  </a:cubicBezTo>
                  <a:cubicBezTo>
                    <a:pt x="1819" y="1176"/>
                    <a:pt x="1694" y="1194"/>
                    <a:pt x="1567" y="1194"/>
                  </a:cubicBezTo>
                  <a:cubicBezTo>
                    <a:pt x="1322" y="1194"/>
                    <a:pt x="1074" y="1127"/>
                    <a:pt x="849" y="997"/>
                  </a:cubicBezTo>
                  <a:cubicBezTo>
                    <a:pt x="527" y="746"/>
                    <a:pt x="277" y="424"/>
                    <a:pt x="134" y="31"/>
                  </a:cubicBezTo>
                  <a:cubicBezTo>
                    <a:pt x="123" y="10"/>
                    <a:pt x="107" y="1"/>
                    <a:pt x="8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29;p73"/>
            <p:cNvSpPr/>
            <p:nvPr/>
          </p:nvSpPr>
          <p:spPr>
            <a:xfrm>
              <a:off x="6038641" y="2123059"/>
              <a:ext cx="69790" cy="47736"/>
            </a:xfrm>
            <a:custGeom>
              <a:avLst/>
              <a:gdLst/>
              <a:ahLst/>
              <a:cxnLst/>
              <a:rect l="l" t="t" r="r" b="b"/>
              <a:pathLst>
                <a:path w="1712" h="1171" extrusionOk="0">
                  <a:moveTo>
                    <a:pt x="82" y="1"/>
                  </a:moveTo>
                  <a:cubicBezTo>
                    <a:pt x="57" y="1"/>
                    <a:pt x="36" y="12"/>
                    <a:pt x="36" y="40"/>
                  </a:cubicBezTo>
                  <a:cubicBezTo>
                    <a:pt x="0" y="236"/>
                    <a:pt x="54" y="433"/>
                    <a:pt x="161" y="612"/>
                  </a:cubicBezTo>
                  <a:cubicBezTo>
                    <a:pt x="233" y="773"/>
                    <a:pt x="358" y="916"/>
                    <a:pt x="483" y="1042"/>
                  </a:cubicBezTo>
                  <a:cubicBezTo>
                    <a:pt x="623" y="1120"/>
                    <a:pt x="777" y="1170"/>
                    <a:pt x="933" y="1170"/>
                  </a:cubicBezTo>
                  <a:cubicBezTo>
                    <a:pt x="956" y="1170"/>
                    <a:pt x="979" y="1169"/>
                    <a:pt x="1002" y="1167"/>
                  </a:cubicBezTo>
                  <a:cubicBezTo>
                    <a:pt x="1217" y="1149"/>
                    <a:pt x="1432" y="1113"/>
                    <a:pt x="1628" y="1060"/>
                  </a:cubicBezTo>
                  <a:cubicBezTo>
                    <a:pt x="1712" y="1043"/>
                    <a:pt x="1686" y="933"/>
                    <a:pt x="1624" y="933"/>
                  </a:cubicBezTo>
                  <a:cubicBezTo>
                    <a:pt x="1620" y="933"/>
                    <a:pt x="1615" y="933"/>
                    <a:pt x="1611" y="934"/>
                  </a:cubicBezTo>
                  <a:cubicBezTo>
                    <a:pt x="1432" y="970"/>
                    <a:pt x="1253" y="1006"/>
                    <a:pt x="1074" y="1024"/>
                  </a:cubicBezTo>
                  <a:cubicBezTo>
                    <a:pt x="1036" y="1028"/>
                    <a:pt x="997" y="1030"/>
                    <a:pt x="957" y="1030"/>
                  </a:cubicBezTo>
                  <a:cubicBezTo>
                    <a:pt x="830" y="1030"/>
                    <a:pt x="700" y="1007"/>
                    <a:pt x="591" y="952"/>
                  </a:cubicBezTo>
                  <a:cubicBezTo>
                    <a:pt x="465" y="845"/>
                    <a:pt x="358" y="720"/>
                    <a:pt x="286" y="576"/>
                  </a:cubicBezTo>
                  <a:cubicBezTo>
                    <a:pt x="197" y="433"/>
                    <a:pt x="143" y="254"/>
                    <a:pt x="161" y="75"/>
                  </a:cubicBezTo>
                  <a:cubicBezTo>
                    <a:pt x="172" y="31"/>
                    <a:pt x="122" y="1"/>
                    <a:pt x="8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30;p73"/>
            <p:cNvSpPr/>
            <p:nvPr/>
          </p:nvSpPr>
          <p:spPr>
            <a:xfrm>
              <a:off x="6088943" y="2094157"/>
              <a:ext cx="8071" cy="16306"/>
            </a:xfrm>
            <a:custGeom>
              <a:avLst/>
              <a:gdLst/>
              <a:ahLst/>
              <a:cxnLst/>
              <a:rect l="l" t="t" r="r" b="b"/>
              <a:pathLst>
                <a:path w="198" h="400" extrusionOk="0">
                  <a:moveTo>
                    <a:pt x="121" y="0"/>
                  </a:moveTo>
                  <a:cubicBezTo>
                    <a:pt x="100" y="0"/>
                    <a:pt x="80" y="10"/>
                    <a:pt x="72" y="33"/>
                  </a:cubicBezTo>
                  <a:cubicBezTo>
                    <a:pt x="19" y="122"/>
                    <a:pt x="1" y="230"/>
                    <a:pt x="19" y="337"/>
                  </a:cubicBezTo>
                  <a:cubicBezTo>
                    <a:pt x="19" y="355"/>
                    <a:pt x="19" y="373"/>
                    <a:pt x="37" y="373"/>
                  </a:cubicBezTo>
                  <a:cubicBezTo>
                    <a:pt x="49" y="391"/>
                    <a:pt x="66" y="399"/>
                    <a:pt x="82" y="399"/>
                  </a:cubicBezTo>
                  <a:cubicBezTo>
                    <a:pt x="114" y="399"/>
                    <a:pt x="144" y="372"/>
                    <a:pt x="144" y="337"/>
                  </a:cubicBezTo>
                  <a:lnTo>
                    <a:pt x="180" y="319"/>
                  </a:lnTo>
                  <a:cubicBezTo>
                    <a:pt x="162" y="301"/>
                    <a:pt x="162" y="283"/>
                    <a:pt x="180" y="248"/>
                  </a:cubicBezTo>
                  <a:cubicBezTo>
                    <a:pt x="162" y="248"/>
                    <a:pt x="162" y="230"/>
                    <a:pt x="180" y="230"/>
                  </a:cubicBezTo>
                  <a:lnTo>
                    <a:pt x="180" y="212"/>
                  </a:lnTo>
                  <a:cubicBezTo>
                    <a:pt x="180" y="194"/>
                    <a:pt x="180" y="158"/>
                    <a:pt x="180" y="140"/>
                  </a:cubicBezTo>
                  <a:lnTo>
                    <a:pt x="180" y="122"/>
                  </a:lnTo>
                  <a:lnTo>
                    <a:pt x="180" y="104"/>
                  </a:lnTo>
                  <a:cubicBezTo>
                    <a:pt x="198" y="86"/>
                    <a:pt x="198" y="69"/>
                    <a:pt x="180" y="51"/>
                  </a:cubicBezTo>
                  <a:cubicBezTo>
                    <a:pt x="180" y="19"/>
                    <a:pt x="150" y="0"/>
                    <a:pt x="12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31;p73"/>
            <p:cNvSpPr/>
            <p:nvPr/>
          </p:nvSpPr>
          <p:spPr>
            <a:xfrm>
              <a:off x="5811017" y="2672759"/>
              <a:ext cx="75904" cy="26049"/>
            </a:xfrm>
            <a:custGeom>
              <a:avLst/>
              <a:gdLst/>
              <a:ahLst/>
              <a:cxnLst/>
              <a:rect l="l" t="t" r="r" b="b"/>
              <a:pathLst>
                <a:path w="1862" h="639" extrusionOk="0">
                  <a:moveTo>
                    <a:pt x="1082" y="0"/>
                  </a:moveTo>
                  <a:cubicBezTo>
                    <a:pt x="983" y="0"/>
                    <a:pt x="884" y="10"/>
                    <a:pt x="788" y="30"/>
                  </a:cubicBezTo>
                  <a:lnTo>
                    <a:pt x="1" y="119"/>
                  </a:lnTo>
                  <a:lnTo>
                    <a:pt x="1379" y="638"/>
                  </a:lnTo>
                  <a:lnTo>
                    <a:pt x="1522" y="620"/>
                  </a:lnTo>
                  <a:lnTo>
                    <a:pt x="1862" y="495"/>
                  </a:lnTo>
                  <a:cubicBezTo>
                    <a:pt x="1844" y="334"/>
                    <a:pt x="1737" y="191"/>
                    <a:pt x="1593" y="101"/>
                  </a:cubicBezTo>
                  <a:cubicBezTo>
                    <a:pt x="1433" y="32"/>
                    <a:pt x="1257" y="0"/>
                    <a:pt x="1082" y="0"/>
                  </a:cubicBezTo>
                  <a:close/>
                </a:path>
              </a:pathLst>
            </a:custGeom>
            <a:solidFill>
              <a:srgbClr val="773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32;p73"/>
            <p:cNvSpPr/>
            <p:nvPr/>
          </p:nvSpPr>
          <p:spPr>
            <a:xfrm>
              <a:off x="5537494" y="2229697"/>
              <a:ext cx="314420" cy="469124"/>
            </a:xfrm>
            <a:custGeom>
              <a:avLst/>
              <a:gdLst/>
              <a:ahLst/>
              <a:cxnLst/>
              <a:rect l="l" t="t" r="r" b="b"/>
              <a:pathLst>
                <a:path w="7713" h="11508" extrusionOk="0">
                  <a:moveTo>
                    <a:pt x="5476" y="0"/>
                  </a:moveTo>
                  <a:lnTo>
                    <a:pt x="3883" y="555"/>
                  </a:lnTo>
                  <a:lnTo>
                    <a:pt x="2720" y="967"/>
                  </a:lnTo>
                  <a:lnTo>
                    <a:pt x="2434" y="1074"/>
                  </a:lnTo>
                  <a:cubicBezTo>
                    <a:pt x="2398" y="1128"/>
                    <a:pt x="2362" y="1164"/>
                    <a:pt x="2326" y="1217"/>
                  </a:cubicBezTo>
                  <a:cubicBezTo>
                    <a:pt x="1611" y="2184"/>
                    <a:pt x="752" y="4081"/>
                    <a:pt x="376" y="5118"/>
                  </a:cubicBezTo>
                  <a:cubicBezTo>
                    <a:pt x="0" y="5995"/>
                    <a:pt x="18" y="6980"/>
                    <a:pt x="412" y="7856"/>
                  </a:cubicBezTo>
                  <a:cubicBezTo>
                    <a:pt x="698" y="8680"/>
                    <a:pt x="1074" y="9521"/>
                    <a:pt x="1772" y="10075"/>
                  </a:cubicBezTo>
                  <a:cubicBezTo>
                    <a:pt x="2076" y="10308"/>
                    <a:pt x="2398" y="10505"/>
                    <a:pt x="2756" y="10648"/>
                  </a:cubicBezTo>
                  <a:cubicBezTo>
                    <a:pt x="3221" y="10881"/>
                    <a:pt x="3704" y="11095"/>
                    <a:pt x="4205" y="11274"/>
                  </a:cubicBezTo>
                  <a:cubicBezTo>
                    <a:pt x="4438" y="11346"/>
                    <a:pt x="4653" y="11435"/>
                    <a:pt x="4885" y="11507"/>
                  </a:cubicBezTo>
                  <a:lnTo>
                    <a:pt x="5351" y="10809"/>
                  </a:lnTo>
                  <a:cubicBezTo>
                    <a:pt x="5440" y="10702"/>
                    <a:pt x="5422" y="10559"/>
                    <a:pt x="5297" y="10487"/>
                  </a:cubicBezTo>
                  <a:cubicBezTo>
                    <a:pt x="4599" y="9771"/>
                    <a:pt x="3830" y="8984"/>
                    <a:pt x="3704" y="7982"/>
                  </a:cubicBezTo>
                  <a:cubicBezTo>
                    <a:pt x="3615" y="7176"/>
                    <a:pt x="3955" y="6371"/>
                    <a:pt x="4420" y="5727"/>
                  </a:cubicBezTo>
                  <a:cubicBezTo>
                    <a:pt x="4921" y="5065"/>
                    <a:pt x="5440" y="4456"/>
                    <a:pt x="6013" y="3866"/>
                  </a:cubicBezTo>
                  <a:cubicBezTo>
                    <a:pt x="6174" y="3687"/>
                    <a:pt x="7140" y="2613"/>
                    <a:pt x="7427" y="2094"/>
                  </a:cubicBezTo>
                  <a:cubicBezTo>
                    <a:pt x="7713" y="1575"/>
                    <a:pt x="5476" y="0"/>
                    <a:pt x="5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33;p73"/>
            <p:cNvSpPr/>
            <p:nvPr/>
          </p:nvSpPr>
          <p:spPr>
            <a:xfrm>
              <a:off x="5538187" y="2284402"/>
              <a:ext cx="170765" cy="404185"/>
            </a:xfrm>
            <a:custGeom>
              <a:avLst/>
              <a:gdLst/>
              <a:ahLst/>
              <a:cxnLst/>
              <a:rect l="l" t="t" r="r" b="b"/>
              <a:pathLst>
                <a:path w="4189" h="9915" extrusionOk="0">
                  <a:moveTo>
                    <a:pt x="2435" y="1"/>
                  </a:moveTo>
                  <a:cubicBezTo>
                    <a:pt x="2345" y="18"/>
                    <a:pt x="2274" y="36"/>
                    <a:pt x="2184" y="54"/>
                  </a:cubicBezTo>
                  <a:cubicBezTo>
                    <a:pt x="1450" y="1235"/>
                    <a:pt x="842" y="2470"/>
                    <a:pt x="377" y="3776"/>
                  </a:cubicBezTo>
                  <a:cubicBezTo>
                    <a:pt x="1" y="4653"/>
                    <a:pt x="1" y="5638"/>
                    <a:pt x="395" y="6514"/>
                  </a:cubicBezTo>
                  <a:cubicBezTo>
                    <a:pt x="699" y="7338"/>
                    <a:pt x="1075" y="8179"/>
                    <a:pt x="1755" y="8733"/>
                  </a:cubicBezTo>
                  <a:cubicBezTo>
                    <a:pt x="2059" y="8966"/>
                    <a:pt x="2399" y="9163"/>
                    <a:pt x="2739" y="9306"/>
                  </a:cubicBezTo>
                  <a:cubicBezTo>
                    <a:pt x="3204" y="9539"/>
                    <a:pt x="3687" y="9736"/>
                    <a:pt x="4188" y="9914"/>
                  </a:cubicBezTo>
                  <a:lnTo>
                    <a:pt x="4099" y="9843"/>
                  </a:lnTo>
                  <a:cubicBezTo>
                    <a:pt x="3401" y="9610"/>
                    <a:pt x="2757" y="9056"/>
                    <a:pt x="2309" y="8537"/>
                  </a:cubicBezTo>
                  <a:cubicBezTo>
                    <a:pt x="1594" y="7749"/>
                    <a:pt x="1289" y="6693"/>
                    <a:pt x="1128" y="5655"/>
                  </a:cubicBezTo>
                  <a:cubicBezTo>
                    <a:pt x="806" y="3401"/>
                    <a:pt x="1916" y="1522"/>
                    <a:pt x="3634" y="180"/>
                  </a:cubicBezTo>
                  <a:cubicBezTo>
                    <a:pt x="3222" y="126"/>
                    <a:pt x="2828" y="54"/>
                    <a:pt x="243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34;p73"/>
            <p:cNvSpPr/>
            <p:nvPr/>
          </p:nvSpPr>
          <p:spPr>
            <a:xfrm>
              <a:off x="5867923" y="2126768"/>
              <a:ext cx="49652" cy="57030"/>
            </a:xfrm>
            <a:custGeom>
              <a:avLst/>
              <a:gdLst/>
              <a:ahLst/>
              <a:cxnLst/>
              <a:rect l="l" t="t" r="r" b="b"/>
              <a:pathLst>
                <a:path w="1218" h="1399" extrusionOk="0">
                  <a:moveTo>
                    <a:pt x="1216" y="1"/>
                  </a:moveTo>
                  <a:cubicBezTo>
                    <a:pt x="1190" y="1"/>
                    <a:pt x="731" y="563"/>
                    <a:pt x="18" y="772"/>
                  </a:cubicBezTo>
                  <a:cubicBezTo>
                    <a:pt x="36" y="986"/>
                    <a:pt x="36" y="1201"/>
                    <a:pt x="1" y="1398"/>
                  </a:cubicBezTo>
                  <a:cubicBezTo>
                    <a:pt x="537" y="1148"/>
                    <a:pt x="1217" y="700"/>
                    <a:pt x="1217" y="2"/>
                  </a:cubicBezTo>
                  <a:cubicBezTo>
                    <a:pt x="1217" y="1"/>
                    <a:pt x="1217" y="1"/>
                    <a:pt x="121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35;p73"/>
            <p:cNvSpPr/>
            <p:nvPr/>
          </p:nvSpPr>
          <p:spPr>
            <a:xfrm>
              <a:off x="5709638" y="2467513"/>
              <a:ext cx="357468" cy="91966"/>
            </a:xfrm>
            <a:custGeom>
              <a:avLst/>
              <a:gdLst/>
              <a:ahLst/>
              <a:cxnLst/>
              <a:rect l="l" t="t" r="r" b="b"/>
              <a:pathLst>
                <a:path w="8769" h="2256" extrusionOk="0">
                  <a:moveTo>
                    <a:pt x="1307" y="0"/>
                  </a:moveTo>
                  <a:cubicBezTo>
                    <a:pt x="895" y="358"/>
                    <a:pt x="519" y="770"/>
                    <a:pt x="197" y="1199"/>
                  </a:cubicBezTo>
                  <a:cubicBezTo>
                    <a:pt x="126" y="1289"/>
                    <a:pt x="72" y="1378"/>
                    <a:pt x="54" y="1486"/>
                  </a:cubicBezTo>
                  <a:cubicBezTo>
                    <a:pt x="0" y="1754"/>
                    <a:pt x="269" y="2005"/>
                    <a:pt x="555" y="2058"/>
                  </a:cubicBezTo>
                  <a:cubicBezTo>
                    <a:pt x="660" y="2065"/>
                    <a:pt x="765" y="2069"/>
                    <a:pt x="869" y="2069"/>
                  </a:cubicBezTo>
                  <a:cubicBezTo>
                    <a:pt x="1051" y="2069"/>
                    <a:pt x="1232" y="2056"/>
                    <a:pt x="1414" y="2022"/>
                  </a:cubicBezTo>
                  <a:cubicBezTo>
                    <a:pt x="1457" y="2020"/>
                    <a:pt x="1499" y="2019"/>
                    <a:pt x="1541" y="2019"/>
                  </a:cubicBezTo>
                  <a:cubicBezTo>
                    <a:pt x="2177" y="2019"/>
                    <a:pt x="2799" y="2255"/>
                    <a:pt x="3436" y="2255"/>
                  </a:cubicBezTo>
                  <a:cubicBezTo>
                    <a:pt x="4009" y="2255"/>
                    <a:pt x="4581" y="2058"/>
                    <a:pt x="5154" y="2022"/>
                  </a:cubicBezTo>
                  <a:cubicBezTo>
                    <a:pt x="5191" y="2021"/>
                    <a:pt x="5228" y="2020"/>
                    <a:pt x="5265" y="2020"/>
                  </a:cubicBezTo>
                  <a:cubicBezTo>
                    <a:pt x="5709" y="2020"/>
                    <a:pt x="6140" y="2112"/>
                    <a:pt x="6586" y="2112"/>
                  </a:cubicBezTo>
                  <a:cubicBezTo>
                    <a:pt x="7319" y="2094"/>
                    <a:pt x="8071" y="1987"/>
                    <a:pt x="8769" y="1772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rgbClr val="AD8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36;p73"/>
            <p:cNvSpPr/>
            <p:nvPr/>
          </p:nvSpPr>
          <p:spPr>
            <a:xfrm>
              <a:off x="6211519" y="2784085"/>
              <a:ext cx="35058" cy="57682"/>
            </a:xfrm>
            <a:custGeom>
              <a:avLst/>
              <a:gdLst/>
              <a:ahLst/>
              <a:cxnLst/>
              <a:rect l="l" t="t" r="r" b="b"/>
              <a:pathLst>
                <a:path w="860" h="1415" extrusionOk="0">
                  <a:moveTo>
                    <a:pt x="626" y="1"/>
                  </a:moveTo>
                  <a:lnTo>
                    <a:pt x="0" y="54"/>
                  </a:lnTo>
                  <a:cubicBezTo>
                    <a:pt x="0" y="54"/>
                    <a:pt x="226" y="1359"/>
                    <a:pt x="198" y="1413"/>
                  </a:cubicBezTo>
                  <a:lnTo>
                    <a:pt x="198" y="1413"/>
                  </a:lnTo>
                  <a:cubicBezTo>
                    <a:pt x="244" y="1381"/>
                    <a:pt x="859" y="1003"/>
                    <a:pt x="859" y="1003"/>
                  </a:cubicBezTo>
                  <a:lnTo>
                    <a:pt x="626" y="1"/>
                  </a:lnTo>
                  <a:close/>
                  <a:moveTo>
                    <a:pt x="198" y="1413"/>
                  </a:moveTo>
                  <a:cubicBezTo>
                    <a:pt x="196" y="1414"/>
                    <a:pt x="195" y="1415"/>
                    <a:pt x="196" y="1415"/>
                  </a:cubicBezTo>
                  <a:cubicBezTo>
                    <a:pt x="196" y="1415"/>
                    <a:pt x="196" y="1415"/>
                    <a:pt x="197" y="1414"/>
                  </a:cubicBezTo>
                  <a:cubicBezTo>
                    <a:pt x="198" y="1414"/>
                    <a:pt x="198" y="1414"/>
                    <a:pt x="198" y="1413"/>
                  </a:cubicBezTo>
                  <a:close/>
                </a:path>
              </a:pathLst>
            </a:custGeom>
            <a:solidFill>
              <a:srgbClr val="773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37;p73"/>
            <p:cNvSpPr/>
            <p:nvPr/>
          </p:nvSpPr>
          <p:spPr>
            <a:xfrm>
              <a:off x="6175035" y="2843763"/>
              <a:ext cx="49203" cy="127105"/>
            </a:xfrm>
            <a:custGeom>
              <a:avLst/>
              <a:gdLst/>
              <a:ahLst/>
              <a:cxnLst/>
              <a:rect l="l" t="t" r="r" b="b"/>
              <a:pathLst>
                <a:path w="1207" h="3118" extrusionOk="0">
                  <a:moveTo>
                    <a:pt x="912" y="0"/>
                  </a:moveTo>
                  <a:cubicBezTo>
                    <a:pt x="415" y="0"/>
                    <a:pt x="261" y="670"/>
                    <a:pt x="179" y="1060"/>
                  </a:cubicBezTo>
                  <a:cubicBezTo>
                    <a:pt x="54" y="1704"/>
                    <a:pt x="0" y="2348"/>
                    <a:pt x="54" y="3011"/>
                  </a:cubicBezTo>
                  <a:cubicBezTo>
                    <a:pt x="54" y="3082"/>
                    <a:pt x="108" y="3118"/>
                    <a:pt x="161" y="3118"/>
                  </a:cubicBezTo>
                  <a:cubicBezTo>
                    <a:pt x="215" y="3118"/>
                    <a:pt x="269" y="3082"/>
                    <a:pt x="269" y="3011"/>
                  </a:cubicBezTo>
                  <a:cubicBezTo>
                    <a:pt x="233" y="2456"/>
                    <a:pt x="269" y="1919"/>
                    <a:pt x="340" y="1400"/>
                  </a:cubicBezTo>
                  <a:cubicBezTo>
                    <a:pt x="391" y="1081"/>
                    <a:pt x="489" y="225"/>
                    <a:pt x="930" y="225"/>
                  </a:cubicBezTo>
                  <a:cubicBezTo>
                    <a:pt x="958" y="225"/>
                    <a:pt x="989" y="229"/>
                    <a:pt x="1020" y="237"/>
                  </a:cubicBezTo>
                  <a:cubicBezTo>
                    <a:pt x="1031" y="240"/>
                    <a:pt x="1042" y="241"/>
                    <a:pt x="1052" y="241"/>
                  </a:cubicBezTo>
                  <a:cubicBezTo>
                    <a:pt x="1171" y="241"/>
                    <a:pt x="1206" y="54"/>
                    <a:pt x="1074" y="4"/>
                  </a:cubicBezTo>
                  <a:lnTo>
                    <a:pt x="1074" y="4"/>
                  </a:lnTo>
                  <a:lnTo>
                    <a:pt x="1074" y="22"/>
                  </a:lnTo>
                  <a:cubicBezTo>
                    <a:pt x="1016" y="7"/>
                    <a:pt x="962" y="0"/>
                    <a:pt x="912" y="0"/>
                  </a:cubicBezTo>
                  <a:close/>
                </a:path>
              </a:pathLst>
            </a:custGeom>
            <a:solidFill>
              <a:srgbClr val="7F67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38;p73"/>
            <p:cNvSpPr/>
            <p:nvPr/>
          </p:nvSpPr>
          <p:spPr>
            <a:xfrm>
              <a:off x="5950347" y="3555866"/>
              <a:ext cx="89765" cy="77372"/>
            </a:xfrm>
            <a:custGeom>
              <a:avLst/>
              <a:gdLst/>
              <a:ahLst/>
              <a:cxnLst/>
              <a:rect l="l" t="t" r="r" b="b"/>
              <a:pathLst>
                <a:path w="2202" h="1898" extrusionOk="0">
                  <a:moveTo>
                    <a:pt x="1" y="1"/>
                  </a:moveTo>
                  <a:lnTo>
                    <a:pt x="54" y="1862"/>
                  </a:lnTo>
                  <a:lnTo>
                    <a:pt x="2094" y="1898"/>
                  </a:lnTo>
                  <a:cubicBezTo>
                    <a:pt x="2202" y="1898"/>
                    <a:pt x="949" y="1343"/>
                    <a:pt x="949" y="1343"/>
                  </a:cubicBezTo>
                  <a:cubicBezTo>
                    <a:pt x="949" y="1343"/>
                    <a:pt x="860" y="108"/>
                    <a:pt x="985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39;p73"/>
            <p:cNvSpPr/>
            <p:nvPr/>
          </p:nvSpPr>
          <p:spPr>
            <a:xfrm>
              <a:off x="5659295" y="3555866"/>
              <a:ext cx="89765" cy="77372"/>
            </a:xfrm>
            <a:custGeom>
              <a:avLst/>
              <a:gdLst/>
              <a:ahLst/>
              <a:cxnLst/>
              <a:rect l="l" t="t" r="r" b="b"/>
              <a:pathLst>
                <a:path w="2202" h="1898" extrusionOk="0">
                  <a:moveTo>
                    <a:pt x="2202" y="1"/>
                  </a:moveTo>
                  <a:lnTo>
                    <a:pt x="1217" y="37"/>
                  </a:lnTo>
                  <a:cubicBezTo>
                    <a:pt x="1343" y="108"/>
                    <a:pt x="1271" y="1343"/>
                    <a:pt x="1271" y="1343"/>
                  </a:cubicBezTo>
                  <a:cubicBezTo>
                    <a:pt x="1271" y="1343"/>
                    <a:pt x="1" y="1898"/>
                    <a:pt x="108" y="1898"/>
                  </a:cubicBezTo>
                  <a:lnTo>
                    <a:pt x="2166" y="1862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40;p73"/>
            <p:cNvSpPr/>
            <p:nvPr/>
          </p:nvSpPr>
          <p:spPr>
            <a:xfrm>
              <a:off x="5760674" y="2488669"/>
              <a:ext cx="273615" cy="83201"/>
            </a:xfrm>
            <a:custGeom>
              <a:avLst/>
              <a:gdLst/>
              <a:ahLst/>
              <a:cxnLst/>
              <a:rect l="l" t="t" r="r" b="b"/>
              <a:pathLst>
                <a:path w="6712" h="2041" extrusionOk="0">
                  <a:moveTo>
                    <a:pt x="1" y="0"/>
                  </a:moveTo>
                  <a:lnTo>
                    <a:pt x="162" y="1879"/>
                  </a:lnTo>
                  <a:lnTo>
                    <a:pt x="6372" y="2040"/>
                  </a:lnTo>
                  <a:lnTo>
                    <a:pt x="6712" y="2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41;p73"/>
            <p:cNvSpPr/>
            <p:nvPr/>
          </p:nvSpPr>
          <p:spPr>
            <a:xfrm>
              <a:off x="6219549" y="2790648"/>
              <a:ext cx="44515" cy="102850"/>
            </a:xfrm>
            <a:custGeom>
              <a:avLst/>
              <a:gdLst/>
              <a:ahLst/>
              <a:cxnLst/>
              <a:rect l="l" t="t" r="r" b="b"/>
              <a:pathLst>
                <a:path w="1092" h="2523" extrusionOk="0">
                  <a:moveTo>
                    <a:pt x="716" y="1"/>
                  </a:moveTo>
                  <a:lnTo>
                    <a:pt x="251" y="54"/>
                  </a:lnTo>
                  <a:cubicBezTo>
                    <a:pt x="268" y="216"/>
                    <a:pt x="268" y="377"/>
                    <a:pt x="268" y="538"/>
                  </a:cubicBezTo>
                  <a:cubicBezTo>
                    <a:pt x="268" y="752"/>
                    <a:pt x="215" y="949"/>
                    <a:pt x="107" y="1128"/>
                  </a:cubicBezTo>
                  <a:cubicBezTo>
                    <a:pt x="94" y="1142"/>
                    <a:pt x="77" y="1148"/>
                    <a:pt x="62" y="1148"/>
                  </a:cubicBezTo>
                  <a:cubicBezTo>
                    <a:pt x="36" y="1148"/>
                    <a:pt x="11" y="1132"/>
                    <a:pt x="0" y="1110"/>
                  </a:cubicBezTo>
                  <a:lnTo>
                    <a:pt x="0" y="1486"/>
                  </a:lnTo>
                  <a:cubicBezTo>
                    <a:pt x="0" y="1486"/>
                    <a:pt x="537" y="1576"/>
                    <a:pt x="662" y="2452"/>
                  </a:cubicBezTo>
                  <a:cubicBezTo>
                    <a:pt x="671" y="2502"/>
                    <a:pt x="690" y="2523"/>
                    <a:pt x="715" y="2523"/>
                  </a:cubicBezTo>
                  <a:cubicBezTo>
                    <a:pt x="834" y="2523"/>
                    <a:pt x="1092" y="2031"/>
                    <a:pt x="1092" y="1808"/>
                  </a:cubicBezTo>
                  <a:cubicBezTo>
                    <a:pt x="1074" y="1647"/>
                    <a:pt x="1038" y="1486"/>
                    <a:pt x="984" y="1325"/>
                  </a:cubicBezTo>
                  <a:lnTo>
                    <a:pt x="680" y="484"/>
                  </a:lnTo>
                  <a:lnTo>
                    <a:pt x="626" y="287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42;p73"/>
            <p:cNvSpPr/>
            <p:nvPr/>
          </p:nvSpPr>
          <p:spPr>
            <a:xfrm>
              <a:off x="5708171" y="2524419"/>
              <a:ext cx="406386" cy="145205"/>
            </a:xfrm>
            <a:custGeom>
              <a:avLst/>
              <a:gdLst/>
              <a:ahLst/>
              <a:cxnLst/>
              <a:rect l="l" t="t" r="r" b="b"/>
              <a:pathLst>
                <a:path w="9969" h="3562" extrusionOk="0">
                  <a:moveTo>
                    <a:pt x="3705" y="0"/>
                  </a:moveTo>
                  <a:lnTo>
                    <a:pt x="1844" y="36"/>
                  </a:lnTo>
                  <a:cubicBezTo>
                    <a:pt x="1522" y="161"/>
                    <a:pt x="1235" y="358"/>
                    <a:pt x="1003" y="609"/>
                  </a:cubicBezTo>
                  <a:cubicBezTo>
                    <a:pt x="609" y="984"/>
                    <a:pt x="287" y="1432"/>
                    <a:pt x="0" y="1897"/>
                  </a:cubicBezTo>
                  <a:lnTo>
                    <a:pt x="448" y="1450"/>
                  </a:lnTo>
                  <a:lnTo>
                    <a:pt x="4653" y="1969"/>
                  </a:lnTo>
                  <a:lnTo>
                    <a:pt x="9968" y="3561"/>
                  </a:lnTo>
                  <a:cubicBezTo>
                    <a:pt x="9521" y="2649"/>
                    <a:pt x="8948" y="1790"/>
                    <a:pt x="8268" y="1020"/>
                  </a:cubicBezTo>
                  <a:lnTo>
                    <a:pt x="7803" y="412"/>
                  </a:lnTo>
                  <a:lnTo>
                    <a:pt x="37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43;p73"/>
            <p:cNvSpPr/>
            <p:nvPr/>
          </p:nvSpPr>
          <p:spPr>
            <a:xfrm>
              <a:off x="5632310" y="2572276"/>
              <a:ext cx="527458" cy="987328"/>
            </a:xfrm>
            <a:custGeom>
              <a:avLst/>
              <a:gdLst/>
              <a:ahLst/>
              <a:cxnLst/>
              <a:rect l="l" t="t" r="r" b="b"/>
              <a:pathLst>
                <a:path w="12939" h="24220" extrusionOk="0">
                  <a:moveTo>
                    <a:pt x="5087" y="0"/>
                  </a:moveTo>
                  <a:cubicBezTo>
                    <a:pt x="3622" y="0"/>
                    <a:pt x="2391" y="78"/>
                    <a:pt x="2112" y="258"/>
                  </a:cubicBezTo>
                  <a:cubicBezTo>
                    <a:pt x="2023" y="401"/>
                    <a:pt x="1933" y="544"/>
                    <a:pt x="1861" y="687"/>
                  </a:cubicBezTo>
                  <a:cubicBezTo>
                    <a:pt x="1808" y="741"/>
                    <a:pt x="1772" y="830"/>
                    <a:pt x="1736" y="902"/>
                  </a:cubicBezTo>
                  <a:cubicBezTo>
                    <a:pt x="448" y="3282"/>
                    <a:pt x="197" y="6038"/>
                    <a:pt x="305" y="8507"/>
                  </a:cubicBezTo>
                  <a:cubicBezTo>
                    <a:pt x="358" y="9939"/>
                    <a:pt x="841" y="11245"/>
                    <a:pt x="1038" y="12641"/>
                  </a:cubicBezTo>
                  <a:cubicBezTo>
                    <a:pt x="1217" y="14144"/>
                    <a:pt x="215" y="15325"/>
                    <a:pt x="108" y="16775"/>
                  </a:cubicBezTo>
                  <a:cubicBezTo>
                    <a:pt x="0" y="18385"/>
                    <a:pt x="859" y="20032"/>
                    <a:pt x="1504" y="21517"/>
                  </a:cubicBezTo>
                  <a:cubicBezTo>
                    <a:pt x="1772" y="22376"/>
                    <a:pt x="1933" y="23253"/>
                    <a:pt x="2023" y="24148"/>
                  </a:cubicBezTo>
                  <a:lnTo>
                    <a:pt x="2363" y="24166"/>
                  </a:lnTo>
                  <a:cubicBezTo>
                    <a:pt x="2631" y="24166"/>
                    <a:pt x="2899" y="24166"/>
                    <a:pt x="3186" y="24183"/>
                  </a:cubicBezTo>
                  <a:cubicBezTo>
                    <a:pt x="4832" y="18529"/>
                    <a:pt x="5870" y="12713"/>
                    <a:pt x="6282" y="6843"/>
                  </a:cubicBezTo>
                  <a:lnTo>
                    <a:pt x="7713" y="24219"/>
                  </a:lnTo>
                  <a:lnTo>
                    <a:pt x="8304" y="24166"/>
                  </a:lnTo>
                  <a:lnTo>
                    <a:pt x="9199" y="24076"/>
                  </a:lnTo>
                  <a:lnTo>
                    <a:pt x="9342" y="23181"/>
                  </a:lnTo>
                  <a:cubicBezTo>
                    <a:pt x="10773" y="21105"/>
                    <a:pt x="11400" y="18582"/>
                    <a:pt x="11113" y="16077"/>
                  </a:cubicBezTo>
                  <a:cubicBezTo>
                    <a:pt x="10970" y="14878"/>
                    <a:pt x="10612" y="13643"/>
                    <a:pt x="10899" y="12462"/>
                  </a:cubicBezTo>
                  <a:cubicBezTo>
                    <a:pt x="11060" y="11872"/>
                    <a:pt x="11292" y="11317"/>
                    <a:pt x="11561" y="10762"/>
                  </a:cubicBezTo>
                  <a:cubicBezTo>
                    <a:pt x="12545" y="8597"/>
                    <a:pt x="12939" y="6127"/>
                    <a:pt x="12491" y="3783"/>
                  </a:cubicBezTo>
                  <a:cubicBezTo>
                    <a:pt x="12276" y="2888"/>
                    <a:pt x="11919" y="2029"/>
                    <a:pt x="11489" y="1206"/>
                  </a:cubicBezTo>
                  <a:cubicBezTo>
                    <a:pt x="11435" y="1117"/>
                    <a:pt x="11382" y="1045"/>
                    <a:pt x="11346" y="956"/>
                  </a:cubicBezTo>
                  <a:cubicBezTo>
                    <a:pt x="11256" y="812"/>
                    <a:pt x="11149" y="687"/>
                    <a:pt x="11042" y="562"/>
                  </a:cubicBezTo>
                  <a:cubicBezTo>
                    <a:pt x="10715" y="224"/>
                    <a:pt x="7567" y="0"/>
                    <a:pt x="50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44;p73"/>
            <p:cNvSpPr/>
            <p:nvPr/>
          </p:nvSpPr>
          <p:spPr>
            <a:xfrm>
              <a:off x="5709638" y="2229575"/>
              <a:ext cx="374997" cy="310915"/>
            </a:xfrm>
            <a:custGeom>
              <a:avLst/>
              <a:gdLst/>
              <a:ahLst/>
              <a:cxnLst/>
              <a:rect l="l" t="t" r="r" b="b"/>
              <a:pathLst>
                <a:path w="9199" h="7627" extrusionOk="0">
                  <a:moveTo>
                    <a:pt x="7192" y="0"/>
                  </a:moveTo>
                  <a:cubicBezTo>
                    <a:pt x="7147" y="0"/>
                    <a:pt x="7123" y="3"/>
                    <a:pt x="7123" y="3"/>
                  </a:cubicBezTo>
                  <a:cubicBezTo>
                    <a:pt x="7123" y="3"/>
                    <a:pt x="6890" y="540"/>
                    <a:pt x="5011" y="630"/>
                  </a:cubicBezTo>
                  <a:cubicBezTo>
                    <a:pt x="4911" y="634"/>
                    <a:pt x="4813" y="636"/>
                    <a:pt x="4718" y="636"/>
                  </a:cubicBezTo>
                  <a:cubicBezTo>
                    <a:pt x="3239" y="636"/>
                    <a:pt x="2424" y="140"/>
                    <a:pt x="2273" y="39"/>
                  </a:cubicBezTo>
                  <a:cubicBezTo>
                    <a:pt x="1969" y="93"/>
                    <a:pt x="1665" y="129"/>
                    <a:pt x="1360" y="200"/>
                  </a:cubicBezTo>
                  <a:cubicBezTo>
                    <a:pt x="1163" y="236"/>
                    <a:pt x="967" y="308"/>
                    <a:pt x="770" y="361"/>
                  </a:cubicBezTo>
                  <a:lnTo>
                    <a:pt x="1342" y="1167"/>
                  </a:lnTo>
                  <a:cubicBezTo>
                    <a:pt x="1342" y="1167"/>
                    <a:pt x="305" y="5390"/>
                    <a:pt x="0" y="7519"/>
                  </a:cubicBezTo>
                  <a:cubicBezTo>
                    <a:pt x="322" y="7412"/>
                    <a:pt x="215" y="7287"/>
                    <a:pt x="555" y="7215"/>
                  </a:cubicBezTo>
                  <a:cubicBezTo>
                    <a:pt x="691" y="7193"/>
                    <a:pt x="827" y="7184"/>
                    <a:pt x="964" y="7184"/>
                  </a:cubicBezTo>
                  <a:cubicBezTo>
                    <a:pt x="1726" y="7184"/>
                    <a:pt x="2498" y="7477"/>
                    <a:pt x="3257" y="7537"/>
                  </a:cubicBezTo>
                  <a:cubicBezTo>
                    <a:pt x="3395" y="7552"/>
                    <a:pt x="3533" y="7558"/>
                    <a:pt x="3670" y="7558"/>
                  </a:cubicBezTo>
                  <a:cubicBezTo>
                    <a:pt x="4544" y="7558"/>
                    <a:pt x="5400" y="7300"/>
                    <a:pt x="6281" y="7269"/>
                  </a:cubicBezTo>
                  <a:cubicBezTo>
                    <a:pt x="6350" y="7265"/>
                    <a:pt x="6417" y="7263"/>
                    <a:pt x="6485" y="7263"/>
                  </a:cubicBezTo>
                  <a:cubicBezTo>
                    <a:pt x="7307" y="7263"/>
                    <a:pt x="8103" y="7544"/>
                    <a:pt x="8930" y="7627"/>
                  </a:cubicBezTo>
                  <a:cubicBezTo>
                    <a:pt x="9198" y="5801"/>
                    <a:pt x="8268" y="2133"/>
                    <a:pt x="8268" y="2133"/>
                  </a:cubicBezTo>
                  <a:cubicBezTo>
                    <a:pt x="8268" y="2133"/>
                    <a:pt x="8984" y="988"/>
                    <a:pt x="8322" y="451"/>
                  </a:cubicBezTo>
                  <a:cubicBezTo>
                    <a:pt x="7789" y="44"/>
                    <a:pt x="7355" y="0"/>
                    <a:pt x="7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45;p73"/>
            <p:cNvSpPr/>
            <p:nvPr/>
          </p:nvSpPr>
          <p:spPr>
            <a:xfrm>
              <a:off x="5743186" y="2776340"/>
              <a:ext cx="279444" cy="787621"/>
            </a:xfrm>
            <a:custGeom>
              <a:avLst/>
              <a:gdLst/>
              <a:ahLst/>
              <a:cxnLst/>
              <a:rect l="l" t="t" r="r" b="b"/>
              <a:pathLst>
                <a:path w="6855" h="19321" extrusionOk="0">
                  <a:moveTo>
                    <a:pt x="3198" y="1"/>
                  </a:moveTo>
                  <a:cubicBezTo>
                    <a:pt x="3040" y="1"/>
                    <a:pt x="2881" y="15"/>
                    <a:pt x="2721" y="48"/>
                  </a:cubicBezTo>
                  <a:cubicBezTo>
                    <a:pt x="2434" y="119"/>
                    <a:pt x="2148" y="227"/>
                    <a:pt x="1862" y="334"/>
                  </a:cubicBezTo>
                  <a:cubicBezTo>
                    <a:pt x="1394" y="479"/>
                    <a:pt x="913" y="551"/>
                    <a:pt x="430" y="551"/>
                  </a:cubicBezTo>
                  <a:cubicBezTo>
                    <a:pt x="376" y="551"/>
                    <a:pt x="323" y="550"/>
                    <a:pt x="269" y="549"/>
                  </a:cubicBezTo>
                  <a:lnTo>
                    <a:pt x="269" y="549"/>
                  </a:lnTo>
                  <a:cubicBezTo>
                    <a:pt x="269" y="549"/>
                    <a:pt x="358" y="763"/>
                    <a:pt x="484" y="1085"/>
                  </a:cubicBezTo>
                  <a:cubicBezTo>
                    <a:pt x="555" y="1175"/>
                    <a:pt x="645" y="1229"/>
                    <a:pt x="716" y="1300"/>
                  </a:cubicBezTo>
                  <a:cubicBezTo>
                    <a:pt x="1020" y="1515"/>
                    <a:pt x="1343" y="1461"/>
                    <a:pt x="1611" y="1640"/>
                  </a:cubicBezTo>
                  <a:cubicBezTo>
                    <a:pt x="1951" y="1837"/>
                    <a:pt x="2005" y="2284"/>
                    <a:pt x="2041" y="2624"/>
                  </a:cubicBezTo>
                  <a:cubicBezTo>
                    <a:pt x="2184" y="3931"/>
                    <a:pt x="1915" y="5273"/>
                    <a:pt x="1593" y="6526"/>
                  </a:cubicBezTo>
                  <a:cubicBezTo>
                    <a:pt x="1396" y="7295"/>
                    <a:pt x="1235" y="8065"/>
                    <a:pt x="1146" y="8852"/>
                  </a:cubicBezTo>
                  <a:cubicBezTo>
                    <a:pt x="1056" y="9729"/>
                    <a:pt x="1253" y="10534"/>
                    <a:pt x="1325" y="11393"/>
                  </a:cubicBezTo>
                  <a:cubicBezTo>
                    <a:pt x="1396" y="12324"/>
                    <a:pt x="1182" y="13200"/>
                    <a:pt x="913" y="14077"/>
                  </a:cubicBezTo>
                  <a:cubicBezTo>
                    <a:pt x="895" y="14185"/>
                    <a:pt x="859" y="14292"/>
                    <a:pt x="842" y="14399"/>
                  </a:cubicBezTo>
                  <a:cubicBezTo>
                    <a:pt x="627" y="15241"/>
                    <a:pt x="197" y="17978"/>
                    <a:pt x="0" y="19285"/>
                  </a:cubicBezTo>
                  <a:lnTo>
                    <a:pt x="323" y="19285"/>
                  </a:lnTo>
                  <a:cubicBezTo>
                    <a:pt x="1969" y="13630"/>
                    <a:pt x="3007" y="7814"/>
                    <a:pt x="3401" y="1944"/>
                  </a:cubicBezTo>
                  <a:lnTo>
                    <a:pt x="4832" y="19321"/>
                  </a:lnTo>
                  <a:lnTo>
                    <a:pt x="5423" y="19267"/>
                  </a:lnTo>
                  <a:cubicBezTo>
                    <a:pt x="5387" y="19052"/>
                    <a:pt x="5011" y="17066"/>
                    <a:pt x="4653" y="14489"/>
                  </a:cubicBezTo>
                  <a:cubicBezTo>
                    <a:pt x="4260" y="11733"/>
                    <a:pt x="5101" y="10964"/>
                    <a:pt x="5154" y="10015"/>
                  </a:cubicBezTo>
                  <a:cubicBezTo>
                    <a:pt x="5208" y="9049"/>
                    <a:pt x="4582" y="8995"/>
                    <a:pt x="4421" y="7653"/>
                  </a:cubicBezTo>
                  <a:cubicBezTo>
                    <a:pt x="4260" y="6311"/>
                    <a:pt x="3937" y="1640"/>
                    <a:pt x="4850" y="1622"/>
                  </a:cubicBezTo>
                  <a:cubicBezTo>
                    <a:pt x="5745" y="1587"/>
                    <a:pt x="6854" y="853"/>
                    <a:pt x="6854" y="853"/>
                  </a:cubicBezTo>
                  <a:lnTo>
                    <a:pt x="6854" y="853"/>
                  </a:lnTo>
                  <a:cubicBezTo>
                    <a:pt x="6774" y="880"/>
                    <a:pt x="6689" y="893"/>
                    <a:pt x="6604" y="893"/>
                  </a:cubicBezTo>
                  <a:cubicBezTo>
                    <a:pt x="6519" y="893"/>
                    <a:pt x="6434" y="880"/>
                    <a:pt x="6353" y="853"/>
                  </a:cubicBezTo>
                  <a:cubicBezTo>
                    <a:pt x="5279" y="650"/>
                    <a:pt x="4258" y="1"/>
                    <a:pt x="319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6;p73"/>
            <p:cNvSpPr/>
            <p:nvPr/>
          </p:nvSpPr>
          <p:spPr>
            <a:xfrm>
              <a:off x="5697246" y="2602482"/>
              <a:ext cx="397581" cy="24092"/>
            </a:xfrm>
            <a:custGeom>
              <a:avLst/>
              <a:gdLst/>
              <a:ahLst/>
              <a:cxnLst/>
              <a:rect l="l" t="t" r="r" b="b"/>
              <a:pathLst>
                <a:path w="9753" h="591" extrusionOk="0">
                  <a:moveTo>
                    <a:pt x="3393" y="0"/>
                  </a:moveTo>
                  <a:cubicBezTo>
                    <a:pt x="2304" y="0"/>
                    <a:pt x="1215" y="23"/>
                    <a:pt x="125" y="54"/>
                  </a:cubicBezTo>
                  <a:cubicBezTo>
                    <a:pt x="90" y="125"/>
                    <a:pt x="36" y="215"/>
                    <a:pt x="0" y="286"/>
                  </a:cubicBezTo>
                  <a:cubicBezTo>
                    <a:pt x="1147" y="248"/>
                    <a:pt x="2293" y="222"/>
                    <a:pt x="3439" y="222"/>
                  </a:cubicBezTo>
                  <a:cubicBezTo>
                    <a:pt x="5548" y="222"/>
                    <a:pt x="7654" y="312"/>
                    <a:pt x="9753" y="590"/>
                  </a:cubicBezTo>
                  <a:cubicBezTo>
                    <a:pt x="9699" y="501"/>
                    <a:pt x="9663" y="429"/>
                    <a:pt x="9610" y="340"/>
                  </a:cubicBezTo>
                  <a:cubicBezTo>
                    <a:pt x="7544" y="82"/>
                    <a:pt x="5470" y="0"/>
                    <a:pt x="3393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47;p73"/>
            <p:cNvSpPr/>
            <p:nvPr/>
          </p:nvSpPr>
          <p:spPr>
            <a:xfrm>
              <a:off x="5871592" y="2604642"/>
              <a:ext cx="16754" cy="208961"/>
            </a:xfrm>
            <a:custGeom>
              <a:avLst/>
              <a:gdLst/>
              <a:ahLst/>
              <a:cxnLst/>
              <a:rect l="l" t="t" r="r" b="b"/>
              <a:pathLst>
                <a:path w="411" h="5126" extrusionOk="0">
                  <a:moveTo>
                    <a:pt x="286" y="1"/>
                  </a:moveTo>
                  <a:cubicBezTo>
                    <a:pt x="233" y="1"/>
                    <a:pt x="179" y="36"/>
                    <a:pt x="179" y="108"/>
                  </a:cubicBezTo>
                  <a:cubicBezTo>
                    <a:pt x="179" y="1695"/>
                    <a:pt x="112" y="3266"/>
                    <a:pt x="11" y="4836"/>
                  </a:cubicBezTo>
                  <a:lnTo>
                    <a:pt x="11" y="4836"/>
                  </a:lnTo>
                  <a:cubicBezTo>
                    <a:pt x="4" y="4850"/>
                    <a:pt x="0" y="4867"/>
                    <a:pt x="0" y="4886"/>
                  </a:cubicBezTo>
                  <a:cubicBezTo>
                    <a:pt x="0" y="4922"/>
                    <a:pt x="0" y="4975"/>
                    <a:pt x="0" y="5011"/>
                  </a:cubicBezTo>
                  <a:cubicBezTo>
                    <a:pt x="0" y="5089"/>
                    <a:pt x="51" y="5125"/>
                    <a:pt x="103" y="5125"/>
                  </a:cubicBezTo>
                  <a:cubicBezTo>
                    <a:pt x="158" y="5125"/>
                    <a:pt x="215" y="5085"/>
                    <a:pt x="215" y="5011"/>
                  </a:cubicBezTo>
                  <a:cubicBezTo>
                    <a:pt x="217" y="4980"/>
                    <a:pt x="220" y="4949"/>
                    <a:pt x="222" y="4917"/>
                  </a:cubicBezTo>
                  <a:lnTo>
                    <a:pt x="222" y="4917"/>
                  </a:lnTo>
                  <a:cubicBezTo>
                    <a:pt x="224" y="4906"/>
                    <a:pt x="228" y="4895"/>
                    <a:pt x="233" y="4886"/>
                  </a:cubicBezTo>
                  <a:cubicBezTo>
                    <a:pt x="233" y="4873"/>
                    <a:pt x="231" y="4861"/>
                    <a:pt x="227" y="4850"/>
                  </a:cubicBezTo>
                  <a:lnTo>
                    <a:pt x="227" y="4850"/>
                  </a:lnTo>
                  <a:cubicBezTo>
                    <a:pt x="345" y="3274"/>
                    <a:pt x="411" y="1683"/>
                    <a:pt x="394" y="108"/>
                  </a:cubicBezTo>
                  <a:cubicBezTo>
                    <a:pt x="394" y="36"/>
                    <a:pt x="340" y="1"/>
                    <a:pt x="2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48;p73"/>
            <p:cNvSpPr/>
            <p:nvPr/>
          </p:nvSpPr>
          <p:spPr>
            <a:xfrm>
              <a:off x="6131255" y="2956964"/>
              <a:ext cx="180956" cy="168156"/>
            </a:xfrm>
            <a:custGeom>
              <a:avLst/>
              <a:gdLst/>
              <a:ahLst/>
              <a:cxnLst/>
              <a:rect l="l" t="t" r="r" b="b"/>
              <a:pathLst>
                <a:path w="4439" h="4125" extrusionOk="0">
                  <a:moveTo>
                    <a:pt x="484" y="1"/>
                  </a:moveTo>
                  <a:cubicBezTo>
                    <a:pt x="412" y="1"/>
                    <a:pt x="341" y="19"/>
                    <a:pt x="269" y="37"/>
                  </a:cubicBezTo>
                  <a:cubicBezTo>
                    <a:pt x="162" y="126"/>
                    <a:pt x="108" y="269"/>
                    <a:pt x="108" y="395"/>
                  </a:cubicBezTo>
                  <a:cubicBezTo>
                    <a:pt x="1" y="1450"/>
                    <a:pt x="162" y="2506"/>
                    <a:pt x="54" y="3526"/>
                  </a:cubicBezTo>
                  <a:cubicBezTo>
                    <a:pt x="36" y="3598"/>
                    <a:pt x="36" y="3651"/>
                    <a:pt x="54" y="3705"/>
                  </a:cubicBezTo>
                  <a:cubicBezTo>
                    <a:pt x="108" y="3795"/>
                    <a:pt x="198" y="3848"/>
                    <a:pt x="305" y="3866"/>
                  </a:cubicBezTo>
                  <a:cubicBezTo>
                    <a:pt x="699" y="3956"/>
                    <a:pt x="1110" y="4027"/>
                    <a:pt x="1522" y="4045"/>
                  </a:cubicBezTo>
                  <a:cubicBezTo>
                    <a:pt x="1920" y="4087"/>
                    <a:pt x="2321" y="4124"/>
                    <a:pt x="2718" y="4124"/>
                  </a:cubicBezTo>
                  <a:cubicBezTo>
                    <a:pt x="3177" y="4124"/>
                    <a:pt x="3630" y="4074"/>
                    <a:pt x="4063" y="3920"/>
                  </a:cubicBezTo>
                  <a:cubicBezTo>
                    <a:pt x="4134" y="3902"/>
                    <a:pt x="4188" y="3848"/>
                    <a:pt x="4260" y="3813"/>
                  </a:cubicBezTo>
                  <a:cubicBezTo>
                    <a:pt x="4349" y="3687"/>
                    <a:pt x="4385" y="3544"/>
                    <a:pt x="4385" y="3401"/>
                  </a:cubicBezTo>
                  <a:cubicBezTo>
                    <a:pt x="4421" y="2274"/>
                    <a:pt x="4439" y="1164"/>
                    <a:pt x="4385" y="37"/>
                  </a:cubicBezTo>
                  <a:lnTo>
                    <a:pt x="1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49;p73"/>
            <p:cNvSpPr/>
            <p:nvPr/>
          </p:nvSpPr>
          <p:spPr>
            <a:xfrm>
              <a:off x="6142221" y="2950401"/>
              <a:ext cx="168523" cy="13901"/>
            </a:xfrm>
            <a:custGeom>
              <a:avLst/>
              <a:gdLst/>
              <a:ahLst/>
              <a:cxnLst/>
              <a:rect l="l" t="t" r="r" b="b"/>
              <a:pathLst>
                <a:path w="4134" h="341" extrusionOk="0">
                  <a:moveTo>
                    <a:pt x="2058" y="1"/>
                  </a:moveTo>
                  <a:cubicBezTo>
                    <a:pt x="931" y="1"/>
                    <a:pt x="0" y="72"/>
                    <a:pt x="0" y="162"/>
                  </a:cubicBezTo>
                  <a:cubicBezTo>
                    <a:pt x="0" y="251"/>
                    <a:pt x="931" y="341"/>
                    <a:pt x="2058" y="341"/>
                  </a:cubicBezTo>
                  <a:cubicBezTo>
                    <a:pt x="3203" y="341"/>
                    <a:pt x="4134" y="251"/>
                    <a:pt x="4134" y="162"/>
                  </a:cubicBezTo>
                  <a:cubicBezTo>
                    <a:pt x="4134" y="72"/>
                    <a:pt x="3203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50;p73"/>
            <p:cNvSpPr/>
            <p:nvPr/>
          </p:nvSpPr>
          <p:spPr>
            <a:xfrm>
              <a:off x="6136351" y="2971558"/>
              <a:ext cx="174393" cy="11903"/>
            </a:xfrm>
            <a:custGeom>
              <a:avLst/>
              <a:gdLst/>
              <a:ahLst/>
              <a:cxnLst/>
              <a:rect l="l" t="t" r="r" b="b"/>
              <a:pathLst>
                <a:path w="4278" h="292" extrusionOk="0">
                  <a:moveTo>
                    <a:pt x="90" y="1"/>
                  </a:moveTo>
                  <a:cubicBezTo>
                    <a:pt x="19" y="1"/>
                    <a:pt x="1" y="90"/>
                    <a:pt x="73" y="108"/>
                  </a:cubicBezTo>
                  <a:cubicBezTo>
                    <a:pt x="779" y="229"/>
                    <a:pt x="1494" y="292"/>
                    <a:pt x="2212" y="292"/>
                  </a:cubicBezTo>
                  <a:cubicBezTo>
                    <a:pt x="2877" y="292"/>
                    <a:pt x="3544" y="238"/>
                    <a:pt x="4206" y="126"/>
                  </a:cubicBezTo>
                  <a:cubicBezTo>
                    <a:pt x="4278" y="126"/>
                    <a:pt x="4242" y="19"/>
                    <a:pt x="4171" y="19"/>
                  </a:cubicBezTo>
                  <a:cubicBezTo>
                    <a:pt x="3513" y="124"/>
                    <a:pt x="2847" y="178"/>
                    <a:pt x="2178" y="178"/>
                  </a:cubicBezTo>
                  <a:cubicBezTo>
                    <a:pt x="1482" y="178"/>
                    <a:pt x="784" y="119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51;p73"/>
            <p:cNvSpPr/>
            <p:nvPr/>
          </p:nvSpPr>
          <p:spPr>
            <a:xfrm>
              <a:off x="6145115" y="2956434"/>
              <a:ext cx="126249" cy="50182"/>
            </a:xfrm>
            <a:custGeom>
              <a:avLst/>
              <a:gdLst/>
              <a:ahLst/>
              <a:cxnLst/>
              <a:rect l="l" t="t" r="r" b="b"/>
              <a:pathLst>
                <a:path w="3097" h="1231" extrusionOk="0">
                  <a:moveTo>
                    <a:pt x="1982" y="0"/>
                  </a:moveTo>
                  <a:cubicBezTo>
                    <a:pt x="1930" y="0"/>
                    <a:pt x="1878" y="4"/>
                    <a:pt x="1826" y="14"/>
                  </a:cubicBezTo>
                  <a:cubicBezTo>
                    <a:pt x="1719" y="32"/>
                    <a:pt x="1629" y="68"/>
                    <a:pt x="1540" y="85"/>
                  </a:cubicBezTo>
                  <a:cubicBezTo>
                    <a:pt x="1414" y="103"/>
                    <a:pt x="1289" y="121"/>
                    <a:pt x="1182" y="121"/>
                  </a:cubicBezTo>
                  <a:lnTo>
                    <a:pt x="1" y="139"/>
                  </a:lnTo>
                  <a:cubicBezTo>
                    <a:pt x="72" y="175"/>
                    <a:pt x="162" y="193"/>
                    <a:pt x="251" y="211"/>
                  </a:cubicBezTo>
                  <a:lnTo>
                    <a:pt x="949" y="264"/>
                  </a:lnTo>
                  <a:cubicBezTo>
                    <a:pt x="1021" y="264"/>
                    <a:pt x="1128" y="300"/>
                    <a:pt x="1146" y="354"/>
                  </a:cubicBezTo>
                  <a:cubicBezTo>
                    <a:pt x="1164" y="408"/>
                    <a:pt x="1164" y="497"/>
                    <a:pt x="1200" y="515"/>
                  </a:cubicBezTo>
                  <a:lnTo>
                    <a:pt x="1289" y="515"/>
                  </a:lnTo>
                  <a:cubicBezTo>
                    <a:pt x="1343" y="515"/>
                    <a:pt x="1379" y="551"/>
                    <a:pt x="1397" y="622"/>
                  </a:cubicBezTo>
                  <a:cubicBezTo>
                    <a:pt x="1397" y="676"/>
                    <a:pt x="1397" y="730"/>
                    <a:pt x="1397" y="783"/>
                  </a:cubicBezTo>
                  <a:cubicBezTo>
                    <a:pt x="1397" y="944"/>
                    <a:pt x="1468" y="1088"/>
                    <a:pt x="1593" y="1177"/>
                  </a:cubicBezTo>
                  <a:cubicBezTo>
                    <a:pt x="1647" y="1213"/>
                    <a:pt x="1719" y="1231"/>
                    <a:pt x="1790" y="1231"/>
                  </a:cubicBezTo>
                  <a:cubicBezTo>
                    <a:pt x="1880" y="1195"/>
                    <a:pt x="1951" y="1123"/>
                    <a:pt x="1969" y="1034"/>
                  </a:cubicBezTo>
                  <a:cubicBezTo>
                    <a:pt x="2023" y="873"/>
                    <a:pt x="2005" y="694"/>
                    <a:pt x="2041" y="533"/>
                  </a:cubicBezTo>
                  <a:cubicBezTo>
                    <a:pt x="2077" y="354"/>
                    <a:pt x="2202" y="193"/>
                    <a:pt x="2381" y="193"/>
                  </a:cubicBezTo>
                  <a:lnTo>
                    <a:pt x="2810" y="139"/>
                  </a:lnTo>
                  <a:cubicBezTo>
                    <a:pt x="2835" y="149"/>
                    <a:pt x="2863" y="154"/>
                    <a:pt x="2892" y="154"/>
                  </a:cubicBezTo>
                  <a:cubicBezTo>
                    <a:pt x="2965" y="154"/>
                    <a:pt x="3045" y="124"/>
                    <a:pt x="3097" y="85"/>
                  </a:cubicBezTo>
                  <a:cubicBezTo>
                    <a:pt x="3055" y="35"/>
                    <a:pt x="2994" y="20"/>
                    <a:pt x="2926" y="20"/>
                  </a:cubicBezTo>
                  <a:cubicBezTo>
                    <a:pt x="2848" y="20"/>
                    <a:pt x="2761" y="40"/>
                    <a:pt x="2685" y="50"/>
                  </a:cubicBezTo>
                  <a:cubicBezTo>
                    <a:pt x="2648" y="54"/>
                    <a:pt x="2611" y="56"/>
                    <a:pt x="2575" y="56"/>
                  </a:cubicBezTo>
                  <a:cubicBezTo>
                    <a:pt x="2377" y="56"/>
                    <a:pt x="2179" y="0"/>
                    <a:pt x="1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52;p73"/>
            <p:cNvSpPr/>
            <p:nvPr/>
          </p:nvSpPr>
          <p:spPr>
            <a:xfrm>
              <a:off x="6195458" y="2840747"/>
              <a:ext cx="78106" cy="167096"/>
            </a:xfrm>
            <a:custGeom>
              <a:avLst/>
              <a:gdLst/>
              <a:ahLst/>
              <a:cxnLst/>
              <a:rect l="l" t="t" r="r" b="b"/>
              <a:pathLst>
                <a:path w="1916" h="4099" extrusionOk="0">
                  <a:moveTo>
                    <a:pt x="335" y="0"/>
                  </a:moveTo>
                  <a:cubicBezTo>
                    <a:pt x="267" y="0"/>
                    <a:pt x="197" y="13"/>
                    <a:pt x="126" y="42"/>
                  </a:cubicBezTo>
                  <a:cubicBezTo>
                    <a:pt x="1" y="105"/>
                    <a:pt x="80" y="249"/>
                    <a:pt x="186" y="249"/>
                  </a:cubicBezTo>
                  <a:cubicBezTo>
                    <a:pt x="201" y="249"/>
                    <a:pt x="217" y="246"/>
                    <a:pt x="233" y="239"/>
                  </a:cubicBezTo>
                  <a:cubicBezTo>
                    <a:pt x="267" y="230"/>
                    <a:pt x="303" y="225"/>
                    <a:pt x="340" y="225"/>
                  </a:cubicBezTo>
                  <a:cubicBezTo>
                    <a:pt x="441" y="225"/>
                    <a:pt x="548" y="258"/>
                    <a:pt x="627" y="311"/>
                  </a:cubicBezTo>
                  <a:cubicBezTo>
                    <a:pt x="716" y="364"/>
                    <a:pt x="806" y="436"/>
                    <a:pt x="895" y="490"/>
                  </a:cubicBezTo>
                  <a:cubicBezTo>
                    <a:pt x="1146" y="722"/>
                    <a:pt x="1343" y="1044"/>
                    <a:pt x="1432" y="1384"/>
                  </a:cubicBezTo>
                  <a:cubicBezTo>
                    <a:pt x="1539" y="1796"/>
                    <a:pt x="1593" y="2208"/>
                    <a:pt x="1611" y="2619"/>
                  </a:cubicBezTo>
                  <a:cubicBezTo>
                    <a:pt x="1629" y="2852"/>
                    <a:pt x="1647" y="3049"/>
                    <a:pt x="1665" y="3263"/>
                  </a:cubicBezTo>
                  <a:cubicBezTo>
                    <a:pt x="1683" y="3407"/>
                    <a:pt x="1790" y="3818"/>
                    <a:pt x="1611" y="3890"/>
                  </a:cubicBezTo>
                  <a:lnTo>
                    <a:pt x="1622" y="3891"/>
                  </a:lnTo>
                  <a:lnTo>
                    <a:pt x="1622" y="3891"/>
                  </a:lnTo>
                  <a:cubicBezTo>
                    <a:pt x="1595" y="3903"/>
                    <a:pt x="1571" y="3925"/>
                    <a:pt x="1557" y="3961"/>
                  </a:cubicBezTo>
                  <a:lnTo>
                    <a:pt x="1539" y="3961"/>
                  </a:lnTo>
                  <a:cubicBezTo>
                    <a:pt x="1539" y="3997"/>
                    <a:pt x="1539" y="4033"/>
                    <a:pt x="1575" y="4069"/>
                  </a:cubicBezTo>
                  <a:cubicBezTo>
                    <a:pt x="1596" y="4090"/>
                    <a:pt x="1623" y="4098"/>
                    <a:pt x="1649" y="4098"/>
                  </a:cubicBezTo>
                  <a:cubicBezTo>
                    <a:pt x="1668" y="4098"/>
                    <a:pt x="1686" y="4094"/>
                    <a:pt x="1701" y="4087"/>
                  </a:cubicBezTo>
                  <a:cubicBezTo>
                    <a:pt x="1897" y="3997"/>
                    <a:pt x="1915" y="3729"/>
                    <a:pt x="1897" y="3568"/>
                  </a:cubicBezTo>
                  <a:cubicBezTo>
                    <a:pt x="1879" y="3299"/>
                    <a:pt x="1862" y="3031"/>
                    <a:pt x="1844" y="2762"/>
                  </a:cubicBezTo>
                  <a:cubicBezTo>
                    <a:pt x="1826" y="2243"/>
                    <a:pt x="1754" y="1742"/>
                    <a:pt x="1611" y="1241"/>
                  </a:cubicBezTo>
                  <a:cubicBezTo>
                    <a:pt x="1504" y="848"/>
                    <a:pt x="1271" y="508"/>
                    <a:pt x="949" y="257"/>
                  </a:cubicBezTo>
                  <a:cubicBezTo>
                    <a:pt x="757" y="134"/>
                    <a:pt x="555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3;p73"/>
            <p:cNvSpPr/>
            <p:nvPr/>
          </p:nvSpPr>
          <p:spPr>
            <a:xfrm>
              <a:off x="6246535" y="2983664"/>
              <a:ext cx="35751" cy="36485"/>
            </a:xfrm>
            <a:custGeom>
              <a:avLst/>
              <a:gdLst/>
              <a:ahLst/>
              <a:cxnLst/>
              <a:rect l="l" t="t" r="r" b="b"/>
              <a:pathLst>
                <a:path w="877" h="895" extrusionOk="0">
                  <a:moveTo>
                    <a:pt x="462" y="113"/>
                  </a:moveTo>
                  <a:cubicBezTo>
                    <a:pt x="475" y="113"/>
                    <a:pt x="488" y="114"/>
                    <a:pt x="501" y="115"/>
                  </a:cubicBezTo>
                  <a:cubicBezTo>
                    <a:pt x="609" y="151"/>
                    <a:pt x="698" y="241"/>
                    <a:pt x="716" y="366"/>
                  </a:cubicBezTo>
                  <a:cubicBezTo>
                    <a:pt x="734" y="437"/>
                    <a:pt x="716" y="509"/>
                    <a:pt x="680" y="563"/>
                  </a:cubicBezTo>
                  <a:cubicBezTo>
                    <a:pt x="662" y="599"/>
                    <a:pt x="644" y="634"/>
                    <a:pt x="626" y="670"/>
                  </a:cubicBezTo>
                  <a:cubicBezTo>
                    <a:pt x="626" y="688"/>
                    <a:pt x="573" y="742"/>
                    <a:pt x="555" y="742"/>
                  </a:cubicBezTo>
                  <a:cubicBezTo>
                    <a:pt x="549" y="740"/>
                    <a:pt x="544" y="740"/>
                    <a:pt x="539" y="740"/>
                  </a:cubicBezTo>
                  <a:cubicBezTo>
                    <a:pt x="535" y="740"/>
                    <a:pt x="532" y="740"/>
                    <a:pt x="528" y="741"/>
                  </a:cubicBezTo>
                  <a:lnTo>
                    <a:pt x="528" y="741"/>
                  </a:lnTo>
                  <a:cubicBezTo>
                    <a:pt x="524" y="740"/>
                    <a:pt x="520" y="739"/>
                    <a:pt x="516" y="739"/>
                  </a:cubicBezTo>
                  <a:cubicBezTo>
                    <a:pt x="511" y="739"/>
                    <a:pt x="506" y="740"/>
                    <a:pt x="501" y="742"/>
                  </a:cubicBezTo>
                  <a:cubicBezTo>
                    <a:pt x="458" y="766"/>
                    <a:pt x="413" y="778"/>
                    <a:pt x="370" y="778"/>
                  </a:cubicBezTo>
                  <a:cubicBezTo>
                    <a:pt x="288" y="778"/>
                    <a:pt x="214" y="735"/>
                    <a:pt x="179" y="652"/>
                  </a:cubicBezTo>
                  <a:cubicBezTo>
                    <a:pt x="125" y="527"/>
                    <a:pt x="125" y="384"/>
                    <a:pt x="197" y="276"/>
                  </a:cubicBezTo>
                  <a:cubicBezTo>
                    <a:pt x="245" y="180"/>
                    <a:pt x="351" y="113"/>
                    <a:pt x="462" y="113"/>
                  </a:cubicBezTo>
                  <a:close/>
                  <a:moveTo>
                    <a:pt x="446" y="1"/>
                  </a:moveTo>
                  <a:cubicBezTo>
                    <a:pt x="330" y="1"/>
                    <a:pt x="212" y="52"/>
                    <a:pt x="125" y="169"/>
                  </a:cubicBezTo>
                  <a:cubicBezTo>
                    <a:pt x="18" y="312"/>
                    <a:pt x="0" y="491"/>
                    <a:pt x="54" y="670"/>
                  </a:cubicBezTo>
                  <a:cubicBezTo>
                    <a:pt x="104" y="809"/>
                    <a:pt x="245" y="895"/>
                    <a:pt x="386" y="895"/>
                  </a:cubicBezTo>
                  <a:cubicBezTo>
                    <a:pt x="443" y="895"/>
                    <a:pt x="500" y="881"/>
                    <a:pt x="552" y="851"/>
                  </a:cubicBezTo>
                  <a:lnTo>
                    <a:pt x="552" y="851"/>
                  </a:lnTo>
                  <a:cubicBezTo>
                    <a:pt x="554" y="851"/>
                    <a:pt x="557" y="851"/>
                    <a:pt x="560" y="851"/>
                  </a:cubicBezTo>
                  <a:cubicBezTo>
                    <a:pt x="639" y="851"/>
                    <a:pt x="703" y="771"/>
                    <a:pt x="752" y="706"/>
                  </a:cubicBezTo>
                  <a:cubicBezTo>
                    <a:pt x="805" y="634"/>
                    <a:pt x="823" y="545"/>
                    <a:pt x="841" y="455"/>
                  </a:cubicBezTo>
                  <a:cubicBezTo>
                    <a:pt x="876" y="186"/>
                    <a:pt x="666" y="1"/>
                    <a:pt x="44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54;p73"/>
            <p:cNvSpPr/>
            <p:nvPr/>
          </p:nvSpPr>
          <p:spPr>
            <a:xfrm>
              <a:off x="6178663" y="2795050"/>
              <a:ext cx="43089" cy="68730"/>
            </a:xfrm>
            <a:custGeom>
              <a:avLst/>
              <a:gdLst/>
              <a:ahLst/>
              <a:cxnLst/>
              <a:rect l="l" t="t" r="r" b="b"/>
              <a:pathLst>
                <a:path w="1057" h="1686" extrusionOk="0">
                  <a:moveTo>
                    <a:pt x="1003" y="0"/>
                  </a:moveTo>
                  <a:lnTo>
                    <a:pt x="735" y="36"/>
                  </a:lnTo>
                  <a:lnTo>
                    <a:pt x="609" y="125"/>
                  </a:lnTo>
                  <a:cubicBezTo>
                    <a:pt x="377" y="609"/>
                    <a:pt x="1" y="1629"/>
                    <a:pt x="234" y="1682"/>
                  </a:cubicBezTo>
                  <a:cubicBezTo>
                    <a:pt x="244" y="1684"/>
                    <a:pt x="254" y="1686"/>
                    <a:pt x="264" y="1686"/>
                  </a:cubicBezTo>
                  <a:cubicBezTo>
                    <a:pt x="511" y="1686"/>
                    <a:pt x="834" y="1095"/>
                    <a:pt x="1057" y="752"/>
                  </a:cubicBezTo>
                  <a:cubicBezTo>
                    <a:pt x="1057" y="626"/>
                    <a:pt x="1057" y="465"/>
                    <a:pt x="1057" y="340"/>
                  </a:cubicBezTo>
                  <a:cubicBezTo>
                    <a:pt x="1057" y="233"/>
                    <a:pt x="1021" y="125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55;p73"/>
            <p:cNvSpPr/>
            <p:nvPr/>
          </p:nvSpPr>
          <p:spPr>
            <a:xfrm>
              <a:off x="6209317" y="2829333"/>
              <a:ext cx="44556" cy="65102"/>
            </a:xfrm>
            <a:custGeom>
              <a:avLst/>
              <a:gdLst/>
              <a:ahLst/>
              <a:cxnLst/>
              <a:rect l="l" t="t" r="r" b="b"/>
              <a:pathLst>
                <a:path w="1093" h="1597" extrusionOk="0">
                  <a:moveTo>
                    <a:pt x="215" y="0"/>
                  </a:moveTo>
                  <a:cubicBezTo>
                    <a:pt x="18" y="18"/>
                    <a:pt x="18" y="376"/>
                    <a:pt x="18" y="519"/>
                  </a:cubicBezTo>
                  <a:cubicBezTo>
                    <a:pt x="0" y="698"/>
                    <a:pt x="18" y="967"/>
                    <a:pt x="233" y="1002"/>
                  </a:cubicBezTo>
                  <a:lnTo>
                    <a:pt x="305" y="1002"/>
                  </a:lnTo>
                  <a:cubicBezTo>
                    <a:pt x="305" y="1146"/>
                    <a:pt x="412" y="1271"/>
                    <a:pt x="555" y="1289"/>
                  </a:cubicBezTo>
                  <a:cubicBezTo>
                    <a:pt x="573" y="1342"/>
                    <a:pt x="591" y="1414"/>
                    <a:pt x="609" y="1468"/>
                  </a:cubicBezTo>
                  <a:cubicBezTo>
                    <a:pt x="635" y="1546"/>
                    <a:pt x="709" y="1596"/>
                    <a:pt x="796" y="1596"/>
                  </a:cubicBezTo>
                  <a:cubicBezTo>
                    <a:pt x="828" y="1596"/>
                    <a:pt x="862" y="1589"/>
                    <a:pt x="895" y="1575"/>
                  </a:cubicBezTo>
                  <a:cubicBezTo>
                    <a:pt x="910" y="1585"/>
                    <a:pt x="927" y="1589"/>
                    <a:pt x="942" y="1589"/>
                  </a:cubicBezTo>
                  <a:cubicBezTo>
                    <a:pt x="983" y="1589"/>
                    <a:pt x="1020" y="1560"/>
                    <a:pt x="1020" y="1521"/>
                  </a:cubicBezTo>
                  <a:cubicBezTo>
                    <a:pt x="1020" y="1235"/>
                    <a:pt x="1092" y="859"/>
                    <a:pt x="949" y="591"/>
                  </a:cubicBezTo>
                  <a:cubicBezTo>
                    <a:pt x="895" y="501"/>
                    <a:pt x="806" y="466"/>
                    <a:pt x="716" y="466"/>
                  </a:cubicBezTo>
                  <a:cubicBezTo>
                    <a:pt x="716" y="466"/>
                    <a:pt x="716" y="448"/>
                    <a:pt x="716" y="430"/>
                  </a:cubicBezTo>
                  <a:cubicBezTo>
                    <a:pt x="676" y="349"/>
                    <a:pt x="595" y="279"/>
                    <a:pt x="512" y="279"/>
                  </a:cubicBezTo>
                  <a:cubicBezTo>
                    <a:pt x="485" y="279"/>
                    <a:pt x="457" y="287"/>
                    <a:pt x="430" y="304"/>
                  </a:cubicBezTo>
                  <a:cubicBezTo>
                    <a:pt x="412" y="161"/>
                    <a:pt x="358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56;p73"/>
            <p:cNvSpPr/>
            <p:nvPr/>
          </p:nvSpPr>
          <p:spPr>
            <a:xfrm>
              <a:off x="6028409" y="2236994"/>
              <a:ext cx="241492" cy="565411"/>
            </a:xfrm>
            <a:custGeom>
              <a:avLst/>
              <a:gdLst/>
              <a:ahLst/>
              <a:cxnLst/>
              <a:rect l="l" t="t" r="r" b="b"/>
              <a:pathLst>
                <a:path w="5924" h="13870" extrusionOk="0">
                  <a:moveTo>
                    <a:pt x="0" y="0"/>
                  </a:moveTo>
                  <a:lnTo>
                    <a:pt x="162" y="430"/>
                  </a:lnTo>
                  <a:lnTo>
                    <a:pt x="770" y="3830"/>
                  </a:lnTo>
                  <a:lnTo>
                    <a:pt x="1199" y="6121"/>
                  </a:lnTo>
                  <a:cubicBezTo>
                    <a:pt x="1987" y="7284"/>
                    <a:pt x="2667" y="8501"/>
                    <a:pt x="3275" y="9771"/>
                  </a:cubicBezTo>
                  <a:cubicBezTo>
                    <a:pt x="3812" y="11006"/>
                    <a:pt x="4152" y="12330"/>
                    <a:pt x="4045" y="13654"/>
                  </a:cubicBezTo>
                  <a:cubicBezTo>
                    <a:pt x="4045" y="13672"/>
                    <a:pt x="4045" y="13672"/>
                    <a:pt x="4045" y="13690"/>
                  </a:cubicBezTo>
                  <a:cubicBezTo>
                    <a:pt x="4546" y="13744"/>
                    <a:pt x="5029" y="13798"/>
                    <a:pt x="5530" y="13869"/>
                  </a:cubicBezTo>
                  <a:cubicBezTo>
                    <a:pt x="5745" y="11328"/>
                    <a:pt x="5924" y="8733"/>
                    <a:pt x="5262" y="6264"/>
                  </a:cubicBezTo>
                  <a:cubicBezTo>
                    <a:pt x="4564" y="3669"/>
                    <a:pt x="2792" y="114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57;p73"/>
            <p:cNvSpPr/>
            <p:nvPr/>
          </p:nvSpPr>
          <p:spPr>
            <a:xfrm>
              <a:off x="6051766" y="2297528"/>
              <a:ext cx="152502" cy="498311"/>
            </a:xfrm>
            <a:custGeom>
              <a:avLst/>
              <a:gdLst/>
              <a:ahLst/>
              <a:cxnLst/>
              <a:rect l="l" t="t" r="r" b="b"/>
              <a:pathLst>
                <a:path w="3741" h="12224" extrusionOk="0">
                  <a:moveTo>
                    <a:pt x="0" y="1"/>
                  </a:moveTo>
                  <a:lnTo>
                    <a:pt x="215" y="2273"/>
                  </a:lnTo>
                  <a:lnTo>
                    <a:pt x="626" y="4564"/>
                  </a:lnTo>
                  <a:cubicBezTo>
                    <a:pt x="1414" y="5727"/>
                    <a:pt x="2094" y="6944"/>
                    <a:pt x="2702" y="8215"/>
                  </a:cubicBezTo>
                  <a:cubicBezTo>
                    <a:pt x="3239" y="9467"/>
                    <a:pt x="3579" y="10791"/>
                    <a:pt x="3472" y="12116"/>
                  </a:cubicBezTo>
                  <a:lnTo>
                    <a:pt x="3704" y="12223"/>
                  </a:lnTo>
                  <a:cubicBezTo>
                    <a:pt x="3704" y="12169"/>
                    <a:pt x="3740" y="11471"/>
                    <a:pt x="3704" y="10451"/>
                  </a:cubicBezTo>
                  <a:lnTo>
                    <a:pt x="3704" y="10416"/>
                  </a:lnTo>
                  <a:cubicBezTo>
                    <a:pt x="3561" y="9360"/>
                    <a:pt x="3293" y="8322"/>
                    <a:pt x="2935" y="7320"/>
                  </a:cubicBezTo>
                  <a:cubicBezTo>
                    <a:pt x="2416" y="5942"/>
                    <a:pt x="1682" y="4671"/>
                    <a:pt x="1163" y="3276"/>
                  </a:cubicBezTo>
                  <a:cubicBezTo>
                    <a:pt x="913" y="2578"/>
                    <a:pt x="698" y="1862"/>
                    <a:pt x="430" y="1164"/>
                  </a:cubicBezTo>
                  <a:cubicBezTo>
                    <a:pt x="286" y="770"/>
                    <a:pt x="125" y="394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58;p73"/>
            <p:cNvSpPr/>
            <p:nvPr/>
          </p:nvSpPr>
          <p:spPr>
            <a:xfrm>
              <a:off x="6209317" y="3033559"/>
              <a:ext cx="15368" cy="38727"/>
            </a:xfrm>
            <a:custGeom>
              <a:avLst/>
              <a:gdLst/>
              <a:ahLst/>
              <a:cxnLst/>
              <a:rect l="l" t="t" r="r" b="b"/>
              <a:pathLst>
                <a:path w="377" h="950" extrusionOk="0">
                  <a:moveTo>
                    <a:pt x="215" y="1"/>
                  </a:moveTo>
                  <a:cubicBezTo>
                    <a:pt x="215" y="90"/>
                    <a:pt x="197" y="180"/>
                    <a:pt x="162" y="251"/>
                  </a:cubicBezTo>
                  <a:cubicBezTo>
                    <a:pt x="108" y="359"/>
                    <a:pt x="72" y="448"/>
                    <a:pt x="36" y="556"/>
                  </a:cubicBezTo>
                  <a:cubicBezTo>
                    <a:pt x="0" y="663"/>
                    <a:pt x="36" y="788"/>
                    <a:pt x="108" y="878"/>
                  </a:cubicBezTo>
                  <a:cubicBezTo>
                    <a:pt x="126" y="914"/>
                    <a:pt x="162" y="931"/>
                    <a:pt x="179" y="949"/>
                  </a:cubicBezTo>
                  <a:cubicBezTo>
                    <a:pt x="233" y="949"/>
                    <a:pt x="305" y="931"/>
                    <a:pt x="340" y="878"/>
                  </a:cubicBezTo>
                  <a:cubicBezTo>
                    <a:pt x="358" y="842"/>
                    <a:pt x="376" y="770"/>
                    <a:pt x="376" y="717"/>
                  </a:cubicBezTo>
                  <a:cubicBezTo>
                    <a:pt x="376" y="484"/>
                    <a:pt x="197" y="251"/>
                    <a:pt x="233" y="37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359;p73"/>
            <p:cNvSpPr/>
            <p:nvPr/>
          </p:nvSpPr>
          <p:spPr>
            <a:xfrm>
              <a:off x="6033464" y="2255908"/>
              <a:ext cx="31471" cy="76149"/>
            </a:xfrm>
            <a:custGeom>
              <a:avLst/>
              <a:gdLst/>
              <a:ahLst/>
              <a:cxnLst/>
              <a:rect l="l" t="t" r="r" b="b"/>
              <a:pathLst>
                <a:path w="772" h="1868" extrusionOk="0">
                  <a:moveTo>
                    <a:pt x="147" y="0"/>
                  </a:moveTo>
                  <a:cubicBezTo>
                    <a:pt x="74" y="0"/>
                    <a:pt x="0" y="82"/>
                    <a:pt x="38" y="181"/>
                  </a:cubicBezTo>
                  <a:cubicBezTo>
                    <a:pt x="288" y="682"/>
                    <a:pt x="467" y="1219"/>
                    <a:pt x="556" y="1773"/>
                  </a:cubicBezTo>
                  <a:cubicBezTo>
                    <a:pt x="571" y="1833"/>
                    <a:pt x="611" y="1867"/>
                    <a:pt x="654" y="1867"/>
                  </a:cubicBezTo>
                  <a:cubicBezTo>
                    <a:pt x="663" y="1867"/>
                    <a:pt x="673" y="1866"/>
                    <a:pt x="682" y="1863"/>
                  </a:cubicBezTo>
                  <a:cubicBezTo>
                    <a:pt x="753" y="1845"/>
                    <a:pt x="771" y="1773"/>
                    <a:pt x="771" y="1720"/>
                  </a:cubicBezTo>
                  <a:cubicBezTo>
                    <a:pt x="682" y="1147"/>
                    <a:pt x="503" y="574"/>
                    <a:pt x="234" y="55"/>
                  </a:cubicBezTo>
                  <a:cubicBezTo>
                    <a:pt x="212" y="17"/>
                    <a:pt x="180" y="0"/>
                    <a:pt x="1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60;p73"/>
            <p:cNvSpPr/>
            <p:nvPr/>
          </p:nvSpPr>
          <p:spPr>
            <a:xfrm>
              <a:off x="5875831" y="2332055"/>
              <a:ext cx="99344" cy="153643"/>
            </a:xfrm>
            <a:custGeom>
              <a:avLst/>
              <a:gdLst/>
              <a:ahLst/>
              <a:cxnLst/>
              <a:rect l="l" t="t" r="r" b="b"/>
              <a:pathLst>
                <a:path w="2437" h="3769" extrusionOk="0">
                  <a:moveTo>
                    <a:pt x="135" y="0"/>
                  </a:moveTo>
                  <a:cubicBezTo>
                    <a:pt x="66" y="0"/>
                    <a:pt x="0" y="53"/>
                    <a:pt x="21" y="138"/>
                  </a:cubicBezTo>
                  <a:lnTo>
                    <a:pt x="39" y="138"/>
                  </a:lnTo>
                  <a:cubicBezTo>
                    <a:pt x="415" y="1498"/>
                    <a:pt x="880" y="3037"/>
                    <a:pt x="2204" y="3753"/>
                  </a:cubicBezTo>
                  <a:cubicBezTo>
                    <a:pt x="2226" y="3763"/>
                    <a:pt x="2247" y="3768"/>
                    <a:pt x="2266" y="3768"/>
                  </a:cubicBezTo>
                  <a:cubicBezTo>
                    <a:pt x="2375" y="3768"/>
                    <a:pt x="2436" y="3617"/>
                    <a:pt x="2330" y="3556"/>
                  </a:cubicBezTo>
                  <a:cubicBezTo>
                    <a:pt x="1041" y="2876"/>
                    <a:pt x="612" y="1391"/>
                    <a:pt x="254" y="84"/>
                  </a:cubicBezTo>
                  <a:cubicBezTo>
                    <a:pt x="232" y="26"/>
                    <a:pt x="183" y="0"/>
                    <a:pt x="13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61;p73"/>
            <p:cNvSpPr/>
            <p:nvPr/>
          </p:nvSpPr>
          <p:spPr>
            <a:xfrm>
              <a:off x="5721296" y="2432497"/>
              <a:ext cx="2976" cy="41"/>
            </a:xfrm>
            <a:custGeom>
              <a:avLst/>
              <a:gdLst/>
              <a:ahLst/>
              <a:cxnLst/>
              <a:rect l="l" t="t" r="r" b="b"/>
              <a:pathLst>
                <a:path w="73" h="1" extrusionOk="0">
                  <a:moveTo>
                    <a:pt x="72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D8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62;p73"/>
            <p:cNvSpPr/>
            <p:nvPr/>
          </p:nvSpPr>
          <p:spPr>
            <a:xfrm>
              <a:off x="5991477" y="2321619"/>
              <a:ext cx="20912" cy="175371"/>
            </a:xfrm>
            <a:custGeom>
              <a:avLst/>
              <a:gdLst/>
              <a:ahLst/>
              <a:cxnLst/>
              <a:rect l="l" t="t" r="r" b="b"/>
              <a:pathLst>
                <a:path w="513" h="4302" extrusionOk="0">
                  <a:moveTo>
                    <a:pt x="307" y="0"/>
                  </a:moveTo>
                  <a:cubicBezTo>
                    <a:pt x="249" y="0"/>
                    <a:pt x="191" y="36"/>
                    <a:pt x="191" y="108"/>
                  </a:cubicBezTo>
                  <a:cubicBezTo>
                    <a:pt x="280" y="1468"/>
                    <a:pt x="226" y="2828"/>
                    <a:pt x="12" y="4152"/>
                  </a:cubicBezTo>
                  <a:cubicBezTo>
                    <a:pt x="1" y="4240"/>
                    <a:pt x="78" y="4302"/>
                    <a:pt x="144" y="4302"/>
                  </a:cubicBezTo>
                  <a:cubicBezTo>
                    <a:pt x="184" y="4302"/>
                    <a:pt x="220" y="4278"/>
                    <a:pt x="226" y="4223"/>
                  </a:cubicBezTo>
                  <a:cubicBezTo>
                    <a:pt x="459" y="2863"/>
                    <a:pt x="513" y="1486"/>
                    <a:pt x="423" y="108"/>
                  </a:cubicBezTo>
                  <a:cubicBezTo>
                    <a:pt x="423" y="36"/>
                    <a:pt x="365" y="0"/>
                    <a:pt x="30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63;p73"/>
            <p:cNvSpPr/>
            <p:nvPr/>
          </p:nvSpPr>
          <p:spPr>
            <a:xfrm>
              <a:off x="4814552" y="3102736"/>
              <a:ext cx="714977" cy="505731"/>
            </a:xfrm>
            <a:custGeom>
              <a:avLst/>
              <a:gdLst/>
              <a:ahLst/>
              <a:cxnLst/>
              <a:rect l="l" t="t" r="r" b="b"/>
              <a:pathLst>
                <a:path w="17539" h="12406" extrusionOk="0">
                  <a:moveTo>
                    <a:pt x="13510" y="0"/>
                  </a:moveTo>
                  <a:cubicBezTo>
                    <a:pt x="13499" y="0"/>
                    <a:pt x="13488" y="2"/>
                    <a:pt x="13476" y="4"/>
                  </a:cubicBezTo>
                  <a:lnTo>
                    <a:pt x="198" y="791"/>
                  </a:lnTo>
                  <a:cubicBezTo>
                    <a:pt x="72" y="809"/>
                    <a:pt x="1" y="934"/>
                    <a:pt x="37" y="1042"/>
                  </a:cubicBezTo>
                  <a:lnTo>
                    <a:pt x="3866" y="12262"/>
                  </a:lnTo>
                  <a:cubicBezTo>
                    <a:pt x="3884" y="12352"/>
                    <a:pt x="3974" y="12405"/>
                    <a:pt x="4045" y="12405"/>
                  </a:cubicBezTo>
                  <a:lnTo>
                    <a:pt x="17323" y="11600"/>
                  </a:lnTo>
                  <a:cubicBezTo>
                    <a:pt x="17449" y="11582"/>
                    <a:pt x="17538" y="11457"/>
                    <a:pt x="17502" y="11349"/>
                  </a:cubicBezTo>
                  <a:lnTo>
                    <a:pt x="13673" y="129"/>
                  </a:lnTo>
                  <a:cubicBezTo>
                    <a:pt x="13642" y="51"/>
                    <a:pt x="13583" y="0"/>
                    <a:pt x="13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64;p73"/>
            <p:cNvSpPr/>
            <p:nvPr/>
          </p:nvSpPr>
          <p:spPr>
            <a:xfrm>
              <a:off x="4848142" y="3126827"/>
              <a:ext cx="647797" cy="457546"/>
            </a:xfrm>
            <a:custGeom>
              <a:avLst/>
              <a:gdLst/>
              <a:ahLst/>
              <a:cxnLst/>
              <a:rect l="l" t="t" r="r" b="b"/>
              <a:pathLst>
                <a:path w="15891" h="11224" extrusionOk="0">
                  <a:moveTo>
                    <a:pt x="12233" y="0"/>
                  </a:moveTo>
                  <a:cubicBezTo>
                    <a:pt x="12223" y="0"/>
                    <a:pt x="12214" y="1"/>
                    <a:pt x="12205" y="3"/>
                  </a:cubicBezTo>
                  <a:lnTo>
                    <a:pt x="215" y="719"/>
                  </a:lnTo>
                  <a:cubicBezTo>
                    <a:pt x="90" y="719"/>
                    <a:pt x="0" y="845"/>
                    <a:pt x="36" y="970"/>
                  </a:cubicBezTo>
                  <a:lnTo>
                    <a:pt x="3490" y="11098"/>
                  </a:lnTo>
                  <a:cubicBezTo>
                    <a:pt x="3525" y="11170"/>
                    <a:pt x="3597" y="11224"/>
                    <a:pt x="3686" y="11224"/>
                  </a:cubicBezTo>
                  <a:lnTo>
                    <a:pt x="15676" y="10508"/>
                  </a:lnTo>
                  <a:cubicBezTo>
                    <a:pt x="15802" y="10490"/>
                    <a:pt x="15891" y="10365"/>
                    <a:pt x="15855" y="10257"/>
                  </a:cubicBezTo>
                  <a:lnTo>
                    <a:pt x="12384" y="129"/>
                  </a:lnTo>
                  <a:cubicBezTo>
                    <a:pt x="12368" y="51"/>
                    <a:pt x="12298" y="0"/>
                    <a:pt x="12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65;p73"/>
            <p:cNvSpPr/>
            <p:nvPr/>
          </p:nvSpPr>
          <p:spPr>
            <a:xfrm>
              <a:off x="4965541" y="3277001"/>
              <a:ext cx="321187" cy="223759"/>
            </a:xfrm>
            <a:custGeom>
              <a:avLst/>
              <a:gdLst/>
              <a:ahLst/>
              <a:cxnLst/>
              <a:rect l="l" t="t" r="r" b="b"/>
              <a:pathLst>
                <a:path w="7879" h="5489" extrusionOk="0">
                  <a:moveTo>
                    <a:pt x="1184" y="0"/>
                  </a:moveTo>
                  <a:cubicBezTo>
                    <a:pt x="0" y="0"/>
                    <a:pt x="2493" y="1858"/>
                    <a:pt x="3187" y="2135"/>
                  </a:cubicBezTo>
                  <a:cubicBezTo>
                    <a:pt x="2859" y="2162"/>
                    <a:pt x="2532" y="2178"/>
                    <a:pt x="2204" y="2178"/>
                  </a:cubicBezTo>
                  <a:cubicBezTo>
                    <a:pt x="2084" y="2178"/>
                    <a:pt x="1964" y="2176"/>
                    <a:pt x="1844" y="2171"/>
                  </a:cubicBezTo>
                  <a:cubicBezTo>
                    <a:pt x="556" y="2207"/>
                    <a:pt x="771" y="3477"/>
                    <a:pt x="1791" y="3943"/>
                  </a:cubicBezTo>
                  <a:cubicBezTo>
                    <a:pt x="2200" y="4134"/>
                    <a:pt x="5561" y="5489"/>
                    <a:pt x="7097" y="5489"/>
                  </a:cubicBezTo>
                  <a:cubicBezTo>
                    <a:pt x="7577" y="5489"/>
                    <a:pt x="7878" y="5357"/>
                    <a:pt x="7857" y="5016"/>
                  </a:cubicBezTo>
                  <a:cubicBezTo>
                    <a:pt x="7839" y="4891"/>
                    <a:pt x="7786" y="4784"/>
                    <a:pt x="7696" y="4694"/>
                  </a:cubicBezTo>
                  <a:cubicBezTo>
                    <a:pt x="7267" y="4175"/>
                    <a:pt x="6748" y="3728"/>
                    <a:pt x="6175" y="3352"/>
                  </a:cubicBezTo>
                  <a:cubicBezTo>
                    <a:pt x="6050" y="3281"/>
                    <a:pt x="5907" y="3137"/>
                    <a:pt x="5960" y="2994"/>
                  </a:cubicBezTo>
                  <a:cubicBezTo>
                    <a:pt x="6007" y="2916"/>
                    <a:pt x="6081" y="2866"/>
                    <a:pt x="6158" y="2866"/>
                  </a:cubicBezTo>
                  <a:cubicBezTo>
                    <a:pt x="6170" y="2866"/>
                    <a:pt x="6181" y="2867"/>
                    <a:pt x="6193" y="2869"/>
                  </a:cubicBezTo>
                  <a:cubicBezTo>
                    <a:pt x="6443" y="2851"/>
                    <a:pt x="6658" y="2744"/>
                    <a:pt x="6801" y="2547"/>
                  </a:cubicBezTo>
                  <a:cubicBezTo>
                    <a:pt x="7249" y="1885"/>
                    <a:pt x="5674" y="1097"/>
                    <a:pt x="5352" y="918"/>
                  </a:cubicBezTo>
                  <a:cubicBezTo>
                    <a:pt x="4564" y="525"/>
                    <a:pt x="2167" y="77"/>
                    <a:pt x="1308" y="6"/>
                  </a:cubicBezTo>
                  <a:cubicBezTo>
                    <a:pt x="1262" y="2"/>
                    <a:pt x="1221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66;p73"/>
            <p:cNvSpPr/>
            <p:nvPr/>
          </p:nvSpPr>
          <p:spPr>
            <a:xfrm>
              <a:off x="4959752" y="3234199"/>
              <a:ext cx="341407" cy="260448"/>
            </a:xfrm>
            <a:custGeom>
              <a:avLst/>
              <a:gdLst/>
              <a:ahLst/>
              <a:cxnLst/>
              <a:rect l="l" t="t" r="r" b="b"/>
              <a:pathLst>
                <a:path w="8375" h="6389" extrusionOk="0">
                  <a:moveTo>
                    <a:pt x="5322" y="3911"/>
                  </a:moveTo>
                  <a:cubicBezTo>
                    <a:pt x="5305" y="4063"/>
                    <a:pt x="5345" y="4219"/>
                    <a:pt x="5422" y="4349"/>
                  </a:cubicBezTo>
                  <a:cubicBezTo>
                    <a:pt x="5494" y="4456"/>
                    <a:pt x="5565" y="4545"/>
                    <a:pt x="5655" y="4617"/>
                  </a:cubicBezTo>
                  <a:cubicBezTo>
                    <a:pt x="5583" y="4456"/>
                    <a:pt x="5548" y="4295"/>
                    <a:pt x="5548" y="4134"/>
                  </a:cubicBezTo>
                  <a:lnTo>
                    <a:pt x="5548" y="4134"/>
                  </a:lnTo>
                  <a:cubicBezTo>
                    <a:pt x="5601" y="4331"/>
                    <a:pt x="5691" y="4510"/>
                    <a:pt x="5852" y="4653"/>
                  </a:cubicBezTo>
                  <a:cubicBezTo>
                    <a:pt x="5959" y="4778"/>
                    <a:pt x="6102" y="4885"/>
                    <a:pt x="6263" y="4975"/>
                  </a:cubicBezTo>
                  <a:cubicBezTo>
                    <a:pt x="6299" y="4993"/>
                    <a:pt x="6317" y="5011"/>
                    <a:pt x="6353" y="5029"/>
                  </a:cubicBezTo>
                  <a:cubicBezTo>
                    <a:pt x="6586" y="5169"/>
                    <a:pt x="6727" y="5241"/>
                    <a:pt x="6809" y="5264"/>
                  </a:cubicBezTo>
                  <a:lnTo>
                    <a:pt x="6809" y="5264"/>
                  </a:lnTo>
                  <a:cubicBezTo>
                    <a:pt x="6693" y="5245"/>
                    <a:pt x="6571" y="5217"/>
                    <a:pt x="6460" y="5190"/>
                  </a:cubicBezTo>
                  <a:cubicBezTo>
                    <a:pt x="5834" y="5064"/>
                    <a:pt x="5172" y="4867"/>
                    <a:pt x="4510" y="4653"/>
                  </a:cubicBezTo>
                  <a:cubicBezTo>
                    <a:pt x="4123" y="4527"/>
                    <a:pt x="3731" y="4390"/>
                    <a:pt x="3350" y="4247"/>
                  </a:cubicBezTo>
                  <a:lnTo>
                    <a:pt x="3350" y="4247"/>
                  </a:lnTo>
                  <a:cubicBezTo>
                    <a:pt x="3397" y="4240"/>
                    <a:pt x="3444" y="4232"/>
                    <a:pt x="3490" y="4223"/>
                  </a:cubicBezTo>
                  <a:lnTo>
                    <a:pt x="4563" y="4044"/>
                  </a:lnTo>
                  <a:lnTo>
                    <a:pt x="5322" y="3911"/>
                  </a:lnTo>
                  <a:close/>
                  <a:moveTo>
                    <a:pt x="7679" y="6049"/>
                  </a:move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83" y="6049"/>
                    <a:pt x="7688" y="6049"/>
                    <a:pt x="7695" y="6049"/>
                  </a:cubicBezTo>
                  <a:close/>
                  <a:moveTo>
                    <a:pt x="7679" y="6049"/>
                  </a:moveTo>
                  <a:lnTo>
                    <a:pt x="7679" y="6049"/>
                  </a:lnTo>
                  <a:cubicBezTo>
                    <a:pt x="7681" y="6051"/>
                    <a:pt x="7682" y="6053"/>
                    <a:pt x="7685" y="6056"/>
                  </a:cubicBezTo>
                  <a:lnTo>
                    <a:pt x="7685" y="6056"/>
                  </a:lnTo>
                  <a:cubicBezTo>
                    <a:pt x="7754" y="6051"/>
                    <a:pt x="7700" y="6049"/>
                    <a:pt x="7679" y="6049"/>
                  </a:cubicBezTo>
                  <a:close/>
                  <a:moveTo>
                    <a:pt x="7623" y="6068"/>
                  </a:moveTo>
                  <a:cubicBezTo>
                    <a:pt x="7623" y="6068"/>
                    <a:pt x="7623" y="6069"/>
                    <a:pt x="7624" y="6069"/>
                  </a:cubicBezTo>
                  <a:lnTo>
                    <a:pt x="7624" y="6069"/>
                  </a:lnTo>
                  <a:cubicBezTo>
                    <a:pt x="7622" y="6069"/>
                    <a:pt x="7621" y="6069"/>
                    <a:pt x="7620" y="6069"/>
                  </a:cubicBezTo>
                  <a:lnTo>
                    <a:pt x="7620" y="6069"/>
                  </a:lnTo>
                  <a:cubicBezTo>
                    <a:pt x="7621" y="6069"/>
                    <a:pt x="7622" y="6068"/>
                    <a:pt x="7623" y="6068"/>
                  </a:cubicBezTo>
                  <a:close/>
                  <a:moveTo>
                    <a:pt x="1772" y="0"/>
                  </a:moveTo>
                  <a:cubicBezTo>
                    <a:pt x="1790" y="18"/>
                    <a:pt x="1790" y="54"/>
                    <a:pt x="1718" y="54"/>
                  </a:cubicBezTo>
                  <a:lnTo>
                    <a:pt x="1450" y="36"/>
                  </a:lnTo>
                  <a:lnTo>
                    <a:pt x="1110" y="36"/>
                  </a:lnTo>
                  <a:cubicBezTo>
                    <a:pt x="1056" y="54"/>
                    <a:pt x="984" y="54"/>
                    <a:pt x="931" y="72"/>
                  </a:cubicBezTo>
                  <a:cubicBezTo>
                    <a:pt x="895" y="89"/>
                    <a:pt x="859" y="89"/>
                    <a:pt x="823" y="107"/>
                  </a:cubicBezTo>
                  <a:cubicBezTo>
                    <a:pt x="770" y="125"/>
                    <a:pt x="734" y="143"/>
                    <a:pt x="680" y="161"/>
                  </a:cubicBezTo>
                  <a:cubicBezTo>
                    <a:pt x="626" y="179"/>
                    <a:pt x="573" y="215"/>
                    <a:pt x="537" y="233"/>
                  </a:cubicBezTo>
                  <a:cubicBezTo>
                    <a:pt x="465" y="286"/>
                    <a:pt x="412" y="340"/>
                    <a:pt x="340" y="394"/>
                  </a:cubicBezTo>
                  <a:cubicBezTo>
                    <a:pt x="215" y="519"/>
                    <a:pt x="125" y="662"/>
                    <a:pt x="54" y="841"/>
                  </a:cubicBezTo>
                  <a:cubicBezTo>
                    <a:pt x="36" y="877"/>
                    <a:pt x="36" y="913"/>
                    <a:pt x="18" y="966"/>
                  </a:cubicBezTo>
                  <a:cubicBezTo>
                    <a:pt x="18" y="1002"/>
                    <a:pt x="18" y="1038"/>
                    <a:pt x="0" y="1074"/>
                  </a:cubicBezTo>
                  <a:cubicBezTo>
                    <a:pt x="0" y="1145"/>
                    <a:pt x="0" y="1217"/>
                    <a:pt x="0" y="1306"/>
                  </a:cubicBezTo>
                  <a:cubicBezTo>
                    <a:pt x="18" y="1396"/>
                    <a:pt x="36" y="1503"/>
                    <a:pt x="72" y="1593"/>
                  </a:cubicBezTo>
                  <a:cubicBezTo>
                    <a:pt x="90" y="1664"/>
                    <a:pt x="107" y="1736"/>
                    <a:pt x="143" y="1790"/>
                  </a:cubicBezTo>
                  <a:cubicBezTo>
                    <a:pt x="179" y="1879"/>
                    <a:pt x="233" y="1968"/>
                    <a:pt x="286" y="2040"/>
                  </a:cubicBezTo>
                  <a:cubicBezTo>
                    <a:pt x="340" y="2112"/>
                    <a:pt x="394" y="2183"/>
                    <a:pt x="447" y="2237"/>
                  </a:cubicBezTo>
                  <a:cubicBezTo>
                    <a:pt x="483" y="2273"/>
                    <a:pt x="519" y="2273"/>
                    <a:pt x="555" y="2273"/>
                  </a:cubicBezTo>
                  <a:cubicBezTo>
                    <a:pt x="752" y="2487"/>
                    <a:pt x="680" y="2416"/>
                    <a:pt x="716" y="2452"/>
                  </a:cubicBezTo>
                  <a:cubicBezTo>
                    <a:pt x="805" y="2487"/>
                    <a:pt x="966" y="2559"/>
                    <a:pt x="1217" y="2666"/>
                  </a:cubicBezTo>
                  <a:lnTo>
                    <a:pt x="1324" y="2702"/>
                  </a:lnTo>
                  <a:lnTo>
                    <a:pt x="1378" y="2720"/>
                  </a:lnTo>
                  <a:lnTo>
                    <a:pt x="1414" y="2720"/>
                  </a:lnTo>
                  <a:cubicBezTo>
                    <a:pt x="1396" y="2738"/>
                    <a:pt x="1378" y="2756"/>
                    <a:pt x="1360" y="2756"/>
                  </a:cubicBezTo>
                  <a:cubicBezTo>
                    <a:pt x="1288" y="2792"/>
                    <a:pt x="1217" y="2810"/>
                    <a:pt x="1127" y="2810"/>
                  </a:cubicBezTo>
                  <a:cubicBezTo>
                    <a:pt x="1074" y="2827"/>
                    <a:pt x="1020" y="2845"/>
                    <a:pt x="984" y="2881"/>
                  </a:cubicBezTo>
                  <a:cubicBezTo>
                    <a:pt x="966" y="2899"/>
                    <a:pt x="948" y="2899"/>
                    <a:pt x="931" y="2917"/>
                  </a:cubicBezTo>
                  <a:lnTo>
                    <a:pt x="913" y="2935"/>
                  </a:lnTo>
                  <a:lnTo>
                    <a:pt x="913" y="2953"/>
                  </a:lnTo>
                  <a:lnTo>
                    <a:pt x="877" y="3006"/>
                  </a:lnTo>
                  <a:cubicBezTo>
                    <a:pt x="823" y="3060"/>
                    <a:pt x="770" y="3132"/>
                    <a:pt x="734" y="3185"/>
                  </a:cubicBezTo>
                  <a:cubicBezTo>
                    <a:pt x="680" y="3257"/>
                    <a:pt x="662" y="3329"/>
                    <a:pt x="626" y="3418"/>
                  </a:cubicBezTo>
                  <a:cubicBezTo>
                    <a:pt x="537" y="3686"/>
                    <a:pt x="537" y="3991"/>
                    <a:pt x="644" y="4259"/>
                  </a:cubicBezTo>
                  <a:cubicBezTo>
                    <a:pt x="716" y="4492"/>
                    <a:pt x="841" y="4689"/>
                    <a:pt x="1020" y="4850"/>
                  </a:cubicBezTo>
                  <a:cubicBezTo>
                    <a:pt x="1217" y="5046"/>
                    <a:pt x="1432" y="5190"/>
                    <a:pt x="1682" y="5279"/>
                  </a:cubicBezTo>
                  <a:cubicBezTo>
                    <a:pt x="1790" y="5315"/>
                    <a:pt x="1897" y="5351"/>
                    <a:pt x="2004" y="5386"/>
                  </a:cubicBezTo>
                  <a:lnTo>
                    <a:pt x="2309" y="5476"/>
                  </a:lnTo>
                  <a:cubicBezTo>
                    <a:pt x="2863" y="5673"/>
                    <a:pt x="3543" y="5977"/>
                    <a:pt x="4098" y="6156"/>
                  </a:cubicBezTo>
                  <a:cubicBezTo>
                    <a:pt x="4098" y="6031"/>
                    <a:pt x="4438" y="6031"/>
                    <a:pt x="4742" y="6031"/>
                  </a:cubicBezTo>
                  <a:cubicBezTo>
                    <a:pt x="5064" y="6031"/>
                    <a:pt x="5351" y="6013"/>
                    <a:pt x="5261" y="5852"/>
                  </a:cubicBezTo>
                  <a:lnTo>
                    <a:pt x="5261" y="5852"/>
                  </a:lnTo>
                  <a:cubicBezTo>
                    <a:pt x="5552" y="5939"/>
                    <a:pt x="5961" y="6050"/>
                    <a:pt x="6133" y="6050"/>
                  </a:cubicBezTo>
                  <a:cubicBezTo>
                    <a:pt x="6173" y="6050"/>
                    <a:pt x="6200" y="6044"/>
                    <a:pt x="6210" y="6031"/>
                  </a:cubicBezTo>
                  <a:cubicBezTo>
                    <a:pt x="6299" y="5905"/>
                    <a:pt x="6442" y="5798"/>
                    <a:pt x="6585" y="5762"/>
                  </a:cubicBezTo>
                  <a:cubicBezTo>
                    <a:pt x="6711" y="5726"/>
                    <a:pt x="6836" y="5691"/>
                    <a:pt x="6979" y="5673"/>
                  </a:cubicBezTo>
                  <a:cubicBezTo>
                    <a:pt x="7122" y="5637"/>
                    <a:pt x="7248" y="5601"/>
                    <a:pt x="7391" y="5565"/>
                  </a:cubicBezTo>
                  <a:cubicBezTo>
                    <a:pt x="7427" y="5565"/>
                    <a:pt x="7409" y="5547"/>
                    <a:pt x="7427" y="5547"/>
                  </a:cubicBezTo>
                  <a:cubicBezTo>
                    <a:pt x="7444" y="5547"/>
                    <a:pt x="7427" y="5583"/>
                    <a:pt x="7444" y="5601"/>
                  </a:cubicBezTo>
                  <a:cubicBezTo>
                    <a:pt x="7444" y="5619"/>
                    <a:pt x="7444" y="5637"/>
                    <a:pt x="7462" y="5655"/>
                  </a:cubicBezTo>
                  <a:cubicBezTo>
                    <a:pt x="7462" y="5673"/>
                    <a:pt x="7462" y="5709"/>
                    <a:pt x="7480" y="5744"/>
                  </a:cubicBezTo>
                  <a:cubicBezTo>
                    <a:pt x="7498" y="5816"/>
                    <a:pt x="7534" y="5870"/>
                    <a:pt x="7570" y="5923"/>
                  </a:cubicBezTo>
                  <a:cubicBezTo>
                    <a:pt x="7588" y="5959"/>
                    <a:pt x="7605" y="5995"/>
                    <a:pt x="7641" y="6031"/>
                  </a:cubicBezTo>
                  <a:lnTo>
                    <a:pt x="7659" y="6049"/>
                  </a:lnTo>
                  <a:lnTo>
                    <a:pt x="7659" y="6055"/>
                  </a:lnTo>
                  <a:lnTo>
                    <a:pt x="7659" y="6055"/>
                  </a:lnTo>
                  <a:cubicBezTo>
                    <a:pt x="7665" y="6053"/>
                    <a:pt x="7671" y="6051"/>
                    <a:pt x="7676" y="6049"/>
                  </a:cubicBezTo>
                  <a:lnTo>
                    <a:pt x="7676" y="6049"/>
                  </a:lnTo>
                  <a:cubicBezTo>
                    <a:pt x="7677" y="6049"/>
                    <a:pt x="7678" y="6049"/>
                    <a:pt x="7679" y="6049"/>
                  </a:cubicBezTo>
                  <a:lnTo>
                    <a:pt x="7679" y="6049"/>
                  </a:ln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78" y="6049"/>
                    <a:pt x="7678" y="6049"/>
                    <a:pt x="7677" y="6049"/>
                  </a:cubicBezTo>
                  <a:lnTo>
                    <a:pt x="7677" y="6049"/>
                  </a:lnTo>
                  <a:cubicBezTo>
                    <a:pt x="7677" y="6049"/>
                    <a:pt x="7677" y="6049"/>
                    <a:pt x="7677" y="6049"/>
                  </a:cubicBezTo>
                  <a:lnTo>
                    <a:pt x="7679" y="6049"/>
                  </a:lnTo>
                  <a:cubicBezTo>
                    <a:pt x="7677" y="6044"/>
                    <a:pt x="7677" y="6040"/>
                    <a:pt x="7677" y="6031"/>
                  </a:cubicBezTo>
                  <a:cubicBezTo>
                    <a:pt x="7641" y="6013"/>
                    <a:pt x="7623" y="5977"/>
                    <a:pt x="7605" y="5959"/>
                  </a:cubicBezTo>
                  <a:cubicBezTo>
                    <a:pt x="7605" y="5941"/>
                    <a:pt x="7588" y="5923"/>
                    <a:pt x="7588" y="5923"/>
                  </a:cubicBezTo>
                  <a:lnTo>
                    <a:pt x="7588" y="5888"/>
                  </a:lnTo>
                  <a:lnTo>
                    <a:pt x="7570" y="5852"/>
                  </a:lnTo>
                  <a:cubicBezTo>
                    <a:pt x="7534" y="5798"/>
                    <a:pt x="7516" y="5762"/>
                    <a:pt x="7498" y="5709"/>
                  </a:cubicBezTo>
                  <a:cubicBezTo>
                    <a:pt x="7480" y="5655"/>
                    <a:pt x="7480" y="5601"/>
                    <a:pt x="7444" y="5530"/>
                  </a:cubicBezTo>
                  <a:cubicBezTo>
                    <a:pt x="7427" y="5440"/>
                    <a:pt x="7409" y="5369"/>
                    <a:pt x="7391" y="5315"/>
                  </a:cubicBezTo>
                  <a:lnTo>
                    <a:pt x="7283" y="5315"/>
                  </a:lnTo>
                  <a:cubicBezTo>
                    <a:pt x="7158" y="5315"/>
                    <a:pt x="7033" y="5297"/>
                    <a:pt x="6908" y="5279"/>
                  </a:cubicBezTo>
                  <a:cubicBezTo>
                    <a:pt x="6894" y="5277"/>
                    <a:pt x="6881" y="5276"/>
                    <a:pt x="6867" y="5274"/>
                  </a:cubicBezTo>
                  <a:lnTo>
                    <a:pt x="6867" y="5274"/>
                  </a:lnTo>
                  <a:cubicBezTo>
                    <a:pt x="6897" y="5272"/>
                    <a:pt x="6908" y="5254"/>
                    <a:pt x="6908" y="5225"/>
                  </a:cubicBezTo>
                  <a:cubicBezTo>
                    <a:pt x="6872" y="5100"/>
                    <a:pt x="6800" y="4957"/>
                    <a:pt x="6729" y="4832"/>
                  </a:cubicBezTo>
                  <a:lnTo>
                    <a:pt x="6729" y="4796"/>
                  </a:lnTo>
                  <a:cubicBezTo>
                    <a:pt x="6657" y="4689"/>
                    <a:pt x="6729" y="4689"/>
                    <a:pt x="6782" y="4671"/>
                  </a:cubicBezTo>
                  <a:cubicBezTo>
                    <a:pt x="6836" y="4653"/>
                    <a:pt x="6890" y="4617"/>
                    <a:pt x="6782" y="4510"/>
                  </a:cubicBezTo>
                  <a:lnTo>
                    <a:pt x="6782" y="4510"/>
                  </a:lnTo>
                  <a:cubicBezTo>
                    <a:pt x="6854" y="4563"/>
                    <a:pt x="6925" y="4617"/>
                    <a:pt x="7015" y="4671"/>
                  </a:cubicBezTo>
                  <a:cubicBezTo>
                    <a:pt x="7087" y="4742"/>
                    <a:pt x="7158" y="4796"/>
                    <a:pt x="7230" y="4867"/>
                  </a:cubicBezTo>
                  <a:cubicBezTo>
                    <a:pt x="7265" y="4850"/>
                    <a:pt x="7158" y="4760"/>
                    <a:pt x="7033" y="4671"/>
                  </a:cubicBezTo>
                  <a:cubicBezTo>
                    <a:pt x="6933" y="4588"/>
                    <a:pt x="6788" y="4490"/>
                    <a:pt x="6880" y="4490"/>
                  </a:cubicBezTo>
                  <a:cubicBezTo>
                    <a:pt x="6888" y="4490"/>
                    <a:pt x="6897" y="4490"/>
                    <a:pt x="6908" y="4492"/>
                  </a:cubicBezTo>
                  <a:cubicBezTo>
                    <a:pt x="6961" y="4545"/>
                    <a:pt x="7033" y="4599"/>
                    <a:pt x="7087" y="4635"/>
                  </a:cubicBezTo>
                  <a:lnTo>
                    <a:pt x="7248" y="4760"/>
                  </a:lnTo>
                  <a:cubicBezTo>
                    <a:pt x="7319" y="4796"/>
                    <a:pt x="7373" y="4850"/>
                    <a:pt x="7409" y="4885"/>
                  </a:cubicBezTo>
                  <a:cubicBezTo>
                    <a:pt x="7409" y="4867"/>
                    <a:pt x="7409" y="4850"/>
                    <a:pt x="7391" y="4832"/>
                  </a:cubicBezTo>
                  <a:cubicBezTo>
                    <a:pt x="7373" y="4796"/>
                    <a:pt x="7355" y="4778"/>
                    <a:pt x="7337" y="4742"/>
                  </a:cubicBezTo>
                  <a:cubicBezTo>
                    <a:pt x="7283" y="4689"/>
                    <a:pt x="7230" y="4635"/>
                    <a:pt x="7176" y="4599"/>
                  </a:cubicBezTo>
                  <a:cubicBezTo>
                    <a:pt x="7069" y="4492"/>
                    <a:pt x="6979" y="4420"/>
                    <a:pt x="7033" y="4420"/>
                  </a:cubicBezTo>
                  <a:cubicBezTo>
                    <a:pt x="7104" y="4456"/>
                    <a:pt x="7158" y="4510"/>
                    <a:pt x="7194" y="4581"/>
                  </a:cubicBezTo>
                  <a:cubicBezTo>
                    <a:pt x="7268" y="4656"/>
                    <a:pt x="7355" y="4755"/>
                    <a:pt x="7413" y="4755"/>
                  </a:cubicBezTo>
                  <a:cubicBezTo>
                    <a:pt x="7425" y="4755"/>
                    <a:pt x="7435" y="4751"/>
                    <a:pt x="7444" y="4742"/>
                  </a:cubicBezTo>
                  <a:cubicBezTo>
                    <a:pt x="7462" y="4742"/>
                    <a:pt x="7337" y="4617"/>
                    <a:pt x="7265" y="4563"/>
                  </a:cubicBezTo>
                  <a:lnTo>
                    <a:pt x="7265" y="4563"/>
                  </a:lnTo>
                  <a:lnTo>
                    <a:pt x="7427" y="4671"/>
                  </a:lnTo>
                  <a:lnTo>
                    <a:pt x="7498" y="4724"/>
                  </a:lnTo>
                  <a:lnTo>
                    <a:pt x="7588" y="4796"/>
                  </a:lnTo>
                  <a:cubicBezTo>
                    <a:pt x="7677" y="4850"/>
                    <a:pt x="7784" y="4921"/>
                    <a:pt x="7874" y="4975"/>
                  </a:cubicBezTo>
                  <a:cubicBezTo>
                    <a:pt x="7894" y="4984"/>
                    <a:pt x="7911" y="4988"/>
                    <a:pt x="7924" y="4988"/>
                  </a:cubicBezTo>
                  <a:cubicBezTo>
                    <a:pt x="7993" y="4988"/>
                    <a:pt x="7959" y="4869"/>
                    <a:pt x="7749" y="4599"/>
                  </a:cubicBezTo>
                  <a:lnTo>
                    <a:pt x="7749" y="4599"/>
                  </a:lnTo>
                  <a:cubicBezTo>
                    <a:pt x="7945" y="4796"/>
                    <a:pt x="8178" y="5100"/>
                    <a:pt x="8375" y="5315"/>
                  </a:cubicBezTo>
                  <a:cubicBezTo>
                    <a:pt x="8311" y="5225"/>
                    <a:pt x="8219" y="5098"/>
                    <a:pt x="8139" y="5001"/>
                  </a:cubicBezTo>
                  <a:lnTo>
                    <a:pt x="8139" y="5001"/>
                  </a:lnTo>
                  <a:cubicBezTo>
                    <a:pt x="8218" y="5087"/>
                    <a:pt x="8296" y="5169"/>
                    <a:pt x="8375" y="5261"/>
                  </a:cubicBezTo>
                  <a:cubicBezTo>
                    <a:pt x="8375" y="5243"/>
                    <a:pt x="8375" y="5207"/>
                    <a:pt x="8357" y="5172"/>
                  </a:cubicBezTo>
                  <a:cubicBezTo>
                    <a:pt x="8291" y="5072"/>
                    <a:pt x="8225" y="4988"/>
                    <a:pt x="8144" y="4891"/>
                  </a:cubicBezTo>
                  <a:lnTo>
                    <a:pt x="8144" y="4891"/>
                  </a:lnTo>
                  <a:cubicBezTo>
                    <a:pt x="8212" y="4970"/>
                    <a:pt x="8292" y="5037"/>
                    <a:pt x="8357" y="5118"/>
                  </a:cubicBezTo>
                  <a:cubicBezTo>
                    <a:pt x="8321" y="5029"/>
                    <a:pt x="8286" y="4921"/>
                    <a:pt x="8250" y="4832"/>
                  </a:cubicBezTo>
                  <a:cubicBezTo>
                    <a:pt x="8142" y="4671"/>
                    <a:pt x="8017" y="4492"/>
                    <a:pt x="7928" y="4349"/>
                  </a:cubicBezTo>
                  <a:lnTo>
                    <a:pt x="7892" y="4295"/>
                  </a:lnTo>
                  <a:cubicBezTo>
                    <a:pt x="7874" y="4277"/>
                    <a:pt x="7892" y="4277"/>
                    <a:pt x="7892" y="4277"/>
                  </a:cubicBezTo>
                  <a:lnTo>
                    <a:pt x="7892" y="4241"/>
                  </a:lnTo>
                  <a:lnTo>
                    <a:pt x="7892" y="4223"/>
                  </a:lnTo>
                  <a:cubicBezTo>
                    <a:pt x="7874" y="4187"/>
                    <a:pt x="7856" y="4170"/>
                    <a:pt x="7874" y="4152"/>
                  </a:cubicBezTo>
                  <a:cubicBezTo>
                    <a:pt x="7886" y="4140"/>
                    <a:pt x="7896" y="4136"/>
                    <a:pt x="7904" y="4136"/>
                  </a:cubicBezTo>
                  <a:cubicBezTo>
                    <a:pt x="7920" y="4136"/>
                    <a:pt x="7928" y="4152"/>
                    <a:pt x="7928" y="4152"/>
                  </a:cubicBezTo>
                  <a:lnTo>
                    <a:pt x="7945" y="4152"/>
                  </a:lnTo>
                  <a:lnTo>
                    <a:pt x="7981" y="4116"/>
                  </a:lnTo>
                  <a:cubicBezTo>
                    <a:pt x="8035" y="3991"/>
                    <a:pt x="8089" y="3865"/>
                    <a:pt x="8142" y="3740"/>
                  </a:cubicBezTo>
                  <a:cubicBezTo>
                    <a:pt x="8178" y="3579"/>
                    <a:pt x="8196" y="3418"/>
                    <a:pt x="8178" y="3257"/>
                  </a:cubicBezTo>
                  <a:cubicBezTo>
                    <a:pt x="8178" y="3167"/>
                    <a:pt x="8160" y="3096"/>
                    <a:pt x="8160" y="3024"/>
                  </a:cubicBezTo>
                  <a:lnTo>
                    <a:pt x="8124" y="2917"/>
                  </a:lnTo>
                  <a:cubicBezTo>
                    <a:pt x="8124" y="2881"/>
                    <a:pt x="8107" y="2863"/>
                    <a:pt x="8107" y="2827"/>
                  </a:cubicBezTo>
                  <a:cubicBezTo>
                    <a:pt x="8035" y="2613"/>
                    <a:pt x="7928" y="2434"/>
                    <a:pt x="7802" y="2255"/>
                  </a:cubicBezTo>
                  <a:cubicBezTo>
                    <a:pt x="7623" y="2022"/>
                    <a:pt x="7427" y="1825"/>
                    <a:pt x="7194" y="1646"/>
                  </a:cubicBezTo>
                  <a:cubicBezTo>
                    <a:pt x="7015" y="1503"/>
                    <a:pt x="6818" y="1378"/>
                    <a:pt x="6621" y="1253"/>
                  </a:cubicBezTo>
                  <a:cubicBezTo>
                    <a:pt x="6389" y="1145"/>
                    <a:pt x="6192" y="1038"/>
                    <a:pt x="6013" y="948"/>
                  </a:cubicBezTo>
                  <a:lnTo>
                    <a:pt x="6013" y="1020"/>
                  </a:lnTo>
                  <a:cubicBezTo>
                    <a:pt x="6013" y="1030"/>
                    <a:pt x="6007" y="1041"/>
                    <a:pt x="5985" y="1041"/>
                  </a:cubicBezTo>
                  <a:cubicBezTo>
                    <a:pt x="5968" y="1041"/>
                    <a:pt x="5943" y="1035"/>
                    <a:pt x="5905" y="1020"/>
                  </a:cubicBezTo>
                  <a:lnTo>
                    <a:pt x="5709" y="948"/>
                  </a:lnTo>
                  <a:lnTo>
                    <a:pt x="5548" y="877"/>
                  </a:lnTo>
                  <a:lnTo>
                    <a:pt x="5261" y="734"/>
                  </a:lnTo>
                  <a:cubicBezTo>
                    <a:pt x="5082" y="644"/>
                    <a:pt x="4885" y="573"/>
                    <a:pt x="4671" y="537"/>
                  </a:cubicBezTo>
                  <a:lnTo>
                    <a:pt x="4635" y="591"/>
                  </a:lnTo>
                  <a:cubicBezTo>
                    <a:pt x="4313" y="483"/>
                    <a:pt x="3991" y="376"/>
                    <a:pt x="3669" y="268"/>
                  </a:cubicBezTo>
                  <a:cubicBezTo>
                    <a:pt x="3042" y="143"/>
                    <a:pt x="2398" y="54"/>
                    <a:pt x="1772" y="0"/>
                  </a:cubicBezTo>
                  <a:close/>
                  <a:moveTo>
                    <a:pt x="7659" y="6055"/>
                  </a:moveTo>
                  <a:cubicBezTo>
                    <a:pt x="7655" y="6056"/>
                    <a:pt x="7652" y="6057"/>
                    <a:pt x="7648" y="6059"/>
                  </a:cubicBezTo>
                  <a:lnTo>
                    <a:pt x="7648" y="6059"/>
                  </a:lnTo>
                  <a:cubicBezTo>
                    <a:pt x="7652" y="6058"/>
                    <a:pt x="7656" y="6058"/>
                    <a:pt x="7659" y="6058"/>
                  </a:cubicBezTo>
                  <a:lnTo>
                    <a:pt x="7659" y="6058"/>
                  </a:lnTo>
                  <a:lnTo>
                    <a:pt x="7659" y="6066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66" y="6068"/>
                    <a:pt x="7670" y="6067"/>
                    <a:pt x="7674" y="6067"/>
                  </a:cubicBezTo>
                  <a:lnTo>
                    <a:pt x="7674" y="6067"/>
                  </a:lnTo>
                  <a:cubicBezTo>
                    <a:pt x="7671" y="6068"/>
                    <a:pt x="7668" y="6069"/>
                    <a:pt x="7665" y="6069"/>
                  </a:cubicBezTo>
                  <a:lnTo>
                    <a:pt x="7665" y="6069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55" y="6068"/>
                    <a:pt x="7648" y="6068"/>
                    <a:pt x="7641" y="6069"/>
                  </a:cubicBezTo>
                  <a:lnTo>
                    <a:pt x="7641" y="6069"/>
                  </a:lnTo>
                  <a:cubicBezTo>
                    <a:pt x="7641" y="6068"/>
                    <a:pt x="7641" y="6067"/>
                    <a:pt x="7641" y="6066"/>
                  </a:cubicBezTo>
                  <a:lnTo>
                    <a:pt x="7627" y="6066"/>
                  </a:lnTo>
                  <a:cubicBezTo>
                    <a:pt x="7626" y="6067"/>
                    <a:pt x="7625" y="6067"/>
                    <a:pt x="7623" y="6068"/>
                  </a:cubicBezTo>
                  <a:lnTo>
                    <a:pt x="7623" y="6068"/>
                  </a:lnTo>
                  <a:cubicBezTo>
                    <a:pt x="7623" y="6067"/>
                    <a:pt x="7623" y="6067"/>
                    <a:pt x="7623" y="6066"/>
                  </a:cubicBezTo>
                  <a:lnTo>
                    <a:pt x="7627" y="6066"/>
                  </a:lnTo>
                  <a:cubicBezTo>
                    <a:pt x="7634" y="6064"/>
                    <a:pt x="7641" y="6061"/>
                    <a:pt x="7648" y="6059"/>
                  </a:cubicBezTo>
                  <a:lnTo>
                    <a:pt x="7648" y="6059"/>
                  </a:lnTo>
                  <a:cubicBezTo>
                    <a:pt x="7611" y="6061"/>
                    <a:pt x="7558" y="6063"/>
                    <a:pt x="7480" y="6066"/>
                  </a:cubicBezTo>
                  <a:lnTo>
                    <a:pt x="7462" y="6066"/>
                  </a:lnTo>
                  <a:cubicBezTo>
                    <a:pt x="7534" y="6066"/>
                    <a:pt x="7415" y="6074"/>
                    <a:pt x="7460" y="6074"/>
                  </a:cubicBezTo>
                  <a:cubicBezTo>
                    <a:pt x="7478" y="6074"/>
                    <a:pt x="7523" y="6073"/>
                    <a:pt x="7620" y="6069"/>
                  </a:cubicBezTo>
                  <a:lnTo>
                    <a:pt x="7620" y="6069"/>
                  </a:lnTo>
                  <a:cubicBezTo>
                    <a:pt x="7536" y="6103"/>
                    <a:pt x="7453" y="6147"/>
                    <a:pt x="7382" y="6202"/>
                  </a:cubicBezTo>
                  <a:lnTo>
                    <a:pt x="7382" y="6202"/>
                  </a:lnTo>
                  <a:cubicBezTo>
                    <a:pt x="7419" y="6179"/>
                    <a:pt x="7450" y="6158"/>
                    <a:pt x="7480" y="6138"/>
                  </a:cubicBezTo>
                  <a:cubicBezTo>
                    <a:pt x="7522" y="6110"/>
                    <a:pt x="7574" y="6093"/>
                    <a:pt x="7629" y="6079"/>
                  </a:cubicBezTo>
                  <a:lnTo>
                    <a:pt x="7629" y="6079"/>
                  </a:lnTo>
                  <a:cubicBezTo>
                    <a:pt x="7630" y="6080"/>
                    <a:pt x="7631" y="6080"/>
                    <a:pt x="7632" y="6080"/>
                  </a:cubicBezTo>
                  <a:cubicBezTo>
                    <a:pt x="7635" y="6080"/>
                    <a:pt x="7637" y="6079"/>
                    <a:pt x="7639" y="6076"/>
                  </a:cubicBezTo>
                  <a:lnTo>
                    <a:pt x="7639" y="6076"/>
                  </a:lnTo>
                  <a:cubicBezTo>
                    <a:pt x="7648" y="6074"/>
                    <a:pt x="7656" y="6072"/>
                    <a:pt x="7665" y="6069"/>
                  </a:cubicBezTo>
                  <a:lnTo>
                    <a:pt x="7665" y="6069"/>
                  </a:lnTo>
                  <a:lnTo>
                    <a:pt x="7695" y="6084"/>
                  </a:lnTo>
                  <a:lnTo>
                    <a:pt x="7678" y="6067"/>
                  </a:lnTo>
                  <a:lnTo>
                    <a:pt x="7678" y="6067"/>
                  </a:lnTo>
                  <a:cubicBezTo>
                    <a:pt x="7683" y="6067"/>
                    <a:pt x="7689" y="6067"/>
                    <a:pt x="7695" y="6066"/>
                  </a:cubicBezTo>
                  <a:cubicBezTo>
                    <a:pt x="7691" y="6062"/>
                    <a:pt x="7688" y="6059"/>
                    <a:pt x="7685" y="6056"/>
                  </a:cubicBezTo>
                  <a:lnTo>
                    <a:pt x="7685" y="6056"/>
                  </a:lnTo>
                  <a:cubicBezTo>
                    <a:pt x="7678" y="6057"/>
                    <a:pt x="7669" y="6057"/>
                    <a:pt x="7659" y="6058"/>
                  </a:cubicBezTo>
                  <a:lnTo>
                    <a:pt x="7659" y="6058"/>
                  </a:lnTo>
                  <a:lnTo>
                    <a:pt x="7659" y="6055"/>
                  </a:lnTo>
                  <a:close/>
                  <a:moveTo>
                    <a:pt x="7382" y="6202"/>
                  </a:moveTo>
                  <a:cubicBezTo>
                    <a:pt x="7354" y="6220"/>
                    <a:pt x="7322" y="6240"/>
                    <a:pt x="7283" y="6263"/>
                  </a:cubicBezTo>
                  <a:lnTo>
                    <a:pt x="7373" y="6210"/>
                  </a:lnTo>
                  <a:cubicBezTo>
                    <a:pt x="7376" y="6207"/>
                    <a:pt x="7379" y="6205"/>
                    <a:pt x="7382" y="6202"/>
                  </a:cubicBezTo>
                  <a:close/>
                  <a:moveTo>
                    <a:pt x="7283" y="6263"/>
                  </a:moveTo>
                  <a:lnTo>
                    <a:pt x="7184" y="6330"/>
                  </a:lnTo>
                  <a:lnTo>
                    <a:pt x="7184" y="6330"/>
                  </a:lnTo>
                  <a:lnTo>
                    <a:pt x="7194" y="6335"/>
                  </a:lnTo>
                  <a:lnTo>
                    <a:pt x="7283" y="6263"/>
                  </a:lnTo>
                  <a:close/>
                  <a:moveTo>
                    <a:pt x="7125" y="6297"/>
                  </a:moveTo>
                  <a:cubicBezTo>
                    <a:pt x="7111" y="6297"/>
                    <a:pt x="7104" y="6313"/>
                    <a:pt x="7104" y="6335"/>
                  </a:cubicBezTo>
                  <a:cubicBezTo>
                    <a:pt x="7122" y="6353"/>
                    <a:pt x="7122" y="6371"/>
                    <a:pt x="7104" y="6389"/>
                  </a:cubicBezTo>
                  <a:lnTo>
                    <a:pt x="7176" y="6335"/>
                  </a:lnTo>
                  <a:lnTo>
                    <a:pt x="7184" y="6330"/>
                  </a:lnTo>
                  <a:lnTo>
                    <a:pt x="7184" y="6330"/>
                  </a:lnTo>
                  <a:lnTo>
                    <a:pt x="7158" y="6317"/>
                  </a:lnTo>
                  <a:cubicBezTo>
                    <a:pt x="7144" y="6303"/>
                    <a:pt x="7133" y="6297"/>
                    <a:pt x="7125" y="6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67;p73"/>
            <p:cNvSpPr/>
            <p:nvPr/>
          </p:nvSpPr>
          <p:spPr>
            <a:xfrm>
              <a:off x="5010054" y="3171871"/>
              <a:ext cx="377932" cy="254944"/>
            </a:xfrm>
            <a:custGeom>
              <a:avLst/>
              <a:gdLst/>
              <a:ahLst/>
              <a:cxnLst/>
              <a:rect l="l" t="t" r="r" b="b"/>
              <a:pathLst>
                <a:path w="9271" h="6254" extrusionOk="0">
                  <a:moveTo>
                    <a:pt x="5590" y="3174"/>
                  </a:moveTo>
                  <a:cubicBezTo>
                    <a:pt x="5593" y="3174"/>
                    <a:pt x="5595" y="3175"/>
                    <a:pt x="5597" y="3178"/>
                  </a:cubicBezTo>
                  <a:lnTo>
                    <a:pt x="5597" y="3178"/>
                  </a:lnTo>
                  <a:lnTo>
                    <a:pt x="5584" y="3175"/>
                  </a:lnTo>
                  <a:cubicBezTo>
                    <a:pt x="5586" y="3174"/>
                    <a:pt x="5588" y="3174"/>
                    <a:pt x="5590" y="3174"/>
                  </a:cubicBezTo>
                  <a:close/>
                  <a:moveTo>
                    <a:pt x="6080" y="4346"/>
                  </a:moveTo>
                  <a:cubicBezTo>
                    <a:pt x="6082" y="4355"/>
                    <a:pt x="6083" y="4364"/>
                    <a:pt x="6085" y="4372"/>
                  </a:cubicBezTo>
                  <a:lnTo>
                    <a:pt x="6085" y="4372"/>
                  </a:lnTo>
                  <a:cubicBezTo>
                    <a:pt x="6084" y="4363"/>
                    <a:pt x="6083" y="4354"/>
                    <a:pt x="6080" y="4346"/>
                  </a:cubicBezTo>
                  <a:close/>
                  <a:moveTo>
                    <a:pt x="6239" y="4263"/>
                  </a:moveTo>
                  <a:cubicBezTo>
                    <a:pt x="6256" y="4372"/>
                    <a:pt x="6261" y="4410"/>
                    <a:pt x="6261" y="4410"/>
                  </a:cubicBezTo>
                  <a:cubicBezTo>
                    <a:pt x="6261" y="4410"/>
                    <a:pt x="6248" y="4320"/>
                    <a:pt x="6239" y="4263"/>
                  </a:cubicBezTo>
                  <a:close/>
                  <a:moveTo>
                    <a:pt x="6163" y="4733"/>
                  </a:moveTo>
                  <a:lnTo>
                    <a:pt x="6193" y="4822"/>
                  </a:lnTo>
                  <a:lnTo>
                    <a:pt x="6193" y="4804"/>
                  </a:lnTo>
                  <a:lnTo>
                    <a:pt x="6193" y="4786"/>
                  </a:lnTo>
                  <a:cubicBezTo>
                    <a:pt x="6182" y="4765"/>
                    <a:pt x="6171" y="4747"/>
                    <a:pt x="6163" y="4733"/>
                  </a:cubicBezTo>
                  <a:close/>
                  <a:moveTo>
                    <a:pt x="6175" y="4714"/>
                  </a:moveTo>
                  <a:lnTo>
                    <a:pt x="6192" y="4749"/>
                  </a:lnTo>
                  <a:lnTo>
                    <a:pt x="6192" y="4749"/>
                  </a:lnTo>
                  <a:cubicBezTo>
                    <a:pt x="6189" y="4746"/>
                    <a:pt x="6186" y="4744"/>
                    <a:pt x="6184" y="4741"/>
                  </a:cubicBezTo>
                  <a:lnTo>
                    <a:pt x="6184" y="4741"/>
                  </a:lnTo>
                  <a:lnTo>
                    <a:pt x="6210" y="4822"/>
                  </a:lnTo>
                  <a:lnTo>
                    <a:pt x="6210" y="4804"/>
                  </a:lnTo>
                  <a:lnTo>
                    <a:pt x="6193" y="4750"/>
                  </a:lnTo>
                  <a:lnTo>
                    <a:pt x="6192" y="4749"/>
                  </a:lnTo>
                  <a:lnTo>
                    <a:pt x="6192" y="4749"/>
                  </a:lnTo>
                  <a:cubicBezTo>
                    <a:pt x="6217" y="4773"/>
                    <a:pt x="6245" y="4794"/>
                    <a:pt x="6274" y="4814"/>
                  </a:cubicBezTo>
                  <a:lnTo>
                    <a:pt x="6274" y="4814"/>
                  </a:lnTo>
                  <a:cubicBezTo>
                    <a:pt x="6241" y="4780"/>
                    <a:pt x="6208" y="4747"/>
                    <a:pt x="6175" y="4714"/>
                  </a:cubicBezTo>
                  <a:close/>
                  <a:moveTo>
                    <a:pt x="6274" y="4814"/>
                  </a:moveTo>
                  <a:cubicBezTo>
                    <a:pt x="6277" y="4816"/>
                    <a:pt x="6279" y="4819"/>
                    <a:pt x="6282" y="4822"/>
                  </a:cubicBezTo>
                  <a:cubicBezTo>
                    <a:pt x="6320" y="4851"/>
                    <a:pt x="6359" y="4869"/>
                    <a:pt x="6400" y="4883"/>
                  </a:cubicBezTo>
                  <a:lnTo>
                    <a:pt x="6400" y="4883"/>
                  </a:lnTo>
                  <a:cubicBezTo>
                    <a:pt x="6357" y="4864"/>
                    <a:pt x="6314" y="4841"/>
                    <a:pt x="6274" y="4814"/>
                  </a:cubicBezTo>
                  <a:close/>
                  <a:moveTo>
                    <a:pt x="6400" y="4883"/>
                  </a:moveTo>
                  <a:cubicBezTo>
                    <a:pt x="6408" y="4886"/>
                    <a:pt x="6417" y="4890"/>
                    <a:pt x="6425" y="4893"/>
                  </a:cubicBezTo>
                  <a:cubicBezTo>
                    <a:pt x="6455" y="4908"/>
                    <a:pt x="6485" y="4911"/>
                    <a:pt x="6514" y="4911"/>
                  </a:cubicBezTo>
                  <a:lnTo>
                    <a:pt x="6514" y="4911"/>
                  </a:lnTo>
                  <a:cubicBezTo>
                    <a:pt x="6473" y="4903"/>
                    <a:pt x="6435" y="4895"/>
                    <a:pt x="6400" y="4883"/>
                  </a:cubicBezTo>
                  <a:close/>
                  <a:moveTo>
                    <a:pt x="6514" y="4911"/>
                  </a:moveTo>
                  <a:lnTo>
                    <a:pt x="6514" y="4911"/>
                  </a:lnTo>
                  <a:cubicBezTo>
                    <a:pt x="6514" y="4911"/>
                    <a:pt x="6515" y="4911"/>
                    <a:pt x="6515" y="4911"/>
                  </a:cubicBezTo>
                  <a:lnTo>
                    <a:pt x="6533" y="4911"/>
                  </a:lnTo>
                  <a:cubicBezTo>
                    <a:pt x="6526" y="4911"/>
                    <a:pt x="6520" y="4911"/>
                    <a:pt x="6514" y="4911"/>
                  </a:cubicBezTo>
                  <a:close/>
                  <a:moveTo>
                    <a:pt x="5231" y="5157"/>
                  </a:moveTo>
                  <a:lnTo>
                    <a:pt x="5231" y="5157"/>
                  </a:lnTo>
                  <a:cubicBezTo>
                    <a:pt x="5229" y="5159"/>
                    <a:pt x="5228" y="5160"/>
                    <a:pt x="5226" y="5162"/>
                  </a:cubicBezTo>
                  <a:lnTo>
                    <a:pt x="5208" y="5162"/>
                  </a:lnTo>
                  <a:lnTo>
                    <a:pt x="5231" y="5157"/>
                  </a:lnTo>
                  <a:close/>
                  <a:moveTo>
                    <a:pt x="6005" y="0"/>
                  </a:moveTo>
                  <a:cubicBezTo>
                    <a:pt x="5930" y="0"/>
                    <a:pt x="5856" y="3"/>
                    <a:pt x="5781" y="8"/>
                  </a:cubicBezTo>
                  <a:lnTo>
                    <a:pt x="5459" y="44"/>
                  </a:lnTo>
                  <a:lnTo>
                    <a:pt x="5173" y="44"/>
                  </a:lnTo>
                  <a:cubicBezTo>
                    <a:pt x="5173" y="133"/>
                    <a:pt x="5226" y="205"/>
                    <a:pt x="5173" y="258"/>
                  </a:cubicBezTo>
                  <a:cubicBezTo>
                    <a:pt x="5132" y="277"/>
                    <a:pt x="5093" y="284"/>
                    <a:pt x="5053" y="284"/>
                  </a:cubicBezTo>
                  <a:cubicBezTo>
                    <a:pt x="4904" y="284"/>
                    <a:pt x="4758" y="179"/>
                    <a:pt x="4601" y="179"/>
                  </a:cubicBezTo>
                  <a:cubicBezTo>
                    <a:pt x="4560" y="179"/>
                    <a:pt x="4518" y="186"/>
                    <a:pt x="4475" y="205"/>
                  </a:cubicBezTo>
                  <a:lnTo>
                    <a:pt x="4475" y="348"/>
                  </a:lnTo>
                  <a:cubicBezTo>
                    <a:pt x="4385" y="330"/>
                    <a:pt x="4278" y="294"/>
                    <a:pt x="4188" y="276"/>
                  </a:cubicBezTo>
                  <a:cubicBezTo>
                    <a:pt x="3991" y="241"/>
                    <a:pt x="3795" y="223"/>
                    <a:pt x="3562" y="205"/>
                  </a:cubicBezTo>
                  <a:lnTo>
                    <a:pt x="2399" y="294"/>
                  </a:lnTo>
                  <a:cubicBezTo>
                    <a:pt x="2023" y="312"/>
                    <a:pt x="1683" y="384"/>
                    <a:pt x="1325" y="509"/>
                  </a:cubicBezTo>
                  <a:cubicBezTo>
                    <a:pt x="1379" y="545"/>
                    <a:pt x="1432" y="598"/>
                    <a:pt x="1379" y="634"/>
                  </a:cubicBezTo>
                  <a:cubicBezTo>
                    <a:pt x="1253" y="670"/>
                    <a:pt x="1128" y="724"/>
                    <a:pt x="967" y="777"/>
                  </a:cubicBezTo>
                  <a:cubicBezTo>
                    <a:pt x="878" y="813"/>
                    <a:pt x="824" y="849"/>
                    <a:pt x="735" y="867"/>
                  </a:cubicBezTo>
                  <a:cubicBezTo>
                    <a:pt x="663" y="903"/>
                    <a:pt x="591" y="938"/>
                    <a:pt x="520" y="974"/>
                  </a:cubicBezTo>
                  <a:cubicBezTo>
                    <a:pt x="484" y="1010"/>
                    <a:pt x="448" y="1046"/>
                    <a:pt x="430" y="1064"/>
                  </a:cubicBezTo>
                  <a:cubicBezTo>
                    <a:pt x="430" y="1117"/>
                    <a:pt x="448" y="1153"/>
                    <a:pt x="484" y="1189"/>
                  </a:cubicBezTo>
                  <a:cubicBezTo>
                    <a:pt x="377" y="1243"/>
                    <a:pt x="269" y="1332"/>
                    <a:pt x="162" y="1404"/>
                  </a:cubicBezTo>
                  <a:cubicBezTo>
                    <a:pt x="108" y="1493"/>
                    <a:pt x="54" y="1583"/>
                    <a:pt x="19" y="1690"/>
                  </a:cubicBezTo>
                  <a:cubicBezTo>
                    <a:pt x="1" y="1762"/>
                    <a:pt x="1" y="1833"/>
                    <a:pt x="19" y="1887"/>
                  </a:cubicBezTo>
                  <a:cubicBezTo>
                    <a:pt x="54" y="1994"/>
                    <a:pt x="90" y="2084"/>
                    <a:pt x="144" y="2173"/>
                  </a:cubicBezTo>
                  <a:cubicBezTo>
                    <a:pt x="198" y="2299"/>
                    <a:pt x="251" y="2406"/>
                    <a:pt x="287" y="2549"/>
                  </a:cubicBezTo>
                  <a:cubicBezTo>
                    <a:pt x="305" y="2585"/>
                    <a:pt x="305" y="2639"/>
                    <a:pt x="323" y="2692"/>
                  </a:cubicBezTo>
                  <a:lnTo>
                    <a:pt x="323" y="2800"/>
                  </a:lnTo>
                  <a:lnTo>
                    <a:pt x="323" y="2853"/>
                  </a:lnTo>
                  <a:lnTo>
                    <a:pt x="377" y="2871"/>
                  </a:lnTo>
                  <a:lnTo>
                    <a:pt x="824" y="2961"/>
                  </a:lnTo>
                  <a:lnTo>
                    <a:pt x="931" y="2996"/>
                  </a:lnTo>
                  <a:lnTo>
                    <a:pt x="1003" y="2996"/>
                  </a:lnTo>
                  <a:cubicBezTo>
                    <a:pt x="1004" y="2997"/>
                    <a:pt x="1006" y="2998"/>
                    <a:pt x="1007" y="2999"/>
                  </a:cubicBezTo>
                  <a:lnTo>
                    <a:pt x="1007" y="2999"/>
                  </a:lnTo>
                  <a:cubicBezTo>
                    <a:pt x="877" y="3115"/>
                    <a:pt x="770" y="3255"/>
                    <a:pt x="663" y="3408"/>
                  </a:cubicBezTo>
                  <a:cubicBezTo>
                    <a:pt x="556" y="3605"/>
                    <a:pt x="466" y="3837"/>
                    <a:pt x="448" y="4070"/>
                  </a:cubicBezTo>
                  <a:cubicBezTo>
                    <a:pt x="430" y="4285"/>
                    <a:pt x="448" y="4482"/>
                    <a:pt x="502" y="4679"/>
                  </a:cubicBezTo>
                  <a:cubicBezTo>
                    <a:pt x="645" y="5198"/>
                    <a:pt x="1057" y="5627"/>
                    <a:pt x="1576" y="5788"/>
                  </a:cubicBezTo>
                  <a:cubicBezTo>
                    <a:pt x="1683" y="5824"/>
                    <a:pt x="1808" y="5860"/>
                    <a:pt x="1916" y="5878"/>
                  </a:cubicBezTo>
                  <a:lnTo>
                    <a:pt x="2435" y="5913"/>
                  </a:lnTo>
                  <a:cubicBezTo>
                    <a:pt x="2553" y="5891"/>
                    <a:pt x="2675" y="5875"/>
                    <a:pt x="2799" y="5865"/>
                  </a:cubicBezTo>
                  <a:lnTo>
                    <a:pt x="2799" y="5865"/>
                  </a:lnTo>
                  <a:cubicBezTo>
                    <a:pt x="2815" y="5905"/>
                    <a:pt x="2831" y="5945"/>
                    <a:pt x="2846" y="5985"/>
                  </a:cubicBezTo>
                  <a:lnTo>
                    <a:pt x="2882" y="6039"/>
                  </a:lnTo>
                  <a:lnTo>
                    <a:pt x="2918" y="6021"/>
                  </a:lnTo>
                  <a:lnTo>
                    <a:pt x="2989" y="5967"/>
                  </a:lnTo>
                  <a:lnTo>
                    <a:pt x="3115" y="5913"/>
                  </a:lnTo>
                  <a:cubicBezTo>
                    <a:pt x="3162" y="5890"/>
                    <a:pt x="3194" y="5874"/>
                    <a:pt x="3231" y="5855"/>
                  </a:cubicBezTo>
                  <a:lnTo>
                    <a:pt x="3231" y="5855"/>
                  </a:lnTo>
                  <a:cubicBezTo>
                    <a:pt x="3264" y="5856"/>
                    <a:pt x="3297" y="5858"/>
                    <a:pt x="3329" y="5860"/>
                  </a:cubicBezTo>
                  <a:cubicBezTo>
                    <a:pt x="3741" y="5967"/>
                    <a:pt x="4152" y="6092"/>
                    <a:pt x="4546" y="6253"/>
                  </a:cubicBezTo>
                  <a:cubicBezTo>
                    <a:pt x="4636" y="5734"/>
                    <a:pt x="5584" y="5699"/>
                    <a:pt x="5513" y="5144"/>
                  </a:cubicBezTo>
                  <a:lnTo>
                    <a:pt x="5513" y="5144"/>
                  </a:lnTo>
                  <a:cubicBezTo>
                    <a:pt x="5620" y="5180"/>
                    <a:pt x="5745" y="5198"/>
                    <a:pt x="5853" y="5215"/>
                  </a:cubicBezTo>
                  <a:cubicBezTo>
                    <a:pt x="5960" y="5215"/>
                    <a:pt x="6031" y="5180"/>
                    <a:pt x="6031" y="5090"/>
                  </a:cubicBezTo>
                  <a:cubicBezTo>
                    <a:pt x="6036" y="5062"/>
                    <a:pt x="6041" y="5033"/>
                    <a:pt x="6045" y="5004"/>
                  </a:cubicBezTo>
                  <a:lnTo>
                    <a:pt x="6045" y="5004"/>
                  </a:lnTo>
                  <a:lnTo>
                    <a:pt x="5316" y="5144"/>
                  </a:lnTo>
                  <a:lnTo>
                    <a:pt x="5303" y="5144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45" y="5004"/>
                    <a:pt x="6045" y="5004"/>
                    <a:pt x="6045" y="5004"/>
                  </a:cubicBezTo>
                  <a:lnTo>
                    <a:pt x="6045" y="5004"/>
                  </a:lnTo>
                  <a:lnTo>
                    <a:pt x="6533" y="4911"/>
                  </a:lnTo>
                  <a:lnTo>
                    <a:pt x="6533" y="4911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72" y="4817"/>
                    <a:pt x="6085" y="4629"/>
                    <a:pt x="6085" y="4428"/>
                  </a:cubicBezTo>
                  <a:lnTo>
                    <a:pt x="6085" y="4482"/>
                  </a:lnTo>
                  <a:lnTo>
                    <a:pt x="6085" y="4500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51" y="4709"/>
                    <a:pt x="6148" y="4706"/>
                    <a:pt x="6147" y="4706"/>
                  </a:cubicBezTo>
                  <a:lnTo>
                    <a:pt x="6147" y="4706"/>
                  </a:lnTo>
                  <a:cubicBezTo>
                    <a:pt x="6146" y="4706"/>
                    <a:pt x="6153" y="4716"/>
                    <a:pt x="6163" y="4733"/>
                  </a:cubicBezTo>
                  <a:lnTo>
                    <a:pt x="6163" y="4733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61" y="4719"/>
                    <a:pt x="6167" y="4725"/>
                    <a:pt x="6175" y="4732"/>
                  </a:cubicBezTo>
                  <a:cubicBezTo>
                    <a:pt x="6178" y="4735"/>
                    <a:pt x="6181" y="4738"/>
                    <a:pt x="6184" y="4741"/>
                  </a:cubicBezTo>
                  <a:lnTo>
                    <a:pt x="6184" y="4741"/>
                  </a:lnTo>
                  <a:lnTo>
                    <a:pt x="6103" y="4500"/>
                  </a:lnTo>
                  <a:lnTo>
                    <a:pt x="6103" y="4464"/>
                  </a:lnTo>
                  <a:cubicBezTo>
                    <a:pt x="6096" y="4434"/>
                    <a:pt x="6090" y="4403"/>
                    <a:pt x="6085" y="4372"/>
                  </a:cubicBezTo>
                  <a:lnTo>
                    <a:pt x="6085" y="4372"/>
                  </a:lnTo>
                  <a:cubicBezTo>
                    <a:pt x="6085" y="4373"/>
                    <a:pt x="6085" y="4374"/>
                    <a:pt x="6085" y="4374"/>
                  </a:cubicBezTo>
                  <a:lnTo>
                    <a:pt x="6085" y="4392"/>
                  </a:lnTo>
                  <a:cubicBezTo>
                    <a:pt x="6077" y="4477"/>
                    <a:pt x="6012" y="4518"/>
                    <a:pt x="5946" y="4518"/>
                  </a:cubicBezTo>
                  <a:cubicBezTo>
                    <a:pt x="5873" y="4518"/>
                    <a:pt x="5799" y="4468"/>
                    <a:pt x="5799" y="4374"/>
                  </a:cubicBezTo>
                  <a:cubicBezTo>
                    <a:pt x="5799" y="4372"/>
                    <a:pt x="5799" y="4369"/>
                    <a:pt x="5799" y="4367"/>
                  </a:cubicBezTo>
                  <a:lnTo>
                    <a:pt x="5799" y="4367"/>
                  </a:lnTo>
                  <a:cubicBezTo>
                    <a:pt x="5889" y="4359"/>
                    <a:pt x="5984" y="4346"/>
                    <a:pt x="6077" y="4334"/>
                  </a:cubicBezTo>
                  <a:lnTo>
                    <a:pt x="6077" y="4334"/>
                  </a:lnTo>
                  <a:cubicBezTo>
                    <a:pt x="6078" y="4338"/>
                    <a:pt x="6080" y="4342"/>
                    <a:pt x="6080" y="4346"/>
                  </a:cubicBezTo>
                  <a:lnTo>
                    <a:pt x="6080" y="4346"/>
                  </a:lnTo>
                  <a:cubicBezTo>
                    <a:pt x="6080" y="4342"/>
                    <a:pt x="6079" y="4338"/>
                    <a:pt x="6079" y="4334"/>
                  </a:cubicBezTo>
                  <a:lnTo>
                    <a:pt x="6079" y="4334"/>
                  </a:lnTo>
                  <a:cubicBezTo>
                    <a:pt x="6117" y="4329"/>
                    <a:pt x="6155" y="4324"/>
                    <a:pt x="6193" y="4321"/>
                  </a:cubicBezTo>
                  <a:lnTo>
                    <a:pt x="6246" y="4321"/>
                  </a:lnTo>
                  <a:cubicBezTo>
                    <a:pt x="6235" y="4244"/>
                    <a:pt x="6231" y="4216"/>
                    <a:pt x="6232" y="4216"/>
                  </a:cubicBezTo>
                  <a:lnTo>
                    <a:pt x="6232" y="4216"/>
                  </a:lnTo>
                  <a:cubicBezTo>
                    <a:pt x="6232" y="4216"/>
                    <a:pt x="6235" y="4236"/>
                    <a:pt x="6239" y="4263"/>
                  </a:cubicBezTo>
                  <a:lnTo>
                    <a:pt x="6239" y="4263"/>
                  </a:lnTo>
                  <a:cubicBezTo>
                    <a:pt x="6236" y="4245"/>
                    <a:pt x="6233" y="4225"/>
                    <a:pt x="6230" y="4202"/>
                  </a:cubicBezTo>
                  <a:lnTo>
                    <a:pt x="6230" y="4202"/>
                  </a:lnTo>
                  <a:cubicBezTo>
                    <a:pt x="6306" y="4162"/>
                    <a:pt x="6379" y="4116"/>
                    <a:pt x="6443" y="4052"/>
                  </a:cubicBezTo>
                  <a:cubicBezTo>
                    <a:pt x="6497" y="3999"/>
                    <a:pt x="6568" y="3963"/>
                    <a:pt x="6640" y="3927"/>
                  </a:cubicBezTo>
                  <a:cubicBezTo>
                    <a:pt x="6698" y="3892"/>
                    <a:pt x="6763" y="3873"/>
                    <a:pt x="6831" y="3873"/>
                  </a:cubicBezTo>
                  <a:cubicBezTo>
                    <a:pt x="6868" y="3873"/>
                    <a:pt x="6906" y="3878"/>
                    <a:pt x="6944" y="3891"/>
                  </a:cubicBezTo>
                  <a:cubicBezTo>
                    <a:pt x="6963" y="3894"/>
                    <a:pt x="6982" y="3896"/>
                    <a:pt x="7001" y="3896"/>
                  </a:cubicBezTo>
                  <a:cubicBezTo>
                    <a:pt x="7090" y="3896"/>
                    <a:pt x="7178" y="3864"/>
                    <a:pt x="7266" y="3820"/>
                  </a:cubicBezTo>
                  <a:lnTo>
                    <a:pt x="7266" y="3820"/>
                  </a:lnTo>
                  <a:cubicBezTo>
                    <a:pt x="7213" y="3891"/>
                    <a:pt x="7195" y="3981"/>
                    <a:pt x="7177" y="4052"/>
                  </a:cubicBezTo>
                  <a:cubicBezTo>
                    <a:pt x="7159" y="4088"/>
                    <a:pt x="7159" y="4142"/>
                    <a:pt x="7177" y="4177"/>
                  </a:cubicBezTo>
                  <a:cubicBezTo>
                    <a:pt x="7230" y="4177"/>
                    <a:pt x="7213" y="4124"/>
                    <a:pt x="7230" y="4052"/>
                  </a:cubicBezTo>
                  <a:cubicBezTo>
                    <a:pt x="7230" y="3952"/>
                    <a:pt x="7265" y="3829"/>
                    <a:pt x="7342" y="3829"/>
                  </a:cubicBezTo>
                  <a:cubicBezTo>
                    <a:pt x="7362" y="3829"/>
                    <a:pt x="7384" y="3837"/>
                    <a:pt x="7409" y="3855"/>
                  </a:cubicBezTo>
                  <a:cubicBezTo>
                    <a:pt x="7356" y="3909"/>
                    <a:pt x="7338" y="3981"/>
                    <a:pt x="7338" y="4052"/>
                  </a:cubicBezTo>
                  <a:cubicBezTo>
                    <a:pt x="7356" y="4124"/>
                    <a:pt x="7374" y="4177"/>
                    <a:pt x="7392" y="4249"/>
                  </a:cubicBezTo>
                  <a:cubicBezTo>
                    <a:pt x="7463" y="4213"/>
                    <a:pt x="7481" y="4142"/>
                    <a:pt x="7499" y="4070"/>
                  </a:cubicBezTo>
                  <a:cubicBezTo>
                    <a:pt x="7546" y="3960"/>
                    <a:pt x="7594" y="3849"/>
                    <a:pt x="7690" y="3849"/>
                  </a:cubicBezTo>
                  <a:cubicBezTo>
                    <a:pt x="7703" y="3849"/>
                    <a:pt x="7717" y="3851"/>
                    <a:pt x="7732" y="3855"/>
                  </a:cubicBezTo>
                  <a:cubicBezTo>
                    <a:pt x="7732" y="3891"/>
                    <a:pt x="7606" y="3981"/>
                    <a:pt x="7553" y="4070"/>
                  </a:cubicBezTo>
                  <a:cubicBezTo>
                    <a:pt x="7499" y="4160"/>
                    <a:pt x="7535" y="4195"/>
                    <a:pt x="7642" y="4195"/>
                  </a:cubicBezTo>
                  <a:cubicBezTo>
                    <a:pt x="7678" y="4195"/>
                    <a:pt x="7678" y="4124"/>
                    <a:pt x="7696" y="4070"/>
                  </a:cubicBezTo>
                  <a:cubicBezTo>
                    <a:pt x="7732" y="4213"/>
                    <a:pt x="7839" y="4303"/>
                    <a:pt x="7982" y="4339"/>
                  </a:cubicBezTo>
                  <a:cubicBezTo>
                    <a:pt x="8107" y="4339"/>
                    <a:pt x="8215" y="4285"/>
                    <a:pt x="8286" y="4177"/>
                  </a:cubicBezTo>
                  <a:cubicBezTo>
                    <a:pt x="8304" y="4231"/>
                    <a:pt x="8304" y="4267"/>
                    <a:pt x="8286" y="4303"/>
                  </a:cubicBezTo>
                  <a:cubicBezTo>
                    <a:pt x="8286" y="4374"/>
                    <a:pt x="8268" y="4303"/>
                    <a:pt x="8358" y="4607"/>
                  </a:cubicBezTo>
                  <a:lnTo>
                    <a:pt x="8322" y="4428"/>
                  </a:lnTo>
                  <a:lnTo>
                    <a:pt x="8322" y="4392"/>
                  </a:lnTo>
                  <a:lnTo>
                    <a:pt x="8322" y="4374"/>
                  </a:lnTo>
                  <a:lnTo>
                    <a:pt x="8322" y="4356"/>
                  </a:lnTo>
                  <a:cubicBezTo>
                    <a:pt x="8322" y="4339"/>
                    <a:pt x="8322" y="4303"/>
                    <a:pt x="8322" y="4285"/>
                  </a:cubicBezTo>
                  <a:lnTo>
                    <a:pt x="8340" y="4339"/>
                  </a:lnTo>
                  <a:lnTo>
                    <a:pt x="8340" y="4374"/>
                  </a:lnTo>
                  <a:cubicBezTo>
                    <a:pt x="8358" y="4428"/>
                    <a:pt x="8376" y="4464"/>
                    <a:pt x="8394" y="4553"/>
                  </a:cubicBezTo>
                  <a:cubicBezTo>
                    <a:pt x="8394" y="4517"/>
                    <a:pt x="8412" y="4500"/>
                    <a:pt x="8429" y="4464"/>
                  </a:cubicBezTo>
                  <a:cubicBezTo>
                    <a:pt x="8429" y="4446"/>
                    <a:pt x="8447" y="4428"/>
                    <a:pt x="8447" y="4392"/>
                  </a:cubicBezTo>
                  <a:cubicBezTo>
                    <a:pt x="8465" y="4374"/>
                    <a:pt x="8447" y="4356"/>
                    <a:pt x="8447" y="4339"/>
                  </a:cubicBezTo>
                  <a:cubicBezTo>
                    <a:pt x="8447" y="4321"/>
                    <a:pt x="8447" y="4321"/>
                    <a:pt x="8447" y="4303"/>
                  </a:cubicBezTo>
                  <a:cubicBezTo>
                    <a:pt x="8455" y="4303"/>
                    <a:pt x="8460" y="4299"/>
                    <a:pt x="8461" y="4294"/>
                  </a:cubicBezTo>
                  <a:lnTo>
                    <a:pt x="8461" y="4294"/>
                  </a:lnTo>
                  <a:lnTo>
                    <a:pt x="8483" y="4339"/>
                  </a:lnTo>
                  <a:cubicBezTo>
                    <a:pt x="8537" y="4303"/>
                    <a:pt x="8608" y="4249"/>
                    <a:pt x="8680" y="4231"/>
                  </a:cubicBezTo>
                  <a:cubicBezTo>
                    <a:pt x="8787" y="4160"/>
                    <a:pt x="8913" y="4106"/>
                    <a:pt x="9038" y="4088"/>
                  </a:cubicBezTo>
                  <a:cubicBezTo>
                    <a:pt x="9056" y="4070"/>
                    <a:pt x="9074" y="4070"/>
                    <a:pt x="9092" y="4052"/>
                  </a:cubicBezTo>
                  <a:lnTo>
                    <a:pt x="9109" y="4052"/>
                  </a:lnTo>
                  <a:lnTo>
                    <a:pt x="9109" y="4034"/>
                  </a:lnTo>
                  <a:lnTo>
                    <a:pt x="9127" y="3981"/>
                  </a:lnTo>
                  <a:cubicBezTo>
                    <a:pt x="9145" y="3891"/>
                    <a:pt x="9163" y="3802"/>
                    <a:pt x="9181" y="3712"/>
                  </a:cubicBezTo>
                  <a:cubicBezTo>
                    <a:pt x="9199" y="3605"/>
                    <a:pt x="9217" y="3515"/>
                    <a:pt x="9217" y="3408"/>
                  </a:cubicBezTo>
                  <a:cubicBezTo>
                    <a:pt x="9271" y="2603"/>
                    <a:pt x="9020" y="1797"/>
                    <a:pt x="8501" y="1171"/>
                  </a:cubicBezTo>
                  <a:cubicBezTo>
                    <a:pt x="7887" y="424"/>
                    <a:pt x="6964" y="0"/>
                    <a:pt x="6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68;p73"/>
            <p:cNvSpPr/>
            <p:nvPr/>
          </p:nvSpPr>
          <p:spPr>
            <a:xfrm>
              <a:off x="5260995" y="3110888"/>
              <a:ext cx="129184" cy="94167"/>
            </a:xfrm>
            <a:custGeom>
              <a:avLst/>
              <a:gdLst/>
              <a:ahLst/>
              <a:cxnLst/>
              <a:rect l="l" t="t" r="r" b="b"/>
              <a:pathLst>
                <a:path w="3169" h="2310" extrusionOk="0">
                  <a:moveTo>
                    <a:pt x="251" y="1"/>
                  </a:moveTo>
                  <a:lnTo>
                    <a:pt x="1" y="377"/>
                  </a:lnTo>
                  <a:lnTo>
                    <a:pt x="2918" y="2309"/>
                  </a:lnTo>
                  <a:lnTo>
                    <a:pt x="3168" y="1933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69;p73"/>
            <p:cNvSpPr/>
            <p:nvPr/>
          </p:nvSpPr>
          <p:spPr>
            <a:xfrm>
              <a:off x="4950254" y="3500427"/>
              <a:ext cx="128410" cy="94167"/>
            </a:xfrm>
            <a:custGeom>
              <a:avLst/>
              <a:gdLst/>
              <a:ahLst/>
              <a:cxnLst/>
              <a:rect l="l" t="t" r="r" b="b"/>
              <a:pathLst>
                <a:path w="3150" h="2310" extrusionOk="0">
                  <a:moveTo>
                    <a:pt x="233" y="1"/>
                  </a:moveTo>
                  <a:lnTo>
                    <a:pt x="0" y="377"/>
                  </a:lnTo>
                  <a:lnTo>
                    <a:pt x="2899" y="2309"/>
                  </a:lnTo>
                  <a:lnTo>
                    <a:pt x="3150" y="1933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70;p73"/>
            <p:cNvSpPr/>
            <p:nvPr/>
          </p:nvSpPr>
          <p:spPr>
            <a:xfrm>
              <a:off x="4856865" y="3134246"/>
              <a:ext cx="76638" cy="100690"/>
            </a:xfrm>
            <a:custGeom>
              <a:avLst/>
              <a:gdLst/>
              <a:ahLst/>
              <a:cxnLst/>
              <a:rect l="l" t="t" r="r" b="b"/>
              <a:pathLst>
                <a:path w="1880" h="2470" extrusionOk="0">
                  <a:moveTo>
                    <a:pt x="1522" y="0"/>
                  </a:moveTo>
                  <a:lnTo>
                    <a:pt x="1" y="2201"/>
                  </a:lnTo>
                  <a:lnTo>
                    <a:pt x="377" y="2470"/>
                  </a:lnTo>
                  <a:lnTo>
                    <a:pt x="1880" y="269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71;p73"/>
            <p:cNvSpPr/>
            <p:nvPr/>
          </p:nvSpPr>
          <p:spPr>
            <a:xfrm>
              <a:off x="5419279" y="3482206"/>
              <a:ext cx="71543" cy="92700"/>
            </a:xfrm>
            <a:custGeom>
              <a:avLst/>
              <a:gdLst/>
              <a:ahLst/>
              <a:cxnLst/>
              <a:rect l="l" t="t" r="r" b="b"/>
              <a:pathLst>
                <a:path w="1755" h="2274" extrusionOk="0">
                  <a:moveTo>
                    <a:pt x="1379" y="0"/>
                  </a:moveTo>
                  <a:lnTo>
                    <a:pt x="1" y="2022"/>
                  </a:lnTo>
                  <a:lnTo>
                    <a:pt x="377" y="2273"/>
                  </a:lnTo>
                  <a:lnTo>
                    <a:pt x="1755" y="2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D89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72;p73"/>
            <p:cNvSpPr/>
            <p:nvPr/>
          </p:nvSpPr>
          <p:spPr>
            <a:xfrm>
              <a:off x="5375540" y="3262448"/>
              <a:ext cx="83283" cy="297666"/>
            </a:xfrm>
            <a:custGeom>
              <a:avLst/>
              <a:gdLst/>
              <a:ahLst/>
              <a:cxnLst/>
              <a:rect l="l" t="t" r="r" b="b"/>
              <a:pathLst>
                <a:path w="2043" h="7302" extrusionOk="0">
                  <a:moveTo>
                    <a:pt x="1579" y="1"/>
                  </a:moveTo>
                  <a:cubicBezTo>
                    <a:pt x="1414" y="1"/>
                    <a:pt x="1266" y="79"/>
                    <a:pt x="1289" y="255"/>
                  </a:cubicBezTo>
                  <a:cubicBezTo>
                    <a:pt x="1289" y="255"/>
                    <a:pt x="54" y="6787"/>
                    <a:pt x="0" y="7145"/>
                  </a:cubicBezTo>
                  <a:cubicBezTo>
                    <a:pt x="41" y="7246"/>
                    <a:pt x="138" y="7302"/>
                    <a:pt x="238" y="7302"/>
                  </a:cubicBezTo>
                  <a:cubicBezTo>
                    <a:pt x="315" y="7302"/>
                    <a:pt x="393" y="7269"/>
                    <a:pt x="448" y="7199"/>
                  </a:cubicBezTo>
                  <a:cubicBezTo>
                    <a:pt x="483" y="6912"/>
                    <a:pt x="1951" y="363"/>
                    <a:pt x="1951" y="363"/>
                  </a:cubicBezTo>
                  <a:cubicBezTo>
                    <a:pt x="2043" y="138"/>
                    <a:pt x="1797" y="1"/>
                    <a:pt x="1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73;p73"/>
            <p:cNvSpPr/>
            <p:nvPr/>
          </p:nvSpPr>
          <p:spPr>
            <a:xfrm>
              <a:off x="5248358" y="3271783"/>
              <a:ext cx="71053" cy="300397"/>
            </a:xfrm>
            <a:custGeom>
              <a:avLst/>
              <a:gdLst/>
              <a:ahLst/>
              <a:cxnLst/>
              <a:rect l="l" t="t" r="r" b="b"/>
              <a:pathLst>
                <a:path w="1743" h="7369" extrusionOk="0">
                  <a:moveTo>
                    <a:pt x="472" y="0"/>
                  </a:moveTo>
                  <a:cubicBezTo>
                    <a:pt x="249" y="0"/>
                    <a:pt x="1" y="152"/>
                    <a:pt x="96" y="384"/>
                  </a:cubicBezTo>
                  <a:cubicBezTo>
                    <a:pt x="96" y="384"/>
                    <a:pt x="1223" y="6934"/>
                    <a:pt x="1295" y="7274"/>
                  </a:cubicBezTo>
                  <a:cubicBezTo>
                    <a:pt x="1331" y="7339"/>
                    <a:pt x="1399" y="7369"/>
                    <a:pt x="1472" y="7369"/>
                  </a:cubicBezTo>
                  <a:cubicBezTo>
                    <a:pt x="1580" y="7369"/>
                    <a:pt x="1700" y="7302"/>
                    <a:pt x="1742" y="7184"/>
                  </a:cubicBezTo>
                  <a:cubicBezTo>
                    <a:pt x="1671" y="6898"/>
                    <a:pt x="776" y="241"/>
                    <a:pt x="776" y="241"/>
                  </a:cubicBezTo>
                  <a:cubicBezTo>
                    <a:pt x="769" y="73"/>
                    <a:pt x="627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74;p73"/>
            <p:cNvSpPr/>
            <p:nvPr/>
          </p:nvSpPr>
          <p:spPr>
            <a:xfrm>
              <a:off x="5395474" y="3240517"/>
              <a:ext cx="134606" cy="283480"/>
            </a:xfrm>
            <a:custGeom>
              <a:avLst/>
              <a:gdLst/>
              <a:ahLst/>
              <a:cxnLst/>
              <a:rect l="l" t="t" r="r" b="b"/>
              <a:pathLst>
                <a:path w="3302" h="6954" extrusionOk="0">
                  <a:moveTo>
                    <a:pt x="2766" y="0"/>
                  </a:moveTo>
                  <a:cubicBezTo>
                    <a:pt x="2639" y="0"/>
                    <a:pt x="2530" y="59"/>
                    <a:pt x="2518" y="203"/>
                  </a:cubicBezTo>
                  <a:cubicBezTo>
                    <a:pt x="2518" y="203"/>
                    <a:pt x="120" y="6413"/>
                    <a:pt x="12" y="6735"/>
                  </a:cubicBezTo>
                  <a:cubicBezTo>
                    <a:pt x="0" y="6869"/>
                    <a:pt x="130" y="6953"/>
                    <a:pt x="259" y="6953"/>
                  </a:cubicBezTo>
                  <a:cubicBezTo>
                    <a:pt x="319" y="6953"/>
                    <a:pt x="379" y="6935"/>
                    <a:pt x="424" y="6896"/>
                  </a:cubicBezTo>
                  <a:cubicBezTo>
                    <a:pt x="531" y="6609"/>
                    <a:pt x="3162" y="436"/>
                    <a:pt x="3162" y="436"/>
                  </a:cubicBezTo>
                  <a:cubicBezTo>
                    <a:pt x="3302" y="203"/>
                    <a:pt x="3002" y="0"/>
                    <a:pt x="2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75;p73"/>
            <p:cNvSpPr/>
            <p:nvPr/>
          </p:nvSpPr>
          <p:spPr>
            <a:xfrm>
              <a:off x="5304041" y="3177415"/>
              <a:ext cx="101423" cy="440017"/>
            </a:xfrm>
            <a:custGeom>
              <a:avLst/>
              <a:gdLst/>
              <a:ahLst/>
              <a:cxnLst/>
              <a:rect l="l" t="t" r="r" b="b"/>
              <a:pathLst>
                <a:path w="2488" h="10794" extrusionOk="0">
                  <a:moveTo>
                    <a:pt x="736" y="362"/>
                  </a:moveTo>
                  <a:cubicBezTo>
                    <a:pt x="900" y="362"/>
                    <a:pt x="1061" y="470"/>
                    <a:pt x="1092" y="659"/>
                  </a:cubicBezTo>
                  <a:cubicBezTo>
                    <a:pt x="1128" y="856"/>
                    <a:pt x="1003" y="1053"/>
                    <a:pt x="806" y="1089"/>
                  </a:cubicBezTo>
                  <a:cubicBezTo>
                    <a:pt x="777" y="1095"/>
                    <a:pt x="750" y="1098"/>
                    <a:pt x="723" y="1098"/>
                  </a:cubicBezTo>
                  <a:cubicBezTo>
                    <a:pt x="443" y="1098"/>
                    <a:pt x="251" y="779"/>
                    <a:pt x="430" y="534"/>
                  </a:cubicBezTo>
                  <a:cubicBezTo>
                    <a:pt x="504" y="416"/>
                    <a:pt x="621" y="362"/>
                    <a:pt x="736" y="362"/>
                  </a:cubicBezTo>
                  <a:close/>
                  <a:moveTo>
                    <a:pt x="713" y="0"/>
                  </a:moveTo>
                  <a:cubicBezTo>
                    <a:pt x="667" y="0"/>
                    <a:pt x="620" y="5"/>
                    <a:pt x="573" y="15"/>
                  </a:cubicBezTo>
                  <a:cubicBezTo>
                    <a:pt x="233" y="87"/>
                    <a:pt x="1" y="409"/>
                    <a:pt x="54" y="749"/>
                  </a:cubicBezTo>
                  <a:cubicBezTo>
                    <a:pt x="54" y="749"/>
                    <a:pt x="1540" y="10180"/>
                    <a:pt x="1629" y="10681"/>
                  </a:cubicBezTo>
                  <a:cubicBezTo>
                    <a:pt x="1687" y="10758"/>
                    <a:pt x="1800" y="10794"/>
                    <a:pt x="1926" y="10794"/>
                  </a:cubicBezTo>
                  <a:cubicBezTo>
                    <a:pt x="2146" y="10794"/>
                    <a:pt x="2408" y="10684"/>
                    <a:pt x="2488" y="10502"/>
                  </a:cubicBezTo>
                  <a:cubicBezTo>
                    <a:pt x="2399" y="10090"/>
                    <a:pt x="1325" y="480"/>
                    <a:pt x="1325" y="480"/>
                  </a:cubicBezTo>
                  <a:cubicBezTo>
                    <a:pt x="1263" y="187"/>
                    <a:pt x="1002" y="0"/>
                    <a:pt x="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76;p73"/>
            <p:cNvSpPr/>
            <p:nvPr/>
          </p:nvSpPr>
          <p:spPr>
            <a:xfrm>
              <a:off x="5221617" y="3342875"/>
              <a:ext cx="325386" cy="301335"/>
            </a:xfrm>
            <a:custGeom>
              <a:avLst/>
              <a:gdLst/>
              <a:ahLst/>
              <a:cxnLst/>
              <a:rect l="l" t="t" r="r" b="b"/>
              <a:pathLst>
                <a:path w="7982" h="7392" extrusionOk="0">
                  <a:moveTo>
                    <a:pt x="0" y="0"/>
                  </a:moveTo>
                  <a:lnTo>
                    <a:pt x="1235" y="7391"/>
                  </a:lnTo>
                  <a:lnTo>
                    <a:pt x="6747" y="7391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77;p73"/>
            <p:cNvSpPr/>
            <p:nvPr/>
          </p:nvSpPr>
          <p:spPr>
            <a:xfrm>
              <a:off x="5274121" y="3342875"/>
              <a:ext cx="215973" cy="212630"/>
            </a:xfrm>
            <a:custGeom>
              <a:avLst/>
              <a:gdLst/>
              <a:ahLst/>
              <a:cxnLst/>
              <a:rect l="l" t="t" r="r" b="b"/>
              <a:pathLst>
                <a:path w="5298" h="5216" extrusionOk="0">
                  <a:moveTo>
                    <a:pt x="162" y="0"/>
                  </a:moveTo>
                  <a:cubicBezTo>
                    <a:pt x="1" y="358"/>
                    <a:pt x="72" y="788"/>
                    <a:pt x="323" y="1092"/>
                  </a:cubicBezTo>
                  <a:cubicBezTo>
                    <a:pt x="448" y="1181"/>
                    <a:pt x="538" y="1271"/>
                    <a:pt x="627" y="1396"/>
                  </a:cubicBezTo>
                  <a:cubicBezTo>
                    <a:pt x="752" y="1611"/>
                    <a:pt x="681" y="1897"/>
                    <a:pt x="681" y="2148"/>
                  </a:cubicBezTo>
                  <a:cubicBezTo>
                    <a:pt x="681" y="2398"/>
                    <a:pt x="806" y="2649"/>
                    <a:pt x="1021" y="2792"/>
                  </a:cubicBezTo>
                  <a:cubicBezTo>
                    <a:pt x="1087" y="2825"/>
                    <a:pt x="1159" y="2841"/>
                    <a:pt x="1230" y="2841"/>
                  </a:cubicBezTo>
                  <a:cubicBezTo>
                    <a:pt x="1388" y="2841"/>
                    <a:pt x="1543" y="2761"/>
                    <a:pt x="1629" y="2613"/>
                  </a:cubicBezTo>
                  <a:cubicBezTo>
                    <a:pt x="1719" y="2452"/>
                    <a:pt x="1719" y="2201"/>
                    <a:pt x="1844" y="2076"/>
                  </a:cubicBezTo>
                  <a:cubicBezTo>
                    <a:pt x="1862" y="2058"/>
                    <a:pt x="1880" y="2040"/>
                    <a:pt x="1916" y="2040"/>
                  </a:cubicBezTo>
                  <a:cubicBezTo>
                    <a:pt x="1934" y="2040"/>
                    <a:pt x="1969" y="2040"/>
                    <a:pt x="1987" y="2076"/>
                  </a:cubicBezTo>
                  <a:cubicBezTo>
                    <a:pt x="2059" y="2184"/>
                    <a:pt x="2112" y="2309"/>
                    <a:pt x="2130" y="2452"/>
                  </a:cubicBezTo>
                  <a:cubicBezTo>
                    <a:pt x="2184" y="2864"/>
                    <a:pt x="2238" y="3293"/>
                    <a:pt x="2256" y="3705"/>
                  </a:cubicBezTo>
                  <a:cubicBezTo>
                    <a:pt x="2256" y="4063"/>
                    <a:pt x="2309" y="4420"/>
                    <a:pt x="2435" y="4760"/>
                  </a:cubicBezTo>
                  <a:cubicBezTo>
                    <a:pt x="2562" y="5016"/>
                    <a:pt x="2803" y="5215"/>
                    <a:pt x="3048" y="5215"/>
                  </a:cubicBezTo>
                  <a:cubicBezTo>
                    <a:pt x="3113" y="5215"/>
                    <a:pt x="3177" y="5202"/>
                    <a:pt x="3240" y="5172"/>
                  </a:cubicBezTo>
                  <a:cubicBezTo>
                    <a:pt x="3383" y="5083"/>
                    <a:pt x="3508" y="4922"/>
                    <a:pt x="3562" y="4760"/>
                  </a:cubicBezTo>
                  <a:cubicBezTo>
                    <a:pt x="3616" y="4564"/>
                    <a:pt x="3651" y="4385"/>
                    <a:pt x="3669" y="4188"/>
                  </a:cubicBezTo>
                  <a:lnTo>
                    <a:pt x="3902" y="1987"/>
                  </a:lnTo>
                  <a:cubicBezTo>
                    <a:pt x="3902" y="1808"/>
                    <a:pt x="3974" y="1629"/>
                    <a:pt x="4081" y="1504"/>
                  </a:cubicBezTo>
                  <a:cubicBezTo>
                    <a:pt x="4099" y="1450"/>
                    <a:pt x="4153" y="1450"/>
                    <a:pt x="4206" y="1450"/>
                  </a:cubicBezTo>
                  <a:cubicBezTo>
                    <a:pt x="4260" y="1468"/>
                    <a:pt x="4278" y="1575"/>
                    <a:pt x="4278" y="1647"/>
                  </a:cubicBezTo>
                  <a:lnTo>
                    <a:pt x="4296" y="1987"/>
                  </a:lnTo>
                  <a:cubicBezTo>
                    <a:pt x="4296" y="2094"/>
                    <a:pt x="4331" y="2201"/>
                    <a:pt x="4403" y="2291"/>
                  </a:cubicBezTo>
                  <a:cubicBezTo>
                    <a:pt x="4435" y="2312"/>
                    <a:pt x="4466" y="2321"/>
                    <a:pt x="4501" y="2321"/>
                  </a:cubicBezTo>
                  <a:cubicBezTo>
                    <a:pt x="4526" y="2321"/>
                    <a:pt x="4552" y="2316"/>
                    <a:pt x="4582" y="2309"/>
                  </a:cubicBezTo>
                  <a:cubicBezTo>
                    <a:pt x="5173" y="2255"/>
                    <a:pt x="5298" y="824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8;p73"/>
            <p:cNvSpPr/>
            <p:nvPr/>
          </p:nvSpPr>
          <p:spPr>
            <a:xfrm>
              <a:off x="4745988" y="2870912"/>
              <a:ext cx="118218" cy="63512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08" y="1557"/>
                    <a:pt x="269" y="1557"/>
                  </a:cubicBezTo>
                  <a:lnTo>
                    <a:pt x="2613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79;p73"/>
            <p:cNvSpPr/>
            <p:nvPr/>
          </p:nvSpPr>
          <p:spPr>
            <a:xfrm>
              <a:off x="4735064" y="2833694"/>
              <a:ext cx="138642" cy="37259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80;p73"/>
            <p:cNvSpPr/>
            <p:nvPr/>
          </p:nvSpPr>
          <p:spPr>
            <a:xfrm>
              <a:off x="4745254" y="2882285"/>
              <a:ext cx="48184" cy="41173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806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381;p73"/>
            <p:cNvSpPr/>
            <p:nvPr/>
          </p:nvSpPr>
          <p:spPr>
            <a:xfrm>
              <a:off x="4800693" y="2611858"/>
              <a:ext cx="54788" cy="216625"/>
            </a:xfrm>
            <a:custGeom>
              <a:avLst/>
              <a:gdLst/>
              <a:ahLst/>
              <a:cxnLst/>
              <a:rect l="l" t="t" r="r" b="b"/>
              <a:pathLst>
                <a:path w="1344" h="5314" extrusionOk="0">
                  <a:moveTo>
                    <a:pt x="268" y="1"/>
                  </a:moveTo>
                  <a:cubicBezTo>
                    <a:pt x="257" y="1"/>
                    <a:pt x="245" y="1"/>
                    <a:pt x="234" y="3"/>
                  </a:cubicBezTo>
                  <a:cubicBezTo>
                    <a:pt x="90" y="38"/>
                    <a:pt x="1" y="199"/>
                    <a:pt x="37" y="343"/>
                  </a:cubicBezTo>
                  <a:cubicBezTo>
                    <a:pt x="37" y="343"/>
                    <a:pt x="949" y="5013"/>
                    <a:pt x="1003" y="5264"/>
                  </a:cubicBezTo>
                  <a:cubicBezTo>
                    <a:pt x="1044" y="5297"/>
                    <a:pt x="1094" y="5313"/>
                    <a:pt x="1145" y="5313"/>
                  </a:cubicBezTo>
                  <a:cubicBezTo>
                    <a:pt x="1228" y="5313"/>
                    <a:pt x="1310" y="5270"/>
                    <a:pt x="1343" y="5192"/>
                  </a:cubicBezTo>
                  <a:cubicBezTo>
                    <a:pt x="1307" y="4977"/>
                    <a:pt x="574" y="253"/>
                    <a:pt x="574" y="253"/>
                  </a:cubicBezTo>
                  <a:cubicBezTo>
                    <a:pt x="540" y="104"/>
                    <a:pt x="41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82;p73"/>
            <p:cNvSpPr/>
            <p:nvPr/>
          </p:nvSpPr>
          <p:spPr>
            <a:xfrm>
              <a:off x="4949520" y="2625717"/>
              <a:ext cx="64979" cy="214872"/>
            </a:xfrm>
            <a:custGeom>
              <a:avLst/>
              <a:gdLst/>
              <a:ahLst/>
              <a:cxnLst/>
              <a:rect l="l" t="t" r="r" b="b"/>
              <a:pathLst>
                <a:path w="1594" h="5271" extrusionOk="0">
                  <a:moveTo>
                    <a:pt x="1308" y="1"/>
                  </a:moveTo>
                  <a:cubicBezTo>
                    <a:pt x="1161" y="1"/>
                    <a:pt x="1037" y="104"/>
                    <a:pt x="1021" y="253"/>
                  </a:cubicBezTo>
                  <a:cubicBezTo>
                    <a:pt x="1021" y="253"/>
                    <a:pt x="36" y="4906"/>
                    <a:pt x="1" y="5156"/>
                  </a:cubicBezTo>
                  <a:cubicBezTo>
                    <a:pt x="11" y="5228"/>
                    <a:pt x="91" y="5270"/>
                    <a:pt x="177" y="5270"/>
                  </a:cubicBezTo>
                  <a:cubicBezTo>
                    <a:pt x="243" y="5270"/>
                    <a:pt x="312" y="5246"/>
                    <a:pt x="358" y="5192"/>
                  </a:cubicBezTo>
                  <a:cubicBezTo>
                    <a:pt x="394" y="4995"/>
                    <a:pt x="1557" y="325"/>
                    <a:pt x="1557" y="325"/>
                  </a:cubicBezTo>
                  <a:cubicBezTo>
                    <a:pt x="1593" y="164"/>
                    <a:pt x="1504" y="20"/>
                    <a:pt x="1343" y="3"/>
                  </a:cubicBezTo>
                  <a:cubicBezTo>
                    <a:pt x="1331" y="1"/>
                    <a:pt x="1319" y="1"/>
                    <a:pt x="1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83;p73"/>
            <p:cNvSpPr/>
            <p:nvPr/>
          </p:nvSpPr>
          <p:spPr>
            <a:xfrm>
              <a:off x="4861267" y="2632362"/>
              <a:ext cx="22625" cy="219153"/>
            </a:xfrm>
            <a:custGeom>
              <a:avLst/>
              <a:gdLst/>
              <a:ahLst/>
              <a:cxnLst/>
              <a:rect l="l" t="t" r="r" b="b"/>
              <a:pathLst>
                <a:path w="555" h="5376" extrusionOk="0">
                  <a:moveTo>
                    <a:pt x="269" y="1"/>
                  </a:moveTo>
                  <a:cubicBezTo>
                    <a:pt x="108" y="18"/>
                    <a:pt x="0" y="162"/>
                    <a:pt x="18" y="323"/>
                  </a:cubicBezTo>
                  <a:cubicBezTo>
                    <a:pt x="18" y="323"/>
                    <a:pt x="179" y="5047"/>
                    <a:pt x="197" y="5298"/>
                  </a:cubicBezTo>
                  <a:cubicBezTo>
                    <a:pt x="223" y="5349"/>
                    <a:pt x="294" y="5376"/>
                    <a:pt x="367" y="5376"/>
                  </a:cubicBezTo>
                  <a:cubicBezTo>
                    <a:pt x="446" y="5376"/>
                    <a:pt x="527" y="5345"/>
                    <a:pt x="555" y="5280"/>
                  </a:cubicBezTo>
                  <a:cubicBezTo>
                    <a:pt x="537" y="5065"/>
                    <a:pt x="555" y="287"/>
                    <a:pt x="555" y="287"/>
                  </a:cubicBezTo>
                  <a:cubicBezTo>
                    <a:pt x="555" y="126"/>
                    <a:pt x="430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84;p73"/>
            <p:cNvSpPr/>
            <p:nvPr/>
          </p:nvSpPr>
          <p:spPr>
            <a:xfrm>
              <a:off x="4888253" y="2575415"/>
              <a:ext cx="55481" cy="315603"/>
            </a:xfrm>
            <a:custGeom>
              <a:avLst/>
              <a:gdLst/>
              <a:ahLst/>
              <a:cxnLst/>
              <a:rect l="l" t="t" r="r" b="b"/>
              <a:pathLst>
                <a:path w="1361" h="7742" extrusionOk="0">
                  <a:moveTo>
                    <a:pt x="871" y="263"/>
                  </a:moveTo>
                  <a:cubicBezTo>
                    <a:pt x="1013" y="263"/>
                    <a:pt x="1146" y="369"/>
                    <a:pt x="1146" y="521"/>
                  </a:cubicBezTo>
                  <a:cubicBezTo>
                    <a:pt x="1129" y="671"/>
                    <a:pt x="1018" y="791"/>
                    <a:pt x="872" y="791"/>
                  </a:cubicBezTo>
                  <a:cubicBezTo>
                    <a:pt x="862" y="791"/>
                    <a:pt x="852" y="790"/>
                    <a:pt x="841" y="789"/>
                  </a:cubicBezTo>
                  <a:cubicBezTo>
                    <a:pt x="627" y="771"/>
                    <a:pt x="537" y="485"/>
                    <a:pt x="698" y="324"/>
                  </a:cubicBezTo>
                  <a:cubicBezTo>
                    <a:pt x="751" y="282"/>
                    <a:pt x="812" y="263"/>
                    <a:pt x="871" y="263"/>
                  </a:cubicBezTo>
                  <a:close/>
                  <a:moveTo>
                    <a:pt x="790" y="1"/>
                  </a:moveTo>
                  <a:cubicBezTo>
                    <a:pt x="536" y="1"/>
                    <a:pt x="322" y="192"/>
                    <a:pt x="305" y="449"/>
                  </a:cubicBezTo>
                  <a:cubicBezTo>
                    <a:pt x="305" y="449"/>
                    <a:pt x="0" y="7231"/>
                    <a:pt x="18" y="7607"/>
                  </a:cubicBezTo>
                  <a:cubicBezTo>
                    <a:pt x="63" y="7697"/>
                    <a:pt x="197" y="7741"/>
                    <a:pt x="338" y="7741"/>
                  </a:cubicBezTo>
                  <a:cubicBezTo>
                    <a:pt x="479" y="7741"/>
                    <a:pt x="627" y="7697"/>
                    <a:pt x="698" y="7607"/>
                  </a:cubicBezTo>
                  <a:cubicBezTo>
                    <a:pt x="698" y="7303"/>
                    <a:pt x="1360" y="449"/>
                    <a:pt x="1360" y="449"/>
                  </a:cubicBezTo>
                  <a:cubicBezTo>
                    <a:pt x="1326" y="192"/>
                    <a:pt x="1111" y="1"/>
                    <a:pt x="857" y="1"/>
                  </a:cubicBezTo>
                  <a:cubicBezTo>
                    <a:pt x="846" y="1"/>
                    <a:pt x="835" y="1"/>
                    <a:pt x="823" y="2"/>
                  </a:cubicBezTo>
                  <a:cubicBezTo>
                    <a:pt x="812" y="1"/>
                    <a:pt x="801" y="1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85;p73"/>
            <p:cNvSpPr/>
            <p:nvPr/>
          </p:nvSpPr>
          <p:spPr>
            <a:xfrm>
              <a:off x="4795597" y="2722503"/>
              <a:ext cx="207942" cy="213812"/>
            </a:xfrm>
            <a:custGeom>
              <a:avLst/>
              <a:gdLst/>
              <a:ahLst/>
              <a:cxnLst/>
              <a:rect l="l" t="t" r="r" b="b"/>
              <a:pathLst>
                <a:path w="5101" h="5245" extrusionOk="0">
                  <a:moveTo>
                    <a:pt x="1" y="1"/>
                  </a:moveTo>
                  <a:lnTo>
                    <a:pt x="788" y="5244"/>
                  </a:lnTo>
                  <a:lnTo>
                    <a:pt x="4313" y="5244"/>
                  </a:lnTo>
                  <a:lnTo>
                    <a:pt x="5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86;p73"/>
            <p:cNvSpPr/>
            <p:nvPr/>
          </p:nvSpPr>
          <p:spPr>
            <a:xfrm>
              <a:off x="4829146" y="2720616"/>
              <a:ext cx="156904" cy="130652"/>
            </a:xfrm>
            <a:custGeom>
              <a:avLst/>
              <a:gdLst/>
              <a:ahLst/>
              <a:cxnLst/>
              <a:rect l="l" t="t" r="r" b="b"/>
              <a:pathLst>
                <a:path w="3849" h="3205" extrusionOk="0">
                  <a:moveTo>
                    <a:pt x="1" y="1"/>
                  </a:moveTo>
                  <a:cubicBezTo>
                    <a:pt x="108" y="108"/>
                    <a:pt x="216" y="323"/>
                    <a:pt x="216" y="824"/>
                  </a:cubicBezTo>
                  <a:cubicBezTo>
                    <a:pt x="198" y="985"/>
                    <a:pt x="216" y="1164"/>
                    <a:pt x="251" y="1343"/>
                  </a:cubicBezTo>
                  <a:cubicBezTo>
                    <a:pt x="300" y="1490"/>
                    <a:pt x="455" y="1578"/>
                    <a:pt x="604" y="1578"/>
                  </a:cubicBezTo>
                  <a:cubicBezTo>
                    <a:pt x="618" y="1578"/>
                    <a:pt x="631" y="1577"/>
                    <a:pt x="645" y="1576"/>
                  </a:cubicBezTo>
                  <a:cubicBezTo>
                    <a:pt x="752" y="1540"/>
                    <a:pt x="824" y="1468"/>
                    <a:pt x="878" y="1379"/>
                  </a:cubicBezTo>
                  <a:cubicBezTo>
                    <a:pt x="913" y="1307"/>
                    <a:pt x="949" y="1218"/>
                    <a:pt x="1003" y="1146"/>
                  </a:cubicBezTo>
                  <a:cubicBezTo>
                    <a:pt x="1042" y="1069"/>
                    <a:pt x="1114" y="1032"/>
                    <a:pt x="1187" y="1032"/>
                  </a:cubicBezTo>
                  <a:cubicBezTo>
                    <a:pt x="1284" y="1032"/>
                    <a:pt x="1384" y="1096"/>
                    <a:pt x="1415" y="1218"/>
                  </a:cubicBezTo>
                  <a:cubicBezTo>
                    <a:pt x="1593" y="1683"/>
                    <a:pt x="1486" y="2184"/>
                    <a:pt x="1522" y="2685"/>
                  </a:cubicBezTo>
                  <a:cubicBezTo>
                    <a:pt x="1540" y="2793"/>
                    <a:pt x="1558" y="2900"/>
                    <a:pt x="1611" y="2989"/>
                  </a:cubicBezTo>
                  <a:cubicBezTo>
                    <a:pt x="1683" y="3097"/>
                    <a:pt x="1772" y="3168"/>
                    <a:pt x="1898" y="3204"/>
                  </a:cubicBezTo>
                  <a:cubicBezTo>
                    <a:pt x="1987" y="3204"/>
                    <a:pt x="2077" y="3204"/>
                    <a:pt x="2166" y="3168"/>
                  </a:cubicBezTo>
                  <a:cubicBezTo>
                    <a:pt x="2452" y="3061"/>
                    <a:pt x="2649" y="2810"/>
                    <a:pt x="2685" y="2506"/>
                  </a:cubicBezTo>
                  <a:cubicBezTo>
                    <a:pt x="2703" y="2220"/>
                    <a:pt x="2757" y="1934"/>
                    <a:pt x="2846" y="1683"/>
                  </a:cubicBezTo>
                  <a:cubicBezTo>
                    <a:pt x="2900" y="1576"/>
                    <a:pt x="2954" y="1504"/>
                    <a:pt x="3043" y="1450"/>
                  </a:cubicBezTo>
                  <a:cubicBezTo>
                    <a:pt x="3150" y="1379"/>
                    <a:pt x="3311" y="1361"/>
                    <a:pt x="3419" y="1289"/>
                  </a:cubicBezTo>
                  <a:cubicBezTo>
                    <a:pt x="3651" y="1146"/>
                    <a:pt x="3777" y="896"/>
                    <a:pt x="3795" y="645"/>
                  </a:cubicBezTo>
                  <a:cubicBezTo>
                    <a:pt x="3848" y="430"/>
                    <a:pt x="3812" y="198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87;p73"/>
            <p:cNvSpPr/>
            <p:nvPr/>
          </p:nvSpPr>
          <p:spPr>
            <a:xfrm>
              <a:off x="5016617" y="2870912"/>
              <a:ext cx="118218" cy="63512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88;p73"/>
            <p:cNvSpPr/>
            <p:nvPr/>
          </p:nvSpPr>
          <p:spPr>
            <a:xfrm>
              <a:off x="5005693" y="2833694"/>
              <a:ext cx="139376" cy="37259"/>
            </a:xfrm>
            <a:custGeom>
              <a:avLst/>
              <a:gdLst/>
              <a:ahLst/>
              <a:cxnLst/>
              <a:rect l="l" t="t" r="r" b="b"/>
              <a:pathLst>
                <a:path w="3419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18" y="913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89;p73"/>
            <p:cNvSpPr/>
            <p:nvPr/>
          </p:nvSpPr>
          <p:spPr>
            <a:xfrm>
              <a:off x="5050899" y="2882570"/>
              <a:ext cx="70075" cy="40887"/>
            </a:xfrm>
            <a:custGeom>
              <a:avLst/>
              <a:gdLst/>
              <a:ahLst/>
              <a:cxnLst/>
              <a:rect l="l" t="t" r="r" b="b"/>
              <a:pathLst>
                <a:path w="1719" h="1003" extrusionOk="0">
                  <a:moveTo>
                    <a:pt x="860" y="1"/>
                  </a:moveTo>
                  <a:cubicBezTo>
                    <a:pt x="377" y="1"/>
                    <a:pt x="1" y="215"/>
                    <a:pt x="1" y="502"/>
                  </a:cubicBezTo>
                  <a:cubicBezTo>
                    <a:pt x="1" y="770"/>
                    <a:pt x="377" y="1003"/>
                    <a:pt x="860" y="1003"/>
                  </a:cubicBezTo>
                  <a:cubicBezTo>
                    <a:pt x="1325" y="1003"/>
                    <a:pt x="1719" y="770"/>
                    <a:pt x="1719" y="502"/>
                  </a:cubicBezTo>
                  <a:cubicBezTo>
                    <a:pt x="1719" y="215"/>
                    <a:pt x="1325" y="1"/>
                    <a:pt x="86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90;p73"/>
            <p:cNvSpPr/>
            <p:nvPr/>
          </p:nvSpPr>
          <p:spPr>
            <a:xfrm>
              <a:off x="5378434" y="2870912"/>
              <a:ext cx="118952" cy="63512"/>
            </a:xfrm>
            <a:custGeom>
              <a:avLst/>
              <a:gdLst/>
              <a:ahLst/>
              <a:cxnLst/>
              <a:rect l="l" t="t" r="r" b="b"/>
              <a:pathLst>
                <a:path w="2918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93" y="1557"/>
                    <a:pt x="2918" y="1432"/>
                    <a:pt x="2918" y="1289"/>
                  </a:cubicBezTo>
                  <a:lnTo>
                    <a:pt x="29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91;p73"/>
            <p:cNvSpPr/>
            <p:nvPr/>
          </p:nvSpPr>
          <p:spPr>
            <a:xfrm>
              <a:off x="5368243" y="2833694"/>
              <a:ext cx="138642" cy="37259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92;p73"/>
            <p:cNvSpPr/>
            <p:nvPr/>
          </p:nvSpPr>
          <p:spPr>
            <a:xfrm>
              <a:off x="5378434" y="2882285"/>
              <a:ext cx="48184" cy="41173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788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93;p73"/>
            <p:cNvSpPr/>
            <p:nvPr/>
          </p:nvSpPr>
          <p:spPr>
            <a:xfrm>
              <a:off x="4660670" y="2934381"/>
              <a:ext cx="1022060" cy="23358"/>
            </a:xfrm>
            <a:custGeom>
              <a:avLst/>
              <a:gdLst/>
              <a:ahLst/>
              <a:cxnLst/>
              <a:rect l="l" t="t" r="r" b="b"/>
              <a:pathLst>
                <a:path w="25072" h="573" extrusionOk="0">
                  <a:moveTo>
                    <a:pt x="0" y="0"/>
                  </a:moveTo>
                  <a:lnTo>
                    <a:pt x="0" y="573"/>
                  </a:lnTo>
                  <a:lnTo>
                    <a:pt x="25071" y="573"/>
                  </a:lnTo>
                  <a:lnTo>
                    <a:pt x="250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94;p73"/>
            <p:cNvSpPr/>
            <p:nvPr/>
          </p:nvSpPr>
          <p:spPr>
            <a:xfrm>
              <a:off x="4715375" y="3621537"/>
              <a:ext cx="153969" cy="22665"/>
            </a:xfrm>
            <a:custGeom>
              <a:avLst/>
              <a:gdLst/>
              <a:ahLst/>
              <a:cxnLst/>
              <a:rect l="l" t="t" r="r" b="b"/>
              <a:pathLst>
                <a:path w="3777" h="556" extrusionOk="0">
                  <a:moveTo>
                    <a:pt x="0" y="0"/>
                  </a:moveTo>
                  <a:lnTo>
                    <a:pt x="0" y="555"/>
                  </a:lnTo>
                  <a:lnTo>
                    <a:pt x="3776" y="555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95;p73"/>
            <p:cNvSpPr/>
            <p:nvPr/>
          </p:nvSpPr>
          <p:spPr>
            <a:xfrm>
              <a:off x="4781004" y="2946039"/>
              <a:ext cx="22665" cy="698182"/>
            </a:xfrm>
            <a:custGeom>
              <a:avLst/>
              <a:gdLst/>
              <a:ahLst/>
              <a:cxnLst/>
              <a:rect l="l" t="t" r="r" b="b"/>
              <a:pathLst>
                <a:path w="556" h="17127" extrusionOk="0">
                  <a:moveTo>
                    <a:pt x="1" y="0"/>
                  </a:moveTo>
                  <a:lnTo>
                    <a:pt x="1" y="17126"/>
                  </a:lnTo>
                  <a:lnTo>
                    <a:pt x="555" y="17126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96;p73"/>
            <p:cNvSpPr/>
            <p:nvPr/>
          </p:nvSpPr>
          <p:spPr>
            <a:xfrm>
              <a:off x="5474759" y="3621537"/>
              <a:ext cx="153929" cy="22665"/>
            </a:xfrm>
            <a:custGeom>
              <a:avLst/>
              <a:gdLst/>
              <a:ahLst/>
              <a:cxnLst/>
              <a:rect l="l" t="t" r="r" b="b"/>
              <a:pathLst>
                <a:path w="3776" h="556" extrusionOk="0">
                  <a:moveTo>
                    <a:pt x="0" y="0"/>
                  </a:moveTo>
                  <a:lnTo>
                    <a:pt x="0" y="555"/>
                  </a:lnTo>
                  <a:lnTo>
                    <a:pt x="3776" y="555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97;p73"/>
            <p:cNvSpPr/>
            <p:nvPr/>
          </p:nvSpPr>
          <p:spPr>
            <a:xfrm>
              <a:off x="5540388" y="2946039"/>
              <a:ext cx="22665" cy="698182"/>
            </a:xfrm>
            <a:custGeom>
              <a:avLst/>
              <a:gdLst/>
              <a:ahLst/>
              <a:cxnLst/>
              <a:rect l="l" t="t" r="r" b="b"/>
              <a:pathLst>
                <a:path w="556" h="17127" extrusionOk="0">
                  <a:moveTo>
                    <a:pt x="1" y="0"/>
                  </a:moveTo>
                  <a:lnTo>
                    <a:pt x="1" y="17126"/>
                  </a:lnTo>
                  <a:lnTo>
                    <a:pt x="555" y="17126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98;p73"/>
            <p:cNvSpPr/>
            <p:nvPr/>
          </p:nvSpPr>
          <p:spPr>
            <a:xfrm>
              <a:off x="5812484" y="1993357"/>
              <a:ext cx="70809" cy="28495"/>
            </a:xfrm>
            <a:custGeom>
              <a:avLst/>
              <a:gdLst/>
              <a:ahLst/>
              <a:cxnLst/>
              <a:rect l="l" t="t" r="r" b="b"/>
              <a:pathLst>
                <a:path w="1737" h="699" extrusionOk="0">
                  <a:moveTo>
                    <a:pt x="913" y="72"/>
                  </a:moveTo>
                  <a:cubicBezTo>
                    <a:pt x="1164" y="108"/>
                    <a:pt x="1432" y="197"/>
                    <a:pt x="1647" y="340"/>
                  </a:cubicBezTo>
                  <a:cubicBezTo>
                    <a:pt x="1361" y="519"/>
                    <a:pt x="1038" y="627"/>
                    <a:pt x="681" y="627"/>
                  </a:cubicBezTo>
                  <a:cubicBezTo>
                    <a:pt x="233" y="627"/>
                    <a:pt x="90" y="394"/>
                    <a:pt x="72" y="340"/>
                  </a:cubicBezTo>
                  <a:cubicBezTo>
                    <a:pt x="108" y="251"/>
                    <a:pt x="179" y="197"/>
                    <a:pt x="269" y="161"/>
                  </a:cubicBezTo>
                  <a:cubicBezTo>
                    <a:pt x="412" y="108"/>
                    <a:pt x="537" y="72"/>
                    <a:pt x="681" y="72"/>
                  </a:cubicBezTo>
                  <a:close/>
                  <a:moveTo>
                    <a:pt x="681" y="0"/>
                  </a:moveTo>
                  <a:cubicBezTo>
                    <a:pt x="519" y="0"/>
                    <a:pt x="376" y="36"/>
                    <a:pt x="233" y="90"/>
                  </a:cubicBezTo>
                  <a:cubicBezTo>
                    <a:pt x="36" y="197"/>
                    <a:pt x="1" y="340"/>
                    <a:pt x="1" y="340"/>
                  </a:cubicBezTo>
                  <a:cubicBezTo>
                    <a:pt x="1" y="340"/>
                    <a:pt x="1" y="358"/>
                    <a:pt x="1" y="358"/>
                  </a:cubicBezTo>
                  <a:cubicBezTo>
                    <a:pt x="1" y="376"/>
                    <a:pt x="144" y="698"/>
                    <a:pt x="698" y="698"/>
                  </a:cubicBezTo>
                  <a:cubicBezTo>
                    <a:pt x="1074" y="698"/>
                    <a:pt x="1432" y="573"/>
                    <a:pt x="1736" y="358"/>
                  </a:cubicBezTo>
                  <a:cubicBezTo>
                    <a:pt x="1736" y="340"/>
                    <a:pt x="1736" y="340"/>
                    <a:pt x="1736" y="322"/>
                  </a:cubicBezTo>
                  <a:cubicBezTo>
                    <a:pt x="1736" y="322"/>
                    <a:pt x="1736" y="305"/>
                    <a:pt x="1736" y="305"/>
                  </a:cubicBezTo>
                  <a:cubicBezTo>
                    <a:pt x="1486" y="144"/>
                    <a:pt x="1199" y="36"/>
                    <a:pt x="91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99;p73"/>
            <p:cNvSpPr/>
            <p:nvPr/>
          </p:nvSpPr>
          <p:spPr>
            <a:xfrm>
              <a:off x="5747548" y="1992338"/>
              <a:ext cx="34324" cy="24377"/>
            </a:xfrm>
            <a:custGeom>
              <a:avLst/>
              <a:gdLst/>
              <a:ahLst/>
              <a:cxnLst/>
              <a:rect l="l" t="t" r="r" b="b"/>
              <a:pathLst>
                <a:path w="842" h="598" extrusionOk="0">
                  <a:moveTo>
                    <a:pt x="359" y="61"/>
                  </a:moveTo>
                  <a:cubicBezTo>
                    <a:pt x="430" y="61"/>
                    <a:pt x="484" y="61"/>
                    <a:pt x="538" y="97"/>
                  </a:cubicBezTo>
                  <a:cubicBezTo>
                    <a:pt x="627" y="115"/>
                    <a:pt x="717" y="169"/>
                    <a:pt x="788" y="222"/>
                  </a:cubicBezTo>
                  <a:cubicBezTo>
                    <a:pt x="771" y="391"/>
                    <a:pt x="627" y="528"/>
                    <a:pt x="461" y="528"/>
                  </a:cubicBezTo>
                  <a:cubicBezTo>
                    <a:pt x="451" y="528"/>
                    <a:pt x="440" y="527"/>
                    <a:pt x="430" y="526"/>
                  </a:cubicBezTo>
                  <a:cubicBezTo>
                    <a:pt x="251" y="509"/>
                    <a:pt x="90" y="383"/>
                    <a:pt x="72" y="204"/>
                  </a:cubicBezTo>
                  <a:cubicBezTo>
                    <a:pt x="90" y="169"/>
                    <a:pt x="126" y="133"/>
                    <a:pt x="180" y="115"/>
                  </a:cubicBezTo>
                  <a:cubicBezTo>
                    <a:pt x="233" y="79"/>
                    <a:pt x="305" y="61"/>
                    <a:pt x="359" y="61"/>
                  </a:cubicBezTo>
                  <a:close/>
                  <a:moveTo>
                    <a:pt x="422" y="0"/>
                  </a:moveTo>
                  <a:cubicBezTo>
                    <a:pt x="401" y="0"/>
                    <a:pt x="380" y="2"/>
                    <a:pt x="359" y="7"/>
                  </a:cubicBezTo>
                  <a:cubicBezTo>
                    <a:pt x="287" y="7"/>
                    <a:pt x="216" y="25"/>
                    <a:pt x="144" y="61"/>
                  </a:cubicBezTo>
                  <a:cubicBezTo>
                    <a:pt x="72" y="79"/>
                    <a:pt x="37" y="133"/>
                    <a:pt x="1" y="186"/>
                  </a:cubicBezTo>
                  <a:cubicBezTo>
                    <a:pt x="1" y="186"/>
                    <a:pt x="1" y="186"/>
                    <a:pt x="1" y="204"/>
                  </a:cubicBezTo>
                  <a:cubicBezTo>
                    <a:pt x="19" y="419"/>
                    <a:pt x="198" y="580"/>
                    <a:pt x="430" y="598"/>
                  </a:cubicBezTo>
                  <a:lnTo>
                    <a:pt x="466" y="598"/>
                  </a:lnTo>
                  <a:cubicBezTo>
                    <a:pt x="824" y="598"/>
                    <a:pt x="842" y="222"/>
                    <a:pt x="842" y="222"/>
                  </a:cubicBezTo>
                  <a:cubicBezTo>
                    <a:pt x="842" y="204"/>
                    <a:pt x="842" y="186"/>
                    <a:pt x="842" y="186"/>
                  </a:cubicBezTo>
                  <a:cubicBezTo>
                    <a:pt x="770" y="115"/>
                    <a:pt x="663" y="61"/>
                    <a:pt x="573" y="25"/>
                  </a:cubicBezTo>
                  <a:cubicBezTo>
                    <a:pt x="523" y="13"/>
                    <a:pt x="472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1491</Words>
  <Application>Microsoft Office PowerPoint</Application>
  <PresentationFormat>On-screen Show (16:9)</PresentationFormat>
  <Paragraphs>238</Paragraphs>
  <Slides>34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#9Slide03 BoosterNextFYBlack</vt:lpstr>
      <vt:lpstr>#9Slide02 Noi dung dai</vt:lpstr>
      <vt:lpstr>Delius Swash Caps</vt:lpstr>
      <vt:lpstr>Palatino Linotype</vt:lpstr>
      <vt:lpstr>Arial</vt:lpstr>
      <vt:lpstr>Sacramento</vt:lpstr>
      <vt:lpstr>#9Slide07 SVNUT Triumph Press</vt:lpstr>
      <vt:lpstr>Questrial</vt:lpstr>
      <vt:lpstr>Hammersmith One</vt:lpstr>
      <vt:lpstr>Candara</vt:lpstr>
      <vt:lpstr>Times New Roman</vt:lpstr>
      <vt:lpstr>Open Sans ExtraBold</vt:lpstr>
      <vt:lpstr>Arimo</vt:lpstr>
      <vt:lpstr>Calibri</vt:lpstr>
      <vt:lpstr>#9Slide02 Tieu de dai</vt:lpstr>
      <vt:lpstr>Berlin Sans FB</vt:lpstr>
      <vt:lpstr>#9Slide02 Tieu de rat dai 01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NGUYÊN TỐ HÓA HỌC</vt:lpstr>
      <vt:lpstr>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NGUYÊN TỐ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tập:</vt:lpstr>
      <vt:lpstr>PowerPoint Presentation</vt:lpstr>
      <vt:lpstr>PowerPoint Presentation</vt:lpstr>
      <vt:lpstr>Đáp án từ khóa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SUBJECT FOR MIDDLE SCHOOL</dc:title>
  <dc:creator>Asus</dc:creator>
  <cp:lastModifiedBy>Administrator</cp:lastModifiedBy>
  <cp:revision>47</cp:revision>
  <cp:lastPrinted>2025-11-16T09:38:06Z</cp:lastPrinted>
  <dcterms:modified xsi:type="dcterms:W3CDTF">2026-01-12T02:30:39Z</dcterms:modified>
</cp:coreProperties>
</file>