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11" r:id="rId2"/>
  </p:sldMasterIdLst>
  <p:sldIdLst>
    <p:sldId id="289" r:id="rId3"/>
    <p:sldId id="264" r:id="rId4"/>
    <p:sldId id="256" r:id="rId5"/>
    <p:sldId id="257" r:id="rId6"/>
    <p:sldId id="293" r:id="rId7"/>
    <p:sldId id="294" r:id="rId8"/>
    <p:sldId id="296" r:id="rId9"/>
    <p:sldId id="287" r:id="rId10"/>
    <p:sldId id="26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926C6-4448-4F79-8021-3D85237C9F4E}" v="1" dt="2022-09-14T13:04:36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nh" userId="8945a1db668def11" providerId="LiveId" clId="{38D926C6-4448-4F79-8021-3D85237C9F4E}"/>
    <pc:docChg chg="undo custSel addSld delSld modSld">
      <pc:chgData name="khanh" userId="8945a1db668def11" providerId="LiveId" clId="{38D926C6-4448-4F79-8021-3D85237C9F4E}" dt="2022-09-15T09:28:59.191" v="4588"/>
      <pc:docMkLst>
        <pc:docMk/>
      </pc:docMkLst>
      <pc:sldChg chg="modSp mod">
        <pc:chgData name="khanh" userId="8945a1db668def11" providerId="LiveId" clId="{38D926C6-4448-4F79-8021-3D85237C9F4E}" dt="2022-09-14T13:11:38.361" v="474" actId="20577"/>
        <pc:sldMkLst>
          <pc:docMk/>
          <pc:sldMk cId="1049164301" sldId="256"/>
        </pc:sldMkLst>
        <pc:spChg chg="mod">
          <ac:chgData name="khanh" userId="8945a1db668def11" providerId="LiveId" clId="{38D926C6-4448-4F79-8021-3D85237C9F4E}" dt="2022-09-14T13:11:38.361" v="474" actId="20577"/>
          <ac:spMkLst>
            <pc:docMk/>
            <pc:sldMk cId="1049164301" sldId="256"/>
            <ac:spMk id="6" creationId="{84506C69-DC11-AD68-F926-0F5DECBBF0A3}"/>
          </ac:spMkLst>
        </pc:spChg>
      </pc:sldChg>
      <pc:sldChg chg="addSp delSp modSp mod delAnim modAnim">
        <pc:chgData name="khanh" userId="8945a1db668def11" providerId="LiveId" clId="{38D926C6-4448-4F79-8021-3D85237C9F4E}" dt="2022-09-14T13:17:06.969" v="1069"/>
        <pc:sldMkLst>
          <pc:docMk/>
          <pc:sldMk cId="1912482728" sldId="257"/>
        </pc:sldMkLst>
        <pc:spChg chg="add mod">
          <ac:chgData name="khanh" userId="8945a1db668def11" providerId="LiveId" clId="{38D926C6-4448-4F79-8021-3D85237C9F4E}" dt="2022-09-14T13:15:55.074" v="1043" actId="20577"/>
          <ac:spMkLst>
            <pc:docMk/>
            <pc:sldMk cId="1912482728" sldId="257"/>
            <ac:spMk id="2" creationId="{B25B5E29-EC21-A363-5B15-B0BA07C42CA3}"/>
          </ac:spMkLst>
        </pc:spChg>
        <pc:spChg chg="add mod">
          <ac:chgData name="khanh" userId="8945a1db668def11" providerId="LiveId" clId="{38D926C6-4448-4F79-8021-3D85237C9F4E}" dt="2022-09-14T13:17:06.969" v="1069"/>
          <ac:spMkLst>
            <pc:docMk/>
            <pc:sldMk cId="1912482728" sldId="257"/>
            <ac:spMk id="3" creationId="{E178315C-16F2-458B-D8AA-3A66C3E32477}"/>
          </ac:spMkLst>
        </pc:spChg>
        <pc:spChg chg="mod">
          <ac:chgData name="khanh" userId="8945a1db668def11" providerId="LiveId" clId="{38D926C6-4448-4F79-8021-3D85237C9F4E}" dt="2022-09-14T13:12:18.112" v="545" actId="255"/>
          <ac:spMkLst>
            <pc:docMk/>
            <pc:sldMk cId="1912482728" sldId="257"/>
            <ac:spMk id="4" creationId="{36AAE069-4D98-6FE8-EEAF-88488E337743}"/>
          </ac:spMkLst>
        </pc:spChg>
        <pc:spChg chg="mod">
          <ac:chgData name="khanh" userId="8945a1db668def11" providerId="LiveId" clId="{38D926C6-4448-4F79-8021-3D85237C9F4E}" dt="2022-09-14T13:13:43.091" v="822" actId="207"/>
          <ac:spMkLst>
            <pc:docMk/>
            <pc:sldMk cId="1912482728" sldId="257"/>
            <ac:spMk id="5" creationId="{693B66AF-4944-0B44-1E30-0B58DF554910}"/>
          </ac:spMkLst>
        </pc:spChg>
        <pc:spChg chg="mod">
          <ac:chgData name="khanh" userId="8945a1db668def11" providerId="LiveId" clId="{38D926C6-4448-4F79-8021-3D85237C9F4E}" dt="2022-09-14T13:16:22.065" v="1049" actId="20577"/>
          <ac:spMkLst>
            <pc:docMk/>
            <pc:sldMk cId="1912482728" sldId="257"/>
            <ac:spMk id="7" creationId="{E6C3612E-A01D-2CCD-C16A-AC8A222D0AAE}"/>
          </ac:spMkLst>
        </pc:spChg>
        <pc:spChg chg="del">
          <ac:chgData name="khanh" userId="8945a1db668def11" providerId="LiveId" clId="{38D926C6-4448-4F79-8021-3D85237C9F4E}" dt="2022-09-14T13:13:34.416" v="819" actId="478"/>
          <ac:spMkLst>
            <pc:docMk/>
            <pc:sldMk cId="1912482728" sldId="257"/>
            <ac:spMk id="8" creationId="{488BDCDB-9204-5701-544E-2D7EB39B2E21}"/>
          </ac:spMkLst>
        </pc:spChg>
        <pc:spChg chg="del">
          <ac:chgData name="khanh" userId="8945a1db668def11" providerId="LiveId" clId="{38D926C6-4448-4F79-8021-3D85237C9F4E}" dt="2022-09-14T13:13:33.740" v="818" actId="478"/>
          <ac:spMkLst>
            <pc:docMk/>
            <pc:sldMk cId="1912482728" sldId="257"/>
            <ac:spMk id="9" creationId="{0E82F854-9B5B-5800-DD55-808E91364765}"/>
          </ac:spMkLst>
        </pc:spChg>
      </pc:sldChg>
      <pc:sldChg chg="delSp modSp add mod">
        <pc:chgData name="khanh" userId="8945a1db668def11" providerId="LiveId" clId="{38D926C6-4448-4F79-8021-3D85237C9F4E}" dt="2022-09-14T13:10:58.241" v="403" actId="113"/>
        <pc:sldMkLst>
          <pc:docMk/>
          <pc:sldMk cId="296023184" sldId="264"/>
        </pc:sldMkLst>
        <pc:spChg chg="mod">
          <ac:chgData name="khanh" userId="8945a1db668def11" providerId="LiveId" clId="{38D926C6-4448-4F79-8021-3D85237C9F4E}" dt="2022-09-14T13:10:58.241" v="403" actId="113"/>
          <ac:spMkLst>
            <pc:docMk/>
            <pc:sldMk cId="296023184" sldId="264"/>
            <ac:spMk id="3" creationId="{CA2E93E7-2B1C-983A-7BEF-9554E954582E}"/>
          </ac:spMkLst>
        </pc:spChg>
        <pc:picChg chg="del">
          <ac:chgData name="khanh" userId="8945a1db668def11" providerId="LiveId" clId="{38D926C6-4448-4F79-8021-3D85237C9F4E}" dt="2022-09-14T13:09:43.426" v="293" actId="478"/>
          <ac:picMkLst>
            <pc:docMk/>
            <pc:sldMk cId="296023184" sldId="264"/>
            <ac:picMk id="11" creationId="{848EA579-97C4-C005-F3C7-8530DDABE1E2}"/>
          </ac:picMkLst>
        </pc:picChg>
      </pc:sldChg>
      <pc:sldChg chg="addSp delSp modSp mod delAnim modAnim">
        <pc:chgData name="khanh" userId="8945a1db668def11" providerId="LiveId" clId="{38D926C6-4448-4F79-8021-3D85237C9F4E}" dt="2022-09-15T09:28:59.191" v="4588"/>
        <pc:sldMkLst>
          <pc:docMk/>
          <pc:sldMk cId="902618626" sldId="267"/>
        </pc:sldMkLst>
        <pc:spChg chg="add mod">
          <ac:chgData name="khanh" userId="8945a1db668def11" providerId="LiveId" clId="{38D926C6-4448-4F79-8021-3D85237C9F4E}" dt="2022-09-14T15:47:03.510" v="4328" actId="14100"/>
          <ac:spMkLst>
            <pc:docMk/>
            <pc:sldMk cId="902618626" sldId="267"/>
            <ac:spMk id="2" creationId="{61FD555D-82A9-011A-F4A0-6AE704AEFB51}"/>
          </ac:spMkLst>
        </pc:spChg>
        <pc:spChg chg="mod">
          <ac:chgData name="khanh" userId="8945a1db668def11" providerId="LiveId" clId="{38D926C6-4448-4F79-8021-3D85237C9F4E}" dt="2022-09-14T15:43:49.394" v="4159" actId="20577"/>
          <ac:spMkLst>
            <pc:docMk/>
            <pc:sldMk cId="902618626" sldId="267"/>
            <ac:spMk id="3" creationId="{C310F410-2AE0-85C7-8D27-E6E06D195093}"/>
          </ac:spMkLst>
        </pc:spChg>
        <pc:spChg chg="add mod">
          <ac:chgData name="khanh" userId="8945a1db668def11" providerId="LiveId" clId="{38D926C6-4448-4F79-8021-3D85237C9F4E}" dt="2022-09-15T09:24:27.637" v="4552" actId="1076"/>
          <ac:spMkLst>
            <pc:docMk/>
            <pc:sldMk cId="902618626" sldId="267"/>
            <ac:spMk id="4" creationId="{B8F72D83-E2E1-1323-344F-D01DF8877D9A}"/>
          </ac:spMkLst>
        </pc:spChg>
        <pc:spChg chg="del">
          <ac:chgData name="khanh" userId="8945a1db668def11" providerId="LiveId" clId="{38D926C6-4448-4F79-8021-3D85237C9F4E}" dt="2022-09-14T15:45:37.539" v="4274" actId="478"/>
          <ac:spMkLst>
            <pc:docMk/>
            <pc:sldMk cId="902618626" sldId="267"/>
            <ac:spMk id="4" creationId="{D4CC18ED-7420-904D-A423-5A058BCC7CA0}"/>
          </ac:spMkLst>
        </pc:spChg>
        <pc:spChg chg="add mod">
          <ac:chgData name="khanh" userId="8945a1db668def11" providerId="LiveId" clId="{38D926C6-4448-4F79-8021-3D85237C9F4E}" dt="2022-09-15T09:26:15.092" v="4568" actId="207"/>
          <ac:spMkLst>
            <pc:docMk/>
            <pc:sldMk cId="902618626" sldId="267"/>
            <ac:spMk id="5" creationId="{636BC9EE-6254-3317-3653-1A585F8FCD4E}"/>
          </ac:spMkLst>
        </pc:spChg>
        <pc:spChg chg="del">
          <ac:chgData name="khanh" userId="8945a1db668def11" providerId="LiveId" clId="{38D926C6-4448-4F79-8021-3D85237C9F4E}" dt="2022-09-14T15:45:38.386" v="4275" actId="478"/>
          <ac:spMkLst>
            <pc:docMk/>
            <pc:sldMk cId="902618626" sldId="267"/>
            <ac:spMk id="5" creationId="{9C0C60C7-5881-ACF8-69B3-CAED09CEFB9E}"/>
          </ac:spMkLst>
        </pc:spChg>
        <pc:spChg chg="add mod">
          <ac:chgData name="khanh" userId="8945a1db668def11" providerId="LiveId" clId="{38D926C6-4448-4F79-8021-3D85237C9F4E}" dt="2022-09-15T09:28:37.374" v="4586" actId="20577"/>
          <ac:spMkLst>
            <pc:docMk/>
            <pc:sldMk cId="902618626" sldId="267"/>
            <ac:spMk id="6" creationId="{199FFB9B-4819-D03C-F850-2B2D11C86A6E}"/>
          </ac:spMkLst>
        </pc:spChg>
        <pc:spChg chg="del mod">
          <ac:chgData name="khanh" userId="8945a1db668def11" providerId="LiveId" clId="{38D926C6-4448-4F79-8021-3D85237C9F4E}" dt="2022-09-14T15:45:40.346" v="4277" actId="478"/>
          <ac:spMkLst>
            <pc:docMk/>
            <pc:sldMk cId="902618626" sldId="267"/>
            <ac:spMk id="6" creationId="{D6F089A1-25A4-C44C-823E-A8ECA20E80E1}"/>
          </ac:spMkLst>
        </pc:spChg>
        <pc:spChg chg="del">
          <ac:chgData name="khanh" userId="8945a1db668def11" providerId="LiveId" clId="{38D926C6-4448-4F79-8021-3D85237C9F4E}" dt="2022-09-14T15:45:36.669" v="4273" actId="478"/>
          <ac:spMkLst>
            <pc:docMk/>
            <pc:sldMk cId="902618626" sldId="267"/>
            <ac:spMk id="7" creationId="{91F49C34-5199-0438-345C-A72A232DE960}"/>
          </ac:spMkLst>
        </pc:spChg>
        <pc:spChg chg="mod">
          <ac:chgData name="khanh" userId="8945a1db668def11" providerId="LiveId" clId="{38D926C6-4448-4F79-8021-3D85237C9F4E}" dt="2022-09-14T15:46:59.469" v="4326" actId="14100"/>
          <ac:spMkLst>
            <pc:docMk/>
            <pc:sldMk cId="902618626" sldId="267"/>
            <ac:spMk id="8" creationId="{0239E6BB-4031-85A5-8144-E4C21C50B14D}"/>
          </ac:spMkLst>
        </pc:spChg>
      </pc:sldChg>
      <pc:sldChg chg="modSp mod">
        <pc:chgData name="khanh" userId="8945a1db668def11" providerId="LiveId" clId="{38D926C6-4448-4F79-8021-3D85237C9F4E}" dt="2022-09-14T15:48:21.566" v="4538" actId="20577"/>
        <pc:sldMkLst>
          <pc:docMk/>
          <pc:sldMk cId="2620978142" sldId="278"/>
        </pc:sldMkLst>
        <pc:spChg chg="mod">
          <ac:chgData name="khanh" userId="8945a1db668def11" providerId="LiveId" clId="{38D926C6-4448-4F79-8021-3D85237C9F4E}" dt="2022-09-14T15:48:21.566" v="4538" actId="20577"/>
          <ac:spMkLst>
            <pc:docMk/>
            <pc:sldMk cId="2620978142" sldId="278"/>
            <ac:spMk id="4" creationId="{D44EAB1E-8E2E-AFA2-7B07-E0D3A6A2F1DF}"/>
          </ac:spMkLst>
        </pc:spChg>
        <pc:spChg chg="mod">
          <ac:chgData name="khanh" userId="8945a1db668def11" providerId="LiveId" clId="{38D926C6-4448-4F79-8021-3D85237C9F4E}" dt="2022-09-14T15:47:17.457" v="4332" actId="20577"/>
          <ac:spMkLst>
            <pc:docMk/>
            <pc:sldMk cId="2620978142" sldId="278"/>
            <ac:spMk id="6" creationId="{8CCEACBD-81FD-B662-F8FD-367C0A8C6164}"/>
          </ac:spMkLst>
        </pc:spChg>
        <pc:spChg chg="mod">
          <ac:chgData name="khanh" userId="8945a1db668def11" providerId="LiveId" clId="{38D926C6-4448-4F79-8021-3D85237C9F4E}" dt="2022-09-14T15:47:42.390" v="4402" actId="20577"/>
          <ac:spMkLst>
            <pc:docMk/>
            <pc:sldMk cId="2620978142" sldId="278"/>
            <ac:spMk id="8" creationId="{3DEE8E73-6E27-27D9-B87F-11D4AC617781}"/>
          </ac:spMkLst>
        </pc:spChg>
      </pc:sldChg>
      <pc:sldChg chg="del">
        <pc:chgData name="khanh" userId="8945a1db668def11" providerId="LiveId" clId="{38D926C6-4448-4F79-8021-3D85237C9F4E}" dt="2022-09-14T14:10:09.514" v="2873" actId="47"/>
        <pc:sldMkLst>
          <pc:docMk/>
          <pc:sldMk cId="1860975860" sldId="280"/>
        </pc:sldMkLst>
      </pc:sldChg>
      <pc:sldChg chg="addSp delSp modSp mod delAnim modAnim">
        <pc:chgData name="khanh" userId="8945a1db668def11" providerId="LiveId" clId="{38D926C6-4448-4F79-8021-3D85237C9F4E}" dt="2022-09-14T14:25:22.791" v="3262"/>
        <pc:sldMkLst>
          <pc:docMk/>
          <pc:sldMk cId="70603058" sldId="281"/>
        </pc:sldMkLst>
        <pc:spChg chg="mod">
          <ac:chgData name="khanh" userId="8945a1db668def11" providerId="LiveId" clId="{38D926C6-4448-4F79-8021-3D85237C9F4E}" dt="2022-09-14T14:19:39.559" v="3159" actId="20577"/>
          <ac:spMkLst>
            <pc:docMk/>
            <pc:sldMk cId="70603058" sldId="281"/>
            <ac:spMk id="2" creationId="{CC1A56C4-7679-C525-681B-03A08BB16869}"/>
          </ac:spMkLst>
        </pc:spChg>
        <pc:spChg chg="add mod">
          <ac:chgData name="khanh" userId="8945a1db668def11" providerId="LiveId" clId="{38D926C6-4448-4F79-8021-3D85237C9F4E}" dt="2022-09-14T14:20:43.206" v="3184" actId="1076"/>
          <ac:spMkLst>
            <pc:docMk/>
            <pc:sldMk cId="70603058" sldId="281"/>
            <ac:spMk id="3" creationId="{1B9A7FEA-7498-5C8A-ADE7-3EFA94072186}"/>
          </ac:spMkLst>
        </pc:spChg>
        <pc:spChg chg="mod">
          <ac:chgData name="khanh" userId="8945a1db668def11" providerId="LiveId" clId="{38D926C6-4448-4F79-8021-3D85237C9F4E}" dt="2022-09-14T14:10:16.992" v="2892" actId="20577"/>
          <ac:spMkLst>
            <pc:docMk/>
            <pc:sldMk cId="70603058" sldId="281"/>
            <ac:spMk id="4" creationId="{1240405F-3AF1-3F09-80E2-2939C26E40F5}"/>
          </ac:spMkLst>
        </pc:spChg>
        <pc:spChg chg="add mod">
          <ac:chgData name="khanh" userId="8945a1db668def11" providerId="LiveId" clId="{38D926C6-4448-4F79-8021-3D85237C9F4E}" dt="2022-09-14T14:20:53.827" v="3188" actId="1076"/>
          <ac:spMkLst>
            <pc:docMk/>
            <pc:sldMk cId="70603058" sldId="281"/>
            <ac:spMk id="5" creationId="{748FC918-BCD1-4B68-DC8A-D1B4C1E3866E}"/>
          </ac:spMkLst>
        </pc:spChg>
        <pc:spChg chg="del">
          <ac:chgData name="khanh" userId="8945a1db668def11" providerId="LiveId" clId="{38D926C6-4448-4F79-8021-3D85237C9F4E}" dt="2022-09-14T14:11:01.606" v="2913" actId="478"/>
          <ac:spMkLst>
            <pc:docMk/>
            <pc:sldMk cId="70603058" sldId="281"/>
            <ac:spMk id="6" creationId="{413C9724-91D1-C08A-10DF-ABDC764A9C22}"/>
          </ac:spMkLst>
        </pc:spChg>
        <pc:spChg chg="add mod">
          <ac:chgData name="khanh" userId="8945a1db668def11" providerId="LiveId" clId="{38D926C6-4448-4F79-8021-3D85237C9F4E}" dt="2022-09-14T14:19:48.505" v="3167" actId="14100"/>
          <ac:spMkLst>
            <pc:docMk/>
            <pc:sldMk cId="70603058" sldId="281"/>
            <ac:spMk id="7" creationId="{B4F81829-6418-476D-7E49-CACE9ADDED8B}"/>
          </ac:spMkLst>
        </pc:spChg>
        <pc:spChg chg="add mod">
          <ac:chgData name="khanh" userId="8945a1db668def11" providerId="LiveId" clId="{38D926C6-4448-4F79-8021-3D85237C9F4E}" dt="2022-09-14T14:19:46.559" v="3166" actId="14100"/>
          <ac:spMkLst>
            <pc:docMk/>
            <pc:sldMk cId="70603058" sldId="281"/>
            <ac:spMk id="8" creationId="{E81A52B5-C67E-8614-6E21-9C5268879CA2}"/>
          </ac:spMkLst>
        </pc:spChg>
        <pc:spChg chg="add mod">
          <ac:chgData name="khanh" userId="8945a1db668def11" providerId="LiveId" clId="{38D926C6-4448-4F79-8021-3D85237C9F4E}" dt="2022-09-14T14:19:57.684" v="3173" actId="20577"/>
          <ac:spMkLst>
            <pc:docMk/>
            <pc:sldMk cId="70603058" sldId="281"/>
            <ac:spMk id="9" creationId="{48CE6AAA-C6C0-4986-DBC0-1A06448663C7}"/>
          </ac:spMkLst>
        </pc:spChg>
        <pc:spChg chg="add mod">
          <ac:chgData name="khanh" userId="8945a1db668def11" providerId="LiveId" clId="{38D926C6-4448-4F79-8021-3D85237C9F4E}" dt="2022-09-14T14:20:15.828" v="3180" actId="1076"/>
          <ac:spMkLst>
            <pc:docMk/>
            <pc:sldMk cId="70603058" sldId="281"/>
            <ac:spMk id="10" creationId="{8F243EBB-8B19-E74D-6008-2E3CABB40C33}"/>
          </ac:spMkLst>
        </pc:spChg>
        <pc:spChg chg="add mod">
          <ac:chgData name="khanh" userId="8945a1db668def11" providerId="LiveId" clId="{38D926C6-4448-4F79-8021-3D85237C9F4E}" dt="2022-09-14T14:20:59.406" v="3190" actId="14100"/>
          <ac:spMkLst>
            <pc:docMk/>
            <pc:sldMk cId="70603058" sldId="281"/>
            <ac:spMk id="11" creationId="{2AE26DEF-1424-FDE1-02F0-197E4AF5229A}"/>
          </ac:spMkLst>
        </pc:spChg>
        <pc:spChg chg="add mod">
          <ac:chgData name="khanh" userId="8945a1db668def11" providerId="LiveId" clId="{38D926C6-4448-4F79-8021-3D85237C9F4E}" dt="2022-09-14T14:21:21.505" v="3208" actId="20577"/>
          <ac:spMkLst>
            <pc:docMk/>
            <pc:sldMk cId="70603058" sldId="281"/>
            <ac:spMk id="12" creationId="{A54E23DA-FD59-C03E-1A2B-22E682913ACB}"/>
          </ac:spMkLst>
        </pc:spChg>
        <pc:spChg chg="add mod">
          <ac:chgData name="khanh" userId="8945a1db668def11" providerId="LiveId" clId="{38D926C6-4448-4F79-8021-3D85237C9F4E}" dt="2022-09-14T14:21:31.947" v="3215" actId="20577"/>
          <ac:spMkLst>
            <pc:docMk/>
            <pc:sldMk cId="70603058" sldId="281"/>
            <ac:spMk id="13" creationId="{5D393A65-C3CD-6C1F-2FC7-6B17795E98EF}"/>
          </ac:spMkLst>
        </pc:spChg>
        <pc:spChg chg="add mod">
          <ac:chgData name="khanh" userId="8945a1db668def11" providerId="LiveId" clId="{38D926C6-4448-4F79-8021-3D85237C9F4E}" dt="2022-09-14T14:21:40.357" v="3220" actId="20577"/>
          <ac:spMkLst>
            <pc:docMk/>
            <pc:sldMk cId="70603058" sldId="281"/>
            <ac:spMk id="14" creationId="{F1397080-92B6-762F-2EEE-C99F1A141B55}"/>
          </ac:spMkLst>
        </pc:spChg>
        <pc:spChg chg="add mod">
          <ac:chgData name="khanh" userId="8945a1db668def11" providerId="LiveId" clId="{38D926C6-4448-4F79-8021-3D85237C9F4E}" dt="2022-09-14T14:21:48.857" v="3227" actId="20577"/>
          <ac:spMkLst>
            <pc:docMk/>
            <pc:sldMk cId="70603058" sldId="281"/>
            <ac:spMk id="15" creationId="{91B236E9-9B25-4EA6-D788-A6D549CD7A54}"/>
          </ac:spMkLst>
        </pc:spChg>
        <pc:spChg chg="del">
          <ac:chgData name="khanh" userId="8945a1db668def11" providerId="LiveId" clId="{38D926C6-4448-4F79-8021-3D85237C9F4E}" dt="2022-09-14T14:11:02.971" v="2914" actId="478"/>
          <ac:spMkLst>
            <pc:docMk/>
            <pc:sldMk cId="70603058" sldId="281"/>
            <ac:spMk id="18" creationId="{21A9A6DB-7480-3F16-C5FE-404A5D57CA4B}"/>
          </ac:spMkLst>
        </pc:spChg>
        <pc:spChg chg="del">
          <ac:chgData name="khanh" userId="8945a1db668def11" providerId="LiveId" clId="{38D926C6-4448-4F79-8021-3D85237C9F4E}" dt="2022-09-14T14:10:56.348" v="2908" actId="478"/>
          <ac:spMkLst>
            <pc:docMk/>
            <pc:sldMk cId="70603058" sldId="281"/>
            <ac:spMk id="19" creationId="{22AD7AB2-64A7-239B-7823-D394EFA1EC45}"/>
          </ac:spMkLst>
        </pc:spChg>
        <pc:spChg chg="del">
          <ac:chgData name="khanh" userId="8945a1db668def11" providerId="LiveId" clId="{38D926C6-4448-4F79-8021-3D85237C9F4E}" dt="2022-09-14T14:10:58.068" v="2910" actId="478"/>
          <ac:spMkLst>
            <pc:docMk/>
            <pc:sldMk cId="70603058" sldId="281"/>
            <ac:spMk id="20" creationId="{2C1F1B37-5CB4-EF1C-5330-272C50C98EB3}"/>
          </ac:spMkLst>
        </pc:spChg>
        <pc:spChg chg="del">
          <ac:chgData name="khanh" userId="8945a1db668def11" providerId="LiveId" clId="{38D926C6-4448-4F79-8021-3D85237C9F4E}" dt="2022-09-14T14:10:58.068" v="2910" actId="478"/>
          <ac:spMkLst>
            <pc:docMk/>
            <pc:sldMk cId="70603058" sldId="281"/>
            <ac:spMk id="21" creationId="{F4DCEB97-3C93-CFCB-8995-51083EA03843}"/>
          </ac:spMkLst>
        </pc:spChg>
        <pc:spChg chg="del">
          <ac:chgData name="khanh" userId="8945a1db668def11" providerId="LiveId" clId="{38D926C6-4448-4F79-8021-3D85237C9F4E}" dt="2022-09-14T14:10:57.017" v="2909" actId="478"/>
          <ac:spMkLst>
            <pc:docMk/>
            <pc:sldMk cId="70603058" sldId="281"/>
            <ac:spMk id="24" creationId="{9BE204FF-D641-B649-45E7-EC35CDD237B5}"/>
          </ac:spMkLst>
        </pc:spChg>
        <pc:spChg chg="del">
          <ac:chgData name="khanh" userId="8945a1db668def11" providerId="LiveId" clId="{38D926C6-4448-4F79-8021-3D85237C9F4E}" dt="2022-09-14T14:10:58.068" v="2910" actId="478"/>
          <ac:spMkLst>
            <pc:docMk/>
            <pc:sldMk cId="70603058" sldId="281"/>
            <ac:spMk id="25" creationId="{8FF71A73-9441-17DA-EC7D-2D59B21F4478}"/>
          </ac:spMkLst>
        </pc:spChg>
        <pc:spChg chg="del mod">
          <ac:chgData name="khanh" userId="8945a1db668def11" providerId="LiveId" clId="{38D926C6-4448-4F79-8021-3D85237C9F4E}" dt="2022-09-14T14:11:00.547" v="2912" actId="478"/>
          <ac:spMkLst>
            <pc:docMk/>
            <pc:sldMk cId="70603058" sldId="281"/>
            <ac:spMk id="27" creationId="{F980AAE7-E14A-CE98-5C56-21D55550B553}"/>
          </ac:spMkLst>
        </pc:spChg>
      </pc:sldChg>
      <pc:sldChg chg="del">
        <pc:chgData name="khanh" userId="8945a1db668def11" providerId="LiveId" clId="{38D926C6-4448-4F79-8021-3D85237C9F4E}" dt="2022-09-14T14:10:06.983" v="2871" actId="47"/>
        <pc:sldMkLst>
          <pc:docMk/>
          <pc:sldMk cId="2731596569" sldId="283"/>
        </pc:sldMkLst>
      </pc:sldChg>
      <pc:sldChg chg="del">
        <pc:chgData name="khanh" userId="8945a1db668def11" providerId="LiveId" clId="{38D926C6-4448-4F79-8021-3D85237C9F4E}" dt="2022-09-14T14:10:08.472" v="2872" actId="47"/>
        <pc:sldMkLst>
          <pc:docMk/>
          <pc:sldMk cId="575154422" sldId="284"/>
        </pc:sldMkLst>
      </pc:sldChg>
      <pc:sldChg chg="addSp delSp modSp mod modAnim">
        <pc:chgData name="khanh" userId="8945a1db668def11" providerId="LiveId" clId="{38D926C6-4448-4F79-8021-3D85237C9F4E}" dt="2022-09-14T15:40:38.459" v="4100"/>
        <pc:sldMkLst>
          <pc:docMk/>
          <pc:sldMk cId="2388994723" sldId="287"/>
        </pc:sldMkLst>
        <pc:spChg chg="mod">
          <ac:chgData name="khanh" userId="8945a1db668def11" providerId="LiveId" clId="{38D926C6-4448-4F79-8021-3D85237C9F4E}" dt="2022-09-14T15:34:08.676" v="3956" actId="1076"/>
          <ac:spMkLst>
            <pc:docMk/>
            <pc:sldMk cId="2388994723" sldId="287"/>
            <ac:spMk id="4" creationId="{1240405F-3AF1-3F09-80E2-2939C26E40F5}"/>
          </ac:spMkLst>
        </pc:spChg>
        <pc:spChg chg="mod">
          <ac:chgData name="khanh" userId="8945a1db668def11" providerId="LiveId" clId="{38D926C6-4448-4F79-8021-3D85237C9F4E}" dt="2022-09-14T15:34:45.621" v="4046" actId="1076"/>
          <ac:spMkLst>
            <pc:docMk/>
            <pc:sldMk cId="2388994723" sldId="287"/>
            <ac:spMk id="6" creationId="{8BC2F515-B35B-1BD3-C905-4784A57639C4}"/>
          </ac:spMkLst>
        </pc:spChg>
        <pc:spChg chg="del">
          <ac:chgData name="khanh" userId="8945a1db668def11" providerId="LiveId" clId="{38D926C6-4448-4F79-8021-3D85237C9F4E}" dt="2022-09-14T15:34:18.588" v="3959" actId="478"/>
          <ac:spMkLst>
            <pc:docMk/>
            <pc:sldMk cId="2388994723" sldId="287"/>
            <ac:spMk id="7" creationId="{118FE71E-D64B-04B9-260B-FD9FEA33AC67}"/>
          </ac:spMkLst>
        </pc:spChg>
        <pc:picChg chg="add mod">
          <ac:chgData name="khanh" userId="8945a1db668def11" providerId="LiveId" clId="{38D926C6-4448-4F79-8021-3D85237C9F4E}" dt="2022-09-14T15:39:34.364" v="4073" actId="1076"/>
          <ac:picMkLst>
            <pc:docMk/>
            <pc:sldMk cId="2388994723" sldId="287"/>
            <ac:picMk id="3" creationId="{2E5893A2-BB0F-CB62-734B-B982F4E136DE}"/>
          </ac:picMkLst>
        </pc:picChg>
        <pc:picChg chg="add mod">
          <ac:chgData name="khanh" userId="8945a1db668def11" providerId="LiveId" clId="{38D926C6-4448-4F79-8021-3D85237C9F4E}" dt="2022-09-14T15:39:37.169" v="4074" actId="1076"/>
          <ac:picMkLst>
            <pc:docMk/>
            <pc:sldMk cId="2388994723" sldId="287"/>
            <ac:picMk id="8" creationId="{1471EACD-7C7E-E7B3-DCED-074E41674B7E}"/>
          </ac:picMkLst>
        </pc:picChg>
        <pc:picChg chg="add mod">
          <ac:chgData name="khanh" userId="8945a1db668def11" providerId="LiveId" clId="{38D926C6-4448-4F79-8021-3D85237C9F4E}" dt="2022-09-14T15:40:22.100" v="4098" actId="1076"/>
          <ac:picMkLst>
            <pc:docMk/>
            <pc:sldMk cId="2388994723" sldId="287"/>
            <ac:picMk id="10" creationId="{DC062AC3-923C-2A7E-04DF-F8BF60EF72DF}"/>
          </ac:picMkLst>
        </pc:picChg>
      </pc:sldChg>
      <pc:sldChg chg="addSp delSp modSp mod delAnim modAnim">
        <pc:chgData name="khanh" userId="8945a1db668def11" providerId="LiveId" clId="{38D926C6-4448-4F79-8021-3D85237C9F4E}" dt="2022-09-14T13:09:00.615" v="291"/>
        <pc:sldMkLst>
          <pc:docMk/>
          <pc:sldMk cId="4130077445" sldId="289"/>
        </pc:sldMkLst>
        <pc:spChg chg="add mod">
          <ac:chgData name="khanh" userId="8945a1db668def11" providerId="LiveId" clId="{38D926C6-4448-4F79-8021-3D85237C9F4E}" dt="2022-09-14T13:08:48.865" v="287" actId="1076"/>
          <ac:spMkLst>
            <pc:docMk/>
            <pc:sldMk cId="4130077445" sldId="289"/>
            <ac:spMk id="3" creationId="{619BB5FE-CACC-E7E2-B170-0D5D9C8EDB3B}"/>
          </ac:spMkLst>
        </pc:spChg>
        <pc:spChg chg="mod">
          <ac:chgData name="khanh" userId="8945a1db668def11" providerId="LiveId" clId="{38D926C6-4448-4F79-8021-3D85237C9F4E}" dt="2022-09-14T13:08:43.063" v="284" actId="1076"/>
          <ac:spMkLst>
            <pc:docMk/>
            <pc:sldMk cId="4130077445" sldId="289"/>
            <ac:spMk id="4" creationId="{D44EAB1E-8E2E-AFA2-7B07-E0D3A6A2F1DF}"/>
          </ac:spMkLst>
        </pc:spChg>
        <pc:spChg chg="del">
          <ac:chgData name="khanh" userId="8945a1db668def11" providerId="LiveId" clId="{38D926C6-4448-4F79-8021-3D85237C9F4E}" dt="2022-09-14T13:06:23.686" v="234" actId="478"/>
          <ac:spMkLst>
            <pc:docMk/>
            <pc:sldMk cId="4130077445" sldId="289"/>
            <ac:spMk id="5" creationId="{A1504825-3365-CE83-3CF5-C86A1D58BF5E}"/>
          </ac:spMkLst>
        </pc:spChg>
        <pc:spChg chg="mod">
          <ac:chgData name="khanh" userId="8945a1db668def11" providerId="LiveId" clId="{38D926C6-4448-4F79-8021-3D85237C9F4E}" dt="2022-09-14T13:08:47.355" v="286" actId="1076"/>
          <ac:spMkLst>
            <pc:docMk/>
            <pc:sldMk cId="4130077445" sldId="289"/>
            <ac:spMk id="6" creationId="{8CCEACBD-81FD-B662-F8FD-367C0A8C6164}"/>
          </ac:spMkLst>
        </pc:spChg>
        <pc:spChg chg="del">
          <ac:chgData name="khanh" userId="8945a1db668def11" providerId="LiveId" clId="{38D926C6-4448-4F79-8021-3D85237C9F4E}" dt="2022-09-14T13:04:51.178" v="229" actId="478"/>
          <ac:spMkLst>
            <pc:docMk/>
            <pc:sldMk cId="4130077445" sldId="289"/>
            <ac:spMk id="7" creationId="{BDD3ACA8-D146-DAA0-F813-4A0D5865F314}"/>
          </ac:spMkLst>
        </pc:spChg>
        <pc:spChg chg="add mod">
          <ac:chgData name="khanh" userId="8945a1db668def11" providerId="LiveId" clId="{38D926C6-4448-4F79-8021-3D85237C9F4E}" dt="2022-09-14T13:07:42.403" v="268" actId="20577"/>
          <ac:spMkLst>
            <pc:docMk/>
            <pc:sldMk cId="4130077445" sldId="289"/>
            <ac:spMk id="8" creationId="{E803E01C-4811-F21D-FD21-10ED125C20A5}"/>
          </ac:spMkLst>
        </pc:spChg>
        <pc:spChg chg="add mod">
          <ac:chgData name="khanh" userId="8945a1db668def11" providerId="LiveId" clId="{38D926C6-4448-4F79-8021-3D85237C9F4E}" dt="2022-09-14T13:08:45.390" v="285" actId="1076"/>
          <ac:spMkLst>
            <pc:docMk/>
            <pc:sldMk cId="4130077445" sldId="289"/>
            <ac:spMk id="9" creationId="{351465C0-FCF9-75F0-80C5-7165816E3D1C}"/>
          </ac:spMkLst>
        </pc:spChg>
        <pc:spChg chg="del">
          <ac:chgData name="khanh" userId="8945a1db668def11" providerId="LiveId" clId="{38D926C6-4448-4F79-8021-3D85237C9F4E}" dt="2022-09-14T13:04:51.931" v="230" actId="478"/>
          <ac:spMkLst>
            <pc:docMk/>
            <pc:sldMk cId="4130077445" sldId="289"/>
            <ac:spMk id="10" creationId="{D0BA2EE0-4A00-D272-0E21-6FA53BDF8545}"/>
          </ac:spMkLst>
        </pc:spChg>
        <pc:spChg chg="add mod">
          <ac:chgData name="khanh" userId="8945a1db668def11" providerId="LiveId" clId="{38D926C6-4448-4F79-8021-3D85237C9F4E}" dt="2022-09-14T13:08:50.717" v="288" actId="1076"/>
          <ac:spMkLst>
            <pc:docMk/>
            <pc:sldMk cId="4130077445" sldId="289"/>
            <ac:spMk id="11" creationId="{66EA6CEE-15F9-1FCF-DA77-D7EF7F476A2B}"/>
          </ac:spMkLst>
        </pc:spChg>
        <pc:spChg chg="del">
          <ac:chgData name="khanh" userId="8945a1db668def11" providerId="LiveId" clId="{38D926C6-4448-4F79-8021-3D85237C9F4E}" dt="2022-09-14T13:04:53.822" v="231" actId="478"/>
          <ac:spMkLst>
            <pc:docMk/>
            <pc:sldMk cId="4130077445" sldId="289"/>
            <ac:spMk id="17" creationId="{E34B8870-745D-CD5B-5E52-E048D4AA8251}"/>
          </ac:spMkLst>
        </pc:spChg>
        <pc:spChg chg="del">
          <ac:chgData name="khanh" userId="8945a1db668def11" providerId="LiveId" clId="{38D926C6-4448-4F79-8021-3D85237C9F4E}" dt="2022-09-14T13:04:55.332" v="232" actId="478"/>
          <ac:spMkLst>
            <pc:docMk/>
            <pc:sldMk cId="4130077445" sldId="289"/>
            <ac:spMk id="18" creationId="{B6187DCB-FA73-2166-67BC-7BD8042A16F1}"/>
          </ac:spMkLst>
        </pc:spChg>
        <pc:spChg chg="del">
          <ac:chgData name="khanh" userId="8945a1db668def11" providerId="LiveId" clId="{38D926C6-4448-4F79-8021-3D85237C9F4E}" dt="2022-09-14T13:04:44.392" v="227" actId="478"/>
          <ac:spMkLst>
            <pc:docMk/>
            <pc:sldMk cId="4130077445" sldId="289"/>
            <ac:spMk id="19" creationId="{6A2E0D51-E95B-058B-60BB-61B181FA9FEA}"/>
          </ac:spMkLst>
        </pc:spChg>
      </pc:sldChg>
      <pc:sldChg chg="addSp delSp modSp mod delAnim modAnim">
        <pc:chgData name="khanh" userId="8945a1db668def11" providerId="LiveId" clId="{38D926C6-4448-4F79-8021-3D85237C9F4E}" dt="2022-09-14T15:58:49.148" v="4550" actId="20577"/>
        <pc:sldMkLst>
          <pc:docMk/>
          <pc:sldMk cId="3125790304" sldId="290"/>
        </pc:sldMkLst>
        <pc:spChg chg="add mod">
          <ac:chgData name="khanh" userId="8945a1db668def11" providerId="LiveId" clId="{38D926C6-4448-4F79-8021-3D85237C9F4E}" dt="2022-09-14T15:24:45.684" v="3599" actId="14100"/>
          <ac:spMkLst>
            <pc:docMk/>
            <pc:sldMk cId="3125790304" sldId="290"/>
            <ac:spMk id="2" creationId="{324DD77F-2337-E349-6A49-0024E7E8AB77}"/>
          </ac:spMkLst>
        </pc:spChg>
        <pc:spChg chg="del">
          <ac:chgData name="khanh" userId="8945a1db668def11" providerId="LiveId" clId="{38D926C6-4448-4F79-8021-3D85237C9F4E}" dt="2022-09-14T15:09:18.695" v="3297" actId="478"/>
          <ac:spMkLst>
            <pc:docMk/>
            <pc:sldMk cId="3125790304" sldId="290"/>
            <ac:spMk id="3" creationId="{805B63FA-1D0E-8758-6A79-B7EBACD7491D}"/>
          </ac:spMkLst>
        </pc:spChg>
        <pc:spChg chg="mod">
          <ac:chgData name="khanh" userId="8945a1db668def11" providerId="LiveId" clId="{38D926C6-4448-4F79-8021-3D85237C9F4E}" dt="2022-09-14T15:09:09.991" v="3293" actId="14100"/>
          <ac:spMkLst>
            <pc:docMk/>
            <pc:sldMk cId="3125790304" sldId="290"/>
            <ac:spMk id="4" creationId="{1240405F-3AF1-3F09-80E2-2939C26E40F5}"/>
          </ac:spMkLst>
        </pc:spChg>
        <pc:spChg chg="del">
          <ac:chgData name="khanh" userId="8945a1db668def11" providerId="LiveId" clId="{38D926C6-4448-4F79-8021-3D85237C9F4E}" dt="2022-09-14T15:09:19.261" v="3298" actId="478"/>
          <ac:spMkLst>
            <pc:docMk/>
            <pc:sldMk cId="3125790304" sldId="290"/>
            <ac:spMk id="5" creationId="{DB01F2D5-8D9B-414C-BC22-D8B2C7A69854}"/>
          </ac:spMkLst>
        </pc:spChg>
        <pc:spChg chg="add mod">
          <ac:chgData name="khanh" userId="8945a1db668def11" providerId="LiveId" clId="{38D926C6-4448-4F79-8021-3D85237C9F4E}" dt="2022-09-14T15:31:40.922" v="3866" actId="1035"/>
          <ac:spMkLst>
            <pc:docMk/>
            <pc:sldMk cId="3125790304" sldId="290"/>
            <ac:spMk id="6" creationId="{27C946EC-EB47-8B31-D31F-E75FD3DB5982}"/>
          </ac:spMkLst>
        </pc:spChg>
        <pc:spChg chg="add del mod">
          <ac:chgData name="khanh" userId="8945a1db668def11" providerId="LiveId" clId="{38D926C6-4448-4F79-8021-3D85237C9F4E}" dt="2022-09-14T15:31:36.168" v="3847" actId="478"/>
          <ac:spMkLst>
            <pc:docMk/>
            <pc:sldMk cId="3125790304" sldId="290"/>
            <ac:spMk id="7" creationId="{7E8258AF-0677-CE02-8F16-44CC289CCE28}"/>
          </ac:spMkLst>
        </pc:spChg>
        <pc:spChg chg="add mod">
          <ac:chgData name="khanh" userId="8945a1db668def11" providerId="LiveId" clId="{38D926C6-4448-4F79-8021-3D85237C9F4E}" dt="2022-09-14T15:27:04.029" v="3669" actId="20577"/>
          <ac:spMkLst>
            <pc:docMk/>
            <pc:sldMk cId="3125790304" sldId="290"/>
            <ac:spMk id="8" creationId="{DA093E9B-40D1-BC7F-667A-E9EA96D53D44}"/>
          </ac:spMkLst>
        </pc:spChg>
        <pc:spChg chg="add mod">
          <ac:chgData name="khanh" userId="8945a1db668def11" providerId="LiveId" clId="{38D926C6-4448-4F79-8021-3D85237C9F4E}" dt="2022-09-14T15:27:09.048" v="3671" actId="20577"/>
          <ac:spMkLst>
            <pc:docMk/>
            <pc:sldMk cId="3125790304" sldId="290"/>
            <ac:spMk id="9" creationId="{4BBFB16A-4504-94BD-DD69-B9913C024B45}"/>
          </ac:spMkLst>
        </pc:spChg>
        <pc:spChg chg="add mod">
          <ac:chgData name="khanh" userId="8945a1db668def11" providerId="LiveId" clId="{38D926C6-4448-4F79-8021-3D85237C9F4E}" dt="2022-09-14T15:27:11.694" v="3673" actId="20577"/>
          <ac:spMkLst>
            <pc:docMk/>
            <pc:sldMk cId="3125790304" sldId="290"/>
            <ac:spMk id="10" creationId="{20620AFC-4B82-A6A0-019B-4ADD5A1B29D2}"/>
          </ac:spMkLst>
        </pc:spChg>
        <pc:spChg chg="add mod">
          <ac:chgData name="khanh" userId="8945a1db668def11" providerId="LiveId" clId="{38D926C6-4448-4F79-8021-3D85237C9F4E}" dt="2022-09-14T15:27:14.197" v="3675" actId="20577"/>
          <ac:spMkLst>
            <pc:docMk/>
            <pc:sldMk cId="3125790304" sldId="290"/>
            <ac:spMk id="11" creationId="{58C11768-3F7A-4A67-4E09-7D463199673C}"/>
          </ac:spMkLst>
        </pc:spChg>
        <pc:spChg chg="add mod">
          <ac:chgData name="khanh" userId="8945a1db668def11" providerId="LiveId" clId="{38D926C6-4448-4F79-8021-3D85237C9F4E}" dt="2022-09-14T15:27:16.954" v="3677" actId="20577"/>
          <ac:spMkLst>
            <pc:docMk/>
            <pc:sldMk cId="3125790304" sldId="290"/>
            <ac:spMk id="12" creationId="{AF2CBFA0-E165-AF72-B576-5131F200D9C6}"/>
          </ac:spMkLst>
        </pc:spChg>
        <pc:spChg chg="add mod">
          <ac:chgData name="khanh" userId="8945a1db668def11" providerId="LiveId" clId="{38D926C6-4448-4F79-8021-3D85237C9F4E}" dt="2022-09-14T15:27:18.699" v="3679" actId="20577"/>
          <ac:spMkLst>
            <pc:docMk/>
            <pc:sldMk cId="3125790304" sldId="290"/>
            <ac:spMk id="13" creationId="{81C6AE3F-7DA7-6657-D05F-8886BA46C86E}"/>
          </ac:spMkLst>
        </pc:spChg>
        <pc:spChg chg="add mod">
          <ac:chgData name="khanh" userId="8945a1db668def11" providerId="LiveId" clId="{38D926C6-4448-4F79-8021-3D85237C9F4E}" dt="2022-09-14T15:27:36.540" v="3693" actId="20577"/>
          <ac:spMkLst>
            <pc:docMk/>
            <pc:sldMk cId="3125790304" sldId="290"/>
            <ac:spMk id="14" creationId="{5C411EC0-EF1D-29D4-1093-48E4B92EF592}"/>
          </ac:spMkLst>
        </pc:spChg>
        <pc:spChg chg="add mod">
          <ac:chgData name="khanh" userId="8945a1db668def11" providerId="LiveId" clId="{38D926C6-4448-4F79-8021-3D85237C9F4E}" dt="2022-09-14T15:27:48.437" v="3698" actId="20577"/>
          <ac:spMkLst>
            <pc:docMk/>
            <pc:sldMk cId="3125790304" sldId="290"/>
            <ac:spMk id="15" creationId="{4CB6397C-5557-5884-08A7-E530F6441B38}"/>
          </ac:spMkLst>
        </pc:spChg>
        <pc:spChg chg="add mod">
          <ac:chgData name="khanh" userId="8945a1db668def11" providerId="LiveId" clId="{38D926C6-4448-4F79-8021-3D85237C9F4E}" dt="2022-09-14T15:31:40.922" v="3866" actId="1035"/>
          <ac:spMkLst>
            <pc:docMk/>
            <pc:sldMk cId="3125790304" sldId="290"/>
            <ac:spMk id="16" creationId="{80CC117E-B587-EA4E-D825-6D74E562B519}"/>
          </ac:spMkLst>
        </pc:spChg>
        <pc:spChg chg="add mod">
          <ac:chgData name="khanh" userId="8945a1db668def11" providerId="LiveId" clId="{38D926C6-4448-4F79-8021-3D85237C9F4E}" dt="2022-09-14T15:31:40.922" v="3866" actId="1035"/>
          <ac:spMkLst>
            <pc:docMk/>
            <pc:sldMk cId="3125790304" sldId="290"/>
            <ac:spMk id="17" creationId="{CBB27958-605A-7171-CCD7-6463F09EB94C}"/>
          </ac:spMkLst>
        </pc:spChg>
        <pc:spChg chg="add mod">
          <ac:chgData name="khanh" userId="8945a1db668def11" providerId="LiveId" clId="{38D926C6-4448-4F79-8021-3D85237C9F4E}" dt="2022-09-14T15:58:47.495" v="4546" actId="20577"/>
          <ac:spMkLst>
            <pc:docMk/>
            <pc:sldMk cId="3125790304" sldId="290"/>
            <ac:spMk id="18" creationId="{BA0FD1B9-EAD2-69F5-8E14-40932A55DC98}"/>
          </ac:spMkLst>
        </pc:spChg>
        <pc:spChg chg="add mod">
          <ac:chgData name="khanh" userId="8945a1db668def11" providerId="LiveId" clId="{38D926C6-4448-4F79-8021-3D85237C9F4E}" dt="2022-09-14T15:58:49.148" v="4550" actId="20577"/>
          <ac:spMkLst>
            <pc:docMk/>
            <pc:sldMk cId="3125790304" sldId="290"/>
            <ac:spMk id="19" creationId="{F69F56F2-2E59-947B-58CE-4F84978DBEF3}"/>
          </ac:spMkLst>
        </pc:spChg>
        <pc:spChg chg="add mod">
          <ac:chgData name="khanh" userId="8945a1db668def11" providerId="LiveId" clId="{38D926C6-4448-4F79-8021-3D85237C9F4E}" dt="2022-09-14T15:31:48.110" v="3873" actId="20577"/>
          <ac:spMkLst>
            <pc:docMk/>
            <pc:sldMk cId="3125790304" sldId="290"/>
            <ac:spMk id="20" creationId="{D1D0CBF0-FC80-97E3-9B0C-FCB158F78775}"/>
          </ac:spMkLst>
        </pc:spChg>
        <pc:spChg chg="add mod">
          <ac:chgData name="khanh" userId="8945a1db668def11" providerId="LiveId" clId="{38D926C6-4448-4F79-8021-3D85237C9F4E}" dt="2022-09-14T15:31:59.013" v="3878" actId="20577"/>
          <ac:spMkLst>
            <pc:docMk/>
            <pc:sldMk cId="3125790304" sldId="290"/>
            <ac:spMk id="21" creationId="{F3AB288E-4231-8FA3-FDB8-0A6AA69A9827}"/>
          </ac:spMkLst>
        </pc:spChg>
        <pc:spChg chg="add mod">
          <ac:chgData name="khanh" userId="8945a1db668def11" providerId="LiveId" clId="{38D926C6-4448-4F79-8021-3D85237C9F4E}" dt="2022-09-14T15:32:11.799" v="3882" actId="207"/>
          <ac:spMkLst>
            <pc:docMk/>
            <pc:sldMk cId="3125790304" sldId="290"/>
            <ac:spMk id="22" creationId="{84E236CB-73F2-2124-A41C-35FB7B13EE23}"/>
          </ac:spMkLst>
        </pc:spChg>
        <pc:spChg chg="del mod">
          <ac:chgData name="khanh" userId="8945a1db668def11" providerId="LiveId" clId="{38D926C6-4448-4F79-8021-3D85237C9F4E}" dt="2022-09-14T15:09:17.904" v="3296" actId="478"/>
          <ac:spMkLst>
            <pc:docMk/>
            <pc:sldMk cId="3125790304" sldId="290"/>
            <ac:spMk id="24" creationId="{9BE204FF-D641-B649-45E7-EC35CDD237B5}"/>
          </ac:spMkLst>
        </pc:spChg>
      </pc:sldChg>
      <pc:sldChg chg="addSp delSp modSp del mod delAnim">
        <pc:chgData name="khanh" userId="8945a1db668def11" providerId="LiveId" clId="{38D926C6-4448-4F79-8021-3D85237C9F4E}" dt="2022-09-14T15:43:36.899" v="4133" actId="47"/>
        <pc:sldMkLst>
          <pc:docMk/>
          <pc:sldMk cId="3263733692" sldId="291"/>
        </pc:sldMkLst>
        <pc:spChg chg="del">
          <ac:chgData name="khanh" userId="8945a1db668def11" providerId="LiveId" clId="{38D926C6-4448-4F79-8021-3D85237C9F4E}" dt="2022-09-14T15:40:51.876" v="4102" actId="478"/>
          <ac:spMkLst>
            <pc:docMk/>
            <pc:sldMk cId="3263733692" sldId="291"/>
            <ac:spMk id="2" creationId="{6D4C6FC5-2FAD-66CB-4DB1-64C4C0881DFA}"/>
          </ac:spMkLst>
        </pc:spChg>
        <pc:spChg chg="del">
          <ac:chgData name="khanh" userId="8945a1db668def11" providerId="LiveId" clId="{38D926C6-4448-4F79-8021-3D85237C9F4E}" dt="2022-09-14T15:40:50.665" v="4101" actId="478"/>
          <ac:spMkLst>
            <pc:docMk/>
            <pc:sldMk cId="3263733692" sldId="291"/>
            <ac:spMk id="3" creationId="{B8C6DBD0-150B-1C7B-6169-B95D95D1CC69}"/>
          </ac:spMkLst>
        </pc:spChg>
        <pc:spChg chg="add mod">
          <ac:chgData name="khanh" userId="8945a1db668def11" providerId="LiveId" clId="{38D926C6-4448-4F79-8021-3D85237C9F4E}" dt="2022-09-14T15:41:35.116" v="4132" actId="1076"/>
          <ac:spMkLst>
            <pc:docMk/>
            <pc:sldMk cId="3263733692" sldId="291"/>
            <ac:spMk id="4" creationId="{E1160D98-B624-D915-79F6-007D6DC775BA}"/>
          </ac:spMkLst>
        </pc:spChg>
        <pc:spChg chg="del">
          <ac:chgData name="khanh" userId="8945a1db668def11" providerId="LiveId" clId="{38D926C6-4448-4F79-8021-3D85237C9F4E}" dt="2022-09-14T15:40:50.665" v="4101" actId="478"/>
          <ac:spMkLst>
            <pc:docMk/>
            <pc:sldMk cId="3263733692" sldId="291"/>
            <ac:spMk id="5" creationId="{C965FA23-A5DE-9998-3155-D69D5CB72EAB}"/>
          </ac:spMkLst>
        </pc:spChg>
        <pc:spChg chg="del mod">
          <ac:chgData name="khanh" userId="8945a1db668def11" providerId="LiveId" clId="{38D926C6-4448-4F79-8021-3D85237C9F4E}" dt="2022-09-14T13:08:01.916" v="273" actId="21"/>
          <ac:spMkLst>
            <pc:docMk/>
            <pc:sldMk cId="3263733692" sldId="291"/>
            <ac:spMk id="6" creationId="{8BC2F515-B35B-1BD3-C905-4784A57639C4}"/>
          </ac:spMkLst>
        </pc:spChg>
        <pc:spChg chg="del">
          <ac:chgData name="khanh" userId="8945a1db668def11" providerId="LiveId" clId="{38D926C6-4448-4F79-8021-3D85237C9F4E}" dt="2022-09-14T15:40:50.665" v="4101" actId="478"/>
          <ac:spMkLst>
            <pc:docMk/>
            <pc:sldMk cId="3263733692" sldId="291"/>
            <ac:spMk id="8" creationId="{DB5FAD0B-1A33-FF27-F93C-C93D187A5017}"/>
          </ac:spMkLst>
        </pc:spChg>
        <pc:spChg chg="del">
          <ac:chgData name="khanh" userId="8945a1db668def11" providerId="LiveId" clId="{38D926C6-4448-4F79-8021-3D85237C9F4E}" dt="2022-09-14T15:40:50.665" v="4101" actId="478"/>
          <ac:spMkLst>
            <pc:docMk/>
            <pc:sldMk cId="3263733692" sldId="291"/>
            <ac:spMk id="9" creationId="{5A86615B-0B59-33AD-1C8E-3D04C214E44B}"/>
          </ac:spMkLst>
        </pc:spChg>
        <pc:spChg chg="del">
          <ac:chgData name="khanh" userId="8945a1db668def11" providerId="LiveId" clId="{38D926C6-4448-4F79-8021-3D85237C9F4E}" dt="2022-09-14T15:40:52.910" v="4103" actId="478"/>
          <ac:spMkLst>
            <pc:docMk/>
            <pc:sldMk cId="3263733692" sldId="291"/>
            <ac:spMk id="10" creationId="{219BD477-D600-849A-8093-711DA6D7257C}"/>
          </ac:spMkLst>
        </pc:spChg>
      </pc:sldChg>
      <pc:sldChg chg="modSp del mod">
        <pc:chgData name="khanh" userId="8945a1db668def11" providerId="LiveId" clId="{38D926C6-4448-4F79-8021-3D85237C9F4E}" dt="2022-09-14T15:43:39.921" v="4134" actId="47"/>
        <pc:sldMkLst>
          <pc:docMk/>
          <pc:sldMk cId="989740985" sldId="292"/>
        </pc:sldMkLst>
        <pc:spChg chg="mod">
          <ac:chgData name="khanh" userId="8945a1db668def11" providerId="LiveId" clId="{38D926C6-4448-4F79-8021-3D85237C9F4E}" dt="2022-09-14T13:08:25.620" v="278" actId="14100"/>
          <ac:spMkLst>
            <pc:docMk/>
            <pc:sldMk cId="989740985" sldId="292"/>
            <ac:spMk id="6" creationId="{8BC2F515-B35B-1BD3-C905-4784A57639C4}"/>
          </ac:spMkLst>
        </pc:spChg>
      </pc:sldChg>
      <pc:sldChg chg="addSp delSp modSp add mod delAnim modAnim">
        <pc:chgData name="khanh" userId="8945a1db668def11" providerId="LiveId" clId="{38D926C6-4448-4F79-8021-3D85237C9F4E}" dt="2022-09-14T13:37:55.380" v="1592" actId="1076"/>
        <pc:sldMkLst>
          <pc:docMk/>
          <pc:sldMk cId="2572098448" sldId="293"/>
        </pc:sldMkLst>
        <pc:spChg chg="del">
          <ac:chgData name="khanh" userId="8945a1db668def11" providerId="LiveId" clId="{38D926C6-4448-4F79-8021-3D85237C9F4E}" dt="2022-09-14T13:17:49.155" v="1072" actId="478"/>
          <ac:spMkLst>
            <pc:docMk/>
            <pc:sldMk cId="2572098448" sldId="293"/>
            <ac:spMk id="2" creationId="{B25B5E29-EC21-A363-5B15-B0BA07C42CA3}"/>
          </ac:spMkLst>
        </pc:spChg>
        <pc:spChg chg="del">
          <ac:chgData name="khanh" userId="8945a1db668def11" providerId="LiveId" clId="{38D926C6-4448-4F79-8021-3D85237C9F4E}" dt="2022-09-14T13:17:50.209" v="1073" actId="478"/>
          <ac:spMkLst>
            <pc:docMk/>
            <pc:sldMk cId="2572098448" sldId="293"/>
            <ac:spMk id="3" creationId="{E178315C-16F2-458B-D8AA-3A66C3E32477}"/>
          </ac:spMkLst>
        </pc:spChg>
        <pc:spChg chg="del">
          <ac:chgData name="khanh" userId="8945a1db668def11" providerId="LiveId" clId="{38D926C6-4448-4F79-8021-3D85237C9F4E}" dt="2022-09-14T13:17:48.094" v="1071" actId="478"/>
          <ac:spMkLst>
            <pc:docMk/>
            <pc:sldMk cId="2572098448" sldId="293"/>
            <ac:spMk id="4" creationId="{36AAE069-4D98-6FE8-EEAF-88488E337743}"/>
          </ac:spMkLst>
        </pc:spChg>
        <pc:spChg chg="del mod">
          <ac:chgData name="khanh" userId="8945a1db668def11" providerId="LiveId" clId="{38D926C6-4448-4F79-8021-3D85237C9F4E}" dt="2022-09-14T13:18:10.633" v="1077" actId="478"/>
          <ac:spMkLst>
            <pc:docMk/>
            <pc:sldMk cId="2572098448" sldId="293"/>
            <ac:spMk id="5" creationId="{693B66AF-4944-0B44-1E30-0B58DF554910}"/>
          </ac:spMkLst>
        </pc:spChg>
        <pc:spChg chg="add mod">
          <ac:chgData name="khanh" userId="8945a1db668def11" providerId="LiveId" clId="{38D926C6-4448-4F79-8021-3D85237C9F4E}" dt="2022-09-14T13:20:54.102" v="1490" actId="14100"/>
          <ac:spMkLst>
            <pc:docMk/>
            <pc:sldMk cId="2572098448" sldId="293"/>
            <ac:spMk id="6" creationId="{D13E294F-E487-9300-D535-2A0895F9EBF1}"/>
          </ac:spMkLst>
        </pc:spChg>
        <pc:spChg chg="del">
          <ac:chgData name="khanh" userId="8945a1db668def11" providerId="LiveId" clId="{38D926C6-4448-4F79-8021-3D85237C9F4E}" dt="2022-09-14T13:18:08.753" v="1076" actId="478"/>
          <ac:spMkLst>
            <pc:docMk/>
            <pc:sldMk cId="2572098448" sldId="293"/>
            <ac:spMk id="7" creationId="{E6C3612E-A01D-2CCD-C16A-AC8A222D0AAE}"/>
          </ac:spMkLst>
        </pc:spChg>
        <pc:spChg chg="add mod">
          <ac:chgData name="khanh" userId="8945a1db668def11" providerId="LiveId" clId="{38D926C6-4448-4F79-8021-3D85237C9F4E}" dt="2022-09-14T13:19:36.169" v="1266" actId="1076"/>
          <ac:spMkLst>
            <pc:docMk/>
            <pc:sldMk cId="2572098448" sldId="293"/>
            <ac:spMk id="8" creationId="{EF3330F1-E347-97E5-AACB-EDDE2F1608CD}"/>
          </ac:spMkLst>
        </pc:spChg>
        <pc:spChg chg="add mod">
          <ac:chgData name="khanh" userId="8945a1db668def11" providerId="LiveId" clId="{38D926C6-4448-4F79-8021-3D85237C9F4E}" dt="2022-09-14T13:37:55.380" v="1592" actId="1076"/>
          <ac:spMkLst>
            <pc:docMk/>
            <pc:sldMk cId="2572098448" sldId="293"/>
            <ac:spMk id="9" creationId="{A683887E-A647-5FB9-0214-1AB619EC5F3B}"/>
          </ac:spMkLst>
        </pc:spChg>
        <pc:spChg chg="add mod">
          <ac:chgData name="khanh" userId="8945a1db668def11" providerId="LiveId" clId="{38D926C6-4448-4F79-8021-3D85237C9F4E}" dt="2022-09-14T13:37:53.523" v="1591" actId="1076"/>
          <ac:spMkLst>
            <pc:docMk/>
            <pc:sldMk cId="2572098448" sldId="293"/>
            <ac:spMk id="10" creationId="{CD1C971C-DBA0-420A-FEC1-5066171D98EA}"/>
          </ac:spMkLst>
        </pc:spChg>
        <pc:spChg chg="add del mod">
          <ac:chgData name="khanh" userId="8945a1db668def11" providerId="LiveId" clId="{38D926C6-4448-4F79-8021-3D85237C9F4E}" dt="2022-09-14T13:37:30.888" v="1586"/>
          <ac:spMkLst>
            <pc:docMk/>
            <pc:sldMk cId="2572098448" sldId="293"/>
            <ac:spMk id="11" creationId="{D7BEB29A-FF1E-9A00-812F-B851BBC93235}"/>
          </ac:spMkLst>
        </pc:spChg>
        <pc:spChg chg="add del mod">
          <ac:chgData name="khanh" userId="8945a1db668def11" providerId="LiveId" clId="{38D926C6-4448-4F79-8021-3D85237C9F4E}" dt="2022-09-14T13:37:50.638" v="1590" actId="478"/>
          <ac:spMkLst>
            <pc:docMk/>
            <pc:sldMk cId="2572098448" sldId="293"/>
            <ac:spMk id="12" creationId="{EECEF321-E03A-21D1-0E57-BDD0B815BA9C}"/>
          </ac:spMkLst>
        </pc:spChg>
      </pc:sldChg>
      <pc:sldChg chg="addSp delSp modSp add mod delAnim modAnim">
        <pc:chgData name="khanh" userId="8945a1db668def11" providerId="LiveId" clId="{38D926C6-4448-4F79-8021-3D85237C9F4E}" dt="2022-09-14T14:23:20.091" v="3257" actId="20577"/>
        <pc:sldMkLst>
          <pc:docMk/>
          <pc:sldMk cId="1815271541" sldId="294"/>
        </pc:sldMkLst>
        <pc:spChg chg="add mod">
          <ac:chgData name="khanh" userId="8945a1db668def11" providerId="LiveId" clId="{38D926C6-4448-4F79-8021-3D85237C9F4E}" dt="2022-09-14T14:22:47.617" v="3234" actId="20577"/>
          <ac:spMkLst>
            <pc:docMk/>
            <pc:sldMk cId="1815271541" sldId="294"/>
            <ac:spMk id="2" creationId="{8F9180D1-A20F-A0C7-6AB1-EAF7AFA89989}"/>
          </ac:spMkLst>
        </pc:spChg>
        <pc:spChg chg="add del mod">
          <ac:chgData name="khanh" userId="8945a1db668def11" providerId="LiveId" clId="{38D926C6-4448-4F79-8021-3D85237C9F4E}" dt="2022-09-14T13:43:59.220" v="1993"/>
          <ac:spMkLst>
            <pc:docMk/>
            <pc:sldMk cId="1815271541" sldId="294"/>
            <ac:spMk id="3" creationId="{E5E9A1F7-04A7-9426-F0BF-7E230634DD5E}"/>
          </ac:spMkLst>
        </pc:spChg>
        <pc:spChg chg="add del mod">
          <ac:chgData name="khanh" userId="8945a1db668def11" providerId="LiveId" clId="{38D926C6-4448-4F79-8021-3D85237C9F4E}" dt="2022-09-14T14:23:05.596" v="3243" actId="20577"/>
          <ac:spMkLst>
            <pc:docMk/>
            <pc:sldMk cId="1815271541" sldId="294"/>
            <ac:spMk id="4" creationId="{61886C52-4527-8FBE-4CB0-A39B9F63CC2C}"/>
          </ac:spMkLst>
        </pc:spChg>
        <pc:spChg chg="add mod">
          <ac:chgData name="khanh" userId="8945a1db668def11" providerId="LiveId" clId="{38D926C6-4448-4F79-8021-3D85237C9F4E}" dt="2022-09-14T14:23:12.003" v="3253" actId="20577"/>
          <ac:spMkLst>
            <pc:docMk/>
            <pc:sldMk cId="1815271541" sldId="294"/>
            <ac:spMk id="5" creationId="{14FBBA53-7AC5-5BE6-92DE-CB1C1112361C}"/>
          </ac:spMkLst>
        </pc:spChg>
        <pc:spChg chg="mod">
          <ac:chgData name="khanh" userId="8945a1db668def11" providerId="LiveId" clId="{38D926C6-4448-4F79-8021-3D85237C9F4E}" dt="2022-09-14T13:39:50.768" v="1901" actId="207"/>
          <ac:spMkLst>
            <pc:docMk/>
            <pc:sldMk cId="1815271541" sldId="294"/>
            <ac:spMk id="6" creationId="{D13E294F-E487-9300-D535-2A0895F9EBF1}"/>
          </ac:spMkLst>
        </pc:spChg>
        <pc:spChg chg="add mod">
          <ac:chgData name="khanh" userId="8945a1db668def11" providerId="LiveId" clId="{38D926C6-4448-4F79-8021-3D85237C9F4E}" dt="2022-09-14T14:23:20.091" v="3257" actId="20577"/>
          <ac:spMkLst>
            <pc:docMk/>
            <pc:sldMk cId="1815271541" sldId="294"/>
            <ac:spMk id="7" creationId="{EEB49ACE-0D4C-F58C-8901-81A714453B6A}"/>
          </ac:spMkLst>
        </pc:spChg>
        <pc:spChg chg="mod">
          <ac:chgData name="khanh" userId="8945a1db668def11" providerId="LiveId" clId="{38D926C6-4448-4F79-8021-3D85237C9F4E}" dt="2022-09-14T14:22:37.339" v="3232" actId="20577"/>
          <ac:spMkLst>
            <pc:docMk/>
            <pc:sldMk cId="1815271541" sldId="294"/>
            <ac:spMk id="9" creationId="{A683887E-A647-5FB9-0214-1AB619EC5F3B}"/>
          </ac:spMkLst>
        </pc:spChg>
        <pc:spChg chg="del mod">
          <ac:chgData name="khanh" userId="8945a1db668def11" providerId="LiveId" clId="{38D926C6-4448-4F79-8021-3D85237C9F4E}" dt="2022-09-14T13:40:03.508" v="1904" actId="478"/>
          <ac:spMkLst>
            <pc:docMk/>
            <pc:sldMk cId="1815271541" sldId="294"/>
            <ac:spMk id="10" creationId="{CD1C971C-DBA0-420A-FEC1-5066171D98EA}"/>
          </ac:spMkLst>
        </pc:spChg>
        <pc:spChg chg="add del mod">
          <ac:chgData name="khanh" userId="8945a1db668def11" providerId="LiveId" clId="{38D926C6-4448-4F79-8021-3D85237C9F4E}" dt="2022-09-14T14:23:18.203" v="3256" actId="478"/>
          <ac:spMkLst>
            <pc:docMk/>
            <pc:sldMk cId="1815271541" sldId="294"/>
            <ac:spMk id="11" creationId="{A130220C-A961-07DC-9976-B8079AF3A3CC}"/>
          </ac:spMkLst>
        </pc:spChg>
      </pc:sldChg>
      <pc:sldChg chg="addSp delSp modSp add mod delAnim modAnim">
        <pc:chgData name="khanh" userId="8945a1db668def11" providerId="LiveId" clId="{38D926C6-4448-4F79-8021-3D85237C9F4E}" dt="2022-09-14T13:53:58.890" v="2743" actId="478"/>
        <pc:sldMkLst>
          <pc:docMk/>
          <pc:sldMk cId="316287756" sldId="295"/>
        </pc:sldMkLst>
        <pc:spChg chg="add del mod">
          <ac:chgData name="khanh" userId="8945a1db668def11" providerId="LiveId" clId="{38D926C6-4448-4F79-8021-3D85237C9F4E}" dt="2022-09-14T13:53:58.890" v="2743" actId="478"/>
          <ac:spMkLst>
            <pc:docMk/>
            <pc:sldMk cId="316287756" sldId="295"/>
            <ac:spMk id="2" creationId="{ABA29F71-AA1D-FAB8-35AE-1D0AF0BECE25}"/>
          </ac:spMkLst>
        </pc:spChg>
        <pc:spChg chg="mod">
          <ac:chgData name="khanh" userId="8945a1db668def11" providerId="LiveId" clId="{38D926C6-4448-4F79-8021-3D85237C9F4E}" dt="2022-09-14T13:53:43.429" v="2738" actId="1076"/>
          <ac:spMkLst>
            <pc:docMk/>
            <pc:sldMk cId="316287756" sldId="295"/>
            <ac:spMk id="6" creationId="{D13E294F-E487-9300-D535-2A0895F9EBF1}"/>
          </ac:spMkLst>
        </pc:spChg>
        <pc:spChg chg="mod">
          <ac:chgData name="khanh" userId="8945a1db668def11" providerId="LiveId" clId="{38D926C6-4448-4F79-8021-3D85237C9F4E}" dt="2022-09-14T13:50:11.498" v="2653" actId="1076"/>
          <ac:spMkLst>
            <pc:docMk/>
            <pc:sldMk cId="316287756" sldId="295"/>
            <ac:spMk id="8" creationId="{EF3330F1-E347-97E5-AACB-EDDE2F1608CD}"/>
          </ac:spMkLst>
        </pc:spChg>
        <pc:spChg chg="del mod">
          <ac:chgData name="khanh" userId="8945a1db668def11" providerId="LiveId" clId="{38D926C6-4448-4F79-8021-3D85237C9F4E}" dt="2022-09-14T13:53:45.328" v="2739" actId="21"/>
          <ac:spMkLst>
            <pc:docMk/>
            <pc:sldMk cId="316287756" sldId="295"/>
            <ac:spMk id="9" creationId="{A683887E-A647-5FB9-0214-1AB619EC5F3B}"/>
          </ac:spMkLst>
        </pc:spChg>
        <pc:spChg chg="del mod">
          <ac:chgData name="khanh" userId="8945a1db668def11" providerId="LiveId" clId="{38D926C6-4448-4F79-8021-3D85237C9F4E}" dt="2022-09-14T13:50:42.696" v="2659" actId="478"/>
          <ac:spMkLst>
            <pc:docMk/>
            <pc:sldMk cId="316287756" sldId="295"/>
            <ac:spMk id="10" creationId="{CD1C971C-DBA0-420A-FEC1-5066171D98EA}"/>
          </ac:spMkLst>
        </pc:spChg>
      </pc:sldChg>
      <pc:sldChg chg="addSp delSp modSp add mod modAnim">
        <pc:chgData name="khanh" userId="8945a1db668def11" providerId="LiveId" clId="{38D926C6-4448-4F79-8021-3D85237C9F4E}" dt="2022-09-14T13:58:06.242" v="2856"/>
        <pc:sldMkLst>
          <pc:docMk/>
          <pc:sldMk cId="4119231317" sldId="296"/>
        </pc:sldMkLst>
        <pc:spChg chg="mod">
          <ac:chgData name="khanh" userId="8945a1db668def11" providerId="LiveId" clId="{38D926C6-4448-4F79-8021-3D85237C9F4E}" dt="2022-09-14T13:57:05.408" v="2828" actId="1076"/>
          <ac:spMkLst>
            <pc:docMk/>
            <pc:sldMk cId="4119231317" sldId="296"/>
            <ac:spMk id="2" creationId="{ABA29F71-AA1D-FAB8-35AE-1D0AF0BECE25}"/>
          </ac:spMkLst>
        </pc:spChg>
        <pc:spChg chg="add del mod">
          <ac:chgData name="khanh" userId="8945a1db668def11" providerId="LiveId" clId="{38D926C6-4448-4F79-8021-3D85237C9F4E}" dt="2022-09-14T13:55:28.887" v="2789" actId="478"/>
          <ac:spMkLst>
            <pc:docMk/>
            <pc:sldMk cId="4119231317" sldId="296"/>
            <ac:spMk id="4" creationId="{10AD375A-2FCD-8E49-0D06-EEDE3E5ED865}"/>
          </ac:spMkLst>
        </pc:spChg>
        <pc:spChg chg="add mod">
          <ac:chgData name="khanh" userId="8945a1db668def11" providerId="LiveId" clId="{38D926C6-4448-4F79-8021-3D85237C9F4E}" dt="2022-09-14T13:57:13.626" v="2833" actId="1076"/>
          <ac:spMkLst>
            <pc:docMk/>
            <pc:sldMk cId="4119231317" sldId="296"/>
            <ac:spMk id="5" creationId="{5E3F20A0-733F-75F3-E7EE-E1DA7F7F98BC}"/>
          </ac:spMkLst>
        </pc:spChg>
        <pc:spChg chg="mod">
          <ac:chgData name="khanh" userId="8945a1db668def11" providerId="LiveId" clId="{38D926C6-4448-4F79-8021-3D85237C9F4E}" dt="2022-09-14T13:57:02.798" v="2827" actId="1076"/>
          <ac:spMkLst>
            <pc:docMk/>
            <pc:sldMk cId="4119231317" sldId="296"/>
            <ac:spMk id="6" creationId="{D13E294F-E487-9300-D535-2A0895F9EBF1}"/>
          </ac:spMkLst>
        </pc:spChg>
        <pc:spChg chg="add mod">
          <ac:chgData name="khanh" userId="8945a1db668def11" providerId="LiveId" clId="{38D926C6-4448-4F79-8021-3D85237C9F4E}" dt="2022-09-14T13:57:17.670" v="2835" actId="14100"/>
          <ac:spMkLst>
            <pc:docMk/>
            <pc:sldMk cId="4119231317" sldId="296"/>
            <ac:spMk id="7" creationId="{A9F35FB0-30C7-EDB9-AD6E-4526222A64BC}"/>
          </ac:spMkLst>
        </pc:spChg>
        <pc:spChg chg="del">
          <ac:chgData name="khanh" userId="8945a1db668def11" providerId="LiveId" clId="{38D926C6-4448-4F79-8021-3D85237C9F4E}" dt="2022-09-14T13:53:56.146" v="2742" actId="478"/>
          <ac:spMkLst>
            <pc:docMk/>
            <pc:sldMk cId="4119231317" sldId="296"/>
            <ac:spMk id="8" creationId="{EF3330F1-E347-97E5-AACB-EDDE2F1608CD}"/>
          </ac:spMkLst>
        </pc:spChg>
        <pc:spChg chg="add mod">
          <ac:chgData name="khanh" userId="8945a1db668def11" providerId="LiveId" clId="{38D926C6-4448-4F79-8021-3D85237C9F4E}" dt="2022-09-14T13:57:22.247" v="2837" actId="14100"/>
          <ac:spMkLst>
            <pc:docMk/>
            <pc:sldMk cId="4119231317" sldId="296"/>
            <ac:spMk id="9" creationId="{4518181B-185C-957F-3EB9-78EFF81F7DD6}"/>
          </ac:spMkLst>
        </pc:spChg>
        <pc:spChg chg="add mod">
          <ac:chgData name="khanh" userId="8945a1db668def11" providerId="LiveId" clId="{38D926C6-4448-4F79-8021-3D85237C9F4E}" dt="2022-09-14T13:57:30.417" v="2843" actId="20577"/>
          <ac:spMkLst>
            <pc:docMk/>
            <pc:sldMk cId="4119231317" sldId="296"/>
            <ac:spMk id="10" creationId="{6D300744-76A0-E13B-A1F9-0E461CC9CB93}"/>
          </ac:spMkLst>
        </pc:spChg>
        <pc:spChg chg="add mod">
          <ac:chgData name="khanh" userId="8945a1db668def11" providerId="LiveId" clId="{38D926C6-4448-4F79-8021-3D85237C9F4E}" dt="2022-09-14T13:57:41.369" v="2850" actId="20577"/>
          <ac:spMkLst>
            <pc:docMk/>
            <pc:sldMk cId="4119231317" sldId="296"/>
            <ac:spMk id="11" creationId="{9A6205E3-E0A1-12C2-2C8A-9ECB7F44C4E1}"/>
          </ac:spMkLst>
        </pc:spChg>
      </pc:sldChg>
    </pc:docChg>
  </pc:docChgLst>
  <pc:docChgLst>
    <pc:chgData name="khanh" userId="8945a1db668def11" providerId="LiveId" clId="{918E9E3B-6582-4DC7-9068-BED1168C415F}"/>
    <pc:docChg chg="undo custSel addSld delSld modSld sldOrd addMainMaster delMainMaster">
      <pc:chgData name="khanh" userId="8945a1db668def11" providerId="LiveId" clId="{918E9E3B-6582-4DC7-9068-BED1168C415F}" dt="2022-09-04T16:04:46.906" v="3350" actId="14100"/>
      <pc:docMkLst>
        <pc:docMk/>
      </pc:docMkLst>
      <pc:sldChg chg="addSp delSp modSp mod modTransition setBg modClrScheme setClrOvrMap delDesignElem chgLayout">
        <pc:chgData name="khanh" userId="8945a1db668def11" providerId="LiveId" clId="{918E9E3B-6582-4DC7-9068-BED1168C415F}" dt="2022-09-04T13:17:52.534" v="337"/>
        <pc:sldMkLst>
          <pc:docMk/>
          <pc:sldMk cId="1049164301" sldId="256"/>
        </pc:sldMkLst>
        <pc:spChg chg="add mod ord">
          <ac:chgData name="khanh" userId="8945a1db668def11" providerId="LiveId" clId="{918E9E3B-6582-4DC7-9068-BED1168C415F}" dt="2022-09-04T13:05:43.038" v="220" actId="20577"/>
          <ac:spMkLst>
            <pc:docMk/>
            <pc:sldMk cId="1049164301" sldId="256"/>
            <ac:spMk id="5" creationId="{8BCD4686-AE0D-1F68-816E-52DBE06F4411}"/>
          </ac:spMkLst>
        </pc:spChg>
        <pc:spChg chg="add mod">
          <ac:chgData name="khanh" userId="8945a1db668def11" providerId="LiveId" clId="{918E9E3B-6582-4DC7-9068-BED1168C415F}" dt="2022-09-04T13:07:20.375" v="251" actId="207"/>
          <ac:spMkLst>
            <pc:docMk/>
            <pc:sldMk cId="1049164301" sldId="256"/>
            <ac:spMk id="6" creationId="{84506C69-DC11-AD68-F926-0F5DECBBF0A3}"/>
          </ac:spMkLst>
        </pc:spChg>
        <pc:spChg chg="add del">
          <ac:chgData name="khanh" userId="8945a1db668def11" providerId="LiveId" clId="{918E9E3B-6582-4DC7-9068-BED1168C415F}" dt="2022-09-04T12:53:45.956" v="1" actId="26606"/>
          <ac:spMkLst>
            <pc:docMk/>
            <pc:sldMk cId="1049164301" sldId="256"/>
            <ac:spMk id="7" creationId="{D9F6AA32-13C2-415E-B4CB-5A6D2336AC4C}"/>
          </ac:spMkLst>
        </pc:spChg>
        <pc:spChg chg="add del">
          <ac:chgData name="khanh" userId="8945a1db668def11" providerId="LiveId" clId="{918E9E3B-6582-4DC7-9068-BED1168C415F}" dt="2022-09-04T12:57:24.940" v="89" actId="26606"/>
          <ac:spMkLst>
            <pc:docMk/>
            <pc:sldMk cId="1049164301" sldId="256"/>
            <ac:spMk id="8" creationId="{DD7EAFE6-2BB9-41FB-9CF4-588CFC708774}"/>
          </ac:spMkLst>
        </pc:spChg>
        <pc:spChg chg="add del">
          <ac:chgData name="khanh" userId="8945a1db668def11" providerId="LiveId" clId="{918E9E3B-6582-4DC7-9068-BED1168C415F}" dt="2022-09-04T12:53:51.426" v="6" actId="26606"/>
          <ac:spMkLst>
            <pc:docMk/>
            <pc:sldMk cId="1049164301" sldId="256"/>
            <ac:spMk id="9" creationId="{56065185-5C34-4F86-AA96-AA4D065B0EF4}"/>
          </ac:spMkLst>
        </pc:spChg>
        <pc:spChg chg="add del">
          <ac:chgData name="khanh" userId="8945a1db668def11" providerId="LiveId" clId="{918E9E3B-6582-4DC7-9068-BED1168C415F}" dt="2022-09-04T12:53:51.426" v="6" actId="26606"/>
          <ac:spMkLst>
            <pc:docMk/>
            <pc:sldMk cId="1049164301" sldId="256"/>
            <ac:spMk id="10" creationId="{C83A5C14-ED91-4CD1-809E-D29FF97C9AF5}"/>
          </ac:spMkLst>
        </pc:spChg>
        <pc:spChg chg="add del">
          <ac:chgData name="khanh" userId="8945a1db668def11" providerId="LiveId" clId="{918E9E3B-6582-4DC7-9068-BED1168C415F}" dt="2022-09-04T12:57:24.940" v="89" actId="26606"/>
          <ac:spMkLst>
            <pc:docMk/>
            <pc:sldMk cId="1049164301" sldId="256"/>
            <ac:spMk id="13" creationId="{32768DCD-B824-413A-B330-8D57ADB3724C}"/>
          </ac:spMkLst>
        </pc:spChg>
        <pc:spChg chg="add del">
          <ac:chgData name="khanh" userId="8945a1db668def11" providerId="LiveId" clId="{918E9E3B-6582-4DC7-9068-BED1168C415F}" dt="2022-09-04T12:57:34.773" v="92" actId="26606"/>
          <ac:spMkLst>
            <pc:docMk/>
            <pc:sldMk cId="1049164301" sldId="256"/>
            <ac:spMk id="25" creationId="{5B8092E2-D77A-4CE6-BB2D-6269784456A0}"/>
          </ac:spMkLst>
        </pc:spChg>
        <pc:spChg chg="add del">
          <ac:chgData name="khanh" userId="8945a1db668def11" providerId="LiveId" clId="{918E9E3B-6582-4DC7-9068-BED1168C415F}" dt="2022-09-04T12:57:34.773" v="92" actId="26606"/>
          <ac:spMkLst>
            <pc:docMk/>
            <pc:sldMk cId="1049164301" sldId="256"/>
            <ac:spMk id="27" creationId="{D02CD835-4B0F-45D6-9B85-B049A1005789}"/>
          </ac:spMkLst>
        </pc:spChg>
        <pc:spChg chg="add del">
          <ac:chgData name="khanh" userId="8945a1db668def11" providerId="LiveId" clId="{918E9E3B-6582-4DC7-9068-BED1168C415F}" dt="2022-09-04T12:58:00.887" v="94" actId="26606"/>
          <ac:spMkLst>
            <pc:docMk/>
            <pc:sldMk cId="1049164301" sldId="256"/>
            <ac:spMk id="32" creationId="{82950D9A-4705-4314-961A-4F88B2CE412D}"/>
          </ac:spMkLst>
        </pc:spChg>
        <pc:spChg chg="add del">
          <ac:chgData name="khanh" userId="8945a1db668def11" providerId="LiveId" clId="{918E9E3B-6582-4DC7-9068-BED1168C415F}" dt="2022-09-04T12:58:00.887" v="94" actId="26606"/>
          <ac:spMkLst>
            <pc:docMk/>
            <pc:sldMk cId="1049164301" sldId="256"/>
            <ac:spMk id="34" creationId="{B13969F2-ED52-4E5C-B3FC-01E01B8B9FBC}"/>
          </ac:spMkLst>
        </pc:spChg>
        <pc:spChg chg="add del">
          <ac:chgData name="khanh" userId="8945a1db668def11" providerId="LiveId" clId="{918E9E3B-6582-4DC7-9068-BED1168C415F}" dt="2022-09-04T12:58:27.523" v="96" actId="26606"/>
          <ac:spMkLst>
            <pc:docMk/>
            <pc:sldMk cId="1049164301" sldId="256"/>
            <ac:spMk id="38" creationId="{CCC95119-6D9D-3542-9E0E-4171B33DC9CA}"/>
          </ac:spMkLst>
        </pc:spChg>
        <pc:spChg chg="add del">
          <ac:chgData name="khanh" userId="8945a1db668def11" providerId="LiveId" clId="{918E9E3B-6582-4DC7-9068-BED1168C415F}" dt="2022-09-04T12:58:27.523" v="96" actId="26606"/>
          <ac:spMkLst>
            <pc:docMk/>
            <pc:sldMk cId="1049164301" sldId="256"/>
            <ac:spMk id="39" creationId="{EFC92F19-7317-314C-81B7-43B8B687F4E4}"/>
          </ac:spMkLst>
        </pc:spChg>
        <pc:spChg chg="add del">
          <ac:chgData name="khanh" userId="8945a1db668def11" providerId="LiveId" clId="{918E9E3B-6582-4DC7-9068-BED1168C415F}" dt="2022-09-04T12:58:27.523" v="96" actId="26606"/>
          <ac:spMkLst>
            <pc:docMk/>
            <pc:sldMk cId="1049164301" sldId="256"/>
            <ac:spMk id="40" creationId="{C868C70C-E5C4-CD47-888C-FCB3373B6D38}"/>
          </ac:spMkLst>
        </pc:spChg>
        <pc:spChg chg="add del">
          <ac:chgData name="khanh" userId="8945a1db668def11" providerId="LiveId" clId="{918E9E3B-6582-4DC7-9068-BED1168C415F}" dt="2022-09-04T12:58:27.523" v="96" actId="26606"/>
          <ac:spMkLst>
            <pc:docMk/>
            <pc:sldMk cId="1049164301" sldId="256"/>
            <ac:spMk id="42" creationId="{D8C68F39-5E8A-844C-A8FD-394F253C1E5F}"/>
          </ac:spMkLst>
        </pc:spChg>
        <pc:spChg chg="add del">
          <ac:chgData name="khanh" userId="8945a1db668def11" providerId="LiveId" clId="{918E9E3B-6582-4DC7-9068-BED1168C415F}" dt="2022-09-04T12:58:27.523" v="96" actId="26606"/>
          <ac:spMkLst>
            <pc:docMk/>
            <pc:sldMk cId="1049164301" sldId="256"/>
            <ac:spMk id="43" creationId="{BC583CEB-AC2B-2640-94F6-5958E6BC5BAB}"/>
          </ac:spMkLst>
        </pc:spChg>
        <pc:spChg chg="add del">
          <ac:chgData name="khanh" userId="8945a1db668def11" providerId="LiveId" clId="{918E9E3B-6582-4DC7-9068-BED1168C415F}" dt="2022-09-04T13:00:30.104" v="105" actId="26606"/>
          <ac:spMkLst>
            <pc:docMk/>
            <pc:sldMk cId="1049164301" sldId="256"/>
            <ac:spMk id="44" creationId="{13B7BB51-92B8-4089-8DAB-1202A4D1C6A3}"/>
          </ac:spMkLst>
        </pc:spChg>
        <pc:spChg chg="add del">
          <ac:chgData name="khanh" userId="8945a1db668def11" providerId="LiveId" clId="{918E9E3B-6582-4DC7-9068-BED1168C415F}" dt="2022-09-04T12:58:28.741" v="98" actId="26606"/>
          <ac:spMkLst>
            <pc:docMk/>
            <pc:sldMk cId="1049164301" sldId="256"/>
            <ac:spMk id="45" creationId="{042E603F-28B7-4831-BF23-65FBAB13D5FB}"/>
          </ac:spMkLst>
        </pc:spChg>
        <pc:spChg chg="add del">
          <ac:chgData name="khanh" userId="8945a1db668def11" providerId="LiveId" clId="{918E9E3B-6582-4DC7-9068-BED1168C415F}" dt="2022-09-04T12:58:28.741" v="98" actId="26606"/>
          <ac:spMkLst>
            <pc:docMk/>
            <pc:sldMk cId="1049164301" sldId="256"/>
            <ac:spMk id="46" creationId="{4D39700F-2B10-4402-A7DD-06EE2245880D}"/>
          </ac:spMkLst>
        </pc:spChg>
        <pc:spChg chg="add del">
          <ac:chgData name="khanh" userId="8945a1db668def11" providerId="LiveId" clId="{918E9E3B-6582-4DC7-9068-BED1168C415F}" dt="2022-09-04T12:58:28.741" v="98" actId="26606"/>
          <ac:spMkLst>
            <pc:docMk/>
            <pc:sldMk cId="1049164301" sldId="256"/>
            <ac:spMk id="47" creationId="{B937640E-EF7A-4A6C-A950-D12B7D5C923E}"/>
          </ac:spMkLst>
        </pc:spChg>
        <pc:spChg chg="add del">
          <ac:chgData name="khanh" userId="8945a1db668def11" providerId="LiveId" clId="{918E9E3B-6582-4DC7-9068-BED1168C415F}" dt="2022-09-04T12:58:28.741" v="98" actId="26606"/>
          <ac:spMkLst>
            <pc:docMk/>
            <pc:sldMk cId="1049164301" sldId="256"/>
            <ac:spMk id="48" creationId="{76ADA084-C86B-4F3C-8077-6A8999CC4632}"/>
          </ac:spMkLst>
        </pc:spChg>
        <pc:spChg chg="add del">
          <ac:chgData name="khanh" userId="8945a1db668def11" providerId="LiveId" clId="{918E9E3B-6582-4DC7-9068-BED1168C415F}" dt="2022-09-04T13:00:30.104" v="105" actId="26606"/>
          <ac:spMkLst>
            <pc:docMk/>
            <pc:sldMk cId="1049164301" sldId="256"/>
            <ac:spMk id="50" creationId="{3488F6DB-AE81-4C8D-B1F2-045AB0C89A80}"/>
          </ac:spMkLst>
        </pc:spChg>
        <pc:spChg chg="add del">
          <ac:chgData name="khanh" userId="8945a1db668def11" providerId="LiveId" clId="{918E9E3B-6582-4DC7-9068-BED1168C415F}" dt="2022-09-04T13:00:30.104" v="105" actId="26606"/>
          <ac:spMkLst>
            <pc:docMk/>
            <pc:sldMk cId="1049164301" sldId="256"/>
            <ac:spMk id="53" creationId="{721F817A-BF7E-440D-B296-66D86EDB067C}"/>
          </ac:spMkLst>
        </pc:spChg>
        <pc:spChg chg="add del">
          <ac:chgData name="khanh" userId="8945a1db668def11" providerId="LiveId" clId="{918E9E3B-6582-4DC7-9068-BED1168C415F}" dt="2022-09-04T13:01:04.183" v="107" actId="26606"/>
          <ac:spMkLst>
            <pc:docMk/>
            <pc:sldMk cId="1049164301" sldId="256"/>
            <ac:spMk id="54" creationId="{7A08E557-10DB-421A-876E-1AE58F8E07C4}"/>
          </ac:spMkLst>
        </pc:spChg>
        <pc:spChg chg="add del">
          <ac:chgData name="khanh" userId="8945a1db668def11" providerId="LiveId" clId="{918E9E3B-6582-4DC7-9068-BED1168C415F}" dt="2022-09-04T13:01:04.183" v="107" actId="26606"/>
          <ac:spMkLst>
            <pc:docMk/>
            <pc:sldMk cId="1049164301" sldId="256"/>
            <ac:spMk id="55" creationId="{D38E59FE-7D5E-44AE-9A51-08FBB00B5D21}"/>
          </ac:spMkLst>
        </pc:spChg>
        <pc:spChg chg="add del">
          <ac:chgData name="khanh" userId="8945a1db668def11" providerId="LiveId" clId="{918E9E3B-6582-4DC7-9068-BED1168C415F}" dt="2022-09-04T13:00:07.767" v="100" actId="26606"/>
          <ac:spMkLst>
            <pc:docMk/>
            <pc:sldMk cId="1049164301" sldId="256"/>
            <ac:spMk id="56" creationId="{1B7C4707-9C68-44ED-A6DE-88FF7A50F452}"/>
          </ac:spMkLst>
        </pc:spChg>
        <pc:spChg chg="add del">
          <ac:chgData name="khanh" userId="8945a1db668def11" providerId="LiveId" clId="{918E9E3B-6582-4DC7-9068-BED1168C415F}" dt="2022-09-04T13:00:07.767" v="100" actId="26606"/>
          <ac:spMkLst>
            <pc:docMk/>
            <pc:sldMk cId="1049164301" sldId="256"/>
            <ac:spMk id="57" creationId="{B69060A4-9EDF-4FB5-87A8-A9FC83E446DE}"/>
          </ac:spMkLst>
        </pc:spChg>
        <pc:spChg chg="add del">
          <ac:chgData name="khanh" userId="8945a1db668def11" providerId="LiveId" clId="{918E9E3B-6582-4DC7-9068-BED1168C415F}" dt="2022-09-04T13:00:07.767" v="100" actId="26606"/>
          <ac:spMkLst>
            <pc:docMk/>
            <pc:sldMk cId="1049164301" sldId="256"/>
            <ac:spMk id="58" creationId="{E937A4B0-1638-4AFA-91A5-60F8BB498C88}"/>
          </ac:spMkLst>
        </pc:spChg>
        <pc:spChg chg="add del">
          <ac:chgData name="khanh" userId="8945a1db668def11" providerId="LiveId" clId="{918E9E3B-6582-4DC7-9068-BED1168C415F}" dt="2022-09-04T13:00:07.767" v="100" actId="26606"/>
          <ac:spMkLst>
            <pc:docMk/>
            <pc:sldMk cId="1049164301" sldId="256"/>
            <ac:spMk id="60" creationId="{60376AD7-5814-4A2B-B3FC-395355E39461}"/>
          </ac:spMkLst>
        </pc:spChg>
        <pc:spChg chg="add del">
          <ac:chgData name="khanh" userId="8945a1db668def11" providerId="LiveId" clId="{918E9E3B-6582-4DC7-9068-BED1168C415F}" dt="2022-09-04T13:01:04.183" v="107" actId="26606"/>
          <ac:spMkLst>
            <pc:docMk/>
            <pc:sldMk cId="1049164301" sldId="256"/>
            <ac:spMk id="63" creationId="{454757A4-999E-4582-917C-9C73BFEA9E9E}"/>
          </ac:spMkLst>
        </pc:spChg>
        <pc:spChg chg="add del">
          <ac:chgData name="khanh" userId="8945a1db668def11" providerId="LiveId" clId="{918E9E3B-6582-4DC7-9068-BED1168C415F}" dt="2022-09-04T13:01:04.183" v="107" actId="26606"/>
          <ac:spMkLst>
            <pc:docMk/>
            <pc:sldMk cId="1049164301" sldId="256"/>
            <ac:spMk id="64" creationId="{1BAE6AD2-77FD-438C-B9EE-3347535CE41C}"/>
          </ac:spMkLst>
        </pc:spChg>
        <pc:spChg chg="add del">
          <ac:chgData name="khanh" userId="8945a1db668def11" providerId="LiveId" clId="{918E9E3B-6582-4DC7-9068-BED1168C415F}" dt="2022-09-04T13:02:24.975" v="154" actId="26606"/>
          <ac:spMkLst>
            <pc:docMk/>
            <pc:sldMk cId="1049164301" sldId="256"/>
            <ac:spMk id="65" creationId="{13B7BB51-92B8-4089-8DAB-1202A4D1C6A3}"/>
          </ac:spMkLst>
        </pc:spChg>
        <pc:spChg chg="add del">
          <ac:chgData name="khanh" userId="8945a1db668def11" providerId="LiveId" clId="{918E9E3B-6582-4DC7-9068-BED1168C415F}" dt="2022-09-04T13:02:24.975" v="154" actId="26606"/>
          <ac:spMkLst>
            <pc:docMk/>
            <pc:sldMk cId="1049164301" sldId="256"/>
            <ac:spMk id="66" creationId="{3488F6DB-AE81-4C8D-B1F2-045AB0C89A80}"/>
          </ac:spMkLst>
        </pc:spChg>
        <pc:spChg chg="add del">
          <ac:chgData name="khanh" userId="8945a1db668def11" providerId="LiveId" clId="{918E9E3B-6582-4DC7-9068-BED1168C415F}" dt="2022-09-04T13:02:24.975" v="154" actId="26606"/>
          <ac:spMkLst>
            <pc:docMk/>
            <pc:sldMk cId="1049164301" sldId="256"/>
            <ac:spMk id="68" creationId="{721F817A-BF7E-440D-B296-66D86EDB067C}"/>
          </ac:spMkLst>
        </pc:spChg>
        <pc:spChg chg="add del">
          <ac:chgData name="khanh" userId="8945a1db668def11" providerId="LiveId" clId="{918E9E3B-6582-4DC7-9068-BED1168C415F}" dt="2022-09-04T13:03:15.129" v="156" actId="26606"/>
          <ac:spMkLst>
            <pc:docMk/>
            <pc:sldMk cId="1049164301" sldId="256"/>
            <ac:spMk id="69" creationId="{EBDD1931-9E86-4402-9A68-33A2D9EFB198}"/>
          </ac:spMkLst>
        </pc:spChg>
        <pc:spChg chg="add del">
          <ac:chgData name="khanh" userId="8945a1db668def11" providerId="LiveId" clId="{918E9E3B-6582-4DC7-9068-BED1168C415F}" dt="2022-09-04T13:03:15.129" v="156" actId="26606"/>
          <ac:spMkLst>
            <pc:docMk/>
            <pc:sldMk cId="1049164301" sldId="256"/>
            <ac:spMk id="70" creationId="{B72DE4C0-EE12-4CAC-98CF-A89349319A3F}"/>
          </ac:spMkLst>
        </pc:spChg>
        <pc:spChg chg="add del">
          <ac:chgData name="khanh" userId="8945a1db668def11" providerId="LiveId" clId="{918E9E3B-6582-4DC7-9068-BED1168C415F}" dt="2022-09-04T13:03:15.129" v="156" actId="26606"/>
          <ac:spMkLst>
            <pc:docMk/>
            <pc:sldMk cId="1049164301" sldId="256"/>
            <ac:spMk id="71" creationId="{029CF03F-5E6E-4B23-89A5-81548BA4C635}"/>
          </ac:spMkLst>
        </pc:spChg>
        <pc:spChg chg="add del">
          <ac:chgData name="khanh" userId="8945a1db668def11" providerId="LiveId" clId="{918E9E3B-6582-4DC7-9068-BED1168C415F}" dt="2022-09-04T13:03:15.129" v="156" actId="26606"/>
          <ac:spMkLst>
            <pc:docMk/>
            <pc:sldMk cId="1049164301" sldId="256"/>
            <ac:spMk id="72" creationId="{3FCFB1DE-0B7E-48CC-BA90-B2AB0889F9D6}"/>
          </ac:spMkLst>
        </pc:spChg>
        <pc:spChg chg="add">
          <ac:chgData name="khanh" userId="8945a1db668def11" providerId="LiveId" clId="{918E9E3B-6582-4DC7-9068-BED1168C415F}" dt="2022-09-04T13:03:15.176" v="157" actId="26606"/>
          <ac:spMkLst>
            <pc:docMk/>
            <pc:sldMk cId="1049164301" sldId="256"/>
            <ac:spMk id="75" creationId="{A6EF5A53-0A64-4CA5-B9C7-1CB97CB5CF1C}"/>
          </ac:spMkLst>
        </pc:spChg>
        <pc:spChg chg="add">
          <ac:chgData name="khanh" userId="8945a1db668def11" providerId="LiveId" clId="{918E9E3B-6582-4DC7-9068-BED1168C415F}" dt="2022-09-04T13:03:15.176" v="157" actId="26606"/>
          <ac:spMkLst>
            <pc:docMk/>
            <pc:sldMk cId="1049164301" sldId="256"/>
            <ac:spMk id="76" creationId="{34ABFBEA-4EB0-4D02-A2C0-1733CD3D6F12}"/>
          </ac:spMkLst>
        </pc:spChg>
        <pc:spChg chg="add">
          <ac:chgData name="khanh" userId="8945a1db668def11" providerId="LiveId" clId="{918E9E3B-6582-4DC7-9068-BED1168C415F}" dt="2022-09-04T13:03:15.176" v="157" actId="26606"/>
          <ac:spMkLst>
            <pc:docMk/>
            <pc:sldMk cId="1049164301" sldId="256"/>
            <ac:spMk id="77" creationId="{19E083F6-57F4-487B-A766-EA0462B1EED8}"/>
          </ac:spMkLst>
        </pc:spChg>
        <pc:spChg chg="add">
          <ac:chgData name="khanh" userId="8945a1db668def11" providerId="LiveId" clId="{918E9E3B-6582-4DC7-9068-BED1168C415F}" dt="2022-09-04T13:03:15.176" v="157" actId="26606"/>
          <ac:spMkLst>
            <pc:docMk/>
            <pc:sldMk cId="1049164301" sldId="256"/>
            <ac:spMk id="78" creationId="{987A0FBA-CC04-4256-A8EB-BB3C543E989C}"/>
          </ac:spMkLst>
        </pc:spChg>
        <pc:spChg chg="add">
          <ac:chgData name="khanh" userId="8945a1db668def11" providerId="LiveId" clId="{918E9E3B-6582-4DC7-9068-BED1168C415F}" dt="2022-09-04T13:03:15.176" v="157" actId="26606"/>
          <ac:spMkLst>
            <pc:docMk/>
            <pc:sldMk cId="1049164301" sldId="256"/>
            <ac:spMk id="80" creationId="{A3BFB3E6-2D9E-4A5C-826F-44A91F59778D}"/>
          </ac:spMkLst>
        </pc:spChg>
        <pc:grpChg chg="add del">
          <ac:chgData name="khanh" userId="8945a1db668def11" providerId="LiveId" clId="{918E9E3B-6582-4DC7-9068-BED1168C415F}" dt="2022-09-04T13:00:07.767" v="100" actId="26606"/>
          <ac:grpSpMkLst>
            <pc:docMk/>
            <pc:sldMk cId="1049164301" sldId="256"/>
            <ac:grpSpMk id="51" creationId="{23F5135F-115E-423C-BE4A-B56C35DC9F3E}"/>
          </ac:grpSpMkLst>
        </pc:grpChg>
        <pc:grpChg chg="add del">
          <ac:chgData name="khanh" userId="8945a1db668def11" providerId="LiveId" clId="{918E9E3B-6582-4DC7-9068-BED1168C415F}" dt="2022-09-04T13:00:07.767" v="100" actId="26606"/>
          <ac:grpSpMkLst>
            <pc:docMk/>
            <pc:sldMk cId="1049164301" sldId="256"/>
            <ac:grpSpMk id="61" creationId="{D2D2835C-DDE9-4332-9476-94B711F05374}"/>
          </ac:grpSpMkLst>
        </pc:grpChg>
        <pc:picChg chg="add del">
          <ac:chgData name="khanh" userId="8945a1db668def11" providerId="LiveId" clId="{918E9E3B-6582-4DC7-9068-BED1168C415F}" dt="2022-09-04T12:57:24.940" v="89" actId="26606"/>
          <ac:picMkLst>
            <pc:docMk/>
            <pc:sldMk cId="1049164301" sldId="256"/>
            <ac:picMk id="2" creationId="{AFFD0E0E-E051-910E-4F71-37746B0123A0}"/>
          </ac:picMkLst>
        </pc:picChg>
        <pc:picChg chg="add del">
          <ac:chgData name="khanh" userId="8945a1db668def11" providerId="LiveId" clId="{918E9E3B-6582-4DC7-9068-BED1168C415F}" dt="2022-09-04T12:53:45.956" v="1" actId="26606"/>
          <ac:picMkLst>
            <pc:docMk/>
            <pc:sldMk cId="1049164301" sldId="256"/>
            <ac:picMk id="4" creationId="{E4E27004-5E4D-F0B6-75ED-1CB7AD264303}"/>
          </ac:picMkLst>
        </pc:picChg>
        <pc:picChg chg="add del">
          <ac:chgData name="khanh" userId="8945a1db668def11" providerId="LiveId" clId="{918E9E3B-6582-4DC7-9068-BED1168C415F}" dt="2022-09-04T12:53:51.426" v="6" actId="26606"/>
          <ac:picMkLst>
            <pc:docMk/>
            <pc:sldMk cId="1049164301" sldId="256"/>
            <ac:picMk id="11" creationId="{A839CE6B-093B-0CE2-C596-D1D394DFDBFC}"/>
          </ac:picMkLst>
        </pc:picChg>
        <pc:picChg chg="add del mod">
          <ac:chgData name="khanh" userId="8945a1db668def11" providerId="LiveId" clId="{918E9E3B-6582-4DC7-9068-BED1168C415F}" dt="2022-09-04T12:57:34.773" v="92" actId="26606"/>
          <ac:picMkLst>
            <pc:docMk/>
            <pc:sldMk cId="1049164301" sldId="256"/>
            <ac:picMk id="20" creationId="{F38C460F-74C7-17DB-C189-A74E8B4D1681}"/>
          </ac:picMkLst>
        </pc:picChg>
        <pc:picChg chg="add del">
          <ac:chgData name="khanh" userId="8945a1db668def11" providerId="LiveId" clId="{918E9E3B-6582-4DC7-9068-BED1168C415F}" dt="2022-09-04T12:58:00.887" v="94" actId="26606"/>
          <ac:picMkLst>
            <pc:docMk/>
            <pc:sldMk cId="1049164301" sldId="256"/>
            <ac:picMk id="36" creationId="{4F451643-B690-BA20-33B1-EBD3431DCF93}"/>
          </ac:picMkLst>
        </pc:picChg>
        <pc:picChg chg="add del">
          <ac:chgData name="khanh" userId="8945a1db668def11" providerId="LiveId" clId="{918E9E3B-6582-4DC7-9068-BED1168C415F}" dt="2022-09-04T12:58:27.523" v="96" actId="26606"/>
          <ac:picMkLst>
            <pc:docMk/>
            <pc:sldMk cId="1049164301" sldId="256"/>
            <ac:picMk id="41" creationId="{2E20AF2C-27AB-84E0-96A8-78B0BF6B5BE1}"/>
          </ac:picMkLst>
        </pc:picChg>
        <pc:picChg chg="add del">
          <ac:chgData name="khanh" userId="8945a1db668def11" providerId="LiveId" clId="{918E9E3B-6582-4DC7-9068-BED1168C415F}" dt="2022-09-04T12:58:28.741" v="98" actId="26606"/>
          <ac:picMkLst>
            <pc:docMk/>
            <pc:sldMk cId="1049164301" sldId="256"/>
            <ac:picMk id="49" creationId="{A44379AA-C96E-35A1-A151-7931951171FB}"/>
          </ac:picMkLst>
        </pc:picChg>
        <pc:picChg chg="add del mod">
          <ac:chgData name="khanh" userId="8945a1db668def11" providerId="LiveId" clId="{918E9E3B-6582-4DC7-9068-BED1168C415F}" dt="2022-09-04T13:00:30.104" v="105" actId="26606"/>
          <ac:picMkLst>
            <pc:docMk/>
            <pc:sldMk cId="1049164301" sldId="256"/>
            <ac:picMk id="52" creationId="{23EA46EA-9BC1-138F-5F10-4E62F1D6F168}"/>
          </ac:picMkLst>
        </pc:picChg>
        <pc:picChg chg="add del">
          <ac:chgData name="khanh" userId="8945a1db668def11" providerId="LiveId" clId="{918E9E3B-6582-4DC7-9068-BED1168C415F}" dt="2022-09-04T13:00:07.767" v="100" actId="26606"/>
          <ac:picMkLst>
            <pc:docMk/>
            <pc:sldMk cId="1049164301" sldId="256"/>
            <ac:picMk id="59" creationId="{D0D1C81F-8F22-F378-3309-09B80D70A8AA}"/>
          </ac:picMkLst>
        </pc:picChg>
        <pc:picChg chg="add del">
          <ac:chgData name="khanh" userId="8945a1db668def11" providerId="LiveId" clId="{918E9E3B-6582-4DC7-9068-BED1168C415F}" dt="2022-09-04T13:01:04.183" v="107" actId="26606"/>
          <ac:picMkLst>
            <pc:docMk/>
            <pc:sldMk cId="1049164301" sldId="256"/>
            <ac:picMk id="62" creationId="{04E4A2A2-A371-039F-CF89-DF3C97D5AC74}"/>
          </ac:picMkLst>
        </pc:picChg>
        <pc:picChg chg="add del mod">
          <ac:chgData name="khanh" userId="8945a1db668def11" providerId="LiveId" clId="{918E9E3B-6582-4DC7-9068-BED1168C415F}" dt="2022-09-04T13:02:24.975" v="154" actId="26606"/>
          <ac:picMkLst>
            <pc:docMk/>
            <pc:sldMk cId="1049164301" sldId="256"/>
            <ac:picMk id="67" creationId="{BA69202A-DA4C-2A41-612F-F6E746FEBE37}"/>
          </ac:picMkLst>
        </pc:picChg>
        <pc:picChg chg="add del">
          <ac:chgData name="khanh" userId="8945a1db668def11" providerId="LiveId" clId="{918E9E3B-6582-4DC7-9068-BED1168C415F}" dt="2022-09-04T13:03:15.129" v="156" actId="26606"/>
          <ac:picMkLst>
            <pc:docMk/>
            <pc:sldMk cId="1049164301" sldId="256"/>
            <ac:picMk id="73" creationId="{5D5ECA88-23A9-4F9B-714C-DCCB6B005E9C}"/>
          </ac:picMkLst>
        </pc:picChg>
        <pc:picChg chg="add">
          <ac:chgData name="khanh" userId="8945a1db668def11" providerId="LiveId" clId="{918E9E3B-6582-4DC7-9068-BED1168C415F}" dt="2022-09-04T13:03:15.176" v="157" actId="26606"/>
          <ac:picMkLst>
            <pc:docMk/>
            <pc:sldMk cId="1049164301" sldId="256"/>
            <ac:picMk id="79" creationId="{586E363E-ED7E-6E47-347A-02FAB8FF4E15}"/>
          </ac:picMkLst>
        </pc:pic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12" creationId="{4436E0F2-A64B-471E-93C0-8DFE08CC57C8}"/>
          </ac:cxnSpMkLst>
        </pc:cxn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14" creationId="{DC1E3AB1-2A8C-4607-9FAE-D8BDB280FE1A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15" creationId="{26D66059-832F-40B6-A35F-F56C8F38A1E7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16" creationId="{4436E0F2-A64B-471E-93C0-8DFE08CC57C8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17" creationId="{A515E2ED-7EA9-448D-83FA-54C3DF9723BD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18" creationId="{DC1E3AB1-2A8C-4607-9FAE-D8BDB280FE1A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19" creationId="{20595356-EABD-4767-AC9D-EA21FF115EC0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21" creationId="{28CD9F06-9628-469C-B788-A894E3E08281}"/>
          </ac:cxnSpMkLst>
        </pc:cxn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22" creationId="{26D66059-832F-40B6-A35F-F56C8F38A1E7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23" creationId="{8550A431-0B61-421B-B4B7-24C0CFF0F938}"/>
          </ac:cxnSpMkLst>
        </pc:cxn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24" creationId="{A515E2ED-7EA9-448D-83FA-54C3DF9723BD}"/>
          </ac:cxnSpMkLst>
        </pc:cxn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26" creationId="{20595356-EABD-4767-AC9D-EA21FF115EC0}"/>
          </ac:cxnSpMkLst>
        </pc:cxn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28" creationId="{28CD9F06-9628-469C-B788-A894E3E08281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29" creationId="{7D02BE56-7EB5-4E62-B6E2-1C49E470A964}"/>
          </ac:cxnSpMkLst>
        </pc:cxn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30" creationId="{8550A431-0B61-421B-B4B7-24C0CFF0F938}"/>
          </ac:cxnSpMkLst>
        </pc:cxnChg>
        <pc:cxnChg chg="add del mod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31" creationId="{C4595B06-EDA5-4E45-BED4-7891E7E0CD4D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33" creationId="{59592DA5-68A4-46A6-90EA-F0304FF8EED7}"/>
          </ac:cxnSpMkLst>
        </pc:cxnChg>
        <pc:cxnChg chg="add del">
          <ac:chgData name="khanh" userId="8945a1db668def11" providerId="LiveId" clId="{918E9E3B-6582-4DC7-9068-BED1168C415F}" dt="2022-09-04T12:57:34.773" v="92" actId="26606"/>
          <ac:cxnSpMkLst>
            <pc:docMk/>
            <pc:sldMk cId="1049164301" sldId="256"/>
            <ac:cxnSpMk id="35" creationId="{D79C9A5D-F572-476A-99A9-700077150BB3}"/>
          </ac:cxnSpMkLst>
        </pc:cxnChg>
        <pc:cxnChg chg="add del">
          <ac:chgData name="khanh" userId="8945a1db668def11" providerId="LiveId" clId="{918E9E3B-6582-4DC7-9068-BED1168C415F}" dt="2022-09-04T12:58:00.887" v="94" actId="26606"/>
          <ac:cxnSpMkLst>
            <pc:docMk/>
            <pc:sldMk cId="1049164301" sldId="256"/>
            <ac:cxnSpMk id="37" creationId="{13AC671C-E66F-43C5-A66A-C477339DD232}"/>
          </ac:cxnSpMkLst>
        </pc:cxnChg>
      </pc:sldChg>
      <pc:sldChg chg="new del">
        <pc:chgData name="khanh" userId="8945a1db668def11" providerId="LiveId" clId="{918E9E3B-6582-4DC7-9068-BED1168C415F}" dt="2022-09-04T13:07:44.524" v="253" actId="47"/>
        <pc:sldMkLst>
          <pc:docMk/>
          <pc:sldMk cId="1502241432" sldId="257"/>
        </pc:sldMkLst>
      </pc:sldChg>
      <pc:sldChg chg="addSp delSp modSp add del mod modTransition modAnim">
        <pc:chgData name="khanh" userId="8945a1db668def11" providerId="LiveId" clId="{918E9E3B-6582-4DC7-9068-BED1168C415F}" dt="2022-09-04T15:13:09.281" v="1941" actId="20577"/>
        <pc:sldMkLst>
          <pc:docMk/>
          <pc:sldMk cId="1912482728" sldId="257"/>
        </pc:sldMkLst>
        <pc:spChg chg="del">
          <ac:chgData name="khanh" userId="8945a1db668def11" providerId="LiveId" clId="{918E9E3B-6582-4DC7-9068-BED1168C415F}" dt="2022-09-04T13:14:46.896" v="257" actId="478"/>
          <ac:spMkLst>
            <pc:docMk/>
            <pc:sldMk cId="1912482728" sldId="257"/>
            <ac:spMk id="2" creationId="{C4CDDC24-A27E-E3C6-4C11-73D71CE498F8}"/>
          </ac:spMkLst>
        </pc:spChg>
        <pc:spChg chg="del">
          <ac:chgData name="khanh" userId="8945a1db668def11" providerId="LiveId" clId="{918E9E3B-6582-4DC7-9068-BED1168C415F}" dt="2022-09-04T13:14:46.364" v="256" actId="478"/>
          <ac:spMkLst>
            <pc:docMk/>
            <pc:sldMk cId="1912482728" sldId="257"/>
            <ac:spMk id="3" creationId="{AC777AE8-7EB3-B54C-DD40-B6041A46B097}"/>
          </ac:spMkLst>
        </pc:spChg>
        <pc:spChg chg="add mod">
          <ac:chgData name="khanh" userId="8945a1db668def11" providerId="LiveId" clId="{918E9E3B-6582-4DC7-9068-BED1168C415F}" dt="2022-09-04T13:17:46.655" v="336" actId="1076"/>
          <ac:spMkLst>
            <pc:docMk/>
            <pc:sldMk cId="1912482728" sldId="257"/>
            <ac:spMk id="4" creationId="{36AAE069-4D98-6FE8-EEAF-88488E337743}"/>
          </ac:spMkLst>
        </pc:spChg>
        <pc:spChg chg="add mod">
          <ac:chgData name="khanh" userId="8945a1db668def11" providerId="LiveId" clId="{918E9E3B-6582-4DC7-9068-BED1168C415F}" dt="2022-09-04T13:29:11.811" v="595" actId="1076"/>
          <ac:spMkLst>
            <pc:docMk/>
            <pc:sldMk cId="1912482728" sldId="257"/>
            <ac:spMk id="5" creationId="{DFF59926-E64F-7458-45A7-6836B2103B8C}"/>
          </ac:spMkLst>
        </pc:spChg>
        <pc:spChg chg="add mod">
          <ac:chgData name="khanh" userId="8945a1db668def11" providerId="LiveId" clId="{918E9E3B-6582-4DC7-9068-BED1168C415F}" dt="2022-09-04T13:32:15.675" v="638" actId="1076"/>
          <ac:spMkLst>
            <pc:docMk/>
            <pc:sldMk cId="1912482728" sldId="257"/>
            <ac:spMk id="6" creationId="{757A9A8D-0131-BDB3-2DB8-BCE541748E6F}"/>
          </ac:spMkLst>
        </pc:spChg>
        <pc:spChg chg="add mod">
          <ac:chgData name="khanh" userId="8945a1db668def11" providerId="LiveId" clId="{918E9E3B-6582-4DC7-9068-BED1168C415F}" dt="2022-09-04T13:39:34.645" v="900" actId="1076"/>
          <ac:spMkLst>
            <pc:docMk/>
            <pc:sldMk cId="1912482728" sldId="257"/>
            <ac:spMk id="7" creationId="{F94AD31B-2420-7163-24C7-F80AD456E316}"/>
          </ac:spMkLst>
        </pc:spChg>
        <pc:spChg chg="add mod">
          <ac:chgData name="khanh" userId="8945a1db668def11" providerId="LiveId" clId="{918E9E3B-6582-4DC7-9068-BED1168C415F}" dt="2022-09-04T15:13:09.281" v="1941" actId="20577"/>
          <ac:spMkLst>
            <pc:docMk/>
            <pc:sldMk cId="1912482728" sldId="257"/>
            <ac:spMk id="8" creationId="{CB5C2DDC-EB8E-65DB-CBE6-E23E7983B271}"/>
          </ac:spMkLst>
        </pc:spChg>
        <pc:spChg chg="add mod">
          <ac:chgData name="khanh" userId="8945a1db668def11" providerId="LiveId" clId="{918E9E3B-6582-4DC7-9068-BED1168C415F}" dt="2022-09-04T15:12:54.162" v="1908" actId="1076"/>
          <ac:spMkLst>
            <pc:docMk/>
            <pc:sldMk cId="1912482728" sldId="257"/>
            <ac:spMk id="9" creationId="{7BBB6317-7E3B-418A-BDDC-FCBBA241C38F}"/>
          </ac:spMkLst>
        </pc:spChg>
        <pc:spChg chg="add mod">
          <ac:chgData name="khanh" userId="8945a1db668def11" providerId="LiveId" clId="{918E9E3B-6582-4DC7-9068-BED1168C415F}" dt="2022-09-04T15:12:52.668" v="1907" actId="1076"/>
          <ac:spMkLst>
            <pc:docMk/>
            <pc:sldMk cId="1912482728" sldId="257"/>
            <ac:spMk id="10" creationId="{3F070652-08A2-225E-112D-6154B2832A45}"/>
          </ac:spMkLst>
        </pc:spChg>
      </pc:sldChg>
      <pc:sldChg chg="addSp delSp modSp new mod modAnim">
        <pc:chgData name="khanh" userId="8945a1db668def11" providerId="LiveId" clId="{918E9E3B-6582-4DC7-9068-BED1168C415F}" dt="2022-09-04T15:08:50.017" v="1671" actId="20577"/>
        <pc:sldMkLst>
          <pc:docMk/>
          <pc:sldMk cId="448020259" sldId="258"/>
        </pc:sldMkLst>
        <pc:spChg chg="del">
          <ac:chgData name="khanh" userId="8945a1db668def11" providerId="LiveId" clId="{918E9E3B-6582-4DC7-9068-BED1168C415F}" dt="2022-09-04T14:21:11.447" v="1165" actId="478"/>
          <ac:spMkLst>
            <pc:docMk/>
            <pc:sldMk cId="448020259" sldId="258"/>
            <ac:spMk id="2" creationId="{5558C7EE-5FC6-4789-4F06-43E9A5F0E55D}"/>
          </ac:spMkLst>
        </pc:spChg>
        <pc:spChg chg="del">
          <ac:chgData name="khanh" userId="8945a1db668def11" providerId="LiveId" clId="{918E9E3B-6582-4DC7-9068-BED1168C415F}" dt="2022-09-04T14:21:09.443" v="1164" actId="478"/>
          <ac:spMkLst>
            <pc:docMk/>
            <pc:sldMk cId="448020259" sldId="258"/>
            <ac:spMk id="3" creationId="{2AD106DF-D4A6-FC08-86C8-C9FA1AFBAC59}"/>
          </ac:spMkLst>
        </pc:spChg>
        <pc:spChg chg="add mod">
          <ac:chgData name="khanh" userId="8945a1db668def11" providerId="LiveId" clId="{918E9E3B-6582-4DC7-9068-BED1168C415F}" dt="2022-09-04T14:59:04.214" v="1460" actId="1076"/>
          <ac:spMkLst>
            <pc:docMk/>
            <pc:sldMk cId="448020259" sldId="258"/>
            <ac:spMk id="4" creationId="{A21948C1-A8BD-F038-F03C-FAC37933B295}"/>
          </ac:spMkLst>
        </pc:spChg>
        <pc:spChg chg="add mod">
          <ac:chgData name="khanh" userId="8945a1db668def11" providerId="LiveId" clId="{918E9E3B-6582-4DC7-9068-BED1168C415F}" dt="2022-09-04T14:54:55.699" v="1381" actId="255"/>
          <ac:spMkLst>
            <pc:docMk/>
            <pc:sldMk cId="448020259" sldId="258"/>
            <ac:spMk id="5" creationId="{DA1FF689-DE31-CE94-2CCA-9EB168E4E576}"/>
          </ac:spMkLst>
        </pc:spChg>
        <pc:spChg chg="add del mod">
          <ac:chgData name="khanh" userId="8945a1db668def11" providerId="LiveId" clId="{918E9E3B-6582-4DC7-9068-BED1168C415F}" dt="2022-09-04T15:01:21.667" v="1553" actId="478"/>
          <ac:spMkLst>
            <pc:docMk/>
            <pc:sldMk cId="448020259" sldId="258"/>
            <ac:spMk id="6" creationId="{B9D3470C-BDF7-F017-66AF-03662EDE296B}"/>
          </ac:spMkLst>
        </pc:spChg>
        <pc:spChg chg="add mod">
          <ac:chgData name="khanh" userId="8945a1db668def11" providerId="LiveId" clId="{918E9E3B-6582-4DC7-9068-BED1168C415F}" dt="2022-09-04T15:07:20.656" v="1653" actId="1076"/>
          <ac:spMkLst>
            <pc:docMk/>
            <pc:sldMk cId="448020259" sldId="258"/>
            <ac:spMk id="7" creationId="{5FA09028-0EA0-2B42-69FA-2F9B04C4C4DB}"/>
          </ac:spMkLst>
        </pc:spChg>
        <pc:spChg chg="add mod">
          <ac:chgData name="khanh" userId="8945a1db668def11" providerId="LiveId" clId="{918E9E3B-6582-4DC7-9068-BED1168C415F}" dt="2022-09-04T15:07:23.331" v="1654" actId="1076"/>
          <ac:spMkLst>
            <pc:docMk/>
            <pc:sldMk cId="448020259" sldId="258"/>
            <ac:spMk id="8" creationId="{FCA7726F-4B7F-DAB0-0774-B56DA7FE6F58}"/>
          </ac:spMkLst>
        </pc:spChg>
        <pc:spChg chg="add mod">
          <ac:chgData name="khanh" userId="8945a1db668def11" providerId="LiveId" clId="{918E9E3B-6582-4DC7-9068-BED1168C415F}" dt="2022-09-04T15:07:33.508" v="1657" actId="1076"/>
          <ac:spMkLst>
            <pc:docMk/>
            <pc:sldMk cId="448020259" sldId="258"/>
            <ac:spMk id="9" creationId="{5534885C-A12B-EAF5-8282-2EC1C19D42DC}"/>
          </ac:spMkLst>
        </pc:spChg>
        <pc:spChg chg="add mod">
          <ac:chgData name="khanh" userId="8945a1db668def11" providerId="LiveId" clId="{918E9E3B-6582-4DC7-9068-BED1168C415F}" dt="2022-09-04T15:07:43.733" v="1660" actId="1076"/>
          <ac:spMkLst>
            <pc:docMk/>
            <pc:sldMk cId="448020259" sldId="258"/>
            <ac:spMk id="10" creationId="{D27C7E72-4E56-46A0-1808-1AFC41CD5E0D}"/>
          </ac:spMkLst>
        </pc:spChg>
        <pc:spChg chg="add mod">
          <ac:chgData name="khanh" userId="8945a1db668def11" providerId="LiveId" clId="{918E9E3B-6582-4DC7-9068-BED1168C415F}" dt="2022-09-04T15:08:13.493" v="1666" actId="13926"/>
          <ac:spMkLst>
            <pc:docMk/>
            <pc:sldMk cId="448020259" sldId="258"/>
            <ac:spMk id="11" creationId="{F8B12900-EB4D-E072-BD78-52C2A47A32EB}"/>
          </ac:spMkLst>
        </pc:spChg>
        <pc:spChg chg="add mod">
          <ac:chgData name="khanh" userId="8945a1db668def11" providerId="LiveId" clId="{918E9E3B-6582-4DC7-9068-BED1168C415F}" dt="2022-09-04T15:08:45.117" v="1670" actId="20577"/>
          <ac:spMkLst>
            <pc:docMk/>
            <pc:sldMk cId="448020259" sldId="258"/>
            <ac:spMk id="12" creationId="{14B711BE-D2B3-16BB-F842-AFF2B0E0CA9C}"/>
          </ac:spMkLst>
        </pc:spChg>
        <pc:spChg chg="add mod">
          <ac:chgData name="khanh" userId="8945a1db668def11" providerId="LiveId" clId="{918E9E3B-6582-4DC7-9068-BED1168C415F}" dt="2022-09-04T15:08:50.017" v="1671" actId="20577"/>
          <ac:spMkLst>
            <pc:docMk/>
            <pc:sldMk cId="448020259" sldId="258"/>
            <ac:spMk id="13" creationId="{68DE53EA-72BE-F3E3-553D-C96D86FCDF09}"/>
          </ac:spMkLst>
        </pc:spChg>
      </pc:sldChg>
      <pc:sldChg chg="addSp delSp modSp add mod delAnim modAnim">
        <pc:chgData name="khanh" userId="8945a1db668def11" providerId="LiveId" clId="{918E9E3B-6582-4DC7-9068-BED1168C415F}" dt="2022-09-04T15:23:26.501" v="2163" actId="207"/>
        <pc:sldMkLst>
          <pc:docMk/>
          <pc:sldMk cId="1519708380" sldId="259"/>
        </pc:sldMkLst>
        <pc:spChg chg="add mod">
          <ac:chgData name="khanh" userId="8945a1db668def11" providerId="LiveId" clId="{918E9E3B-6582-4DC7-9068-BED1168C415F}" dt="2022-09-04T15:11:43.740" v="1822" actId="1076"/>
          <ac:spMkLst>
            <pc:docMk/>
            <pc:sldMk cId="1519708380" sldId="259"/>
            <ac:spMk id="2" creationId="{069C45F2-B982-DC49-DE20-016AEEDA3E30}"/>
          </ac:spMkLst>
        </pc:spChg>
        <pc:spChg chg="add mod">
          <ac:chgData name="khanh" userId="8945a1db668def11" providerId="LiveId" clId="{918E9E3B-6582-4DC7-9068-BED1168C415F}" dt="2022-09-04T15:16:10.981" v="2095" actId="207"/>
          <ac:spMkLst>
            <pc:docMk/>
            <pc:sldMk cId="1519708380" sldId="259"/>
            <ac:spMk id="3" creationId="{059B4977-BA67-547F-4397-2B5D852191FA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4" creationId="{A21948C1-A8BD-F038-F03C-FAC37933B295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5" creationId="{DA1FF689-DE31-CE94-2CCA-9EB168E4E576}"/>
          </ac:spMkLst>
        </pc:spChg>
        <pc:spChg chg="add mod">
          <ac:chgData name="khanh" userId="8945a1db668def11" providerId="LiveId" clId="{918E9E3B-6582-4DC7-9068-BED1168C415F}" dt="2022-09-04T15:16:14.665" v="2096" actId="207"/>
          <ac:spMkLst>
            <pc:docMk/>
            <pc:sldMk cId="1519708380" sldId="259"/>
            <ac:spMk id="6" creationId="{04419DB3-F50F-FC9A-27C6-B5EA1FCD7E26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7" creationId="{5FA09028-0EA0-2B42-69FA-2F9B04C4C4DB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8" creationId="{FCA7726F-4B7F-DAB0-0774-B56DA7FE6F58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9" creationId="{5534885C-A12B-EAF5-8282-2EC1C19D42DC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10" creationId="{D27C7E72-4E56-46A0-1808-1AFC41CD5E0D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11" creationId="{F8B12900-EB4D-E072-BD78-52C2A47A32EB}"/>
          </ac:spMkLst>
        </pc:spChg>
        <pc:spChg chg="del">
          <ac:chgData name="khanh" userId="8945a1db668def11" providerId="LiveId" clId="{918E9E3B-6582-4DC7-9068-BED1168C415F}" dt="2022-09-04T15:09:19.457" v="1673" actId="478"/>
          <ac:spMkLst>
            <pc:docMk/>
            <pc:sldMk cId="1519708380" sldId="259"/>
            <ac:spMk id="12" creationId="{14B711BE-D2B3-16BB-F842-AFF2B0E0CA9C}"/>
          </ac:spMkLst>
        </pc:spChg>
        <pc:spChg chg="del">
          <ac:chgData name="khanh" userId="8945a1db668def11" providerId="LiveId" clId="{918E9E3B-6582-4DC7-9068-BED1168C415F}" dt="2022-09-04T15:09:21.478" v="1674" actId="478"/>
          <ac:spMkLst>
            <pc:docMk/>
            <pc:sldMk cId="1519708380" sldId="259"/>
            <ac:spMk id="13" creationId="{68DE53EA-72BE-F3E3-553D-C96D86FCDF09}"/>
          </ac:spMkLst>
        </pc:spChg>
        <pc:spChg chg="add mod">
          <ac:chgData name="khanh" userId="8945a1db668def11" providerId="LiveId" clId="{918E9E3B-6582-4DC7-9068-BED1168C415F}" dt="2022-09-04T15:23:21.258" v="2162" actId="207"/>
          <ac:spMkLst>
            <pc:docMk/>
            <pc:sldMk cId="1519708380" sldId="259"/>
            <ac:spMk id="14" creationId="{99431A7D-4AC1-4969-2D79-E12090911196}"/>
          </ac:spMkLst>
        </pc:spChg>
        <pc:spChg chg="add mod">
          <ac:chgData name="khanh" userId="8945a1db668def11" providerId="LiveId" clId="{918E9E3B-6582-4DC7-9068-BED1168C415F}" dt="2022-09-04T15:23:26.501" v="2163" actId="207"/>
          <ac:spMkLst>
            <pc:docMk/>
            <pc:sldMk cId="1519708380" sldId="259"/>
            <ac:spMk id="15" creationId="{73F81654-F71E-FB68-0ACB-EE51380CC11B}"/>
          </ac:spMkLst>
        </pc:spChg>
      </pc:sldChg>
      <pc:sldChg chg="addSp delSp modSp add mod delAnim modAnim">
        <pc:chgData name="khanh" userId="8945a1db668def11" providerId="LiveId" clId="{918E9E3B-6582-4DC7-9068-BED1168C415F}" dt="2022-09-04T15:39:02.966" v="2519" actId="478"/>
        <pc:sldMkLst>
          <pc:docMk/>
          <pc:sldMk cId="3262487255" sldId="260"/>
        </pc:sldMkLst>
        <pc:spChg chg="mod">
          <ac:chgData name="khanh" userId="8945a1db668def11" providerId="LiveId" clId="{918E9E3B-6582-4DC7-9068-BED1168C415F}" dt="2022-09-04T15:30:28.584" v="2286" actId="1076"/>
          <ac:spMkLst>
            <pc:docMk/>
            <pc:sldMk cId="3262487255" sldId="260"/>
            <ac:spMk id="2" creationId="{069C45F2-B982-DC49-DE20-016AEEDA3E30}"/>
          </ac:spMkLst>
        </pc:spChg>
        <pc:spChg chg="del">
          <ac:chgData name="khanh" userId="8945a1db668def11" providerId="LiveId" clId="{918E9E3B-6582-4DC7-9068-BED1168C415F}" dt="2022-09-04T15:23:51.377" v="2165" actId="478"/>
          <ac:spMkLst>
            <pc:docMk/>
            <pc:sldMk cId="3262487255" sldId="260"/>
            <ac:spMk id="3" creationId="{059B4977-BA67-547F-4397-2B5D852191FA}"/>
          </ac:spMkLst>
        </pc:spChg>
        <pc:spChg chg="add mod">
          <ac:chgData name="khanh" userId="8945a1db668def11" providerId="LiveId" clId="{918E9E3B-6582-4DC7-9068-BED1168C415F}" dt="2022-09-04T15:29:07.616" v="2267" actId="207"/>
          <ac:spMkLst>
            <pc:docMk/>
            <pc:sldMk cId="3262487255" sldId="260"/>
            <ac:spMk id="4" creationId="{E1B08A29-C82A-F14A-E268-3DFF25EA3BF4}"/>
          </ac:spMkLst>
        </pc:spChg>
        <pc:spChg chg="add del mod">
          <ac:chgData name="khanh" userId="8945a1db668def11" providerId="LiveId" clId="{918E9E3B-6582-4DC7-9068-BED1168C415F}" dt="2022-09-04T15:39:02.966" v="2519" actId="478"/>
          <ac:spMkLst>
            <pc:docMk/>
            <pc:sldMk cId="3262487255" sldId="260"/>
            <ac:spMk id="5" creationId="{1F818936-DE9D-511B-E755-40A7F68A978D}"/>
          </ac:spMkLst>
        </pc:spChg>
        <pc:spChg chg="del">
          <ac:chgData name="khanh" userId="8945a1db668def11" providerId="LiveId" clId="{918E9E3B-6582-4DC7-9068-BED1168C415F}" dt="2022-09-04T15:23:52.682" v="2166" actId="478"/>
          <ac:spMkLst>
            <pc:docMk/>
            <pc:sldMk cId="3262487255" sldId="260"/>
            <ac:spMk id="6" creationId="{04419DB3-F50F-FC9A-27C6-B5EA1FCD7E26}"/>
          </ac:spMkLst>
        </pc:spChg>
        <pc:spChg chg="add del mod">
          <ac:chgData name="khanh" userId="8945a1db668def11" providerId="LiveId" clId="{918E9E3B-6582-4DC7-9068-BED1168C415F}" dt="2022-09-04T15:30:07.059" v="2282" actId="478"/>
          <ac:spMkLst>
            <pc:docMk/>
            <pc:sldMk cId="3262487255" sldId="260"/>
            <ac:spMk id="7" creationId="{4C2B2EE3-4BA8-4E98-3DFB-96B749434EEE}"/>
          </ac:spMkLst>
        </pc:spChg>
        <pc:spChg chg="add del mod">
          <ac:chgData name="khanh" userId="8945a1db668def11" providerId="LiveId" clId="{918E9E3B-6582-4DC7-9068-BED1168C415F}" dt="2022-09-04T15:39:01.124" v="2518" actId="478"/>
          <ac:spMkLst>
            <pc:docMk/>
            <pc:sldMk cId="3262487255" sldId="260"/>
            <ac:spMk id="8" creationId="{49C006D1-3C84-3FF3-FB02-B0FDDFC43851}"/>
          </ac:spMkLst>
        </pc:spChg>
        <pc:spChg chg="del">
          <ac:chgData name="khanh" userId="8945a1db668def11" providerId="LiveId" clId="{918E9E3B-6582-4DC7-9068-BED1168C415F}" dt="2022-09-04T15:23:53.367" v="2167" actId="478"/>
          <ac:spMkLst>
            <pc:docMk/>
            <pc:sldMk cId="3262487255" sldId="260"/>
            <ac:spMk id="14" creationId="{99431A7D-4AC1-4969-2D79-E12090911196}"/>
          </ac:spMkLst>
        </pc:spChg>
        <pc:spChg chg="del">
          <ac:chgData name="khanh" userId="8945a1db668def11" providerId="LiveId" clId="{918E9E3B-6582-4DC7-9068-BED1168C415F}" dt="2022-09-04T15:23:54.250" v="2168" actId="478"/>
          <ac:spMkLst>
            <pc:docMk/>
            <pc:sldMk cId="3262487255" sldId="260"/>
            <ac:spMk id="15" creationId="{73F81654-F71E-FB68-0ACB-EE51380CC11B}"/>
          </ac:spMkLst>
        </pc:spChg>
      </pc:sldChg>
      <pc:sldChg chg="addSp delSp modSp add mod delAnim modAnim">
        <pc:chgData name="khanh" userId="8945a1db668def11" providerId="LiveId" clId="{918E9E3B-6582-4DC7-9068-BED1168C415F}" dt="2022-09-04T16:02:25.935" v="3228" actId="368"/>
        <pc:sldMkLst>
          <pc:docMk/>
          <pc:sldMk cId="4290677377" sldId="261"/>
        </pc:sldMkLst>
        <pc:spChg chg="del">
          <ac:chgData name="khanh" userId="8945a1db668def11" providerId="LiveId" clId="{918E9E3B-6582-4DC7-9068-BED1168C415F}" dt="2022-09-04T15:31:06.039" v="2301" actId="478"/>
          <ac:spMkLst>
            <pc:docMk/>
            <pc:sldMk cId="4290677377" sldId="261"/>
            <ac:spMk id="2" creationId="{069C45F2-B982-DC49-DE20-016AEEDA3E30}"/>
          </ac:spMkLst>
        </pc:spChg>
        <pc:spChg chg="add mod">
          <ac:chgData name="khanh" userId="8945a1db668def11" providerId="LiveId" clId="{918E9E3B-6582-4DC7-9068-BED1168C415F}" dt="2022-09-04T15:33:49.766" v="2501" actId="1076"/>
          <ac:spMkLst>
            <pc:docMk/>
            <pc:sldMk cId="4290677377" sldId="261"/>
            <ac:spMk id="3" creationId="{ED42D3FD-2542-4825-F4B0-E99C9475EBF0}"/>
          </ac:spMkLst>
        </pc:spChg>
        <pc:spChg chg="del mod">
          <ac:chgData name="khanh" userId="8945a1db668def11" providerId="LiveId" clId="{918E9E3B-6582-4DC7-9068-BED1168C415F}" dt="2022-09-04T15:31:04.234" v="2300" actId="478"/>
          <ac:spMkLst>
            <pc:docMk/>
            <pc:sldMk cId="4290677377" sldId="261"/>
            <ac:spMk id="4" creationId="{E1B08A29-C82A-F14A-E268-3DFF25EA3BF4}"/>
          </ac:spMkLst>
        </pc:spChg>
        <pc:spChg chg="mod">
          <ac:chgData name="khanh" userId="8945a1db668def11" providerId="LiveId" clId="{918E9E3B-6582-4DC7-9068-BED1168C415F}" dt="2022-09-04T15:31:35.280" v="2331" actId="1076"/>
          <ac:spMkLst>
            <pc:docMk/>
            <pc:sldMk cId="4290677377" sldId="261"/>
            <ac:spMk id="5" creationId="{1F818936-DE9D-511B-E755-40A7F68A978D}"/>
          </ac:spMkLst>
        </pc:spChg>
        <pc:spChg chg="add mod">
          <ac:chgData name="khanh" userId="8945a1db668def11" providerId="LiveId" clId="{918E9E3B-6582-4DC7-9068-BED1168C415F}" dt="2022-09-04T15:33:32.596" v="2492" actId="571"/>
          <ac:spMkLst>
            <pc:docMk/>
            <pc:sldMk cId="4290677377" sldId="261"/>
            <ac:spMk id="6" creationId="{D09B1D3D-930E-6AE5-0826-B2FD0ACC0A01}"/>
          </ac:spMkLst>
        </pc:spChg>
        <pc:spChg chg="add mod">
          <ac:chgData name="khanh" userId="8945a1db668def11" providerId="LiveId" clId="{918E9E3B-6582-4DC7-9068-BED1168C415F}" dt="2022-09-04T15:33:32.596" v="2492" actId="571"/>
          <ac:spMkLst>
            <pc:docMk/>
            <pc:sldMk cId="4290677377" sldId="261"/>
            <ac:spMk id="7" creationId="{95182341-B07F-2299-E2C8-A4075E3C8EDF}"/>
          </ac:spMkLst>
        </pc:spChg>
        <pc:spChg chg="del mod">
          <ac:chgData name="khanh" userId="8945a1db668def11" providerId="LiveId" clId="{918E9E3B-6582-4DC7-9068-BED1168C415F}" dt="2022-09-04T15:31:13.545" v="2304" actId="478"/>
          <ac:spMkLst>
            <pc:docMk/>
            <pc:sldMk cId="4290677377" sldId="261"/>
            <ac:spMk id="8" creationId="{49C006D1-3C84-3FF3-FB02-B0FDDFC43851}"/>
          </ac:spMkLst>
        </pc:spChg>
        <pc:spChg chg="add mod">
          <ac:chgData name="khanh" userId="8945a1db668def11" providerId="LiveId" clId="{918E9E3B-6582-4DC7-9068-BED1168C415F}" dt="2022-09-04T16:02:25.935" v="3228" actId="368"/>
          <ac:spMkLst>
            <pc:docMk/>
            <pc:sldMk cId="4290677377" sldId="261"/>
            <ac:spMk id="9" creationId="{7929E74F-3E8C-C7CF-83F7-17D987317668}"/>
          </ac:spMkLst>
        </pc:spChg>
        <pc:spChg chg="add mod">
          <ac:chgData name="khanh" userId="8945a1db668def11" providerId="LiveId" clId="{918E9E3B-6582-4DC7-9068-BED1168C415F}" dt="2022-09-04T15:50:35.865" v="2648" actId="1076"/>
          <ac:spMkLst>
            <pc:docMk/>
            <pc:sldMk cId="4290677377" sldId="261"/>
            <ac:spMk id="10" creationId="{78F66C8D-27B7-0EB7-E23E-FABCE2247448}"/>
          </ac:spMkLst>
        </pc:spChg>
        <pc:spChg chg="add mod">
          <ac:chgData name="khanh" userId="8945a1db668def11" providerId="LiveId" clId="{918E9E3B-6582-4DC7-9068-BED1168C415F}" dt="2022-09-04T15:50:39.790" v="2649" actId="1076"/>
          <ac:spMkLst>
            <pc:docMk/>
            <pc:sldMk cId="4290677377" sldId="261"/>
            <ac:spMk id="11" creationId="{3D7D9C1F-A01C-11D1-7511-B267C4D323C5}"/>
          </ac:spMkLst>
        </pc:spChg>
        <pc:spChg chg="add mod">
          <ac:chgData name="khanh" userId="8945a1db668def11" providerId="LiveId" clId="{918E9E3B-6582-4DC7-9068-BED1168C415F}" dt="2022-09-04T15:50:41.528" v="2650" actId="1076"/>
          <ac:spMkLst>
            <pc:docMk/>
            <pc:sldMk cId="4290677377" sldId="261"/>
            <ac:spMk id="12" creationId="{395C6F1F-CD91-D606-648E-30FF1F0E5FDC}"/>
          </ac:spMkLst>
        </pc:spChg>
        <pc:spChg chg="add mod">
          <ac:chgData name="khanh" userId="8945a1db668def11" providerId="LiveId" clId="{918E9E3B-6582-4DC7-9068-BED1168C415F}" dt="2022-09-04T15:50:44.348" v="2651" actId="1076"/>
          <ac:spMkLst>
            <pc:docMk/>
            <pc:sldMk cId="4290677377" sldId="261"/>
            <ac:spMk id="13" creationId="{C271CA2D-5CF8-2AD1-35A4-448AF34D2A1E}"/>
          </ac:spMkLst>
        </pc:spChg>
        <pc:spChg chg="add mod">
          <ac:chgData name="khanh" userId="8945a1db668def11" providerId="LiveId" clId="{918E9E3B-6582-4DC7-9068-BED1168C415F}" dt="2022-09-04T15:53:42.878" v="2870" actId="14100"/>
          <ac:spMkLst>
            <pc:docMk/>
            <pc:sldMk cId="4290677377" sldId="261"/>
            <ac:spMk id="14" creationId="{A6E2AEA4-2941-75BD-4A0E-321BD9317821}"/>
          </ac:spMkLst>
        </pc:spChg>
      </pc:sldChg>
      <pc:sldChg chg="addSp delSp modSp add mod ord delAnim modAnim">
        <pc:chgData name="khanh" userId="8945a1db668def11" providerId="LiveId" clId="{918E9E3B-6582-4DC7-9068-BED1168C415F}" dt="2022-09-04T16:00:36.803" v="3127" actId="207"/>
        <pc:sldMkLst>
          <pc:docMk/>
          <pc:sldMk cId="1470861372" sldId="262"/>
        </pc:sldMkLst>
        <pc:spChg chg="del">
          <ac:chgData name="khanh" userId="8945a1db668def11" providerId="LiveId" clId="{918E9E3B-6582-4DC7-9068-BED1168C415F}" dt="2022-09-04T15:54:46.842" v="2872" actId="478"/>
          <ac:spMkLst>
            <pc:docMk/>
            <pc:sldMk cId="1470861372" sldId="262"/>
            <ac:spMk id="2" creationId="{069C45F2-B982-DC49-DE20-016AEEDA3E30}"/>
          </ac:spMkLst>
        </pc:spChg>
        <pc:spChg chg="add mod">
          <ac:chgData name="khanh" userId="8945a1db668def11" providerId="LiveId" clId="{918E9E3B-6582-4DC7-9068-BED1168C415F}" dt="2022-09-04T16:00:28.598" v="3126" actId="207"/>
          <ac:spMkLst>
            <pc:docMk/>
            <pc:sldMk cId="1470861372" sldId="262"/>
            <ac:spMk id="3" creationId="{51BD8958-C6CC-A840-FF07-F2CAD3E1E412}"/>
          </ac:spMkLst>
        </pc:spChg>
        <pc:spChg chg="del mod">
          <ac:chgData name="khanh" userId="8945a1db668def11" providerId="LiveId" clId="{918E9E3B-6582-4DC7-9068-BED1168C415F}" dt="2022-09-04T15:54:49.164" v="2874" actId="478"/>
          <ac:spMkLst>
            <pc:docMk/>
            <pc:sldMk cId="1470861372" sldId="262"/>
            <ac:spMk id="4" creationId="{E1B08A29-C82A-F14A-E268-3DFF25EA3BF4}"/>
          </ac:spMkLst>
        </pc:spChg>
        <pc:spChg chg="add mod">
          <ac:chgData name="khanh" userId="8945a1db668def11" providerId="LiveId" clId="{918E9E3B-6582-4DC7-9068-BED1168C415F}" dt="2022-09-04T16:00:36.803" v="3127" actId="207"/>
          <ac:spMkLst>
            <pc:docMk/>
            <pc:sldMk cId="1470861372" sldId="262"/>
            <ac:spMk id="5" creationId="{0E864262-99E4-0AB4-B35D-5199CC57111E}"/>
          </ac:spMkLst>
        </pc:spChg>
        <pc:spChg chg="add del mod">
          <ac:chgData name="khanh" userId="8945a1db668def11" providerId="LiveId" clId="{918E9E3B-6582-4DC7-9068-BED1168C415F}" dt="2022-09-04T15:59:25.649" v="3117"/>
          <ac:spMkLst>
            <pc:docMk/>
            <pc:sldMk cId="1470861372" sldId="262"/>
            <ac:spMk id="6" creationId="{76690AA0-C362-A783-486F-1ED10D3C031F}"/>
          </ac:spMkLst>
        </pc:spChg>
      </pc:sldChg>
      <pc:sldChg chg="addSp delSp modSp add mod delAnim modAnim">
        <pc:chgData name="khanh" userId="8945a1db668def11" providerId="LiveId" clId="{918E9E3B-6582-4DC7-9068-BED1168C415F}" dt="2022-09-04T16:04:46.906" v="3350" actId="14100"/>
        <pc:sldMkLst>
          <pc:docMk/>
          <pc:sldMk cId="788662278" sldId="263"/>
        </pc:sldMkLst>
        <pc:spChg chg="add mod">
          <ac:chgData name="khanh" userId="8945a1db668def11" providerId="LiveId" clId="{918E9E3B-6582-4DC7-9068-BED1168C415F}" dt="2022-09-04T16:00:11.947" v="3124" actId="20577"/>
          <ac:spMkLst>
            <pc:docMk/>
            <pc:sldMk cId="788662278" sldId="263"/>
            <ac:spMk id="2" creationId="{99016A72-C950-F9AC-3CE6-18F18C6EB2D5}"/>
          </ac:spMkLst>
        </pc:spChg>
        <pc:spChg chg="del">
          <ac:chgData name="khanh" userId="8945a1db668def11" providerId="LiveId" clId="{918E9E3B-6582-4DC7-9068-BED1168C415F}" dt="2022-09-04T15:59:33.554" v="3119" actId="478"/>
          <ac:spMkLst>
            <pc:docMk/>
            <pc:sldMk cId="788662278" sldId="263"/>
            <ac:spMk id="3" creationId="{51BD8958-C6CC-A840-FF07-F2CAD3E1E412}"/>
          </ac:spMkLst>
        </pc:spChg>
        <pc:spChg chg="add mod">
          <ac:chgData name="khanh" userId="8945a1db668def11" providerId="LiveId" clId="{918E9E3B-6582-4DC7-9068-BED1168C415F}" dt="2022-09-04T16:02:21.474" v="3227" actId="14100"/>
          <ac:spMkLst>
            <pc:docMk/>
            <pc:sldMk cId="788662278" sldId="263"/>
            <ac:spMk id="4" creationId="{D4E3C754-CC64-FFBD-FD72-9EC486FA6E3C}"/>
          </ac:spMkLst>
        </pc:spChg>
        <pc:spChg chg="mod">
          <ac:chgData name="khanh" userId="8945a1db668def11" providerId="LiveId" clId="{918E9E3B-6582-4DC7-9068-BED1168C415F}" dt="2022-09-04T16:00:41.728" v="3128" actId="207"/>
          <ac:spMkLst>
            <pc:docMk/>
            <pc:sldMk cId="788662278" sldId="263"/>
            <ac:spMk id="5" creationId="{0E864262-99E4-0AB4-B35D-5199CC57111E}"/>
          </ac:spMkLst>
        </pc:spChg>
        <pc:spChg chg="add mod">
          <ac:chgData name="khanh" userId="8945a1db668def11" providerId="LiveId" clId="{918E9E3B-6582-4DC7-9068-BED1168C415F}" dt="2022-09-04T16:02:33.348" v="3230" actId="1076"/>
          <ac:spMkLst>
            <pc:docMk/>
            <pc:sldMk cId="788662278" sldId="263"/>
            <ac:spMk id="6" creationId="{0F1B5489-184D-940F-D8F7-0384C28FC4FC}"/>
          </ac:spMkLst>
        </pc:spChg>
        <pc:spChg chg="add del mod">
          <ac:chgData name="khanh" userId="8945a1db668def11" providerId="LiveId" clId="{918E9E3B-6582-4DC7-9068-BED1168C415F}" dt="2022-09-04T16:02:42.334" v="3232" actId="478"/>
          <ac:spMkLst>
            <pc:docMk/>
            <pc:sldMk cId="788662278" sldId="263"/>
            <ac:spMk id="7" creationId="{FDE17595-7742-9D85-736E-DDFAED0393E1}"/>
          </ac:spMkLst>
        </pc:spChg>
        <pc:spChg chg="add mod">
          <ac:chgData name="khanh" userId="8945a1db668def11" providerId="LiveId" clId="{918E9E3B-6582-4DC7-9068-BED1168C415F}" dt="2022-09-04T16:03:49.032" v="3313" actId="207"/>
          <ac:spMkLst>
            <pc:docMk/>
            <pc:sldMk cId="788662278" sldId="263"/>
            <ac:spMk id="8" creationId="{5ED0CF12-4ECF-225E-35D9-E673C0C23395}"/>
          </ac:spMkLst>
        </pc:spChg>
        <pc:spChg chg="add mod">
          <ac:chgData name="khanh" userId="8945a1db668def11" providerId="LiveId" clId="{918E9E3B-6582-4DC7-9068-BED1168C415F}" dt="2022-09-04T16:04:12.701" v="3330" actId="20577"/>
          <ac:spMkLst>
            <pc:docMk/>
            <pc:sldMk cId="788662278" sldId="263"/>
            <ac:spMk id="9" creationId="{6B230EE9-A065-C632-DD3E-9732B1798D6B}"/>
          </ac:spMkLst>
        </pc:spChg>
        <pc:spChg chg="add mod">
          <ac:chgData name="khanh" userId="8945a1db668def11" providerId="LiveId" clId="{918E9E3B-6582-4DC7-9068-BED1168C415F}" dt="2022-09-04T16:04:46.906" v="3350" actId="14100"/>
          <ac:spMkLst>
            <pc:docMk/>
            <pc:sldMk cId="788662278" sldId="263"/>
            <ac:spMk id="10" creationId="{0C000B02-1450-0D46-F577-8093EA242309}"/>
          </ac:spMkLst>
        </pc:spChg>
      </pc:sldChg>
      <pc:sldMasterChg chg="add del addSldLayout delSldLayout">
        <pc:chgData name="khanh" userId="8945a1db668def11" providerId="LiveId" clId="{918E9E3B-6582-4DC7-9068-BED1168C415F}" dt="2022-09-04T12:53:51.426" v="6" actId="26606"/>
        <pc:sldMasterMkLst>
          <pc:docMk/>
          <pc:sldMasterMk cId="870980793" sldId="2147483677"/>
        </pc:sldMasterMkLst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649066401" sldId="2147483678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1737917674" sldId="2147483679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24136133" sldId="2147483680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3000839363" sldId="2147483681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1752187593" sldId="2147483682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3040144118" sldId="2147483683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1419171222" sldId="2147483684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458311093" sldId="2147483685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1618855548" sldId="2147483686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888038157" sldId="2147483687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2308530616" sldId="2147483688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3590471121" sldId="2147483689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2432263255" sldId="2147483690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3549193409" sldId="2147483691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3904784584" sldId="2147483692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1648457213" sldId="2147483693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870980793" sldId="2147483677"/>
            <pc:sldLayoutMk cId="294362551" sldId="2147483694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1:04.183" v="107" actId="26606"/>
        <pc:sldMasterMkLst>
          <pc:docMk/>
          <pc:sldMasterMk cId="1907431979" sldId="2147483677"/>
        </pc:sldMasterMkLst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3237889205" sldId="2147483678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1561691750" sldId="2147483679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1138737887" sldId="2147483680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3949661403" sldId="2147483681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2127640286" sldId="2147483682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3367858448" sldId="2147483683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4012796203" sldId="2147483684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3804094747" sldId="2147483685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4067581488" sldId="2147483686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535151110" sldId="2147483687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1037406050" sldId="2147483688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1764343402" sldId="2147483689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2362480056" sldId="2147483690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4273021462" sldId="2147483691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2924938941" sldId="2147483692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3068236184" sldId="2147483693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1907431979" sldId="2147483677"/>
            <pc:sldLayoutMk cId="189596203" sldId="2147483694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7:34.773" v="92" actId="26606"/>
        <pc:sldMasterMkLst>
          <pc:docMk/>
          <pc:sldMasterMk cId="2360158728" sldId="2147483677"/>
        </pc:sldMasterMkLst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4276052674" sldId="2147483678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649990721" sldId="2147483679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3508913791" sldId="2147483680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3692845935" sldId="2147483681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1560929127" sldId="2147483682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2630947076" sldId="2147483683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47149033" sldId="2147483684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3265610117" sldId="2147483685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1677215986" sldId="2147483686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2525458110" sldId="2147483687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1188556960" sldId="2147483688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772033789" sldId="2147483689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2422955852" sldId="2147483690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2936906357" sldId="2147483691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1017377836" sldId="2147483692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360158728" sldId="2147483677"/>
            <pc:sldLayoutMk cId="947928182" sldId="2147483693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0:07.767" v="100" actId="26606"/>
        <pc:sldMasterMkLst>
          <pc:docMk/>
          <pc:sldMasterMk cId="3488026399" sldId="2147483677"/>
        </pc:sldMasterMkLst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924747257" sldId="2147483678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41082593" sldId="2147483679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432614509" sldId="2147483680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2336459665" sldId="2147483681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238169747" sldId="2147483682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339112574" sldId="2147483683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2303835589" sldId="2147483684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1363605257" sldId="2147483685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3781158500" sldId="2147483686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795314513" sldId="2147483687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3488026399" sldId="2147483677"/>
            <pc:sldLayoutMk cId="145557804" sldId="2147483688"/>
          </pc:sldLayoutMkLst>
        </pc:sldLayoutChg>
      </pc:sldMasterChg>
      <pc:sldMasterChg chg="add del replId addSldLayout delSldLayout">
        <pc:chgData name="khanh" userId="8945a1db668def11" providerId="LiveId" clId="{918E9E3B-6582-4DC7-9068-BED1168C415F}" dt="2022-09-04T12:57:24.940" v="89" actId="26606"/>
        <pc:sldMasterMkLst>
          <pc:docMk/>
          <pc:sldMasterMk cId="812705903" sldId="2147483694"/>
        </pc:sldMasterMkLst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3787267512" sldId="2147483695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2882607077" sldId="2147483696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2858622605" sldId="2147483697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3082915863" sldId="2147483698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3213602013" sldId="2147483699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381711963" sldId="2147483700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2046400792" sldId="2147483701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1627172335" sldId="2147483702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3888078740" sldId="2147483703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756683516" sldId="2147483704"/>
          </pc:sldLayoutMkLst>
        </pc:sldLayoutChg>
        <pc:sldLayoutChg chg="add del replId">
          <pc:chgData name="khanh" userId="8945a1db668def11" providerId="LiveId" clId="{918E9E3B-6582-4DC7-9068-BED1168C415F}" dt="2022-09-04T12:57:24.940" v="89" actId="26606"/>
          <pc:sldLayoutMkLst>
            <pc:docMk/>
            <pc:sldMasterMk cId="812705903" sldId="2147483694"/>
            <pc:sldLayoutMk cId="1615097483" sldId="2147483705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8:00.887" v="94" actId="26606"/>
        <pc:sldMasterMkLst>
          <pc:docMk/>
          <pc:sldMasterMk cId="2045229855" sldId="2147483694"/>
        </pc:sldMasterMkLst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2568590310" sldId="2147483695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3237380371" sldId="2147483696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2527679769" sldId="2147483697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1542333439" sldId="2147483698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4283911076" sldId="2147483699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2915355512" sldId="2147483700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1935576079" sldId="2147483701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368403241" sldId="2147483702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1552411999" sldId="2147483703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460567741" sldId="2147483704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3352309927" sldId="2147483705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2692705581" sldId="2147483706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962685346" sldId="2147483707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1944422905" sldId="2147483708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2668733672" sldId="2147483709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2880288074" sldId="2147483710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2045229855" sldId="2147483694"/>
            <pc:sldLayoutMk cId="4004051160" sldId="2147483711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2:24.975" v="154" actId="26606"/>
        <pc:sldMasterMkLst>
          <pc:docMk/>
          <pc:sldMasterMk cId="4033342209" sldId="2147483695"/>
        </pc:sldMasterMkLst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1043702546" sldId="2147483696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1354255182" sldId="2147483697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734818655" sldId="2147483698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2477046775" sldId="2147483699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3889690139" sldId="2147483700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1404972736" sldId="2147483701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3484972817" sldId="2147483702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3570866163" sldId="2147483703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280447691" sldId="2147483704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489090763" sldId="2147483705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1991445450" sldId="2147483706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3252248439" sldId="2147483707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1274582782" sldId="2147483708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549495683" sldId="2147483709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3808973747" sldId="2147483710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1160387239" sldId="2147483711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4033342209" sldId="2147483695"/>
            <pc:sldLayoutMk cId="3548499745" sldId="2147483712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3:51.426" v="6" actId="26606"/>
        <pc:sldMasterMkLst>
          <pc:docMk/>
          <pc:sldMasterMk cId="274330247" sldId="2147483702"/>
        </pc:sldMasterMkLst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1757778296" sldId="2147483695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693867788" sldId="2147483696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1781873539" sldId="2147483697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2025604991" sldId="2147483698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2759153724" sldId="2147483699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416931182" sldId="2147483700"/>
          </pc:sldLayoutMkLst>
        </pc:sldLayoutChg>
        <pc:sldLayoutChg chg="add del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3855844895" sldId="2147483701"/>
          </pc:sldLayoutMkLst>
        </pc:sldLayoutChg>
        <pc:sldLayoutChg chg="add del replId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3557833122" sldId="2147483703"/>
          </pc:sldLayoutMkLst>
        </pc:sldLayoutChg>
        <pc:sldLayoutChg chg="add del replId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1212604838" sldId="2147483704"/>
          </pc:sldLayoutMkLst>
        </pc:sldLayoutChg>
        <pc:sldLayoutChg chg="add del replId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2585484588" sldId="2147483705"/>
          </pc:sldLayoutMkLst>
        </pc:sldLayoutChg>
        <pc:sldLayoutChg chg="add del replId">
          <pc:chgData name="khanh" userId="8945a1db668def11" providerId="LiveId" clId="{918E9E3B-6582-4DC7-9068-BED1168C415F}" dt="2022-09-04T12:53:51.426" v="6" actId="26606"/>
          <pc:sldLayoutMkLst>
            <pc:docMk/>
            <pc:sldMasterMk cId="274330247" sldId="2147483702"/>
            <pc:sldLayoutMk cId="151419871" sldId="2147483706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3:15.176" v="157" actId="26606"/>
        <pc:sldMasterMkLst>
          <pc:docMk/>
          <pc:sldMasterMk cId="644911290" sldId="2147483707"/>
        </pc:sldMasterMkLst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1091229459" sldId="2147483708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300502557" sldId="2147483709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1554101729" sldId="2147483710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3185377696" sldId="2147483711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213957094" sldId="2147483712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2200048240" sldId="2147483713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3628503044" sldId="2147483714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3625074349" sldId="2147483715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2831458865" sldId="2147483716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961245986" sldId="2147483717"/>
          </pc:sldLayoutMkLst>
        </pc:sldLayoutChg>
        <pc:sldLayoutChg chg="add del">
          <pc:chgData name="khanh" userId="8945a1db668def11" providerId="LiveId" clId="{918E9E3B-6582-4DC7-9068-BED1168C415F}" dt="2022-09-04T13:03:15.176" v="157" actId="26606"/>
          <pc:sldLayoutMkLst>
            <pc:docMk/>
            <pc:sldMasterMk cId="644911290" sldId="2147483707"/>
            <pc:sldLayoutMk cId="2368726963" sldId="2147483718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3:45.956" v="1" actId="26606"/>
        <pc:sldMasterMkLst>
          <pc:docMk/>
          <pc:sldMasterMk cId="2000101487" sldId="2147483715"/>
        </pc:sldMasterMkLst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1556812606" sldId="2147483704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3361327230" sldId="2147483705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1251757648" sldId="2147483706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20171288" sldId="2147483707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3197685976" sldId="2147483708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4083114020" sldId="2147483709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2638260237" sldId="2147483710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855996040" sldId="2147483711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1150447941" sldId="2147483712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379764540" sldId="2147483713"/>
          </pc:sldLayoutMkLst>
        </pc:sldLayoutChg>
        <pc:sldLayoutChg chg="add del">
          <pc:chgData name="khanh" userId="8945a1db668def11" providerId="LiveId" clId="{918E9E3B-6582-4DC7-9068-BED1168C415F}" dt="2022-09-04T12:53:45.956" v="1" actId="26606"/>
          <pc:sldLayoutMkLst>
            <pc:docMk/>
            <pc:sldMasterMk cId="2000101487" sldId="2147483715"/>
            <pc:sldLayoutMk cId="1531315812" sldId="2147483714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7:34.773" v="92" actId="26606"/>
        <pc:sldMasterMkLst>
          <pc:docMk/>
          <pc:sldMasterMk cId="2701515370" sldId="2147483715"/>
        </pc:sldMasterMkLst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2308574068" sldId="2147483704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303069313" sldId="2147483705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1991717130" sldId="2147483706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1508877464" sldId="2147483707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2498432049" sldId="2147483708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1836938099" sldId="2147483709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4012146311" sldId="2147483710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4068733202" sldId="2147483711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2667244120" sldId="2147483712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932775529" sldId="2147483713"/>
          </pc:sldLayoutMkLst>
        </pc:sldLayoutChg>
        <pc:sldLayoutChg chg="add del">
          <pc:chgData name="khanh" userId="8945a1db668def11" providerId="LiveId" clId="{918E9E3B-6582-4DC7-9068-BED1168C415F}" dt="2022-09-04T12:57:34.773" v="92" actId="26606"/>
          <pc:sldLayoutMkLst>
            <pc:docMk/>
            <pc:sldMasterMk cId="2701515370" sldId="2147483715"/>
            <pc:sldLayoutMk cId="645177939" sldId="2147483714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8:00.887" v="94" actId="26606"/>
        <pc:sldMasterMkLst>
          <pc:docMk/>
          <pc:sldMasterMk cId="3411860571" sldId="2147483732"/>
        </pc:sldMasterMkLst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4240825968" sldId="2147483721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4070945324" sldId="2147483722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3196316615" sldId="2147483723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2480249952" sldId="2147483724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3164529040" sldId="2147483725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3010934137" sldId="2147483726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2606434303" sldId="2147483727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3066721164" sldId="2147483728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1391009645" sldId="2147483729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3523160539" sldId="2147483730"/>
          </pc:sldLayoutMkLst>
        </pc:sldLayoutChg>
        <pc:sldLayoutChg chg="add del">
          <pc:chgData name="khanh" userId="8945a1db668def11" providerId="LiveId" clId="{918E9E3B-6582-4DC7-9068-BED1168C415F}" dt="2022-09-04T12:58:00.887" v="94" actId="26606"/>
          <pc:sldLayoutMkLst>
            <pc:docMk/>
            <pc:sldMasterMk cId="3411860571" sldId="2147483732"/>
            <pc:sldLayoutMk cId="2423811658" sldId="2147483731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0:07.767" v="100" actId="26606"/>
        <pc:sldMasterMkLst>
          <pc:docMk/>
          <pc:sldMasterMk cId="1841560040" sldId="2147483741"/>
        </pc:sldMasterMkLst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2831735496" sldId="2147483730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699238696" sldId="2147483731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3494668892" sldId="2147483732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720775803" sldId="2147483733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1071474607" sldId="2147483734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109325055" sldId="2147483735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1976505598" sldId="2147483736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2235148236" sldId="2147483737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900679859" sldId="2147483738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2286139051" sldId="2147483739"/>
          </pc:sldLayoutMkLst>
        </pc:sldLayoutChg>
        <pc:sldLayoutChg chg="add del">
          <pc:chgData name="khanh" userId="8945a1db668def11" providerId="LiveId" clId="{918E9E3B-6582-4DC7-9068-BED1168C415F}" dt="2022-09-04T13:00:07.767" v="100" actId="26606"/>
          <pc:sldLayoutMkLst>
            <pc:docMk/>
            <pc:sldMasterMk cId="1841560040" sldId="2147483741"/>
            <pc:sldLayoutMk cId="114426366" sldId="2147483740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8:28.741" v="98" actId="26606"/>
        <pc:sldMasterMkLst>
          <pc:docMk/>
          <pc:sldMasterMk cId="1533392400" sldId="2147483754"/>
        </pc:sldMasterMkLst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1620049485" sldId="2147483743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2609077696" sldId="2147483744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3062764500" sldId="2147483745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1887198590" sldId="2147483746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2124109741" sldId="2147483747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3517595658" sldId="2147483748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993738588" sldId="2147483749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570211012" sldId="2147483750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912376295" sldId="2147483751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2360896822" sldId="2147483752"/>
          </pc:sldLayoutMkLst>
        </pc:sldLayoutChg>
        <pc:sldLayoutChg chg="add del">
          <pc:chgData name="khanh" userId="8945a1db668def11" providerId="LiveId" clId="{918E9E3B-6582-4DC7-9068-BED1168C415F}" dt="2022-09-04T12:58:28.741" v="98" actId="26606"/>
          <pc:sldLayoutMkLst>
            <pc:docMk/>
            <pc:sldMasterMk cId="1533392400" sldId="2147483754"/>
            <pc:sldLayoutMk cId="765060641" sldId="2147483753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1:04.183" v="107" actId="26606"/>
        <pc:sldMasterMkLst>
          <pc:docMk/>
          <pc:sldMasterMk cId="4009086716" sldId="2147483767"/>
        </pc:sldMasterMkLst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1613129911" sldId="2147483756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842039404" sldId="2147483757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793805456" sldId="2147483758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979414599" sldId="2147483759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6615898" sldId="2147483760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536451475" sldId="2147483761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2747496342" sldId="2147483762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3404721246" sldId="2147483763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1992765118" sldId="2147483764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3252180279" sldId="2147483765"/>
          </pc:sldLayoutMkLst>
        </pc:sldLayoutChg>
        <pc:sldLayoutChg chg="add del">
          <pc:chgData name="khanh" userId="8945a1db668def11" providerId="LiveId" clId="{918E9E3B-6582-4DC7-9068-BED1168C415F}" dt="2022-09-04T13:01:04.183" v="107" actId="26606"/>
          <pc:sldLayoutMkLst>
            <pc:docMk/>
            <pc:sldMasterMk cId="4009086716" sldId="2147483767"/>
            <pc:sldLayoutMk cId="2251453981" sldId="2147483766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0:30.104" v="105" actId="26606"/>
        <pc:sldMasterMkLst>
          <pc:docMk/>
          <pc:sldMasterMk cId="3395900917" sldId="2147483768"/>
        </pc:sldMasterMkLst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3832281947" sldId="2147483756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2419390776" sldId="2147483757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2664357809" sldId="2147483758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1476938640" sldId="2147483759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2708228657" sldId="2147483760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1492103348" sldId="2147483761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1872163364" sldId="2147483762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2848766047" sldId="2147483763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2518004027" sldId="2147483764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1306201592" sldId="2147483765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3217786148" sldId="2147483766"/>
          </pc:sldLayoutMkLst>
        </pc:sldLayoutChg>
        <pc:sldLayoutChg chg="add del">
          <pc:chgData name="khanh" userId="8945a1db668def11" providerId="LiveId" clId="{918E9E3B-6582-4DC7-9068-BED1168C415F}" dt="2022-09-04T13:00:30.104" v="105" actId="26606"/>
          <pc:sldLayoutMkLst>
            <pc:docMk/>
            <pc:sldMasterMk cId="3395900917" sldId="2147483768"/>
            <pc:sldLayoutMk cId="2941225390" sldId="2147483767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2:58:27.523" v="96" actId="26606"/>
        <pc:sldMasterMkLst>
          <pc:docMk/>
          <pc:sldMasterMk cId="2734271941" sldId="2147483780"/>
        </pc:sldMasterMkLst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529019143" sldId="2147483769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3389336620" sldId="2147483770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1034696459" sldId="2147483771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1158300357" sldId="2147483772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2981760688" sldId="2147483773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389242097" sldId="2147483774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1655391175" sldId="2147483775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3590408180" sldId="2147483776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2333082191" sldId="2147483777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586979281" sldId="2147483778"/>
          </pc:sldLayoutMkLst>
        </pc:sldLayoutChg>
        <pc:sldLayoutChg chg="add del">
          <pc:chgData name="khanh" userId="8945a1db668def11" providerId="LiveId" clId="{918E9E3B-6582-4DC7-9068-BED1168C415F}" dt="2022-09-04T12:58:27.523" v="96" actId="26606"/>
          <pc:sldLayoutMkLst>
            <pc:docMk/>
            <pc:sldMasterMk cId="2734271941" sldId="2147483780"/>
            <pc:sldLayoutMk cId="4250219873" sldId="2147483779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3:15.129" v="156" actId="26606"/>
        <pc:sldMasterMkLst>
          <pc:docMk/>
          <pc:sldMasterMk cId="1280303530" sldId="2147483784"/>
        </pc:sldMasterMkLst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1210130879" sldId="2147483773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3237932094" sldId="2147483774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2904499001" sldId="2147483775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3150092598" sldId="2147483776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113487050" sldId="2147483777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4253833760" sldId="2147483778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3729676593" sldId="2147483779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2011634859" sldId="2147483780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1301257577" sldId="2147483781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321221391" sldId="2147483782"/>
          </pc:sldLayoutMkLst>
        </pc:sldLayoutChg>
        <pc:sldLayoutChg chg="add del">
          <pc:chgData name="khanh" userId="8945a1db668def11" providerId="LiveId" clId="{918E9E3B-6582-4DC7-9068-BED1168C415F}" dt="2022-09-04T13:03:15.129" v="156" actId="26606"/>
          <pc:sldLayoutMkLst>
            <pc:docMk/>
            <pc:sldMasterMk cId="1280303530" sldId="2147483784"/>
            <pc:sldLayoutMk cId="3390239462" sldId="2147483783"/>
          </pc:sldLayoutMkLst>
        </pc:sldLayoutChg>
      </pc:sldMasterChg>
      <pc:sldMasterChg chg="add del addSldLayout delSldLayout">
        <pc:chgData name="khanh" userId="8945a1db668def11" providerId="LiveId" clId="{918E9E3B-6582-4DC7-9068-BED1168C415F}" dt="2022-09-04T13:02:24.975" v="154" actId="26606"/>
        <pc:sldMasterMkLst>
          <pc:docMk/>
          <pc:sldMasterMk cId="2751283306" sldId="2147483786"/>
        </pc:sldMasterMkLst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846054067" sldId="2147483774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2058776380" sldId="2147483775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491377198" sldId="2147483776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1220609727" sldId="2147483777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1781941048" sldId="2147483778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1689453322" sldId="2147483779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2743189434" sldId="2147483780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2304567506" sldId="2147483781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3758922930" sldId="2147483782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1120545348" sldId="2147483783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44685478" sldId="2147483784"/>
          </pc:sldLayoutMkLst>
        </pc:sldLayoutChg>
        <pc:sldLayoutChg chg="add del">
          <pc:chgData name="khanh" userId="8945a1db668def11" providerId="LiveId" clId="{918E9E3B-6582-4DC7-9068-BED1168C415F}" dt="2022-09-04T13:02:24.975" v="154" actId="26606"/>
          <pc:sldLayoutMkLst>
            <pc:docMk/>
            <pc:sldMasterMk cId="2751283306" sldId="2147483786"/>
            <pc:sldLayoutMk cId="3286329075" sldId="2147483785"/>
          </pc:sldLayoutMkLst>
        </pc:sldLayoutChg>
      </pc:sldMasterChg>
      <pc:sldMasterChg chg="add addSldLayout">
        <pc:chgData name="khanh" userId="8945a1db668def11" providerId="LiveId" clId="{918E9E3B-6582-4DC7-9068-BED1168C415F}" dt="2022-09-04T13:03:15.176" v="157" actId="26606"/>
        <pc:sldMasterMkLst>
          <pc:docMk/>
          <pc:sldMasterMk cId="2280335136" sldId="2147483810"/>
        </pc:sldMasterMkLst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2690303204" sldId="2147483799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2795279158" sldId="2147483800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3273994730" sldId="2147483801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572965105" sldId="2147483802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139516818" sldId="2147483803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2907345658" sldId="2147483804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2310755349" sldId="2147483805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3146858630" sldId="2147483806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495100979" sldId="2147483807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1623397110" sldId="2147483808"/>
          </pc:sldLayoutMkLst>
        </pc:sldLayoutChg>
        <pc:sldLayoutChg chg="add">
          <pc:chgData name="khanh" userId="8945a1db668def11" providerId="LiveId" clId="{918E9E3B-6582-4DC7-9068-BED1168C415F}" dt="2022-09-04T13:03:15.176" v="157" actId="26606"/>
          <pc:sldLayoutMkLst>
            <pc:docMk/>
            <pc:sldMasterMk cId="2280335136" sldId="2147483810"/>
            <pc:sldLayoutMk cId="3206894945" sldId="2147483809"/>
          </pc:sldLayoutMkLst>
        </pc:sldLayoutChg>
      </pc:sldMasterChg>
    </pc:docChg>
  </pc:docChgLst>
  <pc:docChgLst>
    <pc:chgData name="khanh" userId="8945a1db668def11" providerId="LiveId" clId="{A904A9D6-90D0-48E7-8DD6-71D5F8C8727B}"/>
    <pc:docChg chg="undo custSel addSld delSld modSld">
      <pc:chgData name="khanh" userId="8945a1db668def11" providerId="LiveId" clId="{A904A9D6-90D0-48E7-8DD6-71D5F8C8727B}" dt="2022-09-11T14:51:55.056" v="5372" actId="14100"/>
      <pc:docMkLst>
        <pc:docMk/>
      </pc:docMkLst>
      <pc:sldChg chg="delSp modSp mod">
        <pc:chgData name="khanh" userId="8945a1db668def11" providerId="LiveId" clId="{A904A9D6-90D0-48E7-8DD6-71D5F8C8727B}" dt="2022-09-07T14:06:41.150" v="62" actId="20577"/>
        <pc:sldMkLst>
          <pc:docMk/>
          <pc:sldMk cId="1049164301" sldId="256"/>
        </pc:sldMkLst>
        <pc:spChg chg="del">
          <ac:chgData name="khanh" userId="8945a1db668def11" providerId="LiveId" clId="{A904A9D6-90D0-48E7-8DD6-71D5F8C8727B}" dt="2022-09-07T14:06:02.463" v="0" actId="478"/>
          <ac:spMkLst>
            <pc:docMk/>
            <pc:sldMk cId="1049164301" sldId="256"/>
            <ac:spMk id="5" creationId="{8BCD4686-AE0D-1F68-816E-52DBE06F4411}"/>
          </ac:spMkLst>
        </pc:spChg>
        <pc:spChg chg="mod">
          <ac:chgData name="khanh" userId="8945a1db668def11" providerId="LiveId" clId="{A904A9D6-90D0-48E7-8DD6-71D5F8C8727B}" dt="2022-09-07T14:06:41.150" v="62" actId="20577"/>
          <ac:spMkLst>
            <pc:docMk/>
            <pc:sldMk cId="1049164301" sldId="256"/>
            <ac:spMk id="6" creationId="{84506C69-DC11-AD68-F926-0F5DECBBF0A3}"/>
          </ac:spMkLst>
        </pc:spChg>
      </pc:sldChg>
      <pc:sldChg chg="addSp delSp modSp mod delAnim modAnim">
        <pc:chgData name="khanh" userId="8945a1db668def11" providerId="LiveId" clId="{A904A9D6-90D0-48E7-8DD6-71D5F8C8727B}" dt="2022-09-07T14:37:19.503" v="669" actId="207"/>
        <pc:sldMkLst>
          <pc:docMk/>
          <pc:sldMk cId="1912482728" sldId="257"/>
        </pc:sldMkLst>
        <pc:spChg chg="del">
          <ac:chgData name="khanh" userId="8945a1db668def11" providerId="LiveId" clId="{A904A9D6-90D0-48E7-8DD6-71D5F8C8727B}" dt="2022-09-07T14:25:45.669" v="250" actId="478"/>
          <ac:spMkLst>
            <pc:docMk/>
            <pc:sldMk cId="1912482728" sldId="257"/>
            <ac:spMk id="2" creationId="{7CB8C610-321E-3AEE-29BF-04296321B522}"/>
          </ac:spMkLst>
        </pc:spChg>
        <pc:spChg chg="del">
          <ac:chgData name="khanh" userId="8945a1db668def11" providerId="LiveId" clId="{A904A9D6-90D0-48E7-8DD6-71D5F8C8727B}" dt="2022-09-07T14:25:45.669" v="250" actId="478"/>
          <ac:spMkLst>
            <pc:docMk/>
            <pc:sldMk cId="1912482728" sldId="257"/>
            <ac:spMk id="3" creationId="{247A8425-7376-E347-8247-FF4CCE321E52}"/>
          </ac:spMkLst>
        </pc:spChg>
        <pc:spChg chg="mod">
          <ac:chgData name="khanh" userId="8945a1db668def11" providerId="LiveId" clId="{A904A9D6-90D0-48E7-8DD6-71D5F8C8727B}" dt="2022-09-07T14:25:39.548" v="249" actId="1076"/>
          <ac:spMkLst>
            <pc:docMk/>
            <pc:sldMk cId="1912482728" sldId="257"/>
            <ac:spMk id="4" creationId="{36AAE069-4D98-6FE8-EEAF-88488E337743}"/>
          </ac:spMkLst>
        </pc:spChg>
        <pc:spChg chg="mod">
          <ac:chgData name="khanh" userId="8945a1db668def11" providerId="LiveId" clId="{A904A9D6-90D0-48E7-8DD6-71D5F8C8727B}" dt="2022-09-07T14:34:35.425" v="623" actId="14100"/>
          <ac:spMkLst>
            <pc:docMk/>
            <pc:sldMk cId="1912482728" sldId="257"/>
            <ac:spMk id="5" creationId="{DFF59926-E64F-7458-45A7-6836B2103B8C}"/>
          </ac:spMkLst>
        </pc:spChg>
        <pc:spChg chg="del">
          <ac:chgData name="khanh" userId="8945a1db668def11" providerId="LiveId" clId="{A904A9D6-90D0-48E7-8DD6-71D5F8C8727B}" dt="2022-09-07T14:25:45.669" v="250" actId="478"/>
          <ac:spMkLst>
            <pc:docMk/>
            <pc:sldMk cId="1912482728" sldId="257"/>
            <ac:spMk id="7" creationId="{F94AD31B-2420-7163-24C7-F80AD456E316}"/>
          </ac:spMkLst>
        </pc:spChg>
        <pc:spChg chg="add mod">
          <ac:chgData name="khanh" userId="8945a1db668def11" providerId="LiveId" clId="{A904A9D6-90D0-48E7-8DD6-71D5F8C8727B}" dt="2022-09-07T14:34:33.046" v="622" actId="14100"/>
          <ac:spMkLst>
            <pc:docMk/>
            <pc:sldMk cId="1912482728" sldId="257"/>
            <ac:spMk id="9" creationId="{4EB8CFAB-E3A1-1847-EE06-961B968BA5E7}"/>
          </ac:spMkLst>
        </pc:spChg>
        <pc:spChg chg="add mod">
          <ac:chgData name="khanh" userId="8945a1db668def11" providerId="LiveId" clId="{A904A9D6-90D0-48E7-8DD6-71D5F8C8727B}" dt="2022-09-07T14:32:54.444" v="501" actId="207"/>
          <ac:spMkLst>
            <pc:docMk/>
            <pc:sldMk cId="1912482728" sldId="257"/>
            <ac:spMk id="10" creationId="{70E5601D-94B2-08DD-D6D3-D42DC515127C}"/>
          </ac:spMkLst>
        </pc:spChg>
        <pc:spChg chg="add mod">
          <ac:chgData name="khanh" userId="8945a1db668def11" providerId="LiveId" clId="{A904A9D6-90D0-48E7-8DD6-71D5F8C8727B}" dt="2022-09-07T14:34:30.636" v="621" actId="14100"/>
          <ac:spMkLst>
            <pc:docMk/>
            <pc:sldMk cId="1912482728" sldId="257"/>
            <ac:spMk id="11" creationId="{E35B0AE4-1D0D-28EA-D265-94091E395FCC}"/>
          </ac:spMkLst>
        </pc:spChg>
        <pc:spChg chg="add mod">
          <ac:chgData name="khanh" userId="8945a1db668def11" providerId="LiveId" clId="{A904A9D6-90D0-48E7-8DD6-71D5F8C8727B}" dt="2022-09-07T14:37:19.503" v="669" actId="207"/>
          <ac:spMkLst>
            <pc:docMk/>
            <pc:sldMk cId="1912482728" sldId="257"/>
            <ac:spMk id="12" creationId="{429E301C-7E64-A3B7-5B4E-1A560B2C04C2}"/>
          </ac:spMkLst>
        </pc:spChg>
        <pc:graphicFrameChg chg="del">
          <ac:chgData name="khanh" userId="8945a1db668def11" providerId="LiveId" clId="{A904A9D6-90D0-48E7-8DD6-71D5F8C8727B}" dt="2022-09-07T14:25:45.669" v="250" actId="478"/>
          <ac:graphicFrameMkLst>
            <pc:docMk/>
            <pc:sldMk cId="1912482728" sldId="257"/>
            <ac:graphicFrameMk id="8" creationId="{DDA08F54-9556-6766-DC64-D73A76C1E417}"/>
          </ac:graphicFrameMkLst>
        </pc:graphicFrameChg>
        <pc:picChg chg="del">
          <ac:chgData name="khanh" userId="8945a1db668def11" providerId="LiveId" clId="{A904A9D6-90D0-48E7-8DD6-71D5F8C8727B}" dt="2022-09-07T14:25:52.124" v="251" actId="478"/>
          <ac:picMkLst>
            <pc:docMk/>
            <pc:sldMk cId="1912482728" sldId="257"/>
            <ac:picMk id="6" creationId="{0D923092-17D4-76C0-EE95-77275503EF91}"/>
          </ac:picMkLst>
        </pc:picChg>
      </pc:sldChg>
      <pc:sldChg chg="addSp delSp modSp mod">
        <pc:chgData name="khanh" userId="8945a1db668def11" providerId="LiveId" clId="{A904A9D6-90D0-48E7-8DD6-71D5F8C8727B}" dt="2022-09-07T14:24:24.938" v="194" actId="1076"/>
        <pc:sldMkLst>
          <pc:docMk/>
          <pc:sldMk cId="296023184" sldId="264"/>
        </pc:sldMkLst>
        <pc:spChg chg="mod">
          <ac:chgData name="khanh" userId="8945a1db668def11" providerId="LiveId" clId="{A904A9D6-90D0-48E7-8DD6-71D5F8C8727B}" dt="2022-09-07T14:07:27.478" v="173" actId="1076"/>
          <ac:spMkLst>
            <pc:docMk/>
            <pc:sldMk cId="296023184" sldId="264"/>
            <ac:spMk id="3" creationId="{CA2E93E7-2B1C-983A-7BEF-9554E954582E}"/>
          </ac:spMkLst>
        </pc:spChg>
        <pc:spChg chg="mod">
          <ac:chgData name="khanh" userId="8945a1db668def11" providerId="LiveId" clId="{A904A9D6-90D0-48E7-8DD6-71D5F8C8727B}" dt="2022-09-07T14:07:21.026" v="171" actId="1076"/>
          <ac:spMkLst>
            <pc:docMk/>
            <pc:sldMk cId="296023184" sldId="264"/>
            <ac:spMk id="8" creationId="{A6E1F250-3CA9-6A3E-7867-94FC1D0F4CD2}"/>
          </ac:spMkLst>
        </pc:spChg>
        <pc:graphicFrameChg chg="mod">
          <ac:chgData name="khanh" userId="8945a1db668def11" providerId="LiveId" clId="{A904A9D6-90D0-48E7-8DD6-71D5F8C8727B}" dt="2022-09-07T14:07:18.571" v="170" actId="1076"/>
          <ac:graphicFrameMkLst>
            <pc:docMk/>
            <pc:sldMk cId="296023184" sldId="264"/>
            <ac:graphicFrameMk id="7" creationId="{A3D750EB-A9D9-02CB-9714-B86E06194393}"/>
          </ac:graphicFrameMkLst>
        </pc:graphicFrameChg>
        <pc:graphicFrameChg chg="add del mod">
          <ac:chgData name="khanh" userId="8945a1db668def11" providerId="LiveId" clId="{A904A9D6-90D0-48E7-8DD6-71D5F8C8727B}" dt="2022-09-07T14:23:42.372" v="188" actId="478"/>
          <ac:graphicFrameMkLst>
            <pc:docMk/>
            <pc:sldMk cId="296023184" sldId="264"/>
            <ac:graphicFrameMk id="9" creationId="{F3733A6D-EC5E-0769-EF02-C0F0A588A627}"/>
          </ac:graphicFrameMkLst>
        </pc:graphicFrameChg>
        <pc:picChg chg="add del mod">
          <ac:chgData name="khanh" userId="8945a1db668def11" providerId="LiveId" clId="{A904A9D6-90D0-48E7-8DD6-71D5F8C8727B}" dt="2022-09-07T14:08:34.987" v="177" actId="21"/>
          <ac:picMkLst>
            <pc:docMk/>
            <pc:sldMk cId="296023184" sldId="264"/>
            <ac:picMk id="4" creationId="{6A3403CB-B54C-BCFF-E6AB-115484C2E903}"/>
          </ac:picMkLst>
        </pc:picChg>
        <pc:picChg chg="add mod">
          <ac:chgData name="khanh" userId="8945a1db668def11" providerId="LiveId" clId="{A904A9D6-90D0-48E7-8DD6-71D5F8C8727B}" dt="2022-09-07T14:20:55.200" v="184" actId="1076"/>
          <ac:picMkLst>
            <pc:docMk/>
            <pc:sldMk cId="296023184" sldId="264"/>
            <ac:picMk id="6" creationId="{A1AB6D6B-8F88-4E8D-9E1C-EB2857670933}"/>
          </ac:picMkLst>
        </pc:picChg>
        <pc:picChg chg="add mod">
          <ac:chgData name="khanh" userId="8945a1db668def11" providerId="LiveId" clId="{A904A9D6-90D0-48E7-8DD6-71D5F8C8727B}" dt="2022-09-07T14:24:24.938" v="194" actId="1076"/>
          <ac:picMkLst>
            <pc:docMk/>
            <pc:sldMk cId="296023184" sldId="264"/>
            <ac:picMk id="11" creationId="{848EA579-97C4-C005-F3C7-8530DDABE1E2}"/>
          </ac:picMkLst>
        </pc:picChg>
      </pc:sldChg>
      <pc:sldChg chg="addSp delSp modSp mod addAnim delAnim modAnim">
        <pc:chgData name="khanh" userId="8945a1db668def11" providerId="LiveId" clId="{A904A9D6-90D0-48E7-8DD6-71D5F8C8727B}" dt="2022-09-07T15:19:35.439" v="2451" actId="255"/>
        <pc:sldMkLst>
          <pc:docMk/>
          <pc:sldMk cId="2104103379" sldId="265"/>
        </pc:sldMkLst>
        <pc:spChg chg="add del mod">
          <ac:chgData name="khanh" userId="8945a1db668def11" providerId="LiveId" clId="{A904A9D6-90D0-48E7-8DD6-71D5F8C8727B}" dt="2022-09-07T15:12:17.835" v="2211" actId="478"/>
          <ac:spMkLst>
            <pc:docMk/>
            <pc:sldMk cId="2104103379" sldId="265"/>
            <ac:spMk id="4" creationId="{36AAE069-4D98-6FE8-EEAF-88488E337743}"/>
          </ac:spMkLst>
        </pc:spChg>
        <pc:spChg chg="mod">
          <ac:chgData name="khanh" userId="8945a1db668def11" providerId="LiveId" clId="{A904A9D6-90D0-48E7-8DD6-71D5F8C8727B}" dt="2022-09-07T15:19:30.509" v="2450" actId="255"/>
          <ac:spMkLst>
            <pc:docMk/>
            <pc:sldMk cId="2104103379" sldId="265"/>
            <ac:spMk id="6" creationId="{4AB27707-93E0-9BF1-8DC2-EB045CD3C6DA}"/>
          </ac:spMkLst>
        </pc:spChg>
        <pc:spChg chg="mod">
          <ac:chgData name="khanh" userId="8945a1db668def11" providerId="LiveId" clId="{A904A9D6-90D0-48E7-8DD6-71D5F8C8727B}" dt="2022-09-07T15:02:15.243" v="1446"/>
          <ac:spMkLst>
            <pc:docMk/>
            <pc:sldMk cId="2104103379" sldId="265"/>
            <ac:spMk id="13" creationId="{134C69CE-0532-FF14-0D0C-F637A53283F0}"/>
          </ac:spMkLst>
        </pc:spChg>
        <pc:spChg chg="mod">
          <ac:chgData name="khanh" userId="8945a1db668def11" providerId="LiveId" clId="{A904A9D6-90D0-48E7-8DD6-71D5F8C8727B}" dt="2022-09-07T15:02:15.243" v="1446"/>
          <ac:spMkLst>
            <pc:docMk/>
            <pc:sldMk cId="2104103379" sldId="265"/>
            <ac:spMk id="14" creationId="{92D6DE17-490A-4672-A8EA-1B6D710FCB25}"/>
          </ac:spMkLst>
        </pc:spChg>
        <pc:spChg chg="mod">
          <ac:chgData name="khanh" userId="8945a1db668def11" providerId="LiveId" clId="{A904A9D6-90D0-48E7-8DD6-71D5F8C8727B}" dt="2022-09-07T15:02:15.243" v="1446"/>
          <ac:spMkLst>
            <pc:docMk/>
            <pc:sldMk cId="2104103379" sldId="265"/>
            <ac:spMk id="15" creationId="{F159F31C-9DE7-72E9-0197-9E6410AD7830}"/>
          </ac:spMkLst>
        </pc:spChg>
        <pc:spChg chg="mod">
          <ac:chgData name="khanh" userId="8945a1db668def11" providerId="LiveId" clId="{A904A9D6-90D0-48E7-8DD6-71D5F8C8727B}" dt="2022-09-07T15:02:15.243" v="1446"/>
          <ac:spMkLst>
            <pc:docMk/>
            <pc:sldMk cId="2104103379" sldId="265"/>
            <ac:spMk id="16" creationId="{AEC81874-C226-E984-70BC-06457C60CE13}"/>
          </ac:spMkLst>
        </pc:spChg>
        <pc:spChg chg="mod">
          <ac:chgData name="khanh" userId="8945a1db668def11" providerId="LiveId" clId="{A904A9D6-90D0-48E7-8DD6-71D5F8C8727B}" dt="2022-09-07T15:02:15.243" v="1446"/>
          <ac:spMkLst>
            <pc:docMk/>
            <pc:sldMk cId="2104103379" sldId="265"/>
            <ac:spMk id="17" creationId="{D9011826-1135-A120-9180-9A20DF50606B}"/>
          </ac:spMkLst>
        </pc:spChg>
        <pc:spChg chg="mod">
          <ac:chgData name="khanh" userId="8945a1db668def11" providerId="LiveId" clId="{A904A9D6-90D0-48E7-8DD6-71D5F8C8727B}" dt="2022-09-07T15:02:15.243" v="1446"/>
          <ac:spMkLst>
            <pc:docMk/>
            <pc:sldMk cId="2104103379" sldId="265"/>
            <ac:spMk id="18" creationId="{45A41EF4-1791-8185-1042-8FA2A7D8AF62}"/>
          </ac:spMkLst>
        </pc:spChg>
        <pc:spChg chg="mod">
          <ac:chgData name="khanh" userId="8945a1db668def11" providerId="LiveId" clId="{A904A9D6-90D0-48E7-8DD6-71D5F8C8727B}" dt="2022-09-07T15:02:15.243" v="1446"/>
          <ac:spMkLst>
            <pc:docMk/>
            <pc:sldMk cId="2104103379" sldId="265"/>
            <ac:spMk id="19" creationId="{0755B1CB-4F55-9389-4A72-99F224A5E1DE}"/>
          </ac:spMkLst>
        </pc:spChg>
        <pc:spChg chg="mod">
          <ac:chgData name="khanh" userId="8945a1db668def11" providerId="LiveId" clId="{A904A9D6-90D0-48E7-8DD6-71D5F8C8727B}" dt="2022-09-07T15:02:28.603" v="1448"/>
          <ac:spMkLst>
            <pc:docMk/>
            <pc:sldMk cId="2104103379" sldId="265"/>
            <ac:spMk id="47" creationId="{ECE81001-26B2-999C-7BCB-ABF566CDDC67}"/>
          </ac:spMkLst>
        </pc:spChg>
        <pc:spChg chg="mod">
          <ac:chgData name="khanh" userId="8945a1db668def11" providerId="LiveId" clId="{A904A9D6-90D0-48E7-8DD6-71D5F8C8727B}" dt="2022-09-07T15:02:28.603" v="1448"/>
          <ac:spMkLst>
            <pc:docMk/>
            <pc:sldMk cId="2104103379" sldId="265"/>
            <ac:spMk id="48" creationId="{C2E2D82F-480E-1236-DD39-F7FDB4513E9E}"/>
          </ac:spMkLst>
        </pc:spChg>
        <pc:spChg chg="mod">
          <ac:chgData name="khanh" userId="8945a1db668def11" providerId="LiveId" clId="{A904A9D6-90D0-48E7-8DD6-71D5F8C8727B}" dt="2022-09-07T15:02:28.603" v="1448"/>
          <ac:spMkLst>
            <pc:docMk/>
            <pc:sldMk cId="2104103379" sldId="265"/>
            <ac:spMk id="49" creationId="{6FB4AC0F-FE11-9F48-CF54-0670C3905C85}"/>
          </ac:spMkLst>
        </pc:spChg>
        <pc:spChg chg="mod">
          <ac:chgData name="khanh" userId="8945a1db668def11" providerId="LiveId" clId="{A904A9D6-90D0-48E7-8DD6-71D5F8C8727B}" dt="2022-09-07T15:02:28.603" v="1448"/>
          <ac:spMkLst>
            <pc:docMk/>
            <pc:sldMk cId="2104103379" sldId="265"/>
            <ac:spMk id="50" creationId="{4D485E9A-FA6E-8CAF-4352-5BE3FA6DDD97}"/>
          </ac:spMkLst>
        </pc:spChg>
        <pc:spChg chg="mod">
          <ac:chgData name="khanh" userId="8945a1db668def11" providerId="LiveId" clId="{A904A9D6-90D0-48E7-8DD6-71D5F8C8727B}" dt="2022-09-07T15:02:28.603" v="1448"/>
          <ac:spMkLst>
            <pc:docMk/>
            <pc:sldMk cId="2104103379" sldId="265"/>
            <ac:spMk id="51" creationId="{3A633CBA-B1C5-5553-E3F0-F36392D8AD14}"/>
          </ac:spMkLst>
        </pc:spChg>
        <pc:spChg chg="mod">
          <ac:chgData name="khanh" userId="8945a1db668def11" providerId="LiveId" clId="{A904A9D6-90D0-48E7-8DD6-71D5F8C8727B}" dt="2022-09-07T15:02:28.603" v="1448"/>
          <ac:spMkLst>
            <pc:docMk/>
            <pc:sldMk cId="2104103379" sldId="265"/>
            <ac:spMk id="52" creationId="{A4A1C5B7-1025-A2D3-17A2-1F17BBCAEF7A}"/>
          </ac:spMkLst>
        </pc:spChg>
        <pc:spChg chg="mod">
          <ac:chgData name="khanh" userId="8945a1db668def11" providerId="LiveId" clId="{A904A9D6-90D0-48E7-8DD6-71D5F8C8727B}" dt="2022-09-07T15:02:28.603" v="1448"/>
          <ac:spMkLst>
            <pc:docMk/>
            <pc:sldMk cId="2104103379" sldId="265"/>
            <ac:spMk id="53" creationId="{CED02756-C164-9DCF-D9CD-F9A42D7323B4}"/>
          </ac:spMkLst>
        </pc:spChg>
        <pc:spChg chg="add mod">
          <ac:chgData name="khanh" userId="8945a1db668def11" providerId="LiveId" clId="{A904A9D6-90D0-48E7-8DD6-71D5F8C8727B}" dt="2022-09-07T15:19:35.439" v="2451" actId="255"/>
          <ac:spMkLst>
            <pc:docMk/>
            <pc:sldMk cId="2104103379" sldId="265"/>
            <ac:spMk id="72" creationId="{F8A90EF6-6160-33A0-6F3B-CD853C060023}"/>
          </ac:spMkLst>
        </pc:spChg>
        <pc:grpChg chg="add del mod">
          <ac:chgData name="khanh" userId="8945a1db668def11" providerId="LiveId" clId="{A904A9D6-90D0-48E7-8DD6-71D5F8C8727B}" dt="2022-09-07T15:02:19.229" v="1447"/>
          <ac:grpSpMkLst>
            <pc:docMk/>
            <pc:sldMk cId="2104103379" sldId="265"/>
            <ac:grpSpMk id="3" creationId="{0CC05E72-34A7-3268-63C7-CB6C9160AFC1}"/>
          </ac:grpSpMkLst>
        </pc:grpChg>
        <pc:grpChg chg="mod">
          <ac:chgData name="khanh" userId="8945a1db668def11" providerId="LiveId" clId="{A904A9D6-90D0-48E7-8DD6-71D5F8C8727B}" dt="2022-09-07T15:02:15.243" v="1446"/>
          <ac:grpSpMkLst>
            <pc:docMk/>
            <pc:sldMk cId="2104103379" sldId="265"/>
            <ac:grpSpMk id="5" creationId="{E288243A-2765-F472-46C5-2F9594A51AF2}"/>
          </ac:grpSpMkLst>
        </pc:grpChg>
        <pc:grpChg chg="mod">
          <ac:chgData name="khanh" userId="8945a1db668def11" providerId="LiveId" clId="{A904A9D6-90D0-48E7-8DD6-71D5F8C8727B}" dt="2022-09-07T15:02:15.243" v="1446"/>
          <ac:grpSpMkLst>
            <pc:docMk/>
            <pc:sldMk cId="2104103379" sldId="265"/>
            <ac:grpSpMk id="7" creationId="{8E31DD53-084D-8B18-64C5-A2DE1C1B2E44}"/>
          </ac:grpSpMkLst>
        </pc:grpChg>
        <pc:grpChg chg="mod">
          <ac:chgData name="khanh" userId="8945a1db668def11" providerId="LiveId" clId="{A904A9D6-90D0-48E7-8DD6-71D5F8C8727B}" dt="2022-09-07T15:02:15.243" v="1446"/>
          <ac:grpSpMkLst>
            <pc:docMk/>
            <pc:sldMk cId="2104103379" sldId="265"/>
            <ac:grpSpMk id="9" creationId="{63780878-41FC-DBEC-C415-D3D2EEEACAB8}"/>
          </ac:grpSpMkLst>
        </pc:grpChg>
        <pc:grpChg chg="mod">
          <ac:chgData name="khanh" userId="8945a1db668def11" providerId="LiveId" clId="{A904A9D6-90D0-48E7-8DD6-71D5F8C8727B}" dt="2022-09-07T15:02:15.243" v="1446"/>
          <ac:grpSpMkLst>
            <pc:docMk/>
            <pc:sldMk cId="2104103379" sldId="265"/>
            <ac:grpSpMk id="10" creationId="{02292190-32D6-C19A-B465-172EA17AFF19}"/>
          </ac:grpSpMkLst>
        </pc:grpChg>
        <pc:grpChg chg="mod">
          <ac:chgData name="khanh" userId="8945a1db668def11" providerId="LiveId" clId="{A904A9D6-90D0-48E7-8DD6-71D5F8C8727B}" dt="2022-09-07T15:02:15.243" v="1446"/>
          <ac:grpSpMkLst>
            <pc:docMk/>
            <pc:sldMk cId="2104103379" sldId="265"/>
            <ac:grpSpMk id="11" creationId="{3D26CED2-F070-6EC5-4478-A5FC420C17C5}"/>
          </ac:grpSpMkLst>
        </pc:grpChg>
        <pc:grpChg chg="mod">
          <ac:chgData name="khanh" userId="8945a1db668def11" providerId="LiveId" clId="{A904A9D6-90D0-48E7-8DD6-71D5F8C8727B}" dt="2022-09-07T15:02:15.243" v="1446"/>
          <ac:grpSpMkLst>
            <pc:docMk/>
            <pc:sldMk cId="2104103379" sldId="265"/>
            <ac:grpSpMk id="12" creationId="{42ABCBBB-80C3-BFA4-3937-B0C762B8FD4D}"/>
          </ac:grpSpMkLst>
        </pc:grpChg>
        <pc:grpChg chg="add mod">
          <ac:chgData name="khanh" userId="8945a1db668def11" providerId="LiveId" clId="{A904A9D6-90D0-48E7-8DD6-71D5F8C8727B}" dt="2022-09-07T15:05:54.682" v="1737" actId="1076"/>
          <ac:grpSpMkLst>
            <pc:docMk/>
            <pc:sldMk cId="2104103379" sldId="265"/>
            <ac:grpSpMk id="38" creationId="{FD16B326-D6D0-14E4-47BF-47E4567C0371}"/>
          </ac:grpSpMkLst>
        </pc:grpChg>
        <pc:grpChg chg="mod">
          <ac:chgData name="khanh" userId="8945a1db668def11" providerId="LiveId" clId="{A904A9D6-90D0-48E7-8DD6-71D5F8C8727B}" dt="2022-09-07T15:02:28.603" v="1448"/>
          <ac:grpSpMkLst>
            <pc:docMk/>
            <pc:sldMk cId="2104103379" sldId="265"/>
            <ac:grpSpMk id="40" creationId="{85DD49EC-D719-50AF-066B-4B7197857970}"/>
          </ac:grpSpMkLst>
        </pc:grpChg>
        <pc:grpChg chg="mod">
          <ac:chgData name="khanh" userId="8945a1db668def11" providerId="LiveId" clId="{A904A9D6-90D0-48E7-8DD6-71D5F8C8727B}" dt="2022-09-07T15:02:28.603" v="1448"/>
          <ac:grpSpMkLst>
            <pc:docMk/>
            <pc:sldMk cId="2104103379" sldId="265"/>
            <ac:grpSpMk id="41" creationId="{BC4DE79C-5B57-65F4-F73F-5D7CBABC1159}"/>
          </ac:grpSpMkLst>
        </pc:grpChg>
        <pc:grpChg chg="mod">
          <ac:chgData name="khanh" userId="8945a1db668def11" providerId="LiveId" clId="{A904A9D6-90D0-48E7-8DD6-71D5F8C8727B}" dt="2022-09-07T15:02:28.603" v="1448"/>
          <ac:grpSpMkLst>
            <pc:docMk/>
            <pc:sldMk cId="2104103379" sldId="265"/>
            <ac:grpSpMk id="42" creationId="{0FF06824-22A8-F4D5-A88E-4999E29453F8}"/>
          </ac:grpSpMkLst>
        </pc:grpChg>
        <pc:grpChg chg="mod">
          <ac:chgData name="khanh" userId="8945a1db668def11" providerId="LiveId" clId="{A904A9D6-90D0-48E7-8DD6-71D5F8C8727B}" dt="2022-09-07T15:02:28.603" v="1448"/>
          <ac:grpSpMkLst>
            <pc:docMk/>
            <pc:sldMk cId="2104103379" sldId="265"/>
            <ac:grpSpMk id="43" creationId="{A23641A1-52AD-B051-94E3-1EF31CE14745}"/>
          </ac:grpSpMkLst>
        </pc:grpChg>
        <pc:grpChg chg="mod">
          <ac:chgData name="khanh" userId="8945a1db668def11" providerId="LiveId" clId="{A904A9D6-90D0-48E7-8DD6-71D5F8C8727B}" dt="2022-09-07T15:02:28.603" v="1448"/>
          <ac:grpSpMkLst>
            <pc:docMk/>
            <pc:sldMk cId="2104103379" sldId="265"/>
            <ac:grpSpMk id="44" creationId="{16AC6D45-D487-F50E-2418-F7AD0875FE38}"/>
          </ac:grpSpMkLst>
        </pc:grpChg>
        <pc:grpChg chg="mod">
          <ac:chgData name="khanh" userId="8945a1db668def11" providerId="LiveId" clId="{A904A9D6-90D0-48E7-8DD6-71D5F8C8727B}" dt="2022-09-07T15:02:28.603" v="1448"/>
          <ac:grpSpMkLst>
            <pc:docMk/>
            <pc:sldMk cId="2104103379" sldId="265"/>
            <ac:grpSpMk id="45" creationId="{547DF50E-5612-5981-C186-86B5FC18534C}"/>
          </ac:grpSpMkLst>
        </pc:grpChg>
        <pc:grpChg chg="mod">
          <ac:chgData name="khanh" userId="8945a1db668def11" providerId="LiveId" clId="{A904A9D6-90D0-48E7-8DD6-71D5F8C8727B}" dt="2022-09-07T15:02:28.603" v="1448"/>
          <ac:grpSpMkLst>
            <pc:docMk/>
            <pc:sldMk cId="2104103379" sldId="265"/>
            <ac:grpSpMk id="46" creationId="{5DC217D5-7EBB-7734-8146-0D66E61BAB35}"/>
          </ac:grpSpMkLst>
        </pc:grpChg>
        <pc:graphicFrameChg chg="del">
          <ac:chgData name="khanh" userId="8945a1db668def11" providerId="LiveId" clId="{A904A9D6-90D0-48E7-8DD6-71D5F8C8727B}" dt="2022-09-07T14:57:04.845" v="1445" actId="478"/>
          <ac:graphicFrameMkLst>
            <pc:docMk/>
            <pc:sldMk cId="2104103379" sldId="265"/>
            <ac:graphicFrameMk id="8" creationId="{65D7DC3A-9346-AFAA-4C87-39D04FF5D735}"/>
          </ac:graphicFrameMkLst>
        </pc:graphicFrameChg>
        <pc:cxnChg chg="add del mod">
          <ac:chgData name="khanh" userId="8945a1db668def11" providerId="LiveId" clId="{A904A9D6-90D0-48E7-8DD6-71D5F8C8727B}" dt="2022-09-07T15:02:19.229" v="1447"/>
          <ac:cxnSpMkLst>
            <pc:docMk/>
            <pc:sldMk cId="2104103379" sldId="265"/>
            <ac:cxnSpMk id="2" creationId="{8BE9003F-8C00-2657-111D-9421E3C5057E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0" creationId="{3A5DAE96-1AF0-4224-1DA6-927110BCAB27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1" creationId="{B0BC87ED-BC70-3650-68AA-7B46FA323237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2" creationId="{229D681B-E4BD-C0F4-2836-DC7F19398932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3" creationId="{58BA65C8-194D-C9D9-F068-BB00A5806C2E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4" creationId="{BFADAC2F-77FA-E20E-26ED-E7AA4561C17A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5" creationId="{DB909049-3E06-A629-CF02-761F2EC1917D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6" creationId="{0A1D955D-D8F2-299E-3510-D12CC00CBE39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7" creationId="{717218DB-5F1B-9488-6D77-9D58A861DCDD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8" creationId="{1FFC7895-C917-7ED5-7C55-D84DA5B7C054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29" creationId="{2D3AC545-1811-1C60-E30A-8B859932DF92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0" creationId="{0BCBAB9E-EF43-8310-720A-65C449901970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1" creationId="{F1BC5488-02CD-9139-D13A-CEC12F687F96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2" creationId="{E907D18F-4D56-6E50-F574-807FD1C90E3A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3" creationId="{5FDA9B41-C460-B785-D672-C765E00C19AF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4" creationId="{03453CD8-E862-799C-16F4-9FB510BF8207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5" creationId="{567032D9-5E7F-4683-F501-F5BDDEC59A56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6" creationId="{C35D471B-A11B-CF86-9E5C-E96D52C4C1F4}"/>
          </ac:cxnSpMkLst>
        </pc:cxnChg>
        <pc:cxnChg chg="mod">
          <ac:chgData name="khanh" userId="8945a1db668def11" providerId="LiveId" clId="{A904A9D6-90D0-48E7-8DD6-71D5F8C8727B}" dt="2022-09-07T15:02:15.243" v="1446"/>
          <ac:cxnSpMkLst>
            <pc:docMk/>
            <pc:sldMk cId="2104103379" sldId="265"/>
            <ac:cxnSpMk id="37" creationId="{FBFFE792-A252-415C-02FD-D8B20875E9EB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39" creationId="{4B187883-91B9-ADDF-079F-93B8438E3195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54" creationId="{AA507238-14EE-A879-4F14-320187A6A177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55" creationId="{950E361A-1678-F6F9-BF50-6AB8BF2E3A6C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56" creationId="{2C7952A7-E9B3-4834-8AC5-DD31FF172DBA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57" creationId="{2285AA4F-55F9-B579-A1DC-B3858E74F870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58" creationId="{2185B993-21F4-53C5-7EC3-F6C7FA51A97E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59" creationId="{F8A998E3-6C33-F66E-0B15-4A23D57D4C72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0" creationId="{B7E105AB-171B-C8C3-17A4-C8653DFAA876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1" creationId="{C589B8E9-33F8-99C3-FEE1-12A251C550AB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2" creationId="{8FE3B3A3-97C3-A168-42D9-B143798921A7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3" creationId="{F156E1E9-2CBD-CE18-680A-AF43C5B5557B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4" creationId="{57925D3B-EFE1-E036-A621-BE06E7AE1A8E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5" creationId="{9A963D0E-D488-884B-70FB-E615EDB455D1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6" creationId="{5D2F94AC-9352-8B17-E4C9-875850A2D46B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7" creationId="{48C99B43-58BC-C756-4FF7-A4CBAB79AF72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8" creationId="{9FD03E2C-0403-50B5-2082-D2035C71B43F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69" creationId="{E6C9359B-9A17-8F1D-A34D-F56625ECBC05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70" creationId="{D01F5AA3-9E58-471B-39D5-3386F51FD5ED}"/>
          </ac:cxnSpMkLst>
        </pc:cxnChg>
        <pc:cxnChg chg="mod">
          <ac:chgData name="khanh" userId="8945a1db668def11" providerId="LiveId" clId="{A904A9D6-90D0-48E7-8DD6-71D5F8C8727B}" dt="2022-09-07T15:02:28.603" v="1448"/>
          <ac:cxnSpMkLst>
            <pc:docMk/>
            <pc:sldMk cId="2104103379" sldId="265"/>
            <ac:cxnSpMk id="71" creationId="{AC217E7E-8045-6D84-04C9-B8755F48722C}"/>
          </ac:cxnSpMkLst>
        </pc:cxnChg>
      </pc:sldChg>
      <pc:sldChg chg="addSp delSp modSp mod delAnim modAnim">
        <pc:chgData name="khanh" userId="8945a1db668def11" providerId="LiveId" clId="{A904A9D6-90D0-48E7-8DD6-71D5F8C8727B}" dt="2022-09-07T15:51:30.128" v="3610" actId="20577"/>
        <pc:sldMkLst>
          <pc:docMk/>
          <pc:sldMk cId="664446976" sldId="266"/>
        </pc:sldMkLst>
        <pc:spChg chg="add mod">
          <ac:chgData name="khanh" userId="8945a1db668def11" providerId="LiveId" clId="{A904A9D6-90D0-48E7-8DD6-71D5F8C8727B}" dt="2022-09-07T15:20:16.406" v="2460" actId="255"/>
          <ac:spMkLst>
            <pc:docMk/>
            <pc:sldMk cId="664446976" sldId="266"/>
            <ac:spMk id="2" creationId="{67F23064-3C58-C240-D723-C9998D1AA0A0}"/>
          </ac:spMkLst>
        </pc:spChg>
        <pc:spChg chg="add mod">
          <ac:chgData name="khanh" userId="8945a1db668def11" providerId="LiveId" clId="{A904A9D6-90D0-48E7-8DD6-71D5F8C8727B}" dt="2022-09-07T15:51:30.128" v="3610" actId="20577"/>
          <ac:spMkLst>
            <pc:docMk/>
            <pc:sldMk cId="664446976" sldId="266"/>
            <ac:spMk id="3" creationId="{B9EF4F67-4A09-0E77-7CEE-4F77E6095F70}"/>
          </ac:spMkLst>
        </pc:spChg>
        <pc:spChg chg="del">
          <ac:chgData name="khanh" userId="8945a1db668def11" providerId="LiveId" clId="{A904A9D6-90D0-48E7-8DD6-71D5F8C8727B}" dt="2022-09-07T15:17:37.378" v="2306" actId="478"/>
          <ac:spMkLst>
            <pc:docMk/>
            <pc:sldMk cId="664446976" sldId="266"/>
            <ac:spMk id="6" creationId="{04419DB3-F50F-FC9A-27C6-B5EA1FCD7E26}"/>
          </ac:spMkLst>
        </pc:spChg>
        <pc:spChg chg="del">
          <ac:chgData name="khanh" userId="8945a1db668def11" providerId="LiveId" clId="{A904A9D6-90D0-48E7-8DD6-71D5F8C8727B}" dt="2022-09-07T15:17:36.238" v="2305" actId="478"/>
          <ac:spMkLst>
            <pc:docMk/>
            <pc:sldMk cId="664446976" sldId="266"/>
            <ac:spMk id="14" creationId="{99431A7D-4AC1-4969-2D79-E12090911196}"/>
          </ac:spMkLst>
        </pc:spChg>
        <pc:spChg chg="del">
          <ac:chgData name="khanh" userId="8945a1db668def11" providerId="LiveId" clId="{A904A9D6-90D0-48E7-8DD6-71D5F8C8727B}" dt="2022-09-07T15:17:38.169" v="2307" actId="478"/>
          <ac:spMkLst>
            <pc:docMk/>
            <pc:sldMk cId="664446976" sldId="266"/>
            <ac:spMk id="15" creationId="{73F81654-F71E-FB68-0ACB-EE51380CC11B}"/>
          </ac:spMkLst>
        </pc:spChg>
        <pc:spChg chg="mod">
          <ac:chgData name="khanh" userId="8945a1db668def11" providerId="LiveId" clId="{A904A9D6-90D0-48E7-8DD6-71D5F8C8727B}" dt="2022-09-07T15:21:14.278" v="2464"/>
          <ac:spMkLst>
            <pc:docMk/>
            <pc:sldMk cId="664446976" sldId="266"/>
            <ac:spMk id="16" creationId="{C3CE0762-A814-A66F-85BA-4AA95C9D3B67}"/>
          </ac:spMkLst>
        </pc:spChg>
        <pc:spChg chg="mod">
          <ac:chgData name="khanh" userId="8945a1db668def11" providerId="LiveId" clId="{A904A9D6-90D0-48E7-8DD6-71D5F8C8727B}" dt="2022-09-07T15:21:14.278" v="2464"/>
          <ac:spMkLst>
            <pc:docMk/>
            <pc:sldMk cId="664446976" sldId="266"/>
            <ac:spMk id="17" creationId="{191875E1-67A4-9D00-EC64-0FF86383F166}"/>
          </ac:spMkLst>
        </pc:spChg>
        <pc:spChg chg="mod">
          <ac:chgData name="khanh" userId="8945a1db668def11" providerId="LiveId" clId="{A904A9D6-90D0-48E7-8DD6-71D5F8C8727B}" dt="2022-09-07T15:21:14.278" v="2464"/>
          <ac:spMkLst>
            <pc:docMk/>
            <pc:sldMk cId="664446976" sldId="266"/>
            <ac:spMk id="18" creationId="{8EDFB883-F580-BF0E-2B18-6B72D5620926}"/>
          </ac:spMkLst>
        </pc:spChg>
        <pc:spChg chg="mod">
          <ac:chgData name="khanh" userId="8945a1db668def11" providerId="LiveId" clId="{A904A9D6-90D0-48E7-8DD6-71D5F8C8727B}" dt="2022-09-07T15:21:14.278" v="2464"/>
          <ac:spMkLst>
            <pc:docMk/>
            <pc:sldMk cId="664446976" sldId="266"/>
            <ac:spMk id="19" creationId="{AB3303B4-DFF7-9676-6AE4-ECD543581257}"/>
          </ac:spMkLst>
        </pc:spChg>
        <pc:spChg chg="mod">
          <ac:chgData name="khanh" userId="8945a1db668def11" providerId="LiveId" clId="{A904A9D6-90D0-48E7-8DD6-71D5F8C8727B}" dt="2022-09-07T15:21:14.278" v="2464"/>
          <ac:spMkLst>
            <pc:docMk/>
            <pc:sldMk cId="664446976" sldId="266"/>
            <ac:spMk id="20" creationId="{C06D80C4-33DB-E454-026F-1BE7FCA00486}"/>
          </ac:spMkLst>
        </pc:spChg>
        <pc:spChg chg="mod">
          <ac:chgData name="khanh" userId="8945a1db668def11" providerId="LiveId" clId="{A904A9D6-90D0-48E7-8DD6-71D5F8C8727B}" dt="2022-09-07T15:21:14.278" v="2464"/>
          <ac:spMkLst>
            <pc:docMk/>
            <pc:sldMk cId="664446976" sldId="266"/>
            <ac:spMk id="21" creationId="{A4B100CF-D81B-2632-432B-8DEBA9450022}"/>
          </ac:spMkLst>
        </pc:spChg>
        <pc:spChg chg="mod">
          <ac:chgData name="khanh" userId="8945a1db668def11" providerId="LiveId" clId="{A904A9D6-90D0-48E7-8DD6-71D5F8C8727B}" dt="2022-09-07T15:21:14.278" v="2464"/>
          <ac:spMkLst>
            <pc:docMk/>
            <pc:sldMk cId="664446976" sldId="266"/>
            <ac:spMk id="22" creationId="{B7A4BE63-4301-F438-ACF7-0D099163C6E4}"/>
          </ac:spMkLst>
        </pc:spChg>
        <pc:grpChg chg="add mod">
          <ac:chgData name="khanh" userId="8945a1db668def11" providerId="LiveId" clId="{A904A9D6-90D0-48E7-8DD6-71D5F8C8727B}" dt="2022-09-07T15:21:17.587" v="2466" actId="1076"/>
          <ac:grpSpMkLst>
            <pc:docMk/>
            <pc:sldMk cId="664446976" sldId="266"/>
            <ac:grpSpMk id="4" creationId="{4956DBCE-5074-1903-257E-C0E4F39B94AA}"/>
          </ac:grpSpMkLst>
        </pc:grpChg>
        <pc:grpChg chg="mod">
          <ac:chgData name="khanh" userId="8945a1db668def11" providerId="LiveId" clId="{A904A9D6-90D0-48E7-8DD6-71D5F8C8727B}" dt="2022-09-07T15:21:14.278" v="2464"/>
          <ac:grpSpMkLst>
            <pc:docMk/>
            <pc:sldMk cId="664446976" sldId="266"/>
            <ac:grpSpMk id="7" creationId="{4DBCCB2A-AF98-3BC9-9A70-0EB72E223AB8}"/>
          </ac:grpSpMkLst>
        </pc:grpChg>
        <pc:grpChg chg="mod">
          <ac:chgData name="khanh" userId="8945a1db668def11" providerId="LiveId" clId="{A904A9D6-90D0-48E7-8DD6-71D5F8C8727B}" dt="2022-09-07T15:21:14.278" v="2464"/>
          <ac:grpSpMkLst>
            <pc:docMk/>
            <pc:sldMk cId="664446976" sldId="266"/>
            <ac:grpSpMk id="8" creationId="{F90A4580-9056-3749-3687-F75189155375}"/>
          </ac:grpSpMkLst>
        </pc:grpChg>
        <pc:grpChg chg="mod">
          <ac:chgData name="khanh" userId="8945a1db668def11" providerId="LiveId" clId="{A904A9D6-90D0-48E7-8DD6-71D5F8C8727B}" dt="2022-09-07T15:21:14.278" v="2464"/>
          <ac:grpSpMkLst>
            <pc:docMk/>
            <pc:sldMk cId="664446976" sldId="266"/>
            <ac:grpSpMk id="9" creationId="{EA005992-385A-5031-DB37-D5BB2DE64061}"/>
          </ac:grpSpMkLst>
        </pc:grpChg>
        <pc:grpChg chg="mod">
          <ac:chgData name="khanh" userId="8945a1db668def11" providerId="LiveId" clId="{A904A9D6-90D0-48E7-8DD6-71D5F8C8727B}" dt="2022-09-07T15:21:14.278" v="2464"/>
          <ac:grpSpMkLst>
            <pc:docMk/>
            <pc:sldMk cId="664446976" sldId="266"/>
            <ac:grpSpMk id="10" creationId="{8BDA7F4B-C91F-2725-5717-B5C143F3D120}"/>
          </ac:grpSpMkLst>
        </pc:grpChg>
        <pc:grpChg chg="mod">
          <ac:chgData name="khanh" userId="8945a1db668def11" providerId="LiveId" clId="{A904A9D6-90D0-48E7-8DD6-71D5F8C8727B}" dt="2022-09-07T15:21:14.278" v="2464"/>
          <ac:grpSpMkLst>
            <pc:docMk/>
            <pc:sldMk cId="664446976" sldId="266"/>
            <ac:grpSpMk id="11" creationId="{3B46F244-B58D-24BD-F7CD-20D0AFF43F74}"/>
          </ac:grpSpMkLst>
        </pc:grpChg>
        <pc:grpChg chg="mod">
          <ac:chgData name="khanh" userId="8945a1db668def11" providerId="LiveId" clId="{A904A9D6-90D0-48E7-8DD6-71D5F8C8727B}" dt="2022-09-07T15:21:14.278" v="2464"/>
          <ac:grpSpMkLst>
            <pc:docMk/>
            <pc:sldMk cId="664446976" sldId="266"/>
            <ac:grpSpMk id="12" creationId="{7361ADDC-2C0B-D7D6-EA63-F60969BD3126}"/>
          </ac:grpSpMkLst>
        </pc:grpChg>
        <pc:grpChg chg="mod">
          <ac:chgData name="khanh" userId="8945a1db668def11" providerId="LiveId" clId="{A904A9D6-90D0-48E7-8DD6-71D5F8C8727B}" dt="2022-09-07T15:21:14.278" v="2464"/>
          <ac:grpSpMkLst>
            <pc:docMk/>
            <pc:sldMk cId="664446976" sldId="266"/>
            <ac:grpSpMk id="13" creationId="{C0B55532-F2CE-6E45-82D1-CDC89E01BFA0}"/>
          </ac:grpSpMkLst>
        </pc:grp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5" creationId="{B0DE2A99-E097-2C91-042C-F4C5C25D5699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23" creationId="{84F2FA45-CA7B-4BBA-9349-2E83E14591A5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24" creationId="{E33C0916-42D7-9062-6B30-109CA2E2097D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25" creationId="{AD2188B1-5E2D-9B68-61E2-5019668BA632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26" creationId="{9286A349-7FE9-8F84-693C-6FA69CE9C608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27" creationId="{F21B45A1-E5C6-E19D-73B6-F45B549535C7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28" creationId="{D6DF7E79-64DE-04E5-80A8-CA4B96A59443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29" creationId="{6459C2F6-7E0E-E43A-5300-34C7C0B8E971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0" creationId="{34791955-1579-9F09-4635-8D2EEF31BB5D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1" creationId="{48613C26-E309-F9D9-89A3-1D890E84B5F1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2" creationId="{E610FF72-F0FC-220C-0A3B-9FB5BAE557B0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3" creationId="{D78424D3-52FA-FFDC-7C63-0D0EEE6889D9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4" creationId="{5CB35976-7980-E9B9-79DE-D214A2D621C2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5" creationId="{25FB5BF5-C954-ECFF-1C41-5B34968FA533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6" creationId="{D726DB19-3867-2957-1652-346054B01D50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7" creationId="{C9CB5C10-01D9-5905-BB14-74DD1F07F2E3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8" creationId="{1B7F8A01-9E13-D197-209F-A716DB2B1FBF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39" creationId="{DB6BA6FA-6039-4AAE-5D78-033AE6EB8AD5}"/>
          </ac:cxnSpMkLst>
        </pc:cxnChg>
        <pc:cxnChg chg="mod">
          <ac:chgData name="khanh" userId="8945a1db668def11" providerId="LiveId" clId="{A904A9D6-90D0-48E7-8DD6-71D5F8C8727B}" dt="2022-09-07T15:21:14.278" v="2464"/>
          <ac:cxnSpMkLst>
            <pc:docMk/>
            <pc:sldMk cId="664446976" sldId="266"/>
            <ac:cxnSpMk id="40" creationId="{849DD6A1-1AE5-C6E4-FBC3-362E68797230}"/>
          </ac:cxnSpMkLst>
        </pc:cxnChg>
      </pc:sldChg>
      <pc:sldChg chg="addSp delSp modSp mod delAnim modAnim">
        <pc:chgData name="khanh" userId="8945a1db668def11" providerId="LiveId" clId="{A904A9D6-90D0-48E7-8DD6-71D5F8C8727B}" dt="2022-09-07T15:40:08.286" v="3140"/>
        <pc:sldMkLst>
          <pc:docMk/>
          <pc:sldMk cId="902618626" sldId="267"/>
        </pc:sldMkLst>
        <pc:spChg chg="del mod">
          <ac:chgData name="khanh" userId="8945a1db668def11" providerId="LiveId" clId="{A904A9D6-90D0-48E7-8DD6-71D5F8C8727B}" dt="2022-09-07T15:27:02.211" v="2721" actId="478"/>
          <ac:spMkLst>
            <pc:docMk/>
            <pc:sldMk cId="902618626" sldId="267"/>
            <ac:spMk id="2" creationId="{32FEEB64-4C92-B3C4-3083-041D07974817}"/>
          </ac:spMkLst>
        </pc:spChg>
        <pc:spChg chg="add mod">
          <ac:chgData name="khanh" userId="8945a1db668def11" providerId="LiveId" clId="{A904A9D6-90D0-48E7-8DD6-71D5F8C8727B}" dt="2022-09-07T15:35:17.809" v="2727" actId="20577"/>
          <ac:spMkLst>
            <pc:docMk/>
            <pc:sldMk cId="902618626" sldId="267"/>
            <ac:spMk id="3" creationId="{C310F410-2AE0-85C7-8D27-E6E06D195093}"/>
          </ac:spMkLst>
        </pc:spChg>
        <pc:spChg chg="add del mod">
          <ac:chgData name="khanh" userId="8945a1db668def11" providerId="LiveId" clId="{A904A9D6-90D0-48E7-8DD6-71D5F8C8727B}" dt="2022-09-07T15:35:44.976" v="2729" actId="478"/>
          <ac:spMkLst>
            <pc:docMk/>
            <pc:sldMk cId="902618626" sldId="267"/>
            <ac:spMk id="4" creationId="{9CBFFF9B-9C82-9462-0BEB-9BD8878F5974}"/>
          </ac:spMkLst>
        </pc:spChg>
        <pc:spChg chg="add mod">
          <ac:chgData name="khanh" userId="8945a1db668def11" providerId="LiveId" clId="{A904A9D6-90D0-48E7-8DD6-71D5F8C8727B}" dt="2022-09-07T15:38:59.095" v="3088" actId="1076"/>
          <ac:spMkLst>
            <pc:docMk/>
            <pc:sldMk cId="902618626" sldId="267"/>
            <ac:spMk id="5" creationId="{9C0C60C7-5881-ACF8-69B3-CAED09CEFB9E}"/>
          </ac:spMkLst>
        </pc:spChg>
        <pc:spChg chg="del">
          <ac:chgData name="khanh" userId="8945a1db668def11" providerId="LiveId" clId="{A904A9D6-90D0-48E7-8DD6-71D5F8C8727B}" dt="2022-09-07T15:27:03.010" v="2722" actId="478"/>
          <ac:spMkLst>
            <pc:docMk/>
            <pc:sldMk cId="902618626" sldId="267"/>
            <ac:spMk id="6" creationId="{04419DB3-F50F-FC9A-27C6-B5EA1FCD7E26}"/>
          </ac:spMkLst>
        </pc:spChg>
        <pc:spChg chg="add del mod">
          <ac:chgData name="khanh" userId="8945a1db668def11" providerId="LiveId" clId="{A904A9D6-90D0-48E7-8DD6-71D5F8C8727B}" dt="2022-09-07T15:35:45.577" v="2730" actId="478"/>
          <ac:spMkLst>
            <pc:docMk/>
            <pc:sldMk cId="902618626" sldId="267"/>
            <ac:spMk id="7" creationId="{1DCD6DE0-85E0-05B4-F8C7-88E730FB88F6}"/>
          </ac:spMkLst>
        </pc:spChg>
        <pc:spChg chg="add mod">
          <ac:chgData name="khanh" userId="8945a1db668def11" providerId="LiveId" clId="{A904A9D6-90D0-48E7-8DD6-71D5F8C8727B}" dt="2022-09-07T15:38:54.135" v="3087" actId="207"/>
          <ac:spMkLst>
            <pc:docMk/>
            <pc:sldMk cId="902618626" sldId="267"/>
            <ac:spMk id="8" creationId="{0239E6BB-4031-85A5-8144-E4C21C50B14D}"/>
          </ac:spMkLst>
        </pc:spChg>
        <pc:spChg chg="add mod">
          <ac:chgData name="khanh" userId="8945a1db668def11" providerId="LiveId" clId="{A904A9D6-90D0-48E7-8DD6-71D5F8C8727B}" dt="2022-09-07T15:39:55.239" v="3135" actId="1076"/>
          <ac:spMkLst>
            <pc:docMk/>
            <pc:sldMk cId="902618626" sldId="267"/>
            <ac:spMk id="9" creationId="{F63DE2EC-3477-6DAD-BF05-1645B601FD6D}"/>
          </ac:spMkLst>
        </pc:spChg>
      </pc:sldChg>
      <pc:sldChg chg="addSp delSp modSp mod delAnim modAnim">
        <pc:chgData name="khanh" userId="8945a1db668def11" providerId="LiveId" clId="{A904A9D6-90D0-48E7-8DD6-71D5F8C8727B}" dt="2022-09-08T00:33:11.291" v="5341"/>
        <pc:sldMkLst>
          <pc:docMk/>
          <pc:sldMk cId="2343178174" sldId="268"/>
        </pc:sldMkLst>
        <pc:spChg chg="del">
          <ac:chgData name="khanh" userId="8945a1db668def11" providerId="LiveId" clId="{A904A9D6-90D0-48E7-8DD6-71D5F8C8727B}" dt="2022-09-07T15:40:20.428" v="3141" actId="478"/>
          <ac:spMkLst>
            <pc:docMk/>
            <pc:sldMk cId="2343178174" sldId="268"/>
            <ac:spMk id="2" creationId="{0A2C79CB-6965-2B4F-C864-DCA9527E9350}"/>
          </ac:spMkLst>
        </pc:spChg>
        <pc:spChg chg="del">
          <ac:chgData name="khanh" userId="8945a1db668def11" providerId="LiveId" clId="{A904A9D6-90D0-48E7-8DD6-71D5F8C8727B}" dt="2022-09-07T15:40:21.825" v="3142" actId="478"/>
          <ac:spMkLst>
            <pc:docMk/>
            <pc:sldMk cId="2343178174" sldId="268"/>
            <ac:spMk id="3" creationId="{D365A410-E18F-C6EA-31FC-7547076CBBF3}"/>
          </ac:spMkLst>
        </pc:spChg>
        <pc:spChg chg="del">
          <ac:chgData name="khanh" userId="8945a1db668def11" providerId="LiveId" clId="{A904A9D6-90D0-48E7-8DD6-71D5F8C8727B}" dt="2022-09-07T15:40:24.283" v="3143" actId="478"/>
          <ac:spMkLst>
            <pc:docMk/>
            <pc:sldMk cId="2343178174" sldId="268"/>
            <ac:spMk id="4" creationId="{7BFD0F9E-EC58-EFED-53A7-B16B99D5EE95}"/>
          </ac:spMkLst>
        </pc:spChg>
        <pc:spChg chg="add mod">
          <ac:chgData name="khanh" userId="8945a1db668def11" providerId="LiveId" clId="{A904A9D6-90D0-48E7-8DD6-71D5F8C8727B}" dt="2022-09-07T15:42:00.150" v="3260" actId="1076"/>
          <ac:spMkLst>
            <pc:docMk/>
            <pc:sldMk cId="2343178174" sldId="268"/>
            <ac:spMk id="5" creationId="{D165E769-B8A6-2F2C-71AB-596BFCAF0DBE}"/>
          </ac:spMkLst>
        </pc:spChg>
        <pc:spChg chg="del">
          <ac:chgData name="khanh" userId="8945a1db668def11" providerId="LiveId" clId="{A904A9D6-90D0-48E7-8DD6-71D5F8C8727B}" dt="2022-09-07T15:40:25.400" v="3145" actId="478"/>
          <ac:spMkLst>
            <pc:docMk/>
            <pc:sldMk cId="2343178174" sldId="268"/>
            <ac:spMk id="6" creationId="{71FEE23A-942A-DD68-F875-A55E2DDD854A}"/>
          </ac:spMkLst>
        </pc:spChg>
        <pc:spChg chg="del">
          <ac:chgData name="khanh" userId="8945a1db668def11" providerId="LiveId" clId="{A904A9D6-90D0-48E7-8DD6-71D5F8C8727B}" dt="2022-09-07T15:40:24.803" v="3144" actId="478"/>
          <ac:spMkLst>
            <pc:docMk/>
            <pc:sldMk cId="2343178174" sldId="268"/>
            <ac:spMk id="7" creationId="{D6BE8E26-1BD4-B64E-E473-5DE842B3CFF6}"/>
          </ac:spMkLst>
        </pc:spChg>
        <pc:spChg chg="add mod">
          <ac:chgData name="khanh" userId="8945a1db668def11" providerId="LiveId" clId="{A904A9D6-90D0-48E7-8DD6-71D5F8C8727B}" dt="2022-09-07T15:53:56.473" v="3725" actId="1076"/>
          <ac:spMkLst>
            <pc:docMk/>
            <pc:sldMk cId="2343178174" sldId="268"/>
            <ac:spMk id="8" creationId="{E959D078-D2A5-950F-F0C4-AC5C879CD212}"/>
          </ac:spMkLst>
        </pc:spChg>
        <pc:spChg chg="add mod">
          <ac:chgData name="khanh" userId="8945a1db668def11" providerId="LiveId" clId="{A904A9D6-90D0-48E7-8DD6-71D5F8C8727B}" dt="2022-09-07T15:54:00.693" v="3727" actId="1076"/>
          <ac:spMkLst>
            <pc:docMk/>
            <pc:sldMk cId="2343178174" sldId="268"/>
            <ac:spMk id="9" creationId="{322D7067-0343-AE71-5C77-31480F20FBEE}"/>
          </ac:spMkLst>
        </pc:spChg>
        <pc:spChg chg="add mod">
          <ac:chgData name="khanh" userId="8945a1db668def11" providerId="LiveId" clId="{A904A9D6-90D0-48E7-8DD6-71D5F8C8727B}" dt="2022-09-08T00:33:11.291" v="5341"/>
          <ac:spMkLst>
            <pc:docMk/>
            <pc:sldMk cId="2343178174" sldId="268"/>
            <ac:spMk id="10" creationId="{3E876F17-91B5-0316-A8E7-B4B136E6510F}"/>
          </ac:spMkLst>
        </pc:spChg>
        <pc:spChg chg="add mod">
          <ac:chgData name="khanh" userId="8945a1db668def11" providerId="LiveId" clId="{A904A9D6-90D0-48E7-8DD6-71D5F8C8727B}" dt="2022-09-07T15:54:02.718" v="3728" actId="1076"/>
          <ac:spMkLst>
            <pc:docMk/>
            <pc:sldMk cId="2343178174" sldId="268"/>
            <ac:spMk id="11" creationId="{A824FFB8-7822-039A-9B9B-CDBE008B023E}"/>
          </ac:spMkLst>
        </pc:spChg>
        <pc:spChg chg="add mod">
          <ac:chgData name="khanh" userId="8945a1db668def11" providerId="LiveId" clId="{A904A9D6-90D0-48E7-8DD6-71D5F8C8727B}" dt="2022-09-07T15:53:54.388" v="3724" actId="1076"/>
          <ac:spMkLst>
            <pc:docMk/>
            <pc:sldMk cId="2343178174" sldId="268"/>
            <ac:spMk id="12" creationId="{7A2DFB50-BF6D-FCCD-8810-113538DA7E86}"/>
          </ac:spMkLst>
        </pc:spChg>
      </pc:sldChg>
      <pc:sldChg chg="del">
        <pc:chgData name="khanh" userId="8945a1db668def11" providerId="LiveId" clId="{A904A9D6-90D0-48E7-8DD6-71D5F8C8727B}" dt="2022-09-07T14:43:16.266" v="1017" actId="47"/>
        <pc:sldMkLst>
          <pc:docMk/>
          <pc:sldMk cId="3988080766" sldId="269"/>
        </pc:sldMkLst>
      </pc:sldChg>
      <pc:sldChg chg="addSp modSp mod modAnim">
        <pc:chgData name="khanh" userId="8945a1db668def11" providerId="LiveId" clId="{A904A9D6-90D0-48E7-8DD6-71D5F8C8727B}" dt="2022-09-11T14:51:55.056" v="5372" actId="14100"/>
        <pc:sldMkLst>
          <pc:docMk/>
          <pc:sldMk cId="3795972014" sldId="271"/>
        </pc:sldMkLst>
        <pc:spChg chg="mod">
          <ac:chgData name="khanh" userId="8945a1db668def11" providerId="LiveId" clId="{A904A9D6-90D0-48E7-8DD6-71D5F8C8727B}" dt="2022-09-11T14:51:55.056" v="5372" actId="14100"/>
          <ac:spMkLst>
            <pc:docMk/>
            <pc:sldMk cId="3795972014" sldId="271"/>
            <ac:spMk id="3" creationId="{F5AD9781-E34D-F826-0F7F-929B9A4F099F}"/>
          </ac:spMkLst>
        </pc:spChg>
        <pc:spChg chg="add mod">
          <ac:chgData name="khanh" userId="8945a1db668def11" providerId="LiveId" clId="{A904A9D6-90D0-48E7-8DD6-71D5F8C8727B}" dt="2022-09-11T14:51:52.541" v="5371" actId="14100"/>
          <ac:spMkLst>
            <pc:docMk/>
            <pc:sldMk cId="3795972014" sldId="271"/>
            <ac:spMk id="4" creationId="{D8C94713-F564-E0C1-04B7-F34368F580BC}"/>
          </ac:spMkLst>
        </pc:spChg>
        <pc:spChg chg="mod">
          <ac:chgData name="khanh" userId="8945a1db668def11" providerId="LiveId" clId="{A904A9D6-90D0-48E7-8DD6-71D5F8C8727B}" dt="2022-09-11T14:51:29.459" v="5364" actId="20577"/>
          <ac:spMkLst>
            <pc:docMk/>
            <pc:sldMk cId="3795972014" sldId="271"/>
            <ac:spMk id="5" creationId="{2FD0658F-2A16-76C4-D197-AE3C0EDEF8A8}"/>
          </ac:spMkLst>
        </pc:spChg>
      </pc:sldChg>
      <pc:sldChg chg="addSp delSp modSp mod delAnim modAnim">
        <pc:chgData name="khanh" userId="8945a1db668def11" providerId="LiveId" clId="{A904A9D6-90D0-48E7-8DD6-71D5F8C8727B}" dt="2022-09-08T00:43:06.614" v="5358" actId="20577"/>
        <pc:sldMkLst>
          <pc:docMk/>
          <pc:sldMk cId="419703267" sldId="272"/>
        </pc:sldMkLst>
        <pc:spChg chg="add mod">
          <ac:chgData name="khanh" userId="8945a1db668def11" providerId="LiveId" clId="{A904A9D6-90D0-48E7-8DD6-71D5F8C8727B}" dt="2022-09-07T16:06:37.730" v="4616" actId="1076"/>
          <ac:spMkLst>
            <pc:docMk/>
            <pc:sldMk cId="419703267" sldId="272"/>
            <ac:spMk id="2" creationId="{48A02530-371A-917D-5852-CDA83D025612}"/>
          </ac:spMkLst>
        </pc:spChg>
        <pc:spChg chg="del">
          <ac:chgData name="khanh" userId="8945a1db668def11" providerId="LiveId" clId="{A904A9D6-90D0-48E7-8DD6-71D5F8C8727B}" dt="2022-09-07T16:06:05.728" v="4548" actId="478"/>
          <ac:spMkLst>
            <pc:docMk/>
            <pc:sldMk cId="419703267" sldId="272"/>
            <ac:spMk id="3" creationId="{6D2F31E2-4997-8071-4CEB-22F6167B0F05}"/>
          </ac:spMkLst>
        </pc:spChg>
        <pc:spChg chg="del">
          <ac:chgData name="khanh" userId="8945a1db668def11" providerId="LiveId" clId="{A904A9D6-90D0-48E7-8DD6-71D5F8C8727B}" dt="2022-09-07T16:06:01.705" v="4545" actId="478"/>
          <ac:spMkLst>
            <pc:docMk/>
            <pc:sldMk cId="419703267" sldId="272"/>
            <ac:spMk id="4" creationId="{422418CD-E5C0-5181-3CC9-1C695D5DAF84}"/>
          </ac:spMkLst>
        </pc:spChg>
        <pc:spChg chg="del">
          <ac:chgData name="khanh" userId="8945a1db668def11" providerId="LiveId" clId="{A904A9D6-90D0-48E7-8DD6-71D5F8C8727B}" dt="2022-09-07T16:06:01.705" v="4545" actId="478"/>
          <ac:spMkLst>
            <pc:docMk/>
            <pc:sldMk cId="419703267" sldId="272"/>
            <ac:spMk id="5" creationId="{7EEB4881-2FB9-1D95-8F26-9D2C386167FE}"/>
          </ac:spMkLst>
        </pc:spChg>
        <pc:spChg chg="del">
          <ac:chgData name="khanh" userId="8945a1db668def11" providerId="LiveId" clId="{A904A9D6-90D0-48E7-8DD6-71D5F8C8727B}" dt="2022-09-07T16:06:01.705" v="4545" actId="478"/>
          <ac:spMkLst>
            <pc:docMk/>
            <pc:sldMk cId="419703267" sldId="272"/>
            <ac:spMk id="6" creationId="{133EA607-5EE6-7E9A-7CF6-9ABA190E60DE}"/>
          </ac:spMkLst>
        </pc:spChg>
        <pc:spChg chg="del">
          <ac:chgData name="khanh" userId="8945a1db668def11" providerId="LiveId" clId="{A904A9D6-90D0-48E7-8DD6-71D5F8C8727B}" dt="2022-09-07T16:06:03.552" v="4546" actId="478"/>
          <ac:spMkLst>
            <pc:docMk/>
            <pc:sldMk cId="419703267" sldId="272"/>
            <ac:spMk id="7" creationId="{BF731FF6-C798-3970-DE65-A6A6826EF58E}"/>
          </ac:spMkLst>
        </pc:spChg>
        <pc:spChg chg="del">
          <ac:chgData name="khanh" userId="8945a1db668def11" providerId="LiveId" clId="{A904A9D6-90D0-48E7-8DD6-71D5F8C8727B}" dt="2022-09-07T16:06:01.705" v="4545" actId="478"/>
          <ac:spMkLst>
            <pc:docMk/>
            <pc:sldMk cId="419703267" sldId="272"/>
            <ac:spMk id="8" creationId="{49F56979-212F-1AB5-5F6E-7D9DD65ACB5D}"/>
          </ac:spMkLst>
        </pc:spChg>
        <pc:spChg chg="add del mod">
          <ac:chgData name="khanh" userId="8945a1db668def11" providerId="LiveId" clId="{A904A9D6-90D0-48E7-8DD6-71D5F8C8727B}" dt="2022-09-07T16:08:32.859" v="4917" actId="478"/>
          <ac:spMkLst>
            <pc:docMk/>
            <pc:sldMk cId="419703267" sldId="272"/>
            <ac:spMk id="9" creationId="{9189D86B-3109-EA6F-06AB-3292B9FC8ADF}"/>
          </ac:spMkLst>
        </pc:spChg>
        <pc:spChg chg="add mod">
          <ac:chgData name="khanh" userId="8945a1db668def11" providerId="LiveId" clId="{A904A9D6-90D0-48E7-8DD6-71D5F8C8727B}" dt="2022-09-08T00:43:06.614" v="5358" actId="20577"/>
          <ac:spMkLst>
            <pc:docMk/>
            <pc:sldMk cId="419703267" sldId="272"/>
            <ac:spMk id="11" creationId="{E1BBC0A6-AAEB-A157-6D44-CAB15CC620DC}"/>
          </ac:spMkLst>
        </pc:spChg>
        <pc:spChg chg="add del mod">
          <ac:chgData name="khanh" userId="8945a1db668def11" providerId="LiveId" clId="{A904A9D6-90D0-48E7-8DD6-71D5F8C8727B}" dt="2022-09-07T16:08:33.392" v="4918" actId="478"/>
          <ac:spMkLst>
            <pc:docMk/>
            <pc:sldMk cId="419703267" sldId="272"/>
            <ac:spMk id="12" creationId="{21AA7CCE-3333-12FC-04A4-4D51A549B819}"/>
          </ac:spMkLst>
        </pc:spChg>
        <pc:spChg chg="del">
          <ac:chgData name="khanh" userId="8945a1db668def11" providerId="LiveId" clId="{A904A9D6-90D0-48E7-8DD6-71D5F8C8727B}" dt="2022-09-07T16:06:04.537" v="4547" actId="478"/>
          <ac:spMkLst>
            <pc:docMk/>
            <pc:sldMk cId="419703267" sldId="272"/>
            <ac:spMk id="13" creationId="{227FF90A-15C0-425F-2414-C6837B567513}"/>
          </ac:spMkLst>
        </pc:spChg>
        <pc:cxnChg chg="del">
          <ac:chgData name="khanh" userId="8945a1db668def11" providerId="LiveId" clId="{A904A9D6-90D0-48E7-8DD6-71D5F8C8727B}" dt="2022-09-07T16:06:01.705" v="4545" actId="478"/>
          <ac:cxnSpMkLst>
            <pc:docMk/>
            <pc:sldMk cId="419703267" sldId="272"/>
            <ac:cxnSpMk id="10" creationId="{C7B8D059-8982-770D-54C5-D9A8FE7954CD}"/>
          </ac:cxnSpMkLst>
        </pc:cxnChg>
      </pc:sldChg>
      <pc:sldChg chg="addSp delSp modSp mod delAnim modAnim">
        <pc:chgData name="khanh" userId="8945a1db668def11" providerId="LiveId" clId="{A904A9D6-90D0-48E7-8DD6-71D5F8C8727B}" dt="2022-09-07T16:32:48.206" v="5339" actId="1035"/>
        <pc:sldMkLst>
          <pc:docMk/>
          <pc:sldMk cId="3363396149" sldId="273"/>
        </pc:sldMkLst>
        <pc:spChg chg="del">
          <ac:chgData name="khanh" userId="8945a1db668def11" providerId="LiveId" clId="{A904A9D6-90D0-48E7-8DD6-71D5F8C8727B}" dt="2022-09-07T16:08:54.951" v="4920" actId="478"/>
          <ac:spMkLst>
            <pc:docMk/>
            <pc:sldMk cId="3363396149" sldId="273"/>
            <ac:spMk id="2" creationId="{0A2C79CB-6965-2B4F-C864-DCA9527E9350}"/>
          </ac:spMkLst>
        </pc:spChg>
        <pc:spChg chg="del">
          <ac:chgData name="khanh" userId="8945a1db668def11" providerId="LiveId" clId="{A904A9D6-90D0-48E7-8DD6-71D5F8C8727B}" dt="2022-09-07T16:09:29.997" v="4921" actId="478"/>
          <ac:spMkLst>
            <pc:docMk/>
            <pc:sldMk cId="3363396149" sldId="273"/>
            <ac:spMk id="3" creationId="{D365A410-E18F-C6EA-31FC-7547076CBBF3}"/>
          </ac:spMkLst>
        </pc:spChg>
        <pc:spChg chg="del">
          <ac:chgData name="khanh" userId="8945a1db668def11" providerId="LiveId" clId="{A904A9D6-90D0-48E7-8DD6-71D5F8C8727B}" dt="2022-09-07T16:08:53.710" v="4919" actId="478"/>
          <ac:spMkLst>
            <pc:docMk/>
            <pc:sldMk cId="3363396149" sldId="273"/>
            <ac:spMk id="4" creationId="{7BFD0F9E-EC58-EFED-53A7-B16B99D5EE95}"/>
          </ac:spMkLst>
        </pc:spChg>
        <pc:spChg chg="add mod">
          <ac:chgData name="khanh" userId="8945a1db668def11" providerId="LiveId" clId="{A904A9D6-90D0-48E7-8DD6-71D5F8C8727B}" dt="2022-09-07T16:13:16.598" v="5003" actId="1036"/>
          <ac:spMkLst>
            <pc:docMk/>
            <pc:sldMk cId="3363396149" sldId="273"/>
            <ac:spMk id="6" creationId="{7DAB11A3-F268-60C2-1686-B1F4AB36D956}"/>
          </ac:spMkLst>
        </pc:spChg>
        <pc:spChg chg="add mod">
          <ac:chgData name="khanh" userId="8945a1db668def11" providerId="LiveId" clId="{A904A9D6-90D0-48E7-8DD6-71D5F8C8727B}" dt="2022-09-07T16:32:48.206" v="5339" actId="1035"/>
          <ac:spMkLst>
            <pc:docMk/>
            <pc:sldMk cId="3363396149" sldId="273"/>
            <ac:spMk id="7" creationId="{D3C0D822-D667-13E4-EC30-AE443C9AB740}"/>
          </ac:spMkLst>
        </pc:spChg>
        <pc:spChg chg="add mod">
          <ac:chgData name="khanh" userId="8945a1db668def11" providerId="LiveId" clId="{A904A9D6-90D0-48E7-8DD6-71D5F8C8727B}" dt="2022-09-07T16:17:10.763" v="5129" actId="207"/>
          <ac:spMkLst>
            <pc:docMk/>
            <pc:sldMk cId="3363396149" sldId="273"/>
            <ac:spMk id="8" creationId="{3D7BE032-08C8-71CC-A617-0F70E3868141}"/>
          </ac:spMkLst>
        </pc:spChg>
        <pc:spChg chg="del">
          <ac:chgData name="khanh" userId="8945a1db668def11" providerId="LiveId" clId="{A904A9D6-90D0-48E7-8DD6-71D5F8C8727B}" dt="2022-09-07T16:09:31.131" v="4922" actId="478"/>
          <ac:spMkLst>
            <pc:docMk/>
            <pc:sldMk cId="3363396149" sldId="273"/>
            <ac:spMk id="9" creationId="{1515E393-4C18-00DE-AB45-5B00351468EC}"/>
          </ac:spMkLst>
        </pc:spChg>
        <pc:spChg chg="del">
          <ac:chgData name="khanh" userId="8945a1db668def11" providerId="LiveId" clId="{A904A9D6-90D0-48E7-8DD6-71D5F8C8727B}" dt="2022-09-07T16:08:53.710" v="4919" actId="478"/>
          <ac:spMkLst>
            <pc:docMk/>
            <pc:sldMk cId="3363396149" sldId="273"/>
            <ac:spMk id="10" creationId="{97D866DA-31E2-FB9F-D4CA-A55D1B37C16F}"/>
          </ac:spMkLst>
        </pc:spChg>
        <pc:spChg chg="add mod">
          <ac:chgData name="khanh" userId="8945a1db668def11" providerId="LiveId" clId="{A904A9D6-90D0-48E7-8DD6-71D5F8C8727B}" dt="2022-09-07T16:18:45.832" v="5209" actId="20577"/>
          <ac:spMkLst>
            <pc:docMk/>
            <pc:sldMk cId="3363396149" sldId="273"/>
            <ac:spMk id="12" creationId="{1A575956-F0AC-9CE9-5EB6-46786698D4B1}"/>
          </ac:spMkLst>
        </pc:spChg>
        <pc:cxnChg chg="del">
          <ac:chgData name="khanh" userId="8945a1db668def11" providerId="LiveId" clId="{A904A9D6-90D0-48E7-8DD6-71D5F8C8727B}" dt="2022-09-07T16:08:53.710" v="4919" actId="478"/>
          <ac:cxnSpMkLst>
            <pc:docMk/>
            <pc:sldMk cId="3363396149" sldId="273"/>
            <ac:cxnSpMk id="5" creationId="{C413D8EA-74E8-7B96-0827-A56A0FAEDCB3}"/>
          </ac:cxnSpMkLst>
        </pc:cxnChg>
        <pc:cxnChg chg="del">
          <ac:chgData name="khanh" userId="8945a1db668def11" providerId="LiveId" clId="{A904A9D6-90D0-48E7-8DD6-71D5F8C8727B}" dt="2022-09-07T16:08:53.710" v="4919" actId="478"/>
          <ac:cxnSpMkLst>
            <pc:docMk/>
            <pc:sldMk cId="3363396149" sldId="273"/>
            <ac:cxnSpMk id="11" creationId="{96435F0B-090B-77B3-12D8-EC7A29EFCF5F}"/>
          </ac:cxnSpMkLst>
        </pc:cxnChg>
      </pc:sldChg>
      <pc:sldChg chg="addSp delSp modSp mod delAnim modAnim">
        <pc:chgData name="khanh" userId="8945a1db668def11" providerId="LiveId" clId="{A904A9D6-90D0-48E7-8DD6-71D5F8C8727B}" dt="2022-09-07T16:05:30.003" v="4544" actId="207"/>
        <pc:sldMkLst>
          <pc:docMk/>
          <pc:sldMk cId="2329516768" sldId="279"/>
        </pc:sldMkLst>
        <pc:spChg chg="del">
          <ac:chgData name="khanh" userId="8945a1db668def11" providerId="LiveId" clId="{A904A9D6-90D0-48E7-8DD6-71D5F8C8727B}" dt="2022-09-07T15:54:45.655" v="3739" actId="478"/>
          <ac:spMkLst>
            <pc:docMk/>
            <pc:sldMk cId="2329516768" sldId="279"/>
            <ac:spMk id="2" creationId="{069C45F2-B982-DC49-DE20-016AEEDA3E30}"/>
          </ac:spMkLst>
        </pc:spChg>
        <pc:spChg chg="del">
          <ac:chgData name="khanh" userId="8945a1db668def11" providerId="LiveId" clId="{A904A9D6-90D0-48E7-8DD6-71D5F8C8727B}" dt="2022-09-07T15:54:47.056" v="3740" actId="478"/>
          <ac:spMkLst>
            <pc:docMk/>
            <pc:sldMk cId="2329516768" sldId="279"/>
            <ac:spMk id="3" creationId="{F5AD9781-E34D-F826-0F7F-929B9A4F099F}"/>
          </ac:spMkLst>
        </pc:spChg>
        <pc:spChg chg="add mod">
          <ac:chgData name="khanh" userId="8945a1db668def11" providerId="LiveId" clId="{A904A9D6-90D0-48E7-8DD6-71D5F8C8727B}" dt="2022-09-07T15:55:46.695" v="3771" actId="14100"/>
          <ac:spMkLst>
            <pc:docMk/>
            <pc:sldMk cId="2329516768" sldId="279"/>
            <ac:spMk id="4" creationId="{35CD8843-F25F-0D7D-630A-26DC3DFC4774}"/>
          </ac:spMkLst>
        </pc:spChg>
        <pc:spChg chg="del">
          <ac:chgData name="khanh" userId="8945a1db668def11" providerId="LiveId" clId="{A904A9D6-90D0-48E7-8DD6-71D5F8C8727B}" dt="2022-09-07T15:54:48.340" v="3741" actId="478"/>
          <ac:spMkLst>
            <pc:docMk/>
            <pc:sldMk cId="2329516768" sldId="279"/>
            <ac:spMk id="5" creationId="{2FD0658F-2A16-76C4-D197-AE3C0EDEF8A8}"/>
          </ac:spMkLst>
        </pc:spChg>
        <pc:spChg chg="add mod">
          <ac:chgData name="khanh" userId="8945a1db668def11" providerId="LiveId" clId="{A904A9D6-90D0-48E7-8DD6-71D5F8C8727B}" dt="2022-09-07T15:56:33.172" v="3810" actId="1076"/>
          <ac:spMkLst>
            <pc:docMk/>
            <pc:sldMk cId="2329516768" sldId="279"/>
            <ac:spMk id="6" creationId="{45B767C9-614F-9273-F1B5-4992E91E22E2}"/>
          </ac:spMkLst>
        </pc:spChg>
        <pc:spChg chg="del">
          <ac:chgData name="khanh" userId="8945a1db668def11" providerId="LiveId" clId="{A904A9D6-90D0-48E7-8DD6-71D5F8C8727B}" dt="2022-09-07T15:54:49.456" v="3742" actId="478"/>
          <ac:spMkLst>
            <pc:docMk/>
            <pc:sldMk cId="2329516768" sldId="279"/>
            <ac:spMk id="7" creationId="{39AE98A3-D033-503F-7FCD-905C8175BAE0}"/>
          </ac:spMkLst>
        </pc:spChg>
        <pc:spChg chg="add mod">
          <ac:chgData name="khanh" userId="8945a1db668def11" providerId="LiveId" clId="{A904A9D6-90D0-48E7-8DD6-71D5F8C8727B}" dt="2022-09-07T16:00:19.759" v="4172" actId="1076"/>
          <ac:spMkLst>
            <pc:docMk/>
            <pc:sldMk cId="2329516768" sldId="279"/>
            <ac:spMk id="8" creationId="{20FAE609-A889-3547-68A6-7E8A65C515DB}"/>
          </ac:spMkLst>
        </pc:spChg>
        <pc:spChg chg="add mod">
          <ac:chgData name="khanh" userId="8945a1db668def11" providerId="LiveId" clId="{A904A9D6-90D0-48E7-8DD6-71D5F8C8727B}" dt="2022-09-07T16:03:02.613" v="4234" actId="1076"/>
          <ac:spMkLst>
            <pc:docMk/>
            <pc:sldMk cId="2329516768" sldId="279"/>
            <ac:spMk id="9" creationId="{89E81E34-3476-D591-C29A-0A9E78C20755}"/>
          </ac:spMkLst>
        </pc:spChg>
        <pc:spChg chg="add mod">
          <ac:chgData name="khanh" userId="8945a1db668def11" providerId="LiveId" clId="{A904A9D6-90D0-48E7-8DD6-71D5F8C8727B}" dt="2022-09-07T16:05:30.003" v="4544" actId="207"/>
          <ac:spMkLst>
            <pc:docMk/>
            <pc:sldMk cId="2329516768" sldId="279"/>
            <ac:spMk id="10" creationId="{CC8B5984-7127-9650-4D80-EBC77559A2F7}"/>
          </ac:spMkLst>
        </pc:spChg>
      </pc:sldChg>
      <pc:sldChg chg="addSp delSp modSp add mod delAnim modAnim">
        <pc:chgData name="khanh" userId="8945a1db668def11" providerId="LiveId" clId="{A904A9D6-90D0-48E7-8DD6-71D5F8C8727B}" dt="2022-09-07T14:46:22.724" v="1159"/>
        <pc:sldMkLst>
          <pc:docMk/>
          <pc:sldMk cId="1860975860" sldId="280"/>
        </pc:sldMkLst>
        <pc:spChg chg="mod">
          <ac:chgData name="khanh" userId="8945a1db668def11" providerId="LiveId" clId="{A904A9D6-90D0-48E7-8DD6-71D5F8C8727B}" dt="2022-09-07T14:43:37.724" v="1026" actId="1076"/>
          <ac:spMkLst>
            <pc:docMk/>
            <pc:sldMk cId="1860975860" sldId="280"/>
            <ac:spMk id="2" creationId="{0A2C79CB-6965-2B4F-C864-DCA9527E9350}"/>
          </ac:spMkLst>
        </pc:spChg>
        <pc:spChg chg="mod">
          <ac:chgData name="khanh" userId="8945a1db668def11" providerId="LiveId" clId="{A904A9D6-90D0-48E7-8DD6-71D5F8C8727B}" dt="2022-09-07T14:43:35.937" v="1025" actId="1076"/>
          <ac:spMkLst>
            <pc:docMk/>
            <pc:sldMk cId="1860975860" sldId="280"/>
            <ac:spMk id="3" creationId="{D365A410-E18F-C6EA-31FC-7547076CBBF3}"/>
          </ac:spMkLst>
        </pc:spChg>
        <pc:spChg chg="del">
          <ac:chgData name="khanh" userId="8945a1db668def11" providerId="LiveId" clId="{A904A9D6-90D0-48E7-8DD6-71D5F8C8727B}" dt="2022-09-07T14:35:51.449" v="640" actId="478"/>
          <ac:spMkLst>
            <pc:docMk/>
            <pc:sldMk cId="1860975860" sldId="280"/>
            <ac:spMk id="4" creationId="{7BFD0F9E-EC58-EFED-53A7-B16B99D5EE95}"/>
          </ac:spMkLst>
        </pc:spChg>
        <pc:spChg chg="add del mod">
          <ac:chgData name="khanh" userId="8945a1db668def11" providerId="LiveId" clId="{A904A9D6-90D0-48E7-8DD6-71D5F8C8727B}" dt="2022-09-07T14:36:10.120" v="647" actId="478"/>
          <ac:spMkLst>
            <pc:docMk/>
            <pc:sldMk cId="1860975860" sldId="280"/>
            <ac:spMk id="5" creationId="{87BD69F4-7630-5658-2828-2DBBCBCA61A4}"/>
          </ac:spMkLst>
        </pc:spChg>
        <pc:spChg chg="del">
          <ac:chgData name="khanh" userId="8945a1db668def11" providerId="LiveId" clId="{A904A9D6-90D0-48E7-8DD6-71D5F8C8727B}" dt="2022-09-07T14:35:53.936" v="642" actId="478"/>
          <ac:spMkLst>
            <pc:docMk/>
            <pc:sldMk cId="1860975860" sldId="280"/>
            <ac:spMk id="6" creationId="{71FEE23A-942A-DD68-F875-A55E2DDD854A}"/>
          </ac:spMkLst>
        </pc:spChg>
        <pc:spChg chg="del">
          <ac:chgData name="khanh" userId="8945a1db668def11" providerId="LiveId" clId="{A904A9D6-90D0-48E7-8DD6-71D5F8C8727B}" dt="2022-09-07T14:35:52.359" v="641" actId="478"/>
          <ac:spMkLst>
            <pc:docMk/>
            <pc:sldMk cId="1860975860" sldId="280"/>
            <ac:spMk id="7" creationId="{D6BE8E26-1BD4-B64E-E473-5DE842B3CFF6}"/>
          </ac:spMkLst>
        </pc:spChg>
        <pc:spChg chg="add mod">
          <ac:chgData name="khanh" userId="8945a1db668def11" providerId="LiveId" clId="{A904A9D6-90D0-48E7-8DD6-71D5F8C8727B}" dt="2022-09-07T14:43:32.053" v="1023" actId="1076"/>
          <ac:spMkLst>
            <pc:docMk/>
            <pc:sldMk cId="1860975860" sldId="280"/>
            <ac:spMk id="8" creationId="{49825363-6AEC-06CF-52B9-40BD403AD1C1}"/>
          </ac:spMkLst>
        </pc:spChg>
        <pc:spChg chg="add mod">
          <ac:chgData name="khanh" userId="8945a1db668def11" providerId="LiveId" clId="{A904A9D6-90D0-48E7-8DD6-71D5F8C8727B}" dt="2022-09-07T14:37:25.445" v="670" actId="207"/>
          <ac:spMkLst>
            <pc:docMk/>
            <pc:sldMk cId="1860975860" sldId="280"/>
            <ac:spMk id="9" creationId="{B502D075-487C-A169-5162-40A9C612AEDE}"/>
          </ac:spMkLst>
        </pc:spChg>
        <pc:spChg chg="add mod">
          <ac:chgData name="khanh" userId="8945a1db668def11" providerId="LiveId" clId="{A904A9D6-90D0-48E7-8DD6-71D5F8C8727B}" dt="2022-09-07T14:43:43.385" v="1028" actId="14100"/>
          <ac:spMkLst>
            <pc:docMk/>
            <pc:sldMk cId="1860975860" sldId="280"/>
            <ac:spMk id="10" creationId="{22ECB4F2-BD51-59C5-E01E-C0F3895E636D}"/>
          </ac:spMkLst>
        </pc:spChg>
        <pc:spChg chg="add mod">
          <ac:chgData name="khanh" userId="8945a1db668def11" providerId="LiveId" clId="{A904A9D6-90D0-48E7-8DD6-71D5F8C8727B}" dt="2022-09-07T14:44:19.415" v="1039" actId="1076"/>
          <ac:spMkLst>
            <pc:docMk/>
            <pc:sldMk cId="1860975860" sldId="280"/>
            <ac:spMk id="12" creationId="{D12C6363-CA0B-8C3E-2413-5FB51BC2D5E4}"/>
          </ac:spMkLst>
        </pc:spChg>
        <pc:spChg chg="add mod">
          <ac:chgData name="khanh" userId="8945a1db668def11" providerId="LiveId" clId="{A904A9D6-90D0-48E7-8DD6-71D5F8C8727B}" dt="2022-09-07T14:46:09.133" v="1155" actId="1076"/>
          <ac:spMkLst>
            <pc:docMk/>
            <pc:sldMk cId="1860975860" sldId="280"/>
            <ac:spMk id="13" creationId="{9459AB35-856A-BF3E-4DA0-C5070BBA24AA}"/>
          </ac:spMkLst>
        </pc:spChg>
        <pc:spChg chg="add mod">
          <ac:chgData name="khanh" userId="8945a1db668def11" providerId="LiveId" clId="{A904A9D6-90D0-48E7-8DD6-71D5F8C8727B}" dt="2022-09-07T14:46:01.681" v="1154" actId="20577"/>
          <ac:spMkLst>
            <pc:docMk/>
            <pc:sldMk cId="1860975860" sldId="280"/>
            <ac:spMk id="14" creationId="{84FA02ED-F903-CD81-FBB4-2F9C75AE4EFB}"/>
          </ac:spMkLst>
        </pc:spChg>
        <pc:cxnChg chg="add mod">
          <ac:chgData name="khanh" userId="8945a1db668def11" providerId="LiveId" clId="{A904A9D6-90D0-48E7-8DD6-71D5F8C8727B}" dt="2022-09-07T14:43:46.012" v="1029" actId="1076"/>
          <ac:cxnSpMkLst>
            <pc:docMk/>
            <pc:sldMk cId="1860975860" sldId="280"/>
            <ac:cxnSpMk id="11" creationId="{0D24E3A0-AF1A-9013-E742-366B1C2032C4}"/>
          </ac:cxnSpMkLst>
        </pc:cxnChg>
      </pc:sldChg>
      <pc:sldChg chg="addSp delSp modSp add mod delAnim modAnim">
        <pc:chgData name="khanh" userId="8945a1db668def11" providerId="LiveId" clId="{A904A9D6-90D0-48E7-8DD6-71D5F8C8727B}" dt="2022-09-07T15:57:50.329" v="3811" actId="255"/>
        <pc:sldMkLst>
          <pc:docMk/>
          <pc:sldMk cId="70603058" sldId="281"/>
        </pc:sldMkLst>
        <pc:spChg chg="add mod">
          <ac:chgData name="khanh" userId="8945a1db668def11" providerId="LiveId" clId="{A904A9D6-90D0-48E7-8DD6-71D5F8C8727B}" dt="2022-09-07T15:09:04.007" v="1939" actId="1076"/>
          <ac:spMkLst>
            <pc:docMk/>
            <pc:sldMk cId="70603058" sldId="281"/>
            <ac:spMk id="2" creationId="{B92F9D20-CD9E-45D4-9546-6CED9F23A761}"/>
          </ac:spMkLst>
        </pc:spChg>
        <pc:spChg chg="add mod">
          <ac:chgData name="khanh" userId="8945a1db668def11" providerId="LiveId" clId="{A904A9D6-90D0-48E7-8DD6-71D5F8C8727B}" dt="2022-09-07T15:09:23.526" v="1959" actId="20577"/>
          <ac:spMkLst>
            <pc:docMk/>
            <pc:sldMk cId="70603058" sldId="281"/>
            <ac:spMk id="3" creationId="{9AB7ADBA-A58A-FFD6-7ABE-9BEC934ADC91}"/>
          </ac:spMkLst>
        </pc:spChg>
        <pc:spChg chg="del">
          <ac:chgData name="khanh" userId="8945a1db668def11" providerId="LiveId" clId="{A904A9D6-90D0-48E7-8DD6-71D5F8C8727B}" dt="2022-09-07T15:12:24.278" v="2212" actId="478"/>
          <ac:spMkLst>
            <pc:docMk/>
            <pc:sldMk cId="70603058" sldId="281"/>
            <ac:spMk id="4" creationId="{36AAE069-4D98-6FE8-EEAF-88488E337743}"/>
          </ac:spMkLst>
        </pc:spChg>
        <pc:spChg chg="mod">
          <ac:chgData name="khanh" userId="8945a1db668def11" providerId="LiveId" clId="{A904A9D6-90D0-48E7-8DD6-71D5F8C8727B}" dt="2022-09-07T15:57:50.329" v="3811" actId="255"/>
          <ac:spMkLst>
            <pc:docMk/>
            <pc:sldMk cId="70603058" sldId="281"/>
            <ac:spMk id="6" creationId="{4AB27707-93E0-9BF1-8DC2-EB045CD3C6DA}"/>
          </ac:spMkLst>
        </pc:spChg>
        <pc:spChg chg="del">
          <ac:chgData name="khanh" userId="8945a1db668def11" providerId="LiveId" clId="{A904A9D6-90D0-48E7-8DD6-71D5F8C8727B}" dt="2022-09-07T15:08:16.988" v="1874" actId="478"/>
          <ac:spMkLst>
            <pc:docMk/>
            <pc:sldMk cId="70603058" sldId="281"/>
            <ac:spMk id="72" creationId="{F8A90EF6-6160-33A0-6F3B-CD853C060023}"/>
          </ac:spMkLst>
        </pc:spChg>
        <pc:grpChg chg="del">
          <ac:chgData name="khanh" userId="8945a1db668def11" providerId="LiveId" clId="{A904A9D6-90D0-48E7-8DD6-71D5F8C8727B}" dt="2022-09-07T15:08:12.880" v="1873" actId="478"/>
          <ac:grpSpMkLst>
            <pc:docMk/>
            <pc:sldMk cId="70603058" sldId="281"/>
            <ac:grpSpMk id="38" creationId="{FD16B326-D6D0-14E4-47BF-47E4567C0371}"/>
          </ac:grpSpMkLst>
        </pc:grpChg>
      </pc:sldChg>
      <pc:sldChg chg="addSp delSp modSp add mod delAnim modAnim">
        <pc:chgData name="khanh" userId="8945a1db668def11" providerId="LiveId" clId="{A904A9D6-90D0-48E7-8DD6-71D5F8C8727B}" dt="2022-09-07T15:20:07.012" v="2459" actId="255"/>
        <pc:sldMkLst>
          <pc:docMk/>
          <pc:sldMk cId="251517480" sldId="282"/>
        </pc:sldMkLst>
        <pc:spChg chg="del">
          <ac:chgData name="khanh" userId="8945a1db668def11" providerId="LiveId" clId="{A904A9D6-90D0-48E7-8DD6-71D5F8C8727B}" dt="2022-09-07T15:10:07.097" v="1962" actId="478"/>
          <ac:spMkLst>
            <pc:docMk/>
            <pc:sldMk cId="251517480" sldId="282"/>
            <ac:spMk id="2" creationId="{B92F9D20-CD9E-45D4-9546-6CED9F23A761}"/>
          </ac:spMkLst>
        </pc:spChg>
        <pc:spChg chg="del">
          <ac:chgData name="khanh" userId="8945a1db668def11" providerId="LiveId" clId="{A904A9D6-90D0-48E7-8DD6-71D5F8C8727B}" dt="2022-09-07T15:10:05.922" v="1961" actId="478"/>
          <ac:spMkLst>
            <pc:docMk/>
            <pc:sldMk cId="251517480" sldId="282"/>
            <ac:spMk id="3" creationId="{9AB7ADBA-A58A-FFD6-7ABE-9BEC934ADC91}"/>
          </ac:spMkLst>
        </pc:spChg>
        <pc:spChg chg="del">
          <ac:chgData name="khanh" userId="8945a1db668def11" providerId="LiveId" clId="{A904A9D6-90D0-48E7-8DD6-71D5F8C8727B}" dt="2022-09-07T15:12:07.631" v="2209" actId="478"/>
          <ac:spMkLst>
            <pc:docMk/>
            <pc:sldMk cId="251517480" sldId="282"/>
            <ac:spMk id="4" creationId="{36AAE069-4D98-6FE8-EEAF-88488E337743}"/>
          </ac:spMkLst>
        </pc:spChg>
        <pc:spChg chg="mod">
          <ac:chgData name="khanh" userId="8945a1db668def11" providerId="LiveId" clId="{A904A9D6-90D0-48E7-8DD6-71D5F8C8727B}" dt="2022-09-07T15:19:47.584" v="2452" actId="255"/>
          <ac:spMkLst>
            <pc:docMk/>
            <pc:sldMk cId="251517480" sldId="282"/>
            <ac:spMk id="6" creationId="{4AB27707-93E0-9BF1-8DC2-EB045CD3C6DA}"/>
          </ac:spMkLst>
        </pc:spChg>
        <pc:spChg chg="mod">
          <ac:chgData name="khanh" userId="8945a1db668def11" providerId="LiveId" clId="{A904A9D6-90D0-48E7-8DD6-71D5F8C8727B}" dt="2022-09-07T15:12:00.352" v="2207"/>
          <ac:spMkLst>
            <pc:docMk/>
            <pc:sldMk cId="251517480" sldId="282"/>
            <ac:spMk id="15" creationId="{E3541432-5397-0623-93AA-C968FBA5B9B9}"/>
          </ac:spMkLst>
        </pc:spChg>
        <pc:spChg chg="mod">
          <ac:chgData name="khanh" userId="8945a1db668def11" providerId="LiveId" clId="{A904A9D6-90D0-48E7-8DD6-71D5F8C8727B}" dt="2022-09-07T15:12:00.352" v="2207"/>
          <ac:spMkLst>
            <pc:docMk/>
            <pc:sldMk cId="251517480" sldId="282"/>
            <ac:spMk id="16" creationId="{614C5D7F-A9E0-3746-3B01-95B34EDB3559}"/>
          </ac:spMkLst>
        </pc:spChg>
        <pc:spChg chg="mod">
          <ac:chgData name="khanh" userId="8945a1db668def11" providerId="LiveId" clId="{A904A9D6-90D0-48E7-8DD6-71D5F8C8727B}" dt="2022-09-07T15:12:00.352" v="2207"/>
          <ac:spMkLst>
            <pc:docMk/>
            <pc:sldMk cId="251517480" sldId="282"/>
            <ac:spMk id="17" creationId="{DB6DFA51-6957-1875-433E-D161C1D9D25F}"/>
          </ac:spMkLst>
        </pc:spChg>
        <pc:spChg chg="mod">
          <ac:chgData name="khanh" userId="8945a1db668def11" providerId="LiveId" clId="{A904A9D6-90D0-48E7-8DD6-71D5F8C8727B}" dt="2022-09-07T15:12:00.352" v="2207"/>
          <ac:spMkLst>
            <pc:docMk/>
            <pc:sldMk cId="251517480" sldId="282"/>
            <ac:spMk id="18" creationId="{63E7C04F-B9B5-1CC6-363C-091018FCB5C2}"/>
          </ac:spMkLst>
        </pc:spChg>
        <pc:spChg chg="mod">
          <ac:chgData name="khanh" userId="8945a1db668def11" providerId="LiveId" clId="{A904A9D6-90D0-48E7-8DD6-71D5F8C8727B}" dt="2022-09-07T15:12:00.352" v="2207"/>
          <ac:spMkLst>
            <pc:docMk/>
            <pc:sldMk cId="251517480" sldId="282"/>
            <ac:spMk id="19" creationId="{64747A5F-1730-448C-E97A-9AFA10001CA1}"/>
          </ac:spMkLst>
        </pc:spChg>
        <pc:spChg chg="mod">
          <ac:chgData name="khanh" userId="8945a1db668def11" providerId="LiveId" clId="{A904A9D6-90D0-48E7-8DD6-71D5F8C8727B}" dt="2022-09-07T15:12:00.352" v="2207"/>
          <ac:spMkLst>
            <pc:docMk/>
            <pc:sldMk cId="251517480" sldId="282"/>
            <ac:spMk id="20" creationId="{F4EC4195-97CD-7118-4673-BBCD2F3713BC}"/>
          </ac:spMkLst>
        </pc:spChg>
        <pc:spChg chg="mod">
          <ac:chgData name="khanh" userId="8945a1db668def11" providerId="LiveId" clId="{A904A9D6-90D0-48E7-8DD6-71D5F8C8727B}" dt="2022-09-07T15:12:00.352" v="2207"/>
          <ac:spMkLst>
            <pc:docMk/>
            <pc:sldMk cId="251517480" sldId="282"/>
            <ac:spMk id="21" creationId="{1BC2806C-5E17-D4BD-F2C0-F8EDD08ACFB9}"/>
          </ac:spMkLst>
        </pc:spChg>
        <pc:spChg chg="add mod">
          <ac:chgData name="khanh" userId="8945a1db668def11" providerId="LiveId" clId="{A904A9D6-90D0-48E7-8DD6-71D5F8C8727B}" dt="2022-09-07T15:20:01.607" v="2457" actId="14100"/>
          <ac:spMkLst>
            <pc:docMk/>
            <pc:sldMk cId="251517480" sldId="282"/>
            <ac:spMk id="40" creationId="{D85B2B01-E94F-E3E0-3F30-730D63B04FC2}"/>
          </ac:spMkLst>
        </pc:spChg>
        <pc:spChg chg="add mod">
          <ac:chgData name="khanh" userId="8945a1db668def11" providerId="LiveId" clId="{A904A9D6-90D0-48E7-8DD6-71D5F8C8727B}" dt="2022-09-07T15:20:07.012" v="2459" actId="255"/>
          <ac:spMkLst>
            <pc:docMk/>
            <pc:sldMk cId="251517480" sldId="282"/>
            <ac:spMk id="41" creationId="{E4ED97C8-FCB6-D5B1-E6FB-6E83E8673DA6}"/>
          </ac:spMkLst>
        </pc:spChg>
        <pc:spChg chg="add del mod">
          <ac:chgData name="khanh" userId="8945a1db668def11" providerId="LiveId" clId="{A904A9D6-90D0-48E7-8DD6-71D5F8C8727B}" dt="2022-09-07T15:17:31.545" v="2304"/>
          <ac:spMkLst>
            <pc:docMk/>
            <pc:sldMk cId="251517480" sldId="282"/>
            <ac:spMk id="42" creationId="{163BE6B4-C468-5980-15A5-B670F754770B}"/>
          </ac:spMkLst>
        </pc:spChg>
        <pc:grpChg chg="add mod">
          <ac:chgData name="khanh" userId="8945a1db668def11" providerId="LiveId" clId="{A904A9D6-90D0-48E7-8DD6-71D5F8C8727B}" dt="2022-09-07T15:13:01.541" v="2218" actId="1076"/>
          <ac:grpSpMkLst>
            <pc:docMk/>
            <pc:sldMk cId="251517480" sldId="282"/>
            <ac:grpSpMk id="5" creationId="{4541A3D7-761F-6E14-B61A-355EBD4A0AD4}"/>
          </ac:grpSpMkLst>
        </pc:grpChg>
        <pc:grpChg chg="mod">
          <ac:chgData name="khanh" userId="8945a1db668def11" providerId="LiveId" clId="{A904A9D6-90D0-48E7-8DD6-71D5F8C8727B}" dt="2022-09-07T15:12:00.352" v="2207"/>
          <ac:grpSpMkLst>
            <pc:docMk/>
            <pc:sldMk cId="251517480" sldId="282"/>
            <ac:grpSpMk id="8" creationId="{2BCEC435-33E1-8863-8EF3-0C5E2051C482}"/>
          </ac:grpSpMkLst>
        </pc:grpChg>
        <pc:grpChg chg="mod">
          <ac:chgData name="khanh" userId="8945a1db668def11" providerId="LiveId" clId="{A904A9D6-90D0-48E7-8DD6-71D5F8C8727B}" dt="2022-09-07T15:12:00.352" v="2207"/>
          <ac:grpSpMkLst>
            <pc:docMk/>
            <pc:sldMk cId="251517480" sldId="282"/>
            <ac:grpSpMk id="9" creationId="{99A1C815-5724-63DB-E3D6-8F89F62D9407}"/>
          </ac:grpSpMkLst>
        </pc:grpChg>
        <pc:grpChg chg="mod">
          <ac:chgData name="khanh" userId="8945a1db668def11" providerId="LiveId" clId="{A904A9D6-90D0-48E7-8DD6-71D5F8C8727B}" dt="2022-09-07T15:12:00.352" v="2207"/>
          <ac:grpSpMkLst>
            <pc:docMk/>
            <pc:sldMk cId="251517480" sldId="282"/>
            <ac:grpSpMk id="10" creationId="{075E6AAD-D0C8-463F-4DAA-573B0063423F}"/>
          </ac:grpSpMkLst>
        </pc:grpChg>
        <pc:grpChg chg="mod">
          <ac:chgData name="khanh" userId="8945a1db668def11" providerId="LiveId" clId="{A904A9D6-90D0-48E7-8DD6-71D5F8C8727B}" dt="2022-09-07T15:12:00.352" v="2207"/>
          <ac:grpSpMkLst>
            <pc:docMk/>
            <pc:sldMk cId="251517480" sldId="282"/>
            <ac:grpSpMk id="11" creationId="{FAF9CED2-C8FD-5054-B4DA-8739C3D14B9B}"/>
          </ac:grpSpMkLst>
        </pc:grpChg>
        <pc:grpChg chg="mod">
          <ac:chgData name="khanh" userId="8945a1db668def11" providerId="LiveId" clId="{A904A9D6-90D0-48E7-8DD6-71D5F8C8727B}" dt="2022-09-07T15:12:00.352" v="2207"/>
          <ac:grpSpMkLst>
            <pc:docMk/>
            <pc:sldMk cId="251517480" sldId="282"/>
            <ac:grpSpMk id="12" creationId="{1D3260E7-EC8B-2A70-C5AC-FA5721754983}"/>
          </ac:grpSpMkLst>
        </pc:grpChg>
        <pc:grpChg chg="mod">
          <ac:chgData name="khanh" userId="8945a1db668def11" providerId="LiveId" clId="{A904A9D6-90D0-48E7-8DD6-71D5F8C8727B}" dt="2022-09-07T15:12:00.352" v="2207"/>
          <ac:grpSpMkLst>
            <pc:docMk/>
            <pc:sldMk cId="251517480" sldId="282"/>
            <ac:grpSpMk id="13" creationId="{E573594A-EE8B-F74C-AE00-E15FA933307F}"/>
          </ac:grpSpMkLst>
        </pc:grpChg>
        <pc:grpChg chg="mod">
          <ac:chgData name="khanh" userId="8945a1db668def11" providerId="LiveId" clId="{A904A9D6-90D0-48E7-8DD6-71D5F8C8727B}" dt="2022-09-07T15:12:00.352" v="2207"/>
          <ac:grpSpMkLst>
            <pc:docMk/>
            <pc:sldMk cId="251517480" sldId="282"/>
            <ac:grpSpMk id="14" creationId="{8C297F7A-269B-0E02-9937-712024F58173}"/>
          </ac:grpSpMkLst>
        </pc:grp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7" creationId="{CB0000AE-9FC4-166D-9B63-E11C2441DE62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2" creationId="{EE831B98-3BCF-CBF5-8A5B-393180217CEE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3" creationId="{A32D4D44-D9D9-F840-0CEA-09046B7D817B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4" creationId="{7731B525-901D-F387-36A0-CD37095450AE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5" creationId="{8DBFF09C-1880-4652-B5B5-A3049C921BB6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6" creationId="{96599A51-B523-24B2-F005-52C9677AF037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7" creationId="{53694E70-F493-8AF5-801F-AC406012483A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8" creationId="{09F4F617-AB46-C259-77EE-9D8A15E8C9D1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29" creationId="{0883C549-BB34-A347-EE67-9A492F664F6F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0" creationId="{8CB3851A-1E4B-FCD5-9373-990E72F2D87B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1" creationId="{AF76C84D-BA06-5F4D-8E49-A3E16CF5FD99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2" creationId="{32FE6F80-F00E-0736-9EB4-8EE07FD42083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3" creationId="{A4703E17-8AA6-4992-EF02-F2C885DD4878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4" creationId="{1D557C8E-C31D-9AA5-9DC1-BDB97FD4BFD9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5" creationId="{F83E81DD-D070-DC62-C5C8-9C450FA9F184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6" creationId="{9015BF8C-152C-88A4-D4D6-E1917DCDABB0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7" creationId="{A7737E92-347D-A4DF-F970-2569A7E723B7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8" creationId="{90351643-CF42-EBBF-50C1-5C70693D0165}"/>
          </ac:cxnSpMkLst>
        </pc:cxnChg>
        <pc:cxnChg chg="mod">
          <ac:chgData name="khanh" userId="8945a1db668def11" providerId="LiveId" clId="{A904A9D6-90D0-48E7-8DD6-71D5F8C8727B}" dt="2022-09-07T15:12:00.352" v="2207"/>
          <ac:cxnSpMkLst>
            <pc:docMk/>
            <pc:sldMk cId="251517480" sldId="282"/>
            <ac:cxnSpMk id="39" creationId="{91D86CDF-D13A-98B1-4571-9FD27703D8D8}"/>
          </ac:cxnSpMkLst>
        </pc:cxnChg>
      </pc:sldChg>
      <pc:sldChg chg="del">
        <pc:chgData name="khanh" userId="8945a1db668def11" providerId="LiveId" clId="{A904A9D6-90D0-48E7-8DD6-71D5F8C8727B}" dt="2022-09-11T14:51:16.899" v="5359" actId="47"/>
        <pc:sldMkLst>
          <pc:docMk/>
          <pc:sldMk cId="21994873" sldId="283"/>
        </pc:sldMkLst>
      </pc:sldChg>
    </pc:docChg>
  </pc:docChgLst>
  <pc:docChgLst>
    <pc:chgData name="khanh" userId="8945a1db668def11" providerId="LiveId" clId="{BB09775F-8CA4-4652-99EA-48EEE7FD656A}"/>
    <pc:docChg chg="undo custSel addSld delSld modSld">
      <pc:chgData name="khanh" userId="8945a1db668def11" providerId="LiveId" clId="{BB09775F-8CA4-4652-99EA-48EEE7FD656A}" dt="2022-09-13T15:32:13.867" v="13259" actId="1076"/>
      <pc:docMkLst>
        <pc:docMk/>
      </pc:docMkLst>
      <pc:sldChg chg="delSp modSp mod setBg">
        <pc:chgData name="khanh" userId="8945a1db668def11" providerId="LiveId" clId="{BB09775F-8CA4-4652-99EA-48EEE7FD656A}" dt="2022-09-13T12:49:05.502" v="8153" actId="14100"/>
        <pc:sldMkLst>
          <pc:docMk/>
          <pc:sldMk cId="1049164301" sldId="256"/>
        </pc:sldMkLst>
        <pc:spChg chg="mod">
          <ac:chgData name="khanh" userId="8945a1db668def11" providerId="LiveId" clId="{BB09775F-8CA4-4652-99EA-48EEE7FD656A}" dt="2022-09-13T12:49:05.502" v="8153" actId="14100"/>
          <ac:spMkLst>
            <pc:docMk/>
            <pc:sldMk cId="1049164301" sldId="256"/>
            <ac:spMk id="6" creationId="{84506C69-DC11-AD68-F926-0F5DECBBF0A3}"/>
          </ac:spMkLst>
        </pc:spChg>
        <pc:picChg chg="del">
          <ac:chgData name="khanh" userId="8945a1db668def11" providerId="LiveId" clId="{BB09775F-8CA4-4652-99EA-48EEE7FD656A}" dt="2022-09-12T08:25:59.433" v="0" actId="478"/>
          <ac:picMkLst>
            <pc:docMk/>
            <pc:sldMk cId="1049164301" sldId="256"/>
            <ac:picMk id="79" creationId="{586E363E-ED7E-6E47-347A-02FAB8FF4E15}"/>
          </ac:picMkLst>
        </pc:picChg>
      </pc:sldChg>
      <pc:sldChg chg="addSp delSp modSp mod delAnim modAnim">
        <pc:chgData name="khanh" userId="8945a1db668def11" providerId="LiveId" clId="{BB09775F-8CA4-4652-99EA-48EEE7FD656A}" dt="2022-09-13T13:17:17.969" v="8834" actId="20577"/>
        <pc:sldMkLst>
          <pc:docMk/>
          <pc:sldMk cId="1912482728" sldId="257"/>
        </pc:sldMkLst>
        <pc:spChg chg="add del mod">
          <ac:chgData name="khanh" userId="8945a1db668def11" providerId="LiveId" clId="{BB09775F-8CA4-4652-99EA-48EEE7FD656A}" dt="2022-09-13T13:03:27.455" v="8187" actId="478"/>
          <ac:spMkLst>
            <pc:docMk/>
            <pc:sldMk cId="1912482728" sldId="257"/>
            <ac:spMk id="2" creationId="{3993E6F9-6E57-CA7A-C8EA-260E2D422AFA}"/>
          </ac:spMkLst>
        </pc:spChg>
        <pc:spChg chg="add del mod">
          <ac:chgData name="khanh" userId="8945a1db668def11" providerId="LiveId" clId="{BB09775F-8CA4-4652-99EA-48EEE7FD656A}" dt="2022-09-13T13:03:28.570" v="8188" actId="478"/>
          <ac:spMkLst>
            <pc:docMk/>
            <pc:sldMk cId="1912482728" sldId="257"/>
            <ac:spMk id="3" creationId="{8DCC05E1-41C3-2E86-978F-24CE69A0CB5A}"/>
          </ac:spMkLst>
        </pc:spChg>
        <pc:spChg chg="mod">
          <ac:chgData name="khanh" userId="8945a1db668def11" providerId="LiveId" clId="{BB09775F-8CA4-4652-99EA-48EEE7FD656A}" dt="2022-09-13T13:03:17.927" v="8185" actId="14100"/>
          <ac:spMkLst>
            <pc:docMk/>
            <pc:sldMk cId="1912482728" sldId="257"/>
            <ac:spMk id="4" creationId="{36AAE069-4D98-6FE8-EEAF-88488E337743}"/>
          </ac:spMkLst>
        </pc:spChg>
        <pc:spChg chg="add mod">
          <ac:chgData name="khanh" userId="8945a1db668def11" providerId="LiveId" clId="{BB09775F-8CA4-4652-99EA-48EEE7FD656A}" dt="2022-09-13T13:11:06.965" v="8639" actId="207"/>
          <ac:spMkLst>
            <pc:docMk/>
            <pc:sldMk cId="1912482728" sldId="257"/>
            <ac:spMk id="5" creationId="{693B66AF-4944-0B44-1E30-0B58DF554910}"/>
          </ac:spMkLst>
        </pc:spChg>
        <pc:spChg chg="del">
          <ac:chgData name="khanh" userId="8945a1db668def11" providerId="LiveId" clId="{BB09775F-8CA4-4652-99EA-48EEE7FD656A}" dt="2022-09-12T09:17:51.252" v="419" actId="478"/>
          <ac:spMkLst>
            <pc:docMk/>
            <pc:sldMk cId="1912482728" sldId="257"/>
            <ac:spMk id="5" creationId="{DFF59926-E64F-7458-45A7-6836B2103B8C}"/>
          </ac:spMkLst>
        </pc:spChg>
        <pc:spChg chg="add del mod">
          <ac:chgData name="khanh" userId="8945a1db668def11" providerId="LiveId" clId="{BB09775F-8CA4-4652-99EA-48EEE7FD656A}" dt="2022-09-13T13:03:29.197" v="8189" actId="478"/>
          <ac:spMkLst>
            <pc:docMk/>
            <pc:sldMk cId="1912482728" sldId="257"/>
            <ac:spMk id="6" creationId="{DF201373-7031-C2DF-41C2-3EC050A688AA}"/>
          </ac:spMkLst>
        </pc:spChg>
        <pc:spChg chg="add mod">
          <ac:chgData name="khanh" userId="8945a1db668def11" providerId="LiveId" clId="{BB09775F-8CA4-4652-99EA-48EEE7FD656A}" dt="2022-09-13T13:16:56.609" v="8821" actId="207"/>
          <ac:spMkLst>
            <pc:docMk/>
            <pc:sldMk cId="1912482728" sldId="257"/>
            <ac:spMk id="7" creationId="{E6C3612E-A01D-2CCD-C16A-AC8A222D0AAE}"/>
          </ac:spMkLst>
        </pc:spChg>
        <pc:spChg chg="add mod">
          <ac:chgData name="khanh" userId="8945a1db668def11" providerId="LiveId" clId="{BB09775F-8CA4-4652-99EA-48EEE7FD656A}" dt="2022-09-13T13:11:09.527" v="8640" actId="207"/>
          <ac:spMkLst>
            <pc:docMk/>
            <pc:sldMk cId="1912482728" sldId="257"/>
            <ac:spMk id="8" creationId="{488BDCDB-9204-5701-544E-2D7EB39B2E21}"/>
          </ac:spMkLst>
        </pc:spChg>
        <pc:spChg chg="add mod">
          <ac:chgData name="khanh" userId="8945a1db668def11" providerId="LiveId" clId="{BB09775F-8CA4-4652-99EA-48EEE7FD656A}" dt="2022-09-13T13:17:17.969" v="8834" actId="20577"/>
          <ac:spMkLst>
            <pc:docMk/>
            <pc:sldMk cId="1912482728" sldId="257"/>
            <ac:spMk id="9" creationId="{0E82F854-9B5B-5800-DD55-808E91364765}"/>
          </ac:spMkLst>
        </pc:spChg>
        <pc:spChg chg="del">
          <ac:chgData name="khanh" userId="8945a1db668def11" providerId="LiveId" clId="{BB09775F-8CA4-4652-99EA-48EEE7FD656A}" dt="2022-09-12T09:17:50.573" v="418" actId="478"/>
          <ac:spMkLst>
            <pc:docMk/>
            <pc:sldMk cId="1912482728" sldId="257"/>
            <ac:spMk id="9" creationId="{4EB8CFAB-E3A1-1847-EE06-961B968BA5E7}"/>
          </ac:spMkLst>
        </pc:spChg>
        <pc:spChg chg="del">
          <ac:chgData name="khanh" userId="8945a1db668def11" providerId="LiveId" clId="{BB09775F-8CA4-4652-99EA-48EEE7FD656A}" dt="2022-09-12T09:17:45.363" v="415" actId="478"/>
          <ac:spMkLst>
            <pc:docMk/>
            <pc:sldMk cId="1912482728" sldId="257"/>
            <ac:spMk id="10" creationId="{70E5601D-94B2-08DD-D6D3-D42DC515127C}"/>
          </ac:spMkLst>
        </pc:spChg>
        <pc:spChg chg="del mod">
          <ac:chgData name="khanh" userId="8945a1db668def11" providerId="LiveId" clId="{BB09775F-8CA4-4652-99EA-48EEE7FD656A}" dt="2022-09-12T09:17:49.960" v="417" actId="478"/>
          <ac:spMkLst>
            <pc:docMk/>
            <pc:sldMk cId="1912482728" sldId="257"/>
            <ac:spMk id="11" creationId="{E35B0AE4-1D0D-28EA-D265-94091E395FCC}"/>
          </ac:spMkLst>
        </pc:spChg>
        <pc:spChg chg="del">
          <ac:chgData name="khanh" userId="8945a1db668def11" providerId="LiveId" clId="{BB09775F-8CA4-4652-99EA-48EEE7FD656A}" dt="2022-09-12T09:17:52.324" v="420" actId="478"/>
          <ac:spMkLst>
            <pc:docMk/>
            <pc:sldMk cId="1912482728" sldId="257"/>
            <ac:spMk id="12" creationId="{429E301C-7E64-A3B7-5B4E-1A560B2C04C2}"/>
          </ac:spMkLst>
        </pc:spChg>
      </pc:sldChg>
      <pc:sldChg chg="del">
        <pc:chgData name="khanh" userId="8945a1db668def11" providerId="LiveId" clId="{BB09775F-8CA4-4652-99EA-48EEE7FD656A}" dt="2022-09-12T16:06:18.787" v="6795" actId="47"/>
        <pc:sldMkLst>
          <pc:docMk/>
          <pc:sldMk cId="1519708380" sldId="259"/>
        </pc:sldMkLst>
      </pc:sldChg>
      <pc:sldChg chg="addSp delSp modSp del mod">
        <pc:chgData name="khanh" userId="8945a1db668def11" providerId="LiveId" clId="{BB09775F-8CA4-4652-99EA-48EEE7FD656A}" dt="2022-09-13T13:03:01.434" v="8154" actId="47"/>
        <pc:sldMkLst>
          <pc:docMk/>
          <pc:sldMk cId="296023184" sldId="264"/>
        </pc:sldMkLst>
        <pc:spChg chg="mod">
          <ac:chgData name="khanh" userId="8945a1db668def11" providerId="LiveId" clId="{BB09775F-8CA4-4652-99EA-48EEE7FD656A}" dt="2022-09-12T09:17:01.870" v="366" actId="1076"/>
          <ac:spMkLst>
            <pc:docMk/>
            <pc:sldMk cId="296023184" sldId="264"/>
            <ac:spMk id="3" creationId="{CA2E93E7-2B1C-983A-7BEF-9554E954582E}"/>
          </ac:spMkLst>
        </pc:spChg>
        <pc:graphicFrameChg chg="add del mod">
          <ac:chgData name="khanh" userId="8945a1db668def11" providerId="LiveId" clId="{BB09775F-8CA4-4652-99EA-48EEE7FD656A}" dt="2022-09-12T09:12:57.139" v="154"/>
          <ac:graphicFrameMkLst>
            <pc:docMk/>
            <pc:sldMk cId="296023184" sldId="264"/>
            <ac:graphicFrameMk id="2" creationId="{AE23CE6F-2289-1930-40E4-052078C45523}"/>
          </ac:graphicFrameMkLst>
        </pc:graphicFrameChg>
        <pc:graphicFrameChg chg="add del mod">
          <ac:chgData name="khanh" userId="8945a1db668def11" providerId="LiveId" clId="{BB09775F-8CA4-4652-99EA-48EEE7FD656A}" dt="2022-09-12T09:14:00.836" v="170" actId="478"/>
          <ac:graphicFrameMkLst>
            <pc:docMk/>
            <pc:sldMk cId="296023184" sldId="264"/>
            <ac:graphicFrameMk id="4" creationId="{A98D783B-9AAA-24C9-FEE2-6B9024C378D2}"/>
          </ac:graphicFrameMkLst>
        </pc:graphicFrameChg>
        <pc:graphicFrameChg chg="add mod">
          <ac:chgData name="khanh" userId="8945a1db668def11" providerId="LiveId" clId="{BB09775F-8CA4-4652-99EA-48EEE7FD656A}" dt="2022-09-12T09:13:39.979" v="158"/>
          <ac:graphicFrameMkLst>
            <pc:docMk/>
            <pc:sldMk cId="296023184" sldId="264"/>
            <ac:graphicFrameMk id="5" creationId="{45387E09-E4B4-EF32-343D-4FB337C3D402}"/>
          </ac:graphicFrameMkLst>
        </pc:graphicFrameChg>
        <pc:graphicFrameChg chg="add del mod">
          <ac:chgData name="khanh" userId="8945a1db668def11" providerId="LiveId" clId="{BB09775F-8CA4-4652-99EA-48EEE7FD656A}" dt="2022-09-12T09:13:59.481" v="169" actId="478"/>
          <ac:graphicFrameMkLst>
            <pc:docMk/>
            <pc:sldMk cId="296023184" sldId="264"/>
            <ac:graphicFrameMk id="9" creationId="{E9B88771-173F-9FF9-98CE-D8D456097FE2}"/>
          </ac:graphicFrameMkLst>
        </pc:graphicFrameChg>
        <pc:picChg chg="mod">
          <ac:chgData name="khanh" userId="8945a1db668def11" providerId="LiveId" clId="{BB09775F-8CA4-4652-99EA-48EEE7FD656A}" dt="2022-09-12T09:17:08.020" v="367" actId="1076"/>
          <ac:picMkLst>
            <pc:docMk/>
            <pc:sldMk cId="296023184" sldId="264"/>
            <ac:picMk id="6" creationId="{A1AB6D6B-8F88-4E8D-9E1C-EB2857670933}"/>
          </ac:picMkLst>
        </pc:picChg>
        <pc:picChg chg="del">
          <ac:chgData name="khanh" userId="8945a1db668def11" providerId="LiveId" clId="{BB09775F-8CA4-4652-99EA-48EEE7FD656A}" dt="2022-09-12T09:15:29.191" v="249" actId="478"/>
          <ac:picMkLst>
            <pc:docMk/>
            <pc:sldMk cId="296023184" sldId="264"/>
            <ac:picMk id="11" creationId="{848EA579-97C4-C005-F3C7-8530DDABE1E2}"/>
          </ac:picMkLst>
        </pc:picChg>
      </pc:sldChg>
      <pc:sldChg chg="addSp delSp modSp del mod modAnim">
        <pc:chgData name="khanh" userId="8945a1db668def11" providerId="LiveId" clId="{BB09775F-8CA4-4652-99EA-48EEE7FD656A}" dt="2022-09-13T13:43:05.915" v="10369" actId="47"/>
        <pc:sldMkLst>
          <pc:docMk/>
          <pc:sldMk cId="2104103379" sldId="265"/>
        </pc:sldMkLst>
        <pc:spChg chg="add mod">
          <ac:chgData name="khanh" userId="8945a1db668def11" providerId="LiveId" clId="{BB09775F-8CA4-4652-99EA-48EEE7FD656A}" dt="2022-09-12T14:35:31.354" v="4074" actId="1076"/>
          <ac:spMkLst>
            <pc:docMk/>
            <pc:sldMk cId="2104103379" sldId="265"/>
            <ac:spMk id="2" creationId="{A0B4D255-ED6B-F90E-C971-84284C29E7AE}"/>
          </ac:spMkLst>
        </pc:spChg>
        <pc:spChg chg="add mod">
          <ac:chgData name="khanh" userId="8945a1db668def11" providerId="LiveId" clId="{BB09775F-8CA4-4652-99EA-48EEE7FD656A}" dt="2022-09-12T14:35:36.171" v="4076" actId="1076"/>
          <ac:spMkLst>
            <pc:docMk/>
            <pc:sldMk cId="2104103379" sldId="265"/>
            <ac:spMk id="3" creationId="{FB84E175-A352-CCF4-9ABC-DFE63756A6F2}"/>
          </ac:spMkLst>
        </pc:spChg>
        <pc:spChg chg="mod">
          <ac:chgData name="khanh" userId="8945a1db668def11" providerId="LiveId" clId="{BB09775F-8CA4-4652-99EA-48EEE7FD656A}" dt="2022-09-12T14:20:52.250" v="3338" actId="14100"/>
          <ac:spMkLst>
            <pc:docMk/>
            <pc:sldMk cId="2104103379" sldId="265"/>
            <ac:spMk id="4" creationId="{36AAE069-4D98-6FE8-EEAF-88488E337743}"/>
          </ac:spMkLst>
        </pc:spChg>
        <pc:spChg chg="add mod">
          <ac:chgData name="khanh" userId="8945a1db668def11" providerId="LiveId" clId="{BB09775F-8CA4-4652-99EA-48EEE7FD656A}" dt="2022-09-12T14:35:32.774" v="4075" actId="1076"/>
          <ac:spMkLst>
            <pc:docMk/>
            <pc:sldMk cId="2104103379" sldId="265"/>
            <ac:spMk id="5" creationId="{B443C822-56FF-5CAD-E587-E05CA017632D}"/>
          </ac:spMkLst>
        </pc:spChg>
        <pc:spChg chg="mod">
          <ac:chgData name="khanh" userId="8945a1db668def11" providerId="LiveId" clId="{BB09775F-8CA4-4652-99EA-48EEE7FD656A}" dt="2022-09-12T14:35:27.781" v="4073" actId="1076"/>
          <ac:spMkLst>
            <pc:docMk/>
            <pc:sldMk cId="2104103379" sldId="265"/>
            <ac:spMk id="6" creationId="{4AB27707-93E0-9BF1-8DC2-EB045CD3C6DA}"/>
          </ac:spMkLst>
        </pc:spChg>
        <pc:spChg chg="add mod">
          <ac:chgData name="khanh" userId="8945a1db668def11" providerId="LiveId" clId="{BB09775F-8CA4-4652-99EA-48EEE7FD656A}" dt="2022-09-12T14:35:38.339" v="4077" actId="1076"/>
          <ac:spMkLst>
            <pc:docMk/>
            <pc:sldMk cId="2104103379" sldId="265"/>
            <ac:spMk id="7" creationId="{6323276E-0A39-3132-2E17-C6EA3E7C862A}"/>
          </ac:spMkLst>
        </pc:spChg>
        <pc:spChg chg="add mod">
          <ac:chgData name="khanh" userId="8945a1db668def11" providerId="LiveId" clId="{BB09775F-8CA4-4652-99EA-48EEE7FD656A}" dt="2022-09-12T14:37:07.453" v="4122" actId="1076"/>
          <ac:spMkLst>
            <pc:docMk/>
            <pc:sldMk cId="2104103379" sldId="265"/>
            <ac:spMk id="8" creationId="{D0EF8EA9-CF30-5542-BF60-7F3653CC723F}"/>
          </ac:spMkLst>
        </pc:spChg>
        <pc:spChg chg="add mod">
          <ac:chgData name="khanh" userId="8945a1db668def11" providerId="LiveId" clId="{BB09775F-8CA4-4652-99EA-48EEE7FD656A}" dt="2022-09-12T14:37:13.407" v="4125" actId="1035"/>
          <ac:spMkLst>
            <pc:docMk/>
            <pc:sldMk cId="2104103379" sldId="265"/>
            <ac:spMk id="9" creationId="{414C0399-668D-BC02-FB9E-9674051C1312}"/>
          </ac:spMkLst>
        </pc:spChg>
        <pc:spChg chg="add mod">
          <ac:chgData name="khanh" userId="8945a1db668def11" providerId="LiveId" clId="{BB09775F-8CA4-4652-99EA-48EEE7FD656A}" dt="2022-09-12T14:37:18.897" v="4141" actId="1035"/>
          <ac:spMkLst>
            <pc:docMk/>
            <pc:sldMk cId="2104103379" sldId="265"/>
            <ac:spMk id="10" creationId="{22D3A7E7-9CA9-8DA7-B4C3-9BE5EC0BF486}"/>
          </ac:spMkLst>
        </pc:spChg>
        <pc:spChg chg="add mod">
          <ac:chgData name="khanh" userId="8945a1db668def11" providerId="LiveId" clId="{BB09775F-8CA4-4652-99EA-48EEE7FD656A}" dt="2022-09-12T14:37:16.235" v="4134" actId="1035"/>
          <ac:spMkLst>
            <pc:docMk/>
            <pc:sldMk cId="2104103379" sldId="265"/>
            <ac:spMk id="11" creationId="{94138381-78CF-48BC-D73E-A9C6D835D2EE}"/>
          </ac:spMkLst>
        </pc:spChg>
        <pc:spChg chg="add mod">
          <ac:chgData name="khanh" userId="8945a1db668def11" providerId="LiveId" clId="{BB09775F-8CA4-4652-99EA-48EEE7FD656A}" dt="2022-09-12T14:37:22.143" v="4149" actId="1035"/>
          <ac:spMkLst>
            <pc:docMk/>
            <pc:sldMk cId="2104103379" sldId="265"/>
            <ac:spMk id="12" creationId="{E8F076EA-69DF-29EC-7F0A-3E9562DB94EA}"/>
          </ac:spMkLst>
        </pc:spChg>
        <pc:spChg chg="add mod">
          <ac:chgData name="khanh" userId="8945a1db668def11" providerId="LiveId" clId="{BB09775F-8CA4-4652-99EA-48EEE7FD656A}" dt="2022-09-12T14:37:26.927" v="4164" actId="1035"/>
          <ac:spMkLst>
            <pc:docMk/>
            <pc:sldMk cId="2104103379" sldId="265"/>
            <ac:spMk id="13" creationId="{0C6958E8-02B6-0671-9AC9-DFD79665879A}"/>
          </ac:spMkLst>
        </pc:spChg>
        <pc:spChg chg="add mod">
          <ac:chgData name="khanh" userId="8945a1db668def11" providerId="LiveId" clId="{BB09775F-8CA4-4652-99EA-48EEE7FD656A}" dt="2022-09-12T14:37:30.159" v="4178" actId="1035"/>
          <ac:spMkLst>
            <pc:docMk/>
            <pc:sldMk cId="2104103379" sldId="265"/>
            <ac:spMk id="14" creationId="{EBBFC13B-B812-F849-3036-94D85C6055BF}"/>
          </ac:spMkLst>
        </pc:spChg>
        <pc:spChg chg="add mod">
          <ac:chgData name="khanh" userId="8945a1db668def11" providerId="LiveId" clId="{BB09775F-8CA4-4652-99EA-48EEE7FD656A}" dt="2022-09-12T14:37:35.064" v="4193" actId="1038"/>
          <ac:spMkLst>
            <pc:docMk/>
            <pc:sldMk cId="2104103379" sldId="265"/>
            <ac:spMk id="15" creationId="{43925A87-79F6-4664-1B65-37083478D9A9}"/>
          </ac:spMkLst>
        </pc:spChg>
        <pc:spChg chg="add mod">
          <ac:chgData name="khanh" userId="8945a1db668def11" providerId="LiveId" clId="{BB09775F-8CA4-4652-99EA-48EEE7FD656A}" dt="2022-09-12T14:37:38.065" v="4207" actId="1035"/>
          <ac:spMkLst>
            <pc:docMk/>
            <pc:sldMk cId="2104103379" sldId="265"/>
            <ac:spMk id="16" creationId="{4676EBBB-B517-013D-671E-470BC626BC65}"/>
          </ac:spMkLst>
        </pc:spChg>
        <pc:spChg chg="add mod">
          <ac:chgData name="khanh" userId="8945a1db668def11" providerId="LiveId" clId="{BB09775F-8CA4-4652-99EA-48EEE7FD656A}" dt="2022-09-12T14:37:42.258" v="4223" actId="1037"/>
          <ac:spMkLst>
            <pc:docMk/>
            <pc:sldMk cId="2104103379" sldId="265"/>
            <ac:spMk id="17" creationId="{FBA51E4C-3144-76A5-703F-4396054B6F80}"/>
          </ac:spMkLst>
        </pc:spChg>
        <pc:spChg chg="add mod">
          <ac:chgData name="khanh" userId="8945a1db668def11" providerId="LiveId" clId="{BB09775F-8CA4-4652-99EA-48EEE7FD656A}" dt="2022-09-12T14:37:53.690" v="4237" actId="1076"/>
          <ac:spMkLst>
            <pc:docMk/>
            <pc:sldMk cId="2104103379" sldId="265"/>
            <ac:spMk id="18" creationId="{D6791658-731B-5074-A126-57229924F207}"/>
          </ac:spMkLst>
        </pc:spChg>
        <pc:spChg chg="add mod">
          <ac:chgData name="khanh" userId="8945a1db668def11" providerId="LiveId" clId="{BB09775F-8CA4-4652-99EA-48EEE7FD656A}" dt="2022-09-12T14:38:33.506" v="4261" actId="20577"/>
          <ac:spMkLst>
            <pc:docMk/>
            <pc:sldMk cId="2104103379" sldId="265"/>
            <ac:spMk id="19" creationId="{7A7482A8-0ED4-D3BC-80E0-C3E259677600}"/>
          </ac:spMkLst>
        </pc:spChg>
        <pc:spChg chg="add mod">
          <ac:chgData name="khanh" userId="8945a1db668def11" providerId="LiveId" clId="{BB09775F-8CA4-4652-99EA-48EEE7FD656A}" dt="2022-09-12T14:38:46.577" v="4269" actId="20577"/>
          <ac:spMkLst>
            <pc:docMk/>
            <pc:sldMk cId="2104103379" sldId="265"/>
            <ac:spMk id="20" creationId="{F21B65AB-A423-08E0-8DBB-2151E056E044}"/>
          </ac:spMkLst>
        </pc:spChg>
        <pc:spChg chg="add del mod">
          <ac:chgData name="khanh" userId="8945a1db668def11" providerId="LiveId" clId="{BB09775F-8CA4-4652-99EA-48EEE7FD656A}" dt="2022-09-12T14:40:08.386" v="4296"/>
          <ac:spMkLst>
            <pc:docMk/>
            <pc:sldMk cId="2104103379" sldId="265"/>
            <ac:spMk id="21" creationId="{26B3ECB3-4D85-B092-44E7-9B25F7804CC2}"/>
          </ac:spMkLst>
        </pc:spChg>
        <pc:spChg chg="del">
          <ac:chgData name="khanh" userId="8945a1db668def11" providerId="LiveId" clId="{BB09775F-8CA4-4652-99EA-48EEE7FD656A}" dt="2022-09-12T14:20:55.078" v="3339" actId="478"/>
          <ac:spMkLst>
            <pc:docMk/>
            <pc:sldMk cId="2104103379" sldId="265"/>
            <ac:spMk id="72" creationId="{F8A90EF6-6160-33A0-6F3B-CD853C060023}"/>
          </ac:spMkLst>
        </pc:spChg>
        <pc:grpChg chg="del">
          <ac:chgData name="khanh" userId="8945a1db668def11" providerId="LiveId" clId="{BB09775F-8CA4-4652-99EA-48EEE7FD656A}" dt="2022-09-12T14:20:55.659" v="3340" actId="478"/>
          <ac:grpSpMkLst>
            <pc:docMk/>
            <pc:sldMk cId="2104103379" sldId="265"/>
            <ac:grpSpMk id="38" creationId="{FD16B326-D6D0-14E4-47BF-47E4567C0371}"/>
          </ac:grpSpMkLst>
        </pc:grpChg>
      </pc:sldChg>
      <pc:sldChg chg="addSp delSp modSp del mod delAnim modAnim">
        <pc:chgData name="khanh" userId="8945a1db668def11" providerId="LiveId" clId="{BB09775F-8CA4-4652-99EA-48EEE7FD656A}" dt="2022-09-13T15:21:26.055" v="12697" actId="47"/>
        <pc:sldMkLst>
          <pc:docMk/>
          <pc:sldMk cId="664446976" sldId="266"/>
        </pc:sldMkLst>
        <pc:spChg chg="del">
          <ac:chgData name="khanh" userId="8945a1db668def11" providerId="LiveId" clId="{BB09775F-8CA4-4652-99EA-48EEE7FD656A}" dt="2022-09-12T15:08:58.329" v="5305" actId="478"/>
          <ac:spMkLst>
            <pc:docMk/>
            <pc:sldMk cId="664446976" sldId="266"/>
            <ac:spMk id="2" creationId="{67F23064-3C58-C240-D723-C9998D1AA0A0}"/>
          </ac:spMkLst>
        </pc:spChg>
        <pc:spChg chg="del">
          <ac:chgData name="khanh" userId="8945a1db668def11" providerId="LiveId" clId="{BB09775F-8CA4-4652-99EA-48EEE7FD656A}" dt="2022-09-12T15:08:57.021" v="5303" actId="478"/>
          <ac:spMkLst>
            <pc:docMk/>
            <pc:sldMk cId="664446976" sldId="266"/>
            <ac:spMk id="3" creationId="{B9EF4F67-4A09-0E77-7CEE-4F77E6095F70}"/>
          </ac:spMkLst>
        </pc:spChg>
        <pc:spChg chg="add mod">
          <ac:chgData name="khanh" userId="8945a1db668def11" providerId="LiveId" clId="{BB09775F-8CA4-4652-99EA-48EEE7FD656A}" dt="2022-09-12T15:14:32.388" v="5355" actId="14100"/>
          <ac:spMkLst>
            <pc:docMk/>
            <pc:sldMk cId="664446976" sldId="266"/>
            <ac:spMk id="6" creationId="{A8FC9DA6-A73A-9E03-EC0A-754B0FBF4546}"/>
          </ac:spMkLst>
        </pc:spChg>
        <pc:spChg chg="add del mod">
          <ac:chgData name="khanh" userId="8945a1db668def11" providerId="LiveId" clId="{BB09775F-8CA4-4652-99EA-48EEE7FD656A}" dt="2022-09-12T15:51:10.341" v="5439"/>
          <ac:spMkLst>
            <pc:docMk/>
            <pc:sldMk cId="664446976" sldId="266"/>
            <ac:spMk id="14" creationId="{60BAD1CF-5E2C-DE73-1A7E-F7BA83DF59A5}"/>
          </ac:spMkLst>
        </pc:spChg>
        <pc:spChg chg="add del mod">
          <ac:chgData name="khanh" userId="8945a1db668def11" providerId="LiveId" clId="{BB09775F-8CA4-4652-99EA-48EEE7FD656A}" dt="2022-09-12T15:51:43.275" v="5444" actId="478"/>
          <ac:spMkLst>
            <pc:docMk/>
            <pc:sldMk cId="664446976" sldId="266"/>
            <ac:spMk id="15" creationId="{187AB33E-A017-F8C1-3305-3D2B7E16C587}"/>
          </ac:spMkLst>
        </pc:spChg>
        <pc:spChg chg="add mod">
          <ac:chgData name="khanh" userId="8945a1db668def11" providerId="LiveId" clId="{BB09775F-8CA4-4652-99EA-48EEE7FD656A}" dt="2022-09-12T15:53:32.037" v="5563" actId="14100"/>
          <ac:spMkLst>
            <pc:docMk/>
            <pc:sldMk cId="664446976" sldId="266"/>
            <ac:spMk id="41" creationId="{A8512572-6487-1349-9BBC-DD64A2AA66BA}"/>
          </ac:spMkLst>
        </pc:spChg>
        <pc:spChg chg="add mod">
          <ac:chgData name="khanh" userId="8945a1db668def11" providerId="LiveId" clId="{BB09775F-8CA4-4652-99EA-48EEE7FD656A}" dt="2022-09-12T15:55:39.359" v="5795" actId="20577"/>
          <ac:spMkLst>
            <pc:docMk/>
            <pc:sldMk cId="664446976" sldId="266"/>
            <ac:spMk id="42" creationId="{D56AE206-B98C-252C-BF09-4A747C535EFB}"/>
          </ac:spMkLst>
        </pc:spChg>
        <pc:spChg chg="add mod">
          <ac:chgData name="khanh" userId="8945a1db668def11" providerId="LiveId" clId="{BB09775F-8CA4-4652-99EA-48EEE7FD656A}" dt="2022-09-12T15:55:26.383" v="5794" actId="1036"/>
          <ac:spMkLst>
            <pc:docMk/>
            <pc:sldMk cId="664446976" sldId="266"/>
            <ac:spMk id="43" creationId="{CAB027E5-8775-9232-7F57-1A3C98E581F9}"/>
          </ac:spMkLst>
        </pc:spChg>
        <pc:spChg chg="add mod">
          <ac:chgData name="khanh" userId="8945a1db668def11" providerId="LiveId" clId="{BB09775F-8CA4-4652-99EA-48EEE7FD656A}" dt="2022-09-12T15:55:26.383" v="5794" actId="1036"/>
          <ac:spMkLst>
            <pc:docMk/>
            <pc:sldMk cId="664446976" sldId="266"/>
            <ac:spMk id="44" creationId="{A9053C1D-F6CC-DCA4-355E-F56400AF6006}"/>
          </ac:spMkLst>
        </pc:spChg>
        <pc:spChg chg="add mod">
          <ac:chgData name="khanh" userId="8945a1db668def11" providerId="LiveId" clId="{BB09775F-8CA4-4652-99EA-48EEE7FD656A}" dt="2022-09-12T15:55:26.383" v="5794" actId="1036"/>
          <ac:spMkLst>
            <pc:docMk/>
            <pc:sldMk cId="664446976" sldId="266"/>
            <ac:spMk id="45" creationId="{E98C0AE8-E910-8426-AE0E-28E4D54F634C}"/>
          </ac:spMkLst>
        </pc:spChg>
        <pc:spChg chg="add mod">
          <ac:chgData name="khanh" userId="8945a1db668def11" providerId="LiveId" clId="{BB09775F-8CA4-4652-99EA-48EEE7FD656A}" dt="2022-09-12T15:55:26.383" v="5794" actId="1036"/>
          <ac:spMkLst>
            <pc:docMk/>
            <pc:sldMk cId="664446976" sldId="266"/>
            <ac:spMk id="46" creationId="{3B2ED2FA-61C9-9110-811E-09533A7719B1}"/>
          </ac:spMkLst>
        </pc:spChg>
        <pc:spChg chg="add mod">
          <ac:chgData name="khanh" userId="8945a1db668def11" providerId="LiveId" clId="{BB09775F-8CA4-4652-99EA-48EEE7FD656A}" dt="2022-09-12T15:55:26.383" v="5794" actId="1036"/>
          <ac:spMkLst>
            <pc:docMk/>
            <pc:sldMk cId="664446976" sldId="266"/>
            <ac:spMk id="47" creationId="{06A1B2B0-8392-E3C1-DEE6-D6A39D290B6A}"/>
          </ac:spMkLst>
        </pc:spChg>
        <pc:spChg chg="add mod">
          <ac:chgData name="khanh" userId="8945a1db668def11" providerId="LiveId" clId="{BB09775F-8CA4-4652-99EA-48EEE7FD656A}" dt="2022-09-12T15:55:26.383" v="5794" actId="1036"/>
          <ac:spMkLst>
            <pc:docMk/>
            <pc:sldMk cId="664446976" sldId="266"/>
            <ac:spMk id="48" creationId="{17FB43EC-9FAA-3255-3085-797C6B0B5495}"/>
          </ac:spMkLst>
        </pc:spChg>
        <pc:spChg chg="add del mod">
          <ac:chgData name="khanh" userId="8945a1db668def11" providerId="LiveId" clId="{BB09775F-8CA4-4652-99EA-48EEE7FD656A}" dt="2022-09-12T15:55:45.753" v="5797"/>
          <ac:spMkLst>
            <pc:docMk/>
            <pc:sldMk cId="664446976" sldId="266"/>
            <ac:spMk id="49" creationId="{F3D8AA57-3005-F508-57A7-42CE49807768}"/>
          </ac:spMkLst>
        </pc:spChg>
        <pc:spChg chg="add del mod">
          <ac:chgData name="khanh" userId="8945a1db668def11" providerId="LiveId" clId="{BB09775F-8CA4-4652-99EA-48EEE7FD656A}" dt="2022-09-12T15:55:45.753" v="5797"/>
          <ac:spMkLst>
            <pc:docMk/>
            <pc:sldMk cId="664446976" sldId="266"/>
            <ac:spMk id="50" creationId="{9320F479-1D7C-5B56-3498-C9B309CBC565}"/>
          </ac:spMkLst>
        </pc:spChg>
        <pc:spChg chg="add del mod">
          <ac:chgData name="khanh" userId="8945a1db668def11" providerId="LiveId" clId="{BB09775F-8CA4-4652-99EA-48EEE7FD656A}" dt="2022-09-12T15:55:45.753" v="5797"/>
          <ac:spMkLst>
            <pc:docMk/>
            <pc:sldMk cId="664446976" sldId="266"/>
            <ac:spMk id="51" creationId="{D338DD8A-CEE6-C554-A123-68CAC8A69663}"/>
          </ac:spMkLst>
        </pc:spChg>
        <pc:spChg chg="add del mod">
          <ac:chgData name="khanh" userId="8945a1db668def11" providerId="LiveId" clId="{BB09775F-8CA4-4652-99EA-48EEE7FD656A}" dt="2022-09-12T15:55:45.753" v="5797"/>
          <ac:spMkLst>
            <pc:docMk/>
            <pc:sldMk cId="664446976" sldId="266"/>
            <ac:spMk id="52" creationId="{700D0620-8504-8454-96C3-3524DBC28E6D}"/>
          </ac:spMkLst>
        </pc:spChg>
        <pc:spChg chg="add del mod">
          <ac:chgData name="khanh" userId="8945a1db668def11" providerId="LiveId" clId="{BB09775F-8CA4-4652-99EA-48EEE7FD656A}" dt="2022-09-12T15:55:45.753" v="5797"/>
          <ac:spMkLst>
            <pc:docMk/>
            <pc:sldMk cId="664446976" sldId="266"/>
            <ac:spMk id="53" creationId="{766774CA-E090-A46D-4973-27FAD6FA3F7A}"/>
          </ac:spMkLst>
        </pc:spChg>
        <pc:spChg chg="add del mod">
          <ac:chgData name="khanh" userId="8945a1db668def11" providerId="LiveId" clId="{BB09775F-8CA4-4652-99EA-48EEE7FD656A}" dt="2022-09-12T15:55:45.753" v="5797"/>
          <ac:spMkLst>
            <pc:docMk/>
            <pc:sldMk cId="664446976" sldId="266"/>
            <ac:spMk id="54" creationId="{63457C2E-6A36-727E-8820-39F61B82FADB}"/>
          </ac:spMkLst>
        </pc:spChg>
        <pc:spChg chg="add del mod">
          <ac:chgData name="khanh" userId="8945a1db668def11" providerId="LiveId" clId="{BB09775F-8CA4-4652-99EA-48EEE7FD656A}" dt="2022-09-12T15:55:45.753" v="5797"/>
          <ac:spMkLst>
            <pc:docMk/>
            <pc:sldMk cId="664446976" sldId="266"/>
            <ac:spMk id="55" creationId="{641B4D32-0105-91EC-A65A-870CC1D4FE66}"/>
          </ac:spMkLst>
        </pc:spChg>
        <pc:grpChg chg="del">
          <ac:chgData name="khanh" userId="8945a1db668def11" providerId="LiveId" clId="{BB09775F-8CA4-4652-99EA-48EEE7FD656A}" dt="2022-09-12T15:08:57.668" v="5304" actId="478"/>
          <ac:grpSpMkLst>
            <pc:docMk/>
            <pc:sldMk cId="664446976" sldId="266"/>
            <ac:grpSpMk id="4" creationId="{4956DBCE-5074-1903-257E-C0E4F39B94AA}"/>
          </ac:grpSpMkLst>
        </pc:grpChg>
      </pc:sldChg>
      <pc:sldChg chg="addSp delSp modSp mod delAnim modAnim">
        <pc:chgData name="khanh" userId="8945a1db668def11" providerId="LiveId" clId="{BB09775F-8CA4-4652-99EA-48EEE7FD656A}" dt="2022-09-13T15:31:00.578" v="13128" actId="1076"/>
        <pc:sldMkLst>
          <pc:docMk/>
          <pc:sldMk cId="902618626" sldId="267"/>
        </pc:sldMkLst>
        <pc:spChg chg="add del mod">
          <ac:chgData name="khanh" userId="8945a1db668def11" providerId="LiveId" clId="{BB09775F-8CA4-4652-99EA-48EEE7FD656A}" dt="2022-09-13T15:23:30.289" v="12944" actId="478"/>
          <ac:spMkLst>
            <pc:docMk/>
            <pc:sldMk cId="902618626" sldId="267"/>
            <ac:spMk id="2" creationId="{48E81797-7699-B469-BEFF-321016889562}"/>
          </ac:spMkLst>
        </pc:spChg>
        <pc:spChg chg="mod">
          <ac:chgData name="khanh" userId="8945a1db668def11" providerId="LiveId" clId="{BB09775F-8CA4-4652-99EA-48EEE7FD656A}" dt="2022-09-13T15:21:33.442" v="12719" actId="20577"/>
          <ac:spMkLst>
            <pc:docMk/>
            <pc:sldMk cId="902618626" sldId="267"/>
            <ac:spMk id="3" creationId="{C310F410-2AE0-85C7-8D27-E6E06D195093}"/>
          </ac:spMkLst>
        </pc:spChg>
        <pc:spChg chg="add mod">
          <ac:chgData name="khanh" userId="8945a1db668def11" providerId="LiveId" clId="{BB09775F-8CA4-4652-99EA-48EEE7FD656A}" dt="2022-09-13T15:26:31.035" v="13030" actId="14100"/>
          <ac:spMkLst>
            <pc:docMk/>
            <pc:sldMk cId="902618626" sldId="267"/>
            <ac:spMk id="4" creationId="{D4CC18ED-7420-904D-A423-5A058BCC7CA0}"/>
          </ac:spMkLst>
        </pc:spChg>
        <pc:spChg chg="mod">
          <ac:chgData name="khanh" userId="8945a1db668def11" providerId="LiveId" clId="{BB09775F-8CA4-4652-99EA-48EEE7FD656A}" dt="2022-09-13T15:25:53.124" v="13004" actId="1076"/>
          <ac:spMkLst>
            <pc:docMk/>
            <pc:sldMk cId="902618626" sldId="267"/>
            <ac:spMk id="5" creationId="{9C0C60C7-5881-ACF8-69B3-CAED09CEFB9E}"/>
          </ac:spMkLst>
        </pc:spChg>
        <pc:spChg chg="add mod">
          <ac:chgData name="khanh" userId="8945a1db668def11" providerId="LiveId" clId="{BB09775F-8CA4-4652-99EA-48EEE7FD656A}" dt="2022-09-13T15:29:41.223" v="13074" actId="1076"/>
          <ac:spMkLst>
            <pc:docMk/>
            <pc:sldMk cId="902618626" sldId="267"/>
            <ac:spMk id="6" creationId="{D6F089A1-25A4-C44C-823E-A8ECA20E80E1}"/>
          </ac:spMkLst>
        </pc:spChg>
        <pc:spChg chg="add mod">
          <ac:chgData name="khanh" userId="8945a1db668def11" providerId="LiveId" clId="{BB09775F-8CA4-4652-99EA-48EEE7FD656A}" dt="2022-09-13T15:31:00.578" v="13128" actId="1076"/>
          <ac:spMkLst>
            <pc:docMk/>
            <pc:sldMk cId="902618626" sldId="267"/>
            <ac:spMk id="7" creationId="{91F49C34-5199-0438-345C-A72A232DE960}"/>
          </ac:spMkLst>
        </pc:spChg>
        <pc:spChg chg="mod">
          <ac:chgData name="khanh" userId="8945a1db668def11" providerId="LiveId" clId="{BB09775F-8CA4-4652-99EA-48EEE7FD656A}" dt="2022-09-13T15:26:03.264" v="13008" actId="1076"/>
          <ac:spMkLst>
            <pc:docMk/>
            <pc:sldMk cId="902618626" sldId="267"/>
            <ac:spMk id="8" creationId="{0239E6BB-4031-85A5-8144-E4C21C50B14D}"/>
          </ac:spMkLst>
        </pc:spChg>
        <pc:spChg chg="del">
          <ac:chgData name="khanh" userId="8945a1db668def11" providerId="LiveId" clId="{BB09775F-8CA4-4652-99EA-48EEE7FD656A}" dt="2022-09-12T15:46:09.539" v="5437" actId="478"/>
          <ac:spMkLst>
            <pc:docMk/>
            <pc:sldMk cId="902618626" sldId="267"/>
            <ac:spMk id="9" creationId="{F63DE2EC-3477-6DAD-BF05-1645B601FD6D}"/>
          </ac:spMkLst>
        </pc:spChg>
      </pc:sldChg>
      <pc:sldChg chg="del">
        <pc:chgData name="khanh" userId="8945a1db668def11" providerId="LiveId" clId="{BB09775F-8CA4-4652-99EA-48EEE7FD656A}" dt="2022-09-12T16:04:09.887" v="6550" actId="47"/>
        <pc:sldMkLst>
          <pc:docMk/>
          <pc:sldMk cId="2343178174" sldId="268"/>
        </pc:sldMkLst>
      </pc:sldChg>
      <pc:sldChg chg="del">
        <pc:chgData name="khanh" userId="8945a1db668def11" providerId="LiveId" clId="{BB09775F-8CA4-4652-99EA-48EEE7FD656A}" dt="2022-09-12T16:11:03.187" v="7396" actId="47"/>
        <pc:sldMkLst>
          <pc:docMk/>
          <pc:sldMk cId="3795972014" sldId="271"/>
        </pc:sldMkLst>
      </pc:sldChg>
      <pc:sldChg chg="del">
        <pc:chgData name="khanh" userId="8945a1db668def11" providerId="LiveId" clId="{BB09775F-8CA4-4652-99EA-48EEE7FD656A}" dt="2022-09-12T16:06:13.405" v="6791" actId="47"/>
        <pc:sldMkLst>
          <pc:docMk/>
          <pc:sldMk cId="419703267" sldId="272"/>
        </pc:sldMkLst>
      </pc:sldChg>
      <pc:sldChg chg="del">
        <pc:chgData name="khanh" userId="8945a1db668def11" providerId="LiveId" clId="{BB09775F-8CA4-4652-99EA-48EEE7FD656A}" dt="2022-09-12T16:06:14.688" v="6792" actId="47"/>
        <pc:sldMkLst>
          <pc:docMk/>
          <pc:sldMk cId="3363396149" sldId="273"/>
        </pc:sldMkLst>
      </pc:sldChg>
      <pc:sldChg chg="del">
        <pc:chgData name="khanh" userId="8945a1db668def11" providerId="LiveId" clId="{BB09775F-8CA4-4652-99EA-48EEE7FD656A}" dt="2022-09-12T16:06:16.684" v="6793" actId="47"/>
        <pc:sldMkLst>
          <pc:docMk/>
          <pc:sldMk cId="780306044" sldId="274"/>
        </pc:sldMkLst>
      </pc:sldChg>
      <pc:sldChg chg="del">
        <pc:chgData name="khanh" userId="8945a1db668def11" providerId="LiveId" clId="{BB09775F-8CA4-4652-99EA-48EEE7FD656A}" dt="2022-09-12T16:06:17.780" v="6794" actId="47"/>
        <pc:sldMkLst>
          <pc:docMk/>
          <pc:sldMk cId="543273926" sldId="275"/>
        </pc:sldMkLst>
      </pc:sldChg>
      <pc:sldChg chg="addSp delSp modSp del mod">
        <pc:chgData name="khanh" userId="8945a1db668def11" providerId="LiveId" clId="{BB09775F-8CA4-4652-99EA-48EEE7FD656A}" dt="2022-09-13T15:31:24.651" v="13131" actId="47"/>
        <pc:sldMkLst>
          <pc:docMk/>
          <pc:sldMk cId="2932308622" sldId="276"/>
        </pc:sldMkLst>
        <pc:spChg chg="del mod">
          <ac:chgData name="khanh" userId="8945a1db668def11" providerId="LiveId" clId="{BB09775F-8CA4-4652-99EA-48EEE7FD656A}" dt="2022-09-12T16:06:32.826" v="6798" actId="478"/>
          <ac:spMkLst>
            <pc:docMk/>
            <pc:sldMk cId="2932308622" sldId="276"/>
            <ac:spMk id="3" creationId="{90A4E080-1D1E-372A-FE3C-18308906F651}"/>
          </ac:spMkLst>
        </pc:spChg>
        <pc:spChg chg="del">
          <ac:chgData name="khanh" userId="8945a1db668def11" providerId="LiveId" clId="{BB09775F-8CA4-4652-99EA-48EEE7FD656A}" dt="2022-09-12T16:06:34.602" v="6799" actId="478"/>
          <ac:spMkLst>
            <pc:docMk/>
            <pc:sldMk cId="2932308622" sldId="276"/>
            <ac:spMk id="4" creationId="{D5CBD697-068A-379A-497B-1FFEF2A3BFF0}"/>
          </ac:spMkLst>
        </pc:spChg>
        <pc:spChg chg="del">
          <ac:chgData name="khanh" userId="8945a1db668def11" providerId="LiveId" clId="{BB09775F-8CA4-4652-99EA-48EEE7FD656A}" dt="2022-09-12T16:06:34.602" v="6799" actId="478"/>
          <ac:spMkLst>
            <pc:docMk/>
            <pc:sldMk cId="2932308622" sldId="276"/>
            <ac:spMk id="5" creationId="{246B59FE-CBBA-3378-616B-A3BFB3E4DCEC}"/>
          </ac:spMkLst>
        </pc:spChg>
        <pc:spChg chg="del">
          <ac:chgData name="khanh" userId="8945a1db668def11" providerId="LiveId" clId="{BB09775F-8CA4-4652-99EA-48EEE7FD656A}" dt="2022-09-12T16:06:34.602" v="6799" actId="478"/>
          <ac:spMkLst>
            <pc:docMk/>
            <pc:sldMk cId="2932308622" sldId="276"/>
            <ac:spMk id="6" creationId="{C6260225-D91D-53F2-A038-FDEB70FB95E2}"/>
          </ac:spMkLst>
        </pc:spChg>
        <pc:spChg chg="add mod">
          <ac:chgData name="khanh" userId="8945a1db668def11" providerId="LiveId" clId="{BB09775F-8CA4-4652-99EA-48EEE7FD656A}" dt="2022-09-12T16:10:54.066" v="7394" actId="207"/>
          <ac:spMkLst>
            <pc:docMk/>
            <pc:sldMk cId="2932308622" sldId="276"/>
            <ac:spMk id="7" creationId="{561A2D3F-CD65-ED0D-4D7B-3921875722C8}"/>
          </ac:spMkLst>
        </pc:spChg>
        <pc:spChg chg="del">
          <ac:chgData name="khanh" userId="8945a1db668def11" providerId="LiveId" clId="{BB09775F-8CA4-4652-99EA-48EEE7FD656A}" dt="2022-09-12T16:06:34.602" v="6799" actId="478"/>
          <ac:spMkLst>
            <pc:docMk/>
            <pc:sldMk cId="2932308622" sldId="276"/>
            <ac:spMk id="11" creationId="{AAAE575A-DAC7-6439-C0F2-69C151BBA0F7}"/>
          </ac:spMkLst>
        </pc:spChg>
        <pc:spChg chg="del">
          <ac:chgData name="khanh" userId="8945a1db668def11" providerId="LiveId" clId="{BB09775F-8CA4-4652-99EA-48EEE7FD656A}" dt="2022-09-12T16:06:34.602" v="6799" actId="478"/>
          <ac:spMkLst>
            <pc:docMk/>
            <pc:sldMk cId="2932308622" sldId="276"/>
            <ac:spMk id="15" creationId="{97AE5EA9-FED8-BC77-1300-4430BE667147}"/>
          </ac:spMkLst>
        </pc:spChg>
        <pc:spChg chg="mod">
          <ac:chgData name="khanh" userId="8945a1db668def11" providerId="LiveId" clId="{BB09775F-8CA4-4652-99EA-48EEE7FD656A}" dt="2022-09-12T16:08:21.711" v="6957" actId="207"/>
          <ac:spMkLst>
            <pc:docMk/>
            <pc:sldMk cId="2932308622" sldId="276"/>
            <ac:spMk id="16" creationId="{E7A3630B-49DE-89A1-CA92-B630067BDAA8}"/>
          </ac:spMkLst>
        </pc:spChg>
      </pc:sldChg>
      <pc:sldChg chg="del">
        <pc:chgData name="khanh" userId="8945a1db668def11" providerId="LiveId" clId="{BB09775F-8CA4-4652-99EA-48EEE7FD656A}" dt="2022-09-12T16:11:01.196" v="7395" actId="47"/>
        <pc:sldMkLst>
          <pc:docMk/>
          <pc:sldMk cId="2673214075" sldId="277"/>
        </pc:sldMkLst>
      </pc:sldChg>
      <pc:sldChg chg="modSp mod">
        <pc:chgData name="khanh" userId="8945a1db668def11" providerId="LiveId" clId="{BB09775F-8CA4-4652-99EA-48EEE7FD656A}" dt="2022-09-13T15:32:13.867" v="13259" actId="1076"/>
        <pc:sldMkLst>
          <pc:docMk/>
          <pc:sldMk cId="2620978142" sldId="278"/>
        </pc:sldMkLst>
        <pc:spChg chg="mod">
          <ac:chgData name="khanh" userId="8945a1db668def11" providerId="LiveId" clId="{BB09775F-8CA4-4652-99EA-48EEE7FD656A}" dt="2022-09-13T15:31:48.445" v="13243" actId="20577"/>
          <ac:spMkLst>
            <pc:docMk/>
            <pc:sldMk cId="2620978142" sldId="278"/>
            <ac:spMk id="4" creationId="{D44EAB1E-8E2E-AFA2-7B07-E0D3A6A2F1DF}"/>
          </ac:spMkLst>
        </pc:spChg>
        <pc:spChg chg="mod">
          <ac:chgData name="khanh" userId="8945a1db668def11" providerId="LiveId" clId="{BB09775F-8CA4-4652-99EA-48EEE7FD656A}" dt="2022-09-13T15:32:11.688" v="13258" actId="1076"/>
          <ac:spMkLst>
            <pc:docMk/>
            <pc:sldMk cId="2620978142" sldId="278"/>
            <ac:spMk id="6" creationId="{8CCEACBD-81FD-B662-F8FD-367C0A8C6164}"/>
          </ac:spMkLst>
        </pc:spChg>
        <pc:spChg chg="mod">
          <ac:chgData name="khanh" userId="8945a1db668def11" providerId="LiveId" clId="{BB09775F-8CA4-4652-99EA-48EEE7FD656A}" dt="2022-09-13T15:32:13.867" v="13259" actId="1076"/>
          <ac:spMkLst>
            <pc:docMk/>
            <pc:sldMk cId="2620978142" sldId="278"/>
            <ac:spMk id="8" creationId="{3DEE8E73-6E27-27D9-B87F-11D4AC617781}"/>
          </ac:spMkLst>
        </pc:spChg>
      </pc:sldChg>
      <pc:sldChg chg="addSp delSp modSp del mod delAnim modAnim">
        <pc:chgData name="khanh" userId="8945a1db668def11" providerId="LiveId" clId="{BB09775F-8CA4-4652-99EA-48EEE7FD656A}" dt="2022-09-13T15:31:25.693" v="13132" actId="47"/>
        <pc:sldMkLst>
          <pc:docMk/>
          <pc:sldMk cId="2329516768" sldId="279"/>
        </pc:sldMkLst>
        <pc:spChg chg="add del mod">
          <ac:chgData name="khanh" userId="8945a1db668def11" providerId="LiveId" clId="{BB09775F-8CA4-4652-99EA-48EEE7FD656A}" dt="2022-09-13T15:31:22.970" v="13130" actId="478"/>
          <ac:spMkLst>
            <pc:docMk/>
            <pc:sldMk cId="2329516768" sldId="279"/>
            <ac:spMk id="2" creationId="{94E43176-004F-10F9-1ABB-B8E3F886D9B6}"/>
          </ac:spMkLst>
        </pc:spChg>
        <pc:spChg chg="del">
          <ac:chgData name="khanh" userId="8945a1db668def11" providerId="LiveId" clId="{BB09775F-8CA4-4652-99EA-48EEE7FD656A}" dt="2022-09-12T16:04:12.847" v="6551" actId="478"/>
          <ac:spMkLst>
            <pc:docMk/>
            <pc:sldMk cId="2329516768" sldId="279"/>
            <ac:spMk id="4" creationId="{35CD8843-F25F-0D7D-630A-26DC3DFC4774}"/>
          </ac:spMkLst>
        </pc:spChg>
        <pc:spChg chg="del mod">
          <ac:chgData name="khanh" userId="8945a1db668def11" providerId="LiveId" clId="{BB09775F-8CA4-4652-99EA-48EEE7FD656A}" dt="2022-09-13T15:31:22.418" v="13129" actId="478"/>
          <ac:spMkLst>
            <pc:docMk/>
            <pc:sldMk cId="2329516768" sldId="279"/>
            <ac:spMk id="6" creationId="{45B767C9-614F-9273-F1B5-4992E91E22E2}"/>
          </ac:spMkLst>
        </pc:spChg>
        <pc:spChg chg="del">
          <ac:chgData name="khanh" userId="8945a1db668def11" providerId="LiveId" clId="{BB09775F-8CA4-4652-99EA-48EEE7FD656A}" dt="2022-09-12T16:05:05.884" v="6740" actId="478"/>
          <ac:spMkLst>
            <pc:docMk/>
            <pc:sldMk cId="2329516768" sldId="279"/>
            <ac:spMk id="8" creationId="{20FAE609-A889-3547-68A6-7E8A65C515DB}"/>
          </ac:spMkLst>
        </pc:spChg>
        <pc:spChg chg="del mod">
          <ac:chgData name="khanh" userId="8945a1db668def11" providerId="LiveId" clId="{BB09775F-8CA4-4652-99EA-48EEE7FD656A}" dt="2022-09-12T16:04:20.884" v="6558" actId="478"/>
          <ac:spMkLst>
            <pc:docMk/>
            <pc:sldMk cId="2329516768" sldId="279"/>
            <ac:spMk id="9" creationId="{89E81E34-3476-D591-C29A-0A9E78C20755}"/>
          </ac:spMkLst>
        </pc:spChg>
        <pc:spChg chg="del">
          <ac:chgData name="khanh" userId="8945a1db668def11" providerId="LiveId" clId="{BB09775F-8CA4-4652-99EA-48EEE7FD656A}" dt="2022-09-12T16:04:20.042" v="6557" actId="478"/>
          <ac:spMkLst>
            <pc:docMk/>
            <pc:sldMk cId="2329516768" sldId="279"/>
            <ac:spMk id="10" creationId="{CC8B5984-7127-9650-4D80-EBC77559A2F7}"/>
          </ac:spMkLst>
        </pc:spChg>
      </pc:sldChg>
      <pc:sldChg chg="addSp delSp modSp mod delAnim modAnim">
        <pc:chgData name="khanh" userId="8945a1db668def11" providerId="LiveId" clId="{BB09775F-8CA4-4652-99EA-48EEE7FD656A}" dt="2022-09-13T13:42:13.227" v="10368"/>
        <pc:sldMkLst>
          <pc:docMk/>
          <pc:sldMk cId="1860975860" sldId="280"/>
        </pc:sldMkLst>
        <pc:spChg chg="del mod">
          <ac:chgData name="khanh" userId="8945a1db668def11" providerId="LiveId" clId="{BB09775F-8CA4-4652-99EA-48EEE7FD656A}" dt="2022-09-12T13:45:35.327" v="2823" actId="478"/>
          <ac:spMkLst>
            <pc:docMk/>
            <pc:sldMk cId="1860975860" sldId="280"/>
            <ac:spMk id="2" creationId="{0A2C79CB-6965-2B4F-C864-DCA9527E9350}"/>
          </ac:spMkLst>
        </pc:spChg>
        <pc:spChg chg="add mod">
          <ac:chgData name="khanh" userId="8945a1db668def11" providerId="LiveId" clId="{BB09775F-8CA4-4652-99EA-48EEE7FD656A}" dt="2022-09-13T13:42:00.609" v="10366" actId="20577"/>
          <ac:spMkLst>
            <pc:docMk/>
            <pc:sldMk cId="1860975860" sldId="280"/>
            <ac:spMk id="2" creationId="{2D513177-B7C9-C8CF-4C6D-75D1C804D53A}"/>
          </ac:spMkLst>
        </pc:spChg>
        <pc:spChg chg="del">
          <ac:chgData name="khanh" userId="8945a1db668def11" providerId="LiveId" clId="{BB09775F-8CA4-4652-99EA-48EEE7FD656A}" dt="2022-09-12T13:45:36.522" v="2824" actId="478"/>
          <ac:spMkLst>
            <pc:docMk/>
            <pc:sldMk cId="1860975860" sldId="280"/>
            <ac:spMk id="3" creationId="{D365A410-E18F-C6EA-31FC-7547076CBBF3}"/>
          </ac:spMkLst>
        </pc:spChg>
        <pc:spChg chg="add mod">
          <ac:chgData name="khanh" userId="8945a1db668def11" providerId="LiveId" clId="{BB09775F-8CA4-4652-99EA-48EEE7FD656A}" dt="2022-09-13T13:39:55.254" v="10235" actId="1076"/>
          <ac:spMkLst>
            <pc:docMk/>
            <pc:sldMk cId="1860975860" sldId="280"/>
            <ac:spMk id="4" creationId="{55F7C9E6-F2EC-7EF7-EA1F-D49510ED6A55}"/>
          </ac:spMkLst>
        </pc:spChg>
        <pc:spChg chg="add del mod">
          <ac:chgData name="khanh" userId="8945a1db668def11" providerId="LiveId" clId="{BB09775F-8CA4-4652-99EA-48EEE7FD656A}" dt="2022-09-13T13:40:07.530" v="10237" actId="478"/>
          <ac:spMkLst>
            <pc:docMk/>
            <pc:sldMk cId="1860975860" sldId="280"/>
            <ac:spMk id="5" creationId="{4EF9E304-05B6-B0CB-51E3-273B8C33C920}"/>
          </ac:spMkLst>
        </pc:spChg>
        <pc:spChg chg="del">
          <ac:chgData name="khanh" userId="8945a1db668def11" providerId="LiveId" clId="{BB09775F-8CA4-4652-99EA-48EEE7FD656A}" dt="2022-09-12T13:45:33.273" v="2820" actId="478"/>
          <ac:spMkLst>
            <pc:docMk/>
            <pc:sldMk cId="1860975860" sldId="280"/>
            <ac:spMk id="8" creationId="{49825363-6AEC-06CF-52B9-40BD403AD1C1}"/>
          </ac:spMkLst>
        </pc:spChg>
        <pc:spChg chg="del">
          <ac:chgData name="khanh" userId="8945a1db668def11" providerId="LiveId" clId="{BB09775F-8CA4-4652-99EA-48EEE7FD656A}" dt="2022-09-12T13:45:33.921" v="2821" actId="478"/>
          <ac:spMkLst>
            <pc:docMk/>
            <pc:sldMk cId="1860975860" sldId="280"/>
            <ac:spMk id="9" creationId="{B502D075-487C-A169-5162-40A9C612AEDE}"/>
          </ac:spMkLst>
        </pc:spChg>
        <pc:spChg chg="mod">
          <ac:chgData name="khanh" userId="8945a1db668def11" providerId="LiveId" clId="{BB09775F-8CA4-4652-99EA-48EEE7FD656A}" dt="2022-09-13T13:41:38.705" v="10333" actId="1076"/>
          <ac:spMkLst>
            <pc:docMk/>
            <pc:sldMk cId="1860975860" sldId="280"/>
            <ac:spMk id="10" creationId="{22ECB4F2-BD51-59C5-E01E-C0F3895E636D}"/>
          </ac:spMkLst>
        </pc:spChg>
        <pc:spChg chg="del">
          <ac:chgData name="khanh" userId="8945a1db668def11" providerId="LiveId" clId="{BB09775F-8CA4-4652-99EA-48EEE7FD656A}" dt="2022-09-12T13:45:31.836" v="2819" actId="478"/>
          <ac:spMkLst>
            <pc:docMk/>
            <pc:sldMk cId="1860975860" sldId="280"/>
            <ac:spMk id="12" creationId="{D12C6363-CA0B-8C3E-2413-5FB51BC2D5E4}"/>
          </ac:spMkLst>
        </pc:spChg>
        <pc:spChg chg="del">
          <ac:chgData name="khanh" userId="8945a1db668def11" providerId="LiveId" clId="{BB09775F-8CA4-4652-99EA-48EEE7FD656A}" dt="2022-09-12T13:45:30.278" v="2817" actId="478"/>
          <ac:spMkLst>
            <pc:docMk/>
            <pc:sldMk cId="1860975860" sldId="280"/>
            <ac:spMk id="13" creationId="{9459AB35-856A-BF3E-4DA0-C5070BBA24AA}"/>
          </ac:spMkLst>
        </pc:spChg>
        <pc:spChg chg="del">
          <ac:chgData name="khanh" userId="8945a1db668def11" providerId="LiveId" clId="{BB09775F-8CA4-4652-99EA-48EEE7FD656A}" dt="2022-09-12T13:45:31.048" v="2818" actId="478"/>
          <ac:spMkLst>
            <pc:docMk/>
            <pc:sldMk cId="1860975860" sldId="280"/>
            <ac:spMk id="14" creationId="{84FA02ED-F903-CD81-FBB4-2F9C75AE4EFB}"/>
          </ac:spMkLst>
        </pc:spChg>
        <pc:cxnChg chg="del">
          <ac:chgData name="khanh" userId="8945a1db668def11" providerId="LiveId" clId="{BB09775F-8CA4-4652-99EA-48EEE7FD656A}" dt="2022-09-12T13:46:08.446" v="2840" actId="478"/>
          <ac:cxnSpMkLst>
            <pc:docMk/>
            <pc:sldMk cId="1860975860" sldId="280"/>
            <ac:cxnSpMk id="11" creationId="{0D24E3A0-AF1A-9013-E742-366B1C2032C4}"/>
          </ac:cxnSpMkLst>
        </pc:cxnChg>
      </pc:sldChg>
      <pc:sldChg chg="addSp delSp modSp mod addAnim delAnim modAnim">
        <pc:chgData name="khanh" userId="8945a1db668def11" providerId="LiveId" clId="{BB09775F-8CA4-4652-99EA-48EEE7FD656A}" dt="2022-09-13T15:01:32.479" v="11160"/>
        <pc:sldMkLst>
          <pc:docMk/>
          <pc:sldMk cId="70603058" sldId="281"/>
        </pc:sldMkLst>
        <pc:spChg chg="del">
          <ac:chgData name="khanh" userId="8945a1db668def11" providerId="LiveId" clId="{BB09775F-8CA4-4652-99EA-48EEE7FD656A}" dt="2022-09-12T14:53:27.572" v="4755" actId="478"/>
          <ac:spMkLst>
            <pc:docMk/>
            <pc:sldMk cId="70603058" sldId="281"/>
            <ac:spMk id="2" creationId="{B92F9D20-CD9E-45D4-9546-6CED9F23A761}"/>
          </ac:spMkLst>
        </pc:spChg>
        <pc:spChg chg="add mod">
          <ac:chgData name="khanh" userId="8945a1db668def11" providerId="LiveId" clId="{BB09775F-8CA4-4652-99EA-48EEE7FD656A}" dt="2022-09-13T15:00:41.955" v="11139" actId="1076"/>
          <ac:spMkLst>
            <pc:docMk/>
            <pc:sldMk cId="70603058" sldId="281"/>
            <ac:spMk id="2" creationId="{CC1A56C4-7679-C525-681B-03A08BB16869}"/>
          </ac:spMkLst>
        </pc:spChg>
        <pc:spChg chg="del">
          <ac:chgData name="khanh" userId="8945a1db668def11" providerId="LiveId" clId="{BB09775F-8CA4-4652-99EA-48EEE7FD656A}" dt="2022-09-12T14:53:26.620" v="4754" actId="478"/>
          <ac:spMkLst>
            <pc:docMk/>
            <pc:sldMk cId="70603058" sldId="281"/>
            <ac:spMk id="3" creationId="{9AB7ADBA-A58A-FFD6-7ABE-9BEC934ADC91}"/>
          </ac:spMkLst>
        </pc:spChg>
        <pc:spChg chg="add del mod">
          <ac:chgData name="khanh" userId="8945a1db668def11" providerId="LiveId" clId="{BB09775F-8CA4-4652-99EA-48EEE7FD656A}" dt="2022-09-13T14:54:53.320" v="10637" actId="478"/>
          <ac:spMkLst>
            <pc:docMk/>
            <pc:sldMk cId="70603058" sldId="281"/>
            <ac:spMk id="3" creationId="{9BC9DB25-C5EE-F95F-8360-02B708CC496D}"/>
          </ac:spMkLst>
        </pc:spChg>
        <pc:spChg chg="add del mod">
          <ac:chgData name="khanh" userId="8945a1db668def11" providerId="LiveId" clId="{BB09775F-8CA4-4652-99EA-48EEE7FD656A}" dt="2022-09-13T13:43:41.830" v="10377" actId="478"/>
          <ac:spMkLst>
            <pc:docMk/>
            <pc:sldMk cId="70603058" sldId="281"/>
            <ac:spMk id="4" creationId="{1240405F-3AF1-3F09-80E2-2939C26E40F5}"/>
          </ac:spMkLst>
        </pc:spChg>
        <pc:spChg chg="add del mod">
          <ac:chgData name="khanh" userId="8945a1db668def11" providerId="LiveId" clId="{BB09775F-8CA4-4652-99EA-48EEE7FD656A}" dt="2022-09-13T13:43:47.342" v="10379" actId="478"/>
          <ac:spMkLst>
            <pc:docMk/>
            <pc:sldMk cId="70603058" sldId="281"/>
            <ac:spMk id="5" creationId="{2EBB869C-467C-7131-89D6-36CE5B054BC9}"/>
          </ac:spMkLst>
        </pc:spChg>
        <pc:spChg chg="add mod">
          <ac:chgData name="khanh" userId="8945a1db668def11" providerId="LiveId" clId="{BB09775F-8CA4-4652-99EA-48EEE7FD656A}" dt="2022-09-13T14:55:25.405" v="10709" actId="1035"/>
          <ac:spMkLst>
            <pc:docMk/>
            <pc:sldMk cId="70603058" sldId="281"/>
            <ac:spMk id="6" creationId="{413C9724-91D1-C08A-10DF-ABDC764A9C22}"/>
          </ac:spMkLst>
        </pc:spChg>
        <pc:spChg chg="del mod">
          <ac:chgData name="khanh" userId="8945a1db668def11" providerId="LiveId" clId="{BB09775F-8CA4-4652-99EA-48EEE7FD656A}" dt="2022-09-12T14:55:49.781" v="4758" actId="478"/>
          <ac:spMkLst>
            <pc:docMk/>
            <pc:sldMk cId="70603058" sldId="281"/>
            <ac:spMk id="6" creationId="{4AB27707-93E0-9BF1-8DC2-EB045CD3C6DA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7" creationId="{8F69C2ED-8D65-CF0D-E3FD-4684E88C5C0B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8" creationId="{ACF2B69A-2CD3-AB00-76DF-D6A5DE7F8E0C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9" creationId="{6A0F9199-7079-A71F-0681-00242D46F397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0" creationId="{9BE99625-0F4D-444F-B0B7-BAA0D47D4A6F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1" creationId="{2BCD4F71-382C-8A4E-1C5A-9524EB3C3CFB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2" creationId="{E386F5B4-675D-8D4C-6D88-15989B4C29DF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3" creationId="{3123DF27-41A7-9F0B-F6A5-4C186D90016E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4" creationId="{4DE8D847-ACFF-0CC3-66DE-CDD658113A1D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5" creationId="{D0576F14-C75B-2AAF-7601-822E7236B939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6" creationId="{78A394A0-B0D7-AC76-64C5-10625E2A5951}"/>
          </ac:spMkLst>
        </pc:spChg>
        <pc:spChg chg="add del mod">
          <ac:chgData name="khanh" userId="8945a1db668def11" providerId="LiveId" clId="{BB09775F-8CA4-4652-99EA-48EEE7FD656A}" dt="2022-09-13T13:43:45.174" v="10378" actId="478"/>
          <ac:spMkLst>
            <pc:docMk/>
            <pc:sldMk cId="70603058" sldId="281"/>
            <ac:spMk id="17" creationId="{E467CF21-B4FE-B3BE-72C2-405F069FEB0A}"/>
          </ac:spMkLst>
        </pc:spChg>
        <pc:spChg chg="add mod">
          <ac:chgData name="khanh" userId="8945a1db668def11" providerId="LiveId" clId="{BB09775F-8CA4-4652-99EA-48EEE7FD656A}" dt="2022-09-13T14:55:21.112" v="10686" actId="1035"/>
          <ac:spMkLst>
            <pc:docMk/>
            <pc:sldMk cId="70603058" sldId="281"/>
            <ac:spMk id="18" creationId="{21A9A6DB-7480-3F16-C5FE-404A5D57CA4B}"/>
          </ac:spMkLst>
        </pc:spChg>
        <pc:spChg chg="add mod">
          <ac:chgData name="khanh" userId="8945a1db668def11" providerId="LiveId" clId="{BB09775F-8CA4-4652-99EA-48EEE7FD656A}" dt="2022-09-13T14:58:30.787" v="11027" actId="113"/>
          <ac:spMkLst>
            <pc:docMk/>
            <pc:sldMk cId="70603058" sldId="281"/>
            <ac:spMk id="19" creationId="{22AD7AB2-64A7-239B-7823-D394EFA1EC45}"/>
          </ac:spMkLst>
        </pc:spChg>
        <pc:spChg chg="add mod">
          <ac:chgData name="khanh" userId="8945a1db668def11" providerId="LiveId" clId="{BB09775F-8CA4-4652-99EA-48EEE7FD656A}" dt="2022-09-13T14:59:03.843" v="11064" actId="1076"/>
          <ac:spMkLst>
            <pc:docMk/>
            <pc:sldMk cId="70603058" sldId="281"/>
            <ac:spMk id="20" creationId="{2C1F1B37-5CB4-EF1C-5330-272C50C98EB3}"/>
          </ac:spMkLst>
        </pc:spChg>
        <pc:spChg chg="add mod">
          <ac:chgData name="khanh" userId="8945a1db668def11" providerId="LiveId" clId="{BB09775F-8CA4-4652-99EA-48EEE7FD656A}" dt="2022-09-13T14:59:14.270" v="11066" actId="1076"/>
          <ac:spMkLst>
            <pc:docMk/>
            <pc:sldMk cId="70603058" sldId="281"/>
            <ac:spMk id="21" creationId="{F4DCEB97-3C93-CFCB-8995-51083EA03843}"/>
          </ac:spMkLst>
        </pc:spChg>
        <pc:spChg chg="add del">
          <ac:chgData name="khanh" userId="8945a1db668def11" providerId="LiveId" clId="{BB09775F-8CA4-4652-99EA-48EEE7FD656A}" dt="2022-09-13T14:59:33.714" v="11072"/>
          <ac:spMkLst>
            <pc:docMk/>
            <pc:sldMk cId="70603058" sldId="281"/>
            <ac:spMk id="23" creationId="{855DC7F5-9A73-ADC9-9272-D4F207A9C24D}"/>
          </ac:spMkLst>
        </pc:spChg>
        <pc:spChg chg="add mod">
          <ac:chgData name="khanh" userId="8945a1db668def11" providerId="LiveId" clId="{BB09775F-8CA4-4652-99EA-48EEE7FD656A}" dt="2022-09-13T15:00:05.222" v="11102" actId="20577"/>
          <ac:spMkLst>
            <pc:docMk/>
            <pc:sldMk cId="70603058" sldId="281"/>
            <ac:spMk id="24" creationId="{9BE204FF-D641-B649-45E7-EC35CDD237B5}"/>
          </ac:spMkLst>
        </pc:spChg>
        <pc:spChg chg="add mod">
          <ac:chgData name="khanh" userId="8945a1db668def11" providerId="LiveId" clId="{BB09775F-8CA4-4652-99EA-48EEE7FD656A}" dt="2022-09-13T15:00:21.291" v="11137" actId="20577"/>
          <ac:spMkLst>
            <pc:docMk/>
            <pc:sldMk cId="70603058" sldId="281"/>
            <ac:spMk id="25" creationId="{8FF71A73-9441-17DA-EC7D-2D59B21F4478}"/>
          </ac:spMkLst>
        </pc:spChg>
        <pc:spChg chg="add del mod">
          <ac:chgData name="khanh" userId="8945a1db668def11" providerId="LiveId" clId="{BB09775F-8CA4-4652-99EA-48EEE7FD656A}" dt="2022-09-13T15:00:48.011" v="11141" actId="478"/>
          <ac:spMkLst>
            <pc:docMk/>
            <pc:sldMk cId="70603058" sldId="281"/>
            <ac:spMk id="26" creationId="{EAAC2017-6951-4F09-4C59-CE2B1266968B}"/>
          </ac:spMkLst>
        </pc:spChg>
        <pc:spChg chg="add mod">
          <ac:chgData name="khanh" userId="8945a1db668def11" providerId="LiveId" clId="{BB09775F-8CA4-4652-99EA-48EEE7FD656A}" dt="2022-09-13T15:00:54.418" v="11143" actId="1076"/>
          <ac:spMkLst>
            <pc:docMk/>
            <pc:sldMk cId="70603058" sldId="281"/>
            <ac:spMk id="27" creationId="{F980AAE7-E14A-CE98-5C56-21D55550B553}"/>
          </ac:spMkLst>
        </pc:spChg>
      </pc:sldChg>
      <pc:sldChg chg="addSp delSp modSp del mod addAnim delAnim modAnim">
        <pc:chgData name="khanh" userId="8945a1db668def11" providerId="LiveId" clId="{BB09775F-8CA4-4652-99EA-48EEE7FD656A}" dt="2022-09-13T15:15:31.357" v="12351" actId="47"/>
        <pc:sldMkLst>
          <pc:docMk/>
          <pc:sldMk cId="251517480" sldId="282"/>
        </pc:sldMkLst>
        <pc:spChg chg="add del mod">
          <ac:chgData name="khanh" userId="8945a1db668def11" providerId="LiveId" clId="{BB09775F-8CA4-4652-99EA-48EEE7FD656A}" dt="2022-09-12T15:08:38.937" v="5302" actId="1076"/>
          <ac:spMkLst>
            <pc:docMk/>
            <pc:sldMk cId="251517480" sldId="282"/>
            <ac:spMk id="2" creationId="{6063E37F-285A-CC54-FEFE-DD51AF444DEA}"/>
          </ac:spMkLst>
        </pc:spChg>
        <pc:spChg chg="del">
          <ac:chgData name="khanh" userId="8945a1db668def11" providerId="LiveId" clId="{BB09775F-8CA4-4652-99EA-48EEE7FD656A}" dt="2022-09-12T15:04:03.341" v="5127" actId="478"/>
          <ac:spMkLst>
            <pc:docMk/>
            <pc:sldMk cId="251517480" sldId="282"/>
            <ac:spMk id="6" creationId="{4AB27707-93E0-9BF1-8DC2-EB045CD3C6DA}"/>
          </ac:spMkLst>
        </pc:spChg>
        <pc:spChg chg="del">
          <ac:chgData name="khanh" userId="8945a1db668def11" providerId="LiveId" clId="{BB09775F-8CA4-4652-99EA-48EEE7FD656A}" dt="2022-09-12T15:04:06.629" v="5129" actId="478"/>
          <ac:spMkLst>
            <pc:docMk/>
            <pc:sldMk cId="251517480" sldId="282"/>
            <ac:spMk id="40" creationId="{D85B2B01-E94F-E3E0-3F30-730D63B04FC2}"/>
          </ac:spMkLst>
        </pc:spChg>
        <pc:spChg chg="del">
          <ac:chgData name="khanh" userId="8945a1db668def11" providerId="LiveId" clId="{BB09775F-8CA4-4652-99EA-48EEE7FD656A}" dt="2022-09-12T15:04:07.152" v="5130" actId="478"/>
          <ac:spMkLst>
            <pc:docMk/>
            <pc:sldMk cId="251517480" sldId="282"/>
            <ac:spMk id="41" creationId="{E4ED97C8-FCB6-D5B1-E6FB-6E83E8673DA6}"/>
          </ac:spMkLst>
        </pc:spChg>
        <pc:grpChg chg="del">
          <ac:chgData name="khanh" userId="8945a1db668def11" providerId="LiveId" clId="{BB09775F-8CA4-4652-99EA-48EEE7FD656A}" dt="2022-09-12T15:04:05.218" v="5128" actId="478"/>
          <ac:grpSpMkLst>
            <pc:docMk/>
            <pc:sldMk cId="251517480" sldId="282"/>
            <ac:grpSpMk id="5" creationId="{4541A3D7-761F-6E14-B61A-355EBD4A0AD4}"/>
          </ac:grpSpMkLst>
        </pc:grpChg>
      </pc:sldChg>
      <pc:sldChg chg="addSp delSp modSp add mod delAnim modAnim">
        <pc:chgData name="khanh" userId="8945a1db668def11" providerId="LiveId" clId="{BB09775F-8CA4-4652-99EA-48EEE7FD656A}" dt="2022-09-13T13:24:26.889" v="9147"/>
        <pc:sldMkLst>
          <pc:docMk/>
          <pc:sldMk cId="2731596569" sldId="283"/>
        </pc:sldMkLst>
        <pc:spChg chg="del mod">
          <ac:chgData name="khanh" userId="8945a1db668def11" providerId="LiveId" clId="{BB09775F-8CA4-4652-99EA-48EEE7FD656A}" dt="2022-09-13T13:13:01.847" v="8670" actId="478"/>
          <ac:spMkLst>
            <pc:docMk/>
            <pc:sldMk cId="2731596569" sldId="283"/>
            <ac:spMk id="2" creationId="{3993E6F9-6E57-CA7A-C8EA-260E2D422AFA}"/>
          </ac:spMkLst>
        </pc:spChg>
        <pc:spChg chg="del mod">
          <ac:chgData name="khanh" userId="8945a1db668def11" providerId="LiveId" clId="{BB09775F-8CA4-4652-99EA-48EEE7FD656A}" dt="2022-09-13T13:13:00.761" v="8669" actId="478"/>
          <ac:spMkLst>
            <pc:docMk/>
            <pc:sldMk cId="2731596569" sldId="283"/>
            <ac:spMk id="3" creationId="{8DCC05E1-41C3-2E86-978F-24CE69A0CB5A}"/>
          </ac:spMkLst>
        </pc:spChg>
        <pc:spChg chg="del">
          <ac:chgData name="khanh" userId="8945a1db668def11" providerId="LiveId" clId="{BB09775F-8CA4-4652-99EA-48EEE7FD656A}" dt="2022-09-12T09:49:04.515" v="1372" actId="478"/>
          <ac:spMkLst>
            <pc:docMk/>
            <pc:sldMk cId="2731596569" sldId="283"/>
            <ac:spMk id="4" creationId="{36AAE069-4D98-6FE8-EEAF-88488E337743}"/>
          </ac:spMkLst>
        </pc:spChg>
        <pc:spChg chg="add mod">
          <ac:chgData name="khanh" userId="8945a1db668def11" providerId="LiveId" clId="{BB09775F-8CA4-4652-99EA-48EEE7FD656A}" dt="2022-09-13T13:18:15.002" v="8902" actId="207"/>
          <ac:spMkLst>
            <pc:docMk/>
            <pc:sldMk cId="2731596569" sldId="283"/>
            <ac:spMk id="4" creationId="{8E8CC20F-618A-D9A4-BB80-F22F48E319C9}"/>
          </ac:spMkLst>
        </pc:spChg>
        <pc:spChg chg="add del mod">
          <ac:chgData name="khanh" userId="8945a1db668def11" providerId="LiveId" clId="{BB09775F-8CA4-4652-99EA-48EEE7FD656A}" dt="2022-09-13T13:13:01.847" v="8670" actId="478"/>
          <ac:spMkLst>
            <pc:docMk/>
            <pc:sldMk cId="2731596569" sldId="283"/>
            <ac:spMk id="5" creationId="{48E40360-DA28-8FA2-D91C-ECE7CA16E160}"/>
          </ac:spMkLst>
        </pc:spChg>
        <pc:spChg chg="add mod">
          <ac:chgData name="khanh" userId="8945a1db668def11" providerId="LiveId" clId="{BB09775F-8CA4-4652-99EA-48EEE7FD656A}" dt="2022-09-13T13:13:47.740" v="8688" actId="208"/>
          <ac:spMkLst>
            <pc:docMk/>
            <pc:sldMk cId="2731596569" sldId="283"/>
            <ac:spMk id="6" creationId="{482EFA39-DF4C-D703-2F51-EB389C075F5B}"/>
          </ac:spMkLst>
        </pc:spChg>
        <pc:spChg chg="del">
          <ac:chgData name="khanh" userId="8945a1db668def11" providerId="LiveId" clId="{BB09775F-8CA4-4652-99EA-48EEE7FD656A}" dt="2022-09-12T09:49:13.439" v="1375" actId="478"/>
          <ac:spMkLst>
            <pc:docMk/>
            <pc:sldMk cId="2731596569" sldId="283"/>
            <ac:spMk id="6" creationId="{DF201373-7031-C2DF-41C2-3EC050A688AA}"/>
          </ac:spMkLst>
        </pc:spChg>
        <pc:spChg chg="add del mod">
          <ac:chgData name="khanh" userId="8945a1db668def11" providerId="LiveId" clId="{BB09775F-8CA4-4652-99EA-48EEE7FD656A}" dt="2022-09-13T13:13:04.366" v="8671" actId="478"/>
          <ac:spMkLst>
            <pc:docMk/>
            <pc:sldMk cId="2731596569" sldId="283"/>
            <ac:spMk id="7" creationId="{A82FCBF7-1FE4-D838-F32F-3F3922B00352}"/>
          </ac:spMkLst>
        </pc:spChg>
        <pc:spChg chg="add mod">
          <ac:chgData name="khanh" userId="8945a1db668def11" providerId="LiveId" clId="{BB09775F-8CA4-4652-99EA-48EEE7FD656A}" dt="2022-09-12T09:54:22.771" v="1681" actId="571"/>
          <ac:spMkLst>
            <pc:docMk/>
            <pc:sldMk cId="2731596569" sldId="283"/>
            <ac:spMk id="8" creationId="{5394C6EB-F46A-6ED1-77DA-A5D735B7052A}"/>
          </ac:spMkLst>
        </pc:spChg>
        <pc:spChg chg="add mod">
          <ac:chgData name="khanh" userId="8945a1db668def11" providerId="LiveId" clId="{BB09775F-8CA4-4652-99EA-48EEE7FD656A}" dt="2022-09-13T13:14:34.120" v="8693" actId="14100"/>
          <ac:spMkLst>
            <pc:docMk/>
            <pc:sldMk cId="2731596569" sldId="283"/>
            <ac:spMk id="8" creationId="{B0A062B9-1AF3-A48E-68B7-6AE87459F377}"/>
          </ac:spMkLst>
        </pc:spChg>
        <pc:spChg chg="add mod">
          <ac:chgData name="khanh" userId="8945a1db668def11" providerId="LiveId" clId="{BB09775F-8CA4-4652-99EA-48EEE7FD656A}" dt="2022-09-13T13:15:07.190" v="8725" actId="1076"/>
          <ac:spMkLst>
            <pc:docMk/>
            <pc:sldMk cId="2731596569" sldId="283"/>
            <ac:spMk id="9" creationId="{269ABB98-B088-AFAB-3489-EDD7708A520B}"/>
          </ac:spMkLst>
        </pc:spChg>
        <pc:spChg chg="add mod">
          <ac:chgData name="khanh" userId="8945a1db668def11" providerId="LiveId" clId="{BB09775F-8CA4-4652-99EA-48EEE7FD656A}" dt="2022-09-12T09:54:22.771" v="1681" actId="571"/>
          <ac:spMkLst>
            <pc:docMk/>
            <pc:sldMk cId="2731596569" sldId="283"/>
            <ac:spMk id="9" creationId="{F9B24ADF-ABCC-0FA4-9B3E-6C81201A2E8F}"/>
          </ac:spMkLst>
        </pc:spChg>
        <pc:spChg chg="add mod">
          <ac:chgData name="khanh" userId="8945a1db668def11" providerId="LiveId" clId="{BB09775F-8CA4-4652-99EA-48EEE7FD656A}" dt="2022-09-13T13:21:03.356" v="9067" actId="1076"/>
          <ac:spMkLst>
            <pc:docMk/>
            <pc:sldMk cId="2731596569" sldId="283"/>
            <ac:spMk id="10" creationId="{7450C801-F613-2E28-FD87-4CAA0590BB3D}"/>
          </ac:spMkLst>
        </pc:spChg>
        <pc:spChg chg="add mod">
          <ac:chgData name="khanh" userId="8945a1db668def11" providerId="LiveId" clId="{BB09775F-8CA4-4652-99EA-48EEE7FD656A}" dt="2022-09-13T13:24:06.743" v="9140" actId="20577"/>
          <ac:spMkLst>
            <pc:docMk/>
            <pc:sldMk cId="2731596569" sldId="283"/>
            <ac:spMk id="12" creationId="{5DA42499-A2BD-55DC-8A66-A8BF4435336D}"/>
          </ac:spMkLst>
        </pc:spChg>
        <pc:spChg chg="add mod">
          <ac:chgData name="khanh" userId="8945a1db668def11" providerId="LiveId" clId="{BB09775F-8CA4-4652-99EA-48EEE7FD656A}" dt="2022-09-13T13:22:23.864" v="9096" actId="1076"/>
          <ac:spMkLst>
            <pc:docMk/>
            <pc:sldMk cId="2731596569" sldId="283"/>
            <ac:spMk id="13" creationId="{8BD17F17-DC4F-EB45-BB2C-EC273B09B0FF}"/>
          </ac:spMkLst>
        </pc:spChg>
        <pc:spChg chg="add mod">
          <ac:chgData name="khanh" userId="8945a1db668def11" providerId="LiveId" clId="{BB09775F-8CA4-4652-99EA-48EEE7FD656A}" dt="2022-09-13T13:22:33.325" v="9100" actId="14100"/>
          <ac:spMkLst>
            <pc:docMk/>
            <pc:sldMk cId="2731596569" sldId="283"/>
            <ac:spMk id="14" creationId="{E33B0C0B-4749-10C4-C3AD-A6E871C05286}"/>
          </ac:spMkLst>
        </pc:spChg>
        <pc:spChg chg="add mod">
          <ac:chgData name="khanh" userId="8945a1db668def11" providerId="LiveId" clId="{BB09775F-8CA4-4652-99EA-48EEE7FD656A}" dt="2022-09-13T13:23:44.336" v="9134" actId="20577"/>
          <ac:spMkLst>
            <pc:docMk/>
            <pc:sldMk cId="2731596569" sldId="283"/>
            <ac:spMk id="15" creationId="{FF19805A-E4BE-59C7-F458-CA819258857C}"/>
          </ac:spMkLst>
        </pc:spChg>
        <pc:graphicFrameChg chg="add mod">
          <ac:chgData name="khanh" userId="8945a1db668def11" providerId="LiveId" clId="{BB09775F-8CA4-4652-99EA-48EEE7FD656A}" dt="2022-09-13T13:19:53.027" v="9016" actId="1076"/>
          <ac:graphicFrameMkLst>
            <pc:docMk/>
            <pc:sldMk cId="2731596569" sldId="283"/>
            <ac:graphicFrameMk id="11" creationId="{26B35C20-4F9C-96DD-70BD-D485D33271A5}"/>
          </ac:graphicFrameMkLst>
        </pc:graphicFrameChg>
      </pc:sldChg>
      <pc:sldChg chg="addSp delSp modSp add mod addAnim delAnim modAnim">
        <pc:chgData name="khanh" userId="8945a1db668def11" providerId="LiveId" clId="{BB09775F-8CA4-4652-99EA-48EEE7FD656A}" dt="2022-09-13T13:40:16.369" v="10238" actId="20577"/>
        <pc:sldMkLst>
          <pc:docMk/>
          <pc:sldMk cId="575154422" sldId="284"/>
        </pc:sldMkLst>
        <pc:spChg chg="del">
          <ac:chgData name="khanh" userId="8945a1db668def11" providerId="LiveId" clId="{BB09775F-8CA4-4652-99EA-48EEE7FD656A}" dt="2022-09-12T09:55:39.993" v="1686" actId="478"/>
          <ac:spMkLst>
            <pc:docMk/>
            <pc:sldMk cId="575154422" sldId="284"/>
            <ac:spMk id="2" creationId="{3993E6F9-6E57-CA7A-C8EA-260E2D422AFA}"/>
          </ac:spMkLst>
        </pc:spChg>
        <pc:spChg chg="add mod">
          <ac:chgData name="khanh" userId="8945a1db668def11" providerId="LiveId" clId="{BB09775F-8CA4-4652-99EA-48EEE7FD656A}" dt="2022-09-13T13:36:14.032" v="9825" actId="207"/>
          <ac:spMkLst>
            <pc:docMk/>
            <pc:sldMk cId="575154422" sldId="284"/>
            <ac:spMk id="2" creationId="{455B2BB2-69B9-4AC1-8C3B-6B9584B43674}"/>
          </ac:spMkLst>
        </pc:spChg>
        <pc:spChg chg="add del mod">
          <ac:chgData name="khanh" userId="8945a1db668def11" providerId="LiveId" clId="{BB09775F-8CA4-4652-99EA-48EEE7FD656A}" dt="2022-09-12T13:27:28.436" v="1716" actId="478"/>
          <ac:spMkLst>
            <pc:docMk/>
            <pc:sldMk cId="575154422" sldId="284"/>
            <ac:spMk id="2" creationId="{83A5ADD0-3952-DEFC-D900-9B3C5A3A7D1C}"/>
          </ac:spMkLst>
        </pc:spChg>
        <pc:spChg chg="del">
          <ac:chgData name="khanh" userId="8945a1db668def11" providerId="LiveId" clId="{BB09775F-8CA4-4652-99EA-48EEE7FD656A}" dt="2022-09-12T09:55:41.133" v="1687" actId="478"/>
          <ac:spMkLst>
            <pc:docMk/>
            <pc:sldMk cId="575154422" sldId="284"/>
            <ac:spMk id="3" creationId="{8DCC05E1-41C3-2E86-978F-24CE69A0CB5A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3" creationId="{FE133D2D-2FFE-BBB6-E8B9-507F4F6286B1}"/>
          </ac:spMkLst>
        </pc:spChg>
        <pc:spChg chg="add del mod">
          <ac:chgData name="khanh" userId="8945a1db668def11" providerId="LiveId" clId="{BB09775F-8CA4-4652-99EA-48EEE7FD656A}" dt="2022-09-12T13:39:30.379" v="2327" actId="478"/>
          <ac:spMkLst>
            <pc:docMk/>
            <pc:sldMk cId="575154422" sldId="284"/>
            <ac:spMk id="4" creationId="{41405EB8-26F7-F549-AF7B-35AC10034744}"/>
          </ac:spMkLst>
        </pc:spChg>
        <pc:spChg chg="add mod">
          <ac:chgData name="khanh" userId="8945a1db668def11" providerId="LiveId" clId="{BB09775F-8CA4-4652-99EA-48EEE7FD656A}" dt="2022-09-13T13:30:54.286" v="9502" actId="1076"/>
          <ac:spMkLst>
            <pc:docMk/>
            <pc:sldMk cId="575154422" sldId="284"/>
            <ac:spMk id="4" creationId="{F22F7C2A-AAD5-09C0-7606-4D3CAC0092E9}"/>
          </ac:spMkLst>
        </pc:spChg>
        <pc:spChg chg="add mod">
          <ac:chgData name="khanh" userId="8945a1db668def11" providerId="LiveId" clId="{BB09775F-8CA4-4652-99EA-48EEE7FD656A}" dt="2022-09-13T13:40:16.369" v="10238" actId="20577"/>
          <ac:spMkLst>
            <pc:docMk/>
            <pc:sldMk cId="575154422" sldId="284"/>
            <ac:spMk id="5" creationId="{27A3B130-76AE-C2F5-D47D-A5F597BCE107}"/>
          </ac:spMkLst>
        </pc:spChg>
        <pc:spChg chg="del">
          <ac:chgData name="khanh" userId="8945a1db668def11" providerId="LiveId" clId="{BB09775F-8CA4-4652-99EA-48EEE7FD656A}" dt="2022-09-12T09:55:42.709" v="1688" actId="478"/>
          <ac:spMkLst>
            <pc:docMk/>
            <pc:sldMk cId="575154422" sldId="284"/>
            <ac:spMk id="5" creationId="{48E40360-DA28-8FA2-D91C-ECE7CA16E160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7" creationId="{7EE18AE1-5A87-936A-7D27-8BFDF3D5DBE7}"/>
          </ac:spMkLst>
        </pc:spChg>
        <pc:spChg chg="del">
          <ac:chgData name="khanh" userId="8945a1db668def11" providerId="LiveId" clId="{BB09775F-8CA4-4652-99EA-48EEE7FD656A}" dt="2022-09-12T09:55:44.957" v="1689" actId="478"/>
          <ac:spMkLst>
            <pc:docMk/>
            <pc:sldMk cId="575154422" sldId="284"/>
            <ac:spMk id="7" creationId="{A82FCBF7-1FE4-D838-F32F-3F3922B00352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8" creationId="{BA61DC0D-01F9-8DAE-614F-A16A50D60244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9" creationId="{42996388-EBA4-7599-C52B-C8129F67D6B6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0" creationId="{1933F325-A1D6-087C-A250-8356F660DDC9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1" creationId="{32CEC5DD-8CCE-795F-F3FE-5CCA2B3B3F19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2" creationId="{B781B32A-D5E5-4768-43A9-BA48001B9F84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3" creationId="{392A45EF-E175-431E-28FE-EA7A2EA533AA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4" creationId="{A9696585-8F99-F1A3-9F8E-48F12DD381E3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5" creationId="{2B097967-2CC0-E02C-9E85-521707377FA3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6" creationId="{2D370749-E405-85F4-857F-8871C4D16897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7" creationId="{E3AC6724-4CA8-EFE1-67E9-4E347B64CB6F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8" creationId="{E71DD754-8601-E3BA-C334-ECD3E6AA8681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19" creationId="{DEADFFC7-96C5-BD29-CECE-8696B95D3D87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20" creationId="{1D008539-F541-C5B9-57AC-31F5AD505045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21" creationId="{8A7655B8-13C4-9EAC-07A5-3E1BD0BC53E4}"/>
          </ac:spMkLst>
        </pc:spChg>
        <pc:spChg chg="add del mod">
          <ac:chgData name="khanh" userId="8945a1db668def11" providerId="LiveId" clId="{BB09775F-8CA4-4652-99EA-48EEE7FD656A}" dt="2022-09-13T13:24:37.141" v="9148" actId="478"/>
          <ac:spMkLst>
            <pc:docMk/>
            <pc:sldMk cId="575154422" sldId="284"/>
            <ac:spMk id="22" creationId="{05CCB313-B43E-8A4E-955D-D073EE0E8D33}"/>
          </ac:spMkLst>
        </pc:spChg>
        <pc:spChg chg="add del mod">
          <ac:chgData name="khanh" userId="8945a1db668def11" providerId="LiveId" clId="{BB09775F-8CA4-4652-99EA-48EEE7FD656A}" dt="2022-09-13T13:34:58.468" v="9764" actId="478"/>
          <ac:spMkLst>
            <pc:docMk/>
            <pc:sldMk cId="575154422" sldId="284"/>
            <ac:spMk id="23" creationId="{3DC00AAE-06F6-6DD4-B403-BC0D4E106842}"/>
          </ac:spMkLst>
        </pc:spChg>
        <pc:spChg chg="add mod">
          <ac:chgData name="khanh" userId="8945a1db668def11" providerId="LiveId" clId="{BB09775F-8CA4-4652-99EA-48EEE7FD656A}" dt="2022-09-13T13:36:40.622" v="9830" actId="207"/>
          <ac:spMkLst>
            <pc:docMk/>
            <pc:sldMk cId="575154422" sldId="284"/>
            <ac:spMk id="24" creationId="{81D4BDF7-E021-48A8-4C48-7F0CD4C434EE}"/>
          </ac:spMkLst>
        </pc:spChg>
        <pc:spChg chg="add mod">
          <ac:chgData name="khanh" userId="8945a1db668def11" providerId="LiveId" clId="{BB09775F-8CA4-4652-99EA-48EEE7FD656A}" dt="2022-09-13T13:39:11.378" v="10211" actId="20577"/>
          <ac:spMkLst>
            <pc:docMk/>
            <pc:sldMk cId="575154422" sldId="284"/>
            <ac:spMk id="25" creationId="{837CB2D8-AB3B-BCFE-CE2D-B3E692DAF4F6}"/>
          </ac:spMkLst>
        </pc:spChg>
        <pc:graphicFrameChg chg="add del mod">
          <ac:chgData name="khanh" userId="8945a1db668def11" providerId="LiveId" clId="{BB09775F-8CA4-4652-99EA-48EEE7FD656A}" dt="2022-09-12T13:35:43.815" v="1881"/>
          <ac:graphicFrameMkLst>
            <pc:docMk/>
            <pc:sldMk cId="575154422" sldId="284"/>
            <ac:graphicFrameMk id="5" creationId="{0B45367B-1F5D-2013-1817-9AB1443A4CF2}"/>
          </ac:graphicFrameMkLst>
        </pc:graphicFrameChg>
        <pc:graphicFrameChg chg="add del mod">
          <ac:chgData name="khanh" userId="8945a1db668def11" providerId="LiveId" clId="{BB09775F-8CA4-4652-99EA-48EEE7FD656A}" dt="2022-09-13T13:24:37.141" v="9148" actId="478"/>
          <ac:graphicFrameMkLst>
            <pc:docMk/>
            <pc:sldMk cId="575154422" sldId="284"/>
            <ac:graphicFrameMk id="6" creationId="{97D4C114-87BE-7988-BF09-25264F578E6A}"/>
          </ac:graphicFrameMkLst>
        </pc:graphicFrameChg>
      </pc:sldChg>
      <pc:sldChg chg="addSp delSp modSp add del mod delAnim modAnim">
        <pc:chgData name="khanh" userId="8945a1db668def11" providerId="LiveId" clId="{BB09775F-8CA4-4652-99EA-48EEE7FD656A}" dt="2022-09-13T13:43:06.938" v="10370" actId="47"/>
        <pc:sldMkLst>
          <pc:docMk/>
          <pc:sldMk cId="3587603613" sldId="285"/>
        </pc:sldMkLst>
        <pc:spChg chg="mod">
          <ac:chgData name="khanh" userId="8945a1db668def11" providerId="LiveId" clId="{BB09775F-8CA4-4652-99EA-48EEE7FD656A}" dt="2022-09-12T14:40:24.311" v="4305" actId="1076"/>
          <ac:spMkLst>
            <pc:docMk/>
            <pc:sldMk cId="3587603613" sldId="285"/>
            <ac:spMk id="2" creationId="{A0B4D255-ED6B-F90E-C971-84284C29E7AE}"/>
          </ac:spMkLst>
        </pc:spChg>
        <pc:spChg chg="del">
          <ac:chgData name="khanh" userId="8945a1db668def11" providerId="LiveId" clId="{BB09775F-8CA4-4652-99EA-48EEE7FD656A}" dt="2022-09-12T14:40:14.202" v="4299" actId="478"/>
          <ac:spMkLst>
            <pc:docMk/>
            <pc:sldMk cId="3587603613" sldId="285"/>
            <ac:spMk id="3" creationId="{FB84E175-A352-CCF4-9ABC-DFE63756A6F2}"/>
          </ac:spMkLst>
        </pc:spChg>
        <pc:spChg chg="mod">
          <ac:chgData name="khanh" userId="8945a1db668def11" providerId="LiveId" clId="{BB09775F-8CA4-4652-99EA-48EEE7FD656A}" dt="2022-09-12T14:40:27.646" v="4306" actId="1076"/>
          <ac:spMkLst>
            <pc:docMk/>
            <pc:sldMk cId="3587603613" sldId="285"/>
            <ac:spMk id="5" creationId="{B443C822-56FF-5CAD-E587-E05CA017632D}"/>
          </ac:spMkLst>
        </pc:spChg>
        <pc:spChg chg="del">
          <ac:chgData name="khanh" userId="8945a1db668def11" providerId="LiveId" clId="{BB09775F-8CA4-4652-99EA-48EEE7FD656A}" dt="2022-09-12T14:40:13.323" v="4298" actId="478"/>
          <ac:spMkLst>
            <pc:docMk/>
            <pc:sldMk cId="3587603613" sldId="285"/>
            <ac:spMk id="7" creationId="{6323276E-0A39-3132-2E17-C6EA3E7C862A}"/>
          </ac:spMkLst>
        </pc:spChg>
        <pc:spChg chg="mod">
          <ac:chgData name="khanh" userId="8945a1db668def11" providerId="LiveId" clId="{BB09775F-8CA4-4652-99EA-48EEE7FD656A}" dt="2022-09-12T14:40:30.303" v="4307" actId="1076"/>
          <ac:spMkLst>
            <pc:docMk/>
            <pc:sldMk cId="3587603613" sldId="285"/>
            <ac:spMk id="8" creationId="{D0EF8EA9-CF30-5542-BF60-7F3653CC723F}"/>
          </ac:spMkLst>
        </pc:spChg>
        <pc:spChg chg="mod">
          <ac:chgData name="khanh" userId="8945a1db668def11" providerId="LiveId" clId="{BB09775F-8CA4-4652-99EA-48EEE7FD656A}" dt="2022-09-12T14:40:35.662" v="4308" actId="1076"/>
          <ac:spMkLst>
            <pc:docMk/>
            <pc:sldMk cId="3587603613" sldId="285"/>
            <ac:spMk id="9" creationId="{414C0399-668D-BC02-FB9E-9674051C1312}"/>
          </ac:spMkLst>
        </pc:spChg>
        <pc:spChg chg="del">
          <ac:chgData name="khanh" userId="8945a1db668def11" providerId="LiveId" clId="{BB09775F-8CA4-4652-99EA-48EEE7FD656A}" dt="2022-09-12T14:40:14.887" v="4300" actId="478"/>
          <ac:spMkLst>
            <pc:docMk/>
            <pc:sldMk cId="3587603613" sldId="285"/>
            <ac:spMk id="10" creationId="{22D3A7E7-9CA9-8DA7-B4C3-9BE5EC0BF486}"/>
          </ac:spMkLst>
        </pc:spChg>
        <pc:spChg chg="mod">
          <ac:chgData name="khanh" userId="8945a1db668def11" providerId="LiveId" clId="{BB09775F-8CA4-4652-99EA-48EEE7FD656A}" dt="2022-09-12T14:48:01.612" v="4483" actId="1035"/>
          <ac:spMkLst>
            <pc:docMk/>
            <pc:sldMk cId="3587603613" sldId="285"/>
            <ac:spMk id="11" creationId="{94138381-78CF-48BC-D73E-A9C6D835D2EE}"/>
          </ac:spMkLst>
        </pc:spChg>
        <pc:spChg chg="del">
          <ac:chgData name="khanh" userId="8945a1db668def11" providerId="LiveId" clId="{BB09775F-8CA4-4652-99EA-48EEE7FD656A}" dt="2022-09-12T14:40:16.048" v="4301" actId="478"/>
          <ac:spMkLst>
            <pc:docMk/>
            <pc:sldMk cId="3587603613" sldId="285"/>
            <ac:spMk id="12" creationId="{E8F076EA-69DF-29EC-7F0A-3E9562DB94EA}"/>
          </ac:spMkLst>
        </pc:spChg>
        <pc:spChg chg="mod">
          <ac:chgData name="khanh" userId="8945a1db668def11" providerId="LiveId" clId="{BB09775F-8CA4-4652-99EA-48EEE7FD656A}" dt="2022-09-12T14:48:06.408" v="4496" actId="1036"/>
          <ac:spMkLst>
            <pc:docMk/>
            <pc:sldMk cId="3587603613" sldId="285"/>
            <ac:spMk id="13" creationId="{0C6958E8-02B6-0671-9AC9-DFD79665879A}"/>
          </ac:spMkLst>
        </pc:spChg>
        <pc:spChg chg="mod">
          <ac:chgData name="khanh" userId="8945a1db668def11" providerId="LiveId" clId="{BB09775F-8CA4-4652-99EA-48EEE7FD656A}" dt="2022-09-12T14:48:12.075" v="4509" actId="1035"/>
          <ac:spMkLst>
            <pc:docMk/>
            <pc:sldMk cId="3587603613" sldId="285"/>
            <ac:spMk id="14" creationId="{EBBFC13B-B812-F849-3036-94D85C6055BF}"/>
          </ac:spMkLst>
        </pc:spChg>
        <pc:spChg chg="del">
          <ac:chgData name="khanh" userId="8945a1db668def11" providerId="LiveId" clId="{BB09775F-8CA4-4652-99EA-48EEE7FD656A}" dt="2022-09-12T14:40:18.733" v="4302" actId="478"/>
          <ac:spMkLst>
            <pc:docMk/>
            <pc:sldMk cId="3587603613" sldId="285"/>
            <ac:spMk id="15" creationId="{43925A87-79F6-4664-1B65-37083478D9A9}"/>
          </ac:spMkLst>
        </pc:spChg>
        <pc:spChg chg="mod">
          <ac:chgData name="khanh" userId="8945a1db668def11" providerId="LiveId" clId="{BB09775F-8CA4-4652-99EA-48EEE7FD656A}" dt="2022-09-12T14:48:15.586" v="4519" actId="1035"/>
          <ac:spMkLst>
            <pc:docMk/>
            <pc:sldMk cId="3587603613" sldId="285"/>
            <ac:spMk id="16" creationId="{4676EBBB-B517-013D-671E-470BC626BC65}"/>
          </ac:spMkLst>
        </pc:spChg>
        <pc:spChg chg="mod">
          <ac:chgData name="khanh" userId="8945a1db668def11" providerId="LiveId" clId="{BB09775F-8CA4-4652-99EA-48EEE7FD656A}" dt="2022-09-12T14:48:20.743" v="4536" actId="1035"/>
          <ac:spMkLst>
            <pc:docMk/>
            <pc:sldMk cId="3587603613" sldId="285"/>
            <ac:spMk id="17" creationId="{FBA51E4C-3144-76A5-703F-4396054B6F80}"/>
          </ac:spMkLst>
        </pc:spChg>
        <pc:spChg chg="del">
          <ac:chgData name="khanh" userId="8945a1db668def11" providerId="LiveId" clId="{BB09775F-8CA4-4652-99EA-48EEE7FD656A}" dt="2022-09-12T14:40:21.442" v="4304" actId="478"/>
          <ac:spMkLst>
            <pc:docMk/>
            <pc:sldMk cId="3587603613" sldId="285"/>
            <ac:spMk id="18" creationId="{D6791658-731B-5074-A126-57229924F207}"/>
          </ac:spMkLst>
        </pc:spChg>
        <pc:spChg chg="mod">
          <ac:chgData name="khanh" userId="8945a1db668def11" providerId="LiveId" clId="{BB09775F-8CA4-4652-99EA-48EEE7FD656A}" dt="2022-09-12T14:48:24.875" v="4551" actId="1036"/>
          <ac:spMkLst>
            <pc:docMk/>
            <pc:sldMk cId="3587603613" sldId="285"/>
            <ac:spMk id="19" creationId="{7A7482A8-0ED4-D3BC-80E0-C3E259677600}"/>
          </ac:spMkLst>
        </pc:spChg>
        <pc:spChg chg="del">
          <ac:chgData name="khanh" userId="8945a1db668def11" providerId="LiveId" clId="{BB09775F-8CA4-4652-99EA-48EEE7FD656A}" dt="2022-09-12T14:40:20.735" v="4303" actId="478"/>
          <ac:spMkLst>
            <pc:docMk/>
            <pc:sldMk cId="3587603613" sldId="285"/>
            <ac:spMk id="20" creationId="{F21B65AB-A423-08E0-8DBB-2151E056E044}"/>
          </ac:spMkLst>
        </pc:spChg>
        <pc:spChg chg="add mod">
          <ac:chgData name="khanh" userId="8945a1db668def11" providerId="LiveId" clId="{BB09775F-8CA4-4652-99EA-48EEE7FD656A}" dt="2022-09-12T15:46:01.255" v="5436" actId="20577"/>
          <ac:spMkLst>
            <pc:docMk/>
            <pc:sldMk cId="3587603613" sldId="285"/>
            <ac:spMk id="21" creationId="{72AF4874-6D63-6D11-D50B-A76A22FEBC3D}"/>
          </ac:spMkLst>
        </pc:spChg>
      </pc:sldChg>
      <pc:sldChg chg="add del">
        <pc:chgData name="khanh" userId="8945a1db668def11" providerId="LiveId" clId="{BB09775F-8CA4-4652-99EA-48EEE7FD656A}" dt="2022-09-13T13:43:07.918" v="10371" actId="47"/>
        <pc:sldMkLst>
          <pc:docMk/>
          <pc:sldMk cId="1133585524" sldId="286"/>
        </pc:sldMkLst>
      </pc:sldChg>
      <pc:sldChg chg="addSp delSp modSp add mod delAnim modAnim">
        <pc:chgData name="khanh" userId="8945a1db668def11" providerId="LiveId" clId="{BB09775F-8CA4-4652-99EA-48EEE7FD656A}" dt="2022-09-13T15:14:23.243" v="12322" actId="20577"/>
        <pc:sldMkLst>
          <pc:docMk/>
          <pc:sldMk cId="2388994723" sldId="287"/>
        </pc:sldMkLst>
        <pc:spChg chg="add del mod">
          <ac:chgData name="khanh" userId="8945a1db668def11" providerId="LiveId" clId="{BB09775F-8CA4-4652-99EA-48EEE7FD656A}" dt="2022-09-13T15:05:18.490" v="11527" actId="478"/>
          <ac:spMkLst>
            <pc:docMk/>
            <pc:sldMk cId="2388994723" sldId="287"/>
            <ac:spMk id="2" creationId="{140E2CAF-C499-23E1-9E44-92318DA01F8B}"/>
          </ac:spMkLst>
        </pc:spChg>
        <pc:spChg chg="add del mod">
          <ac:chgData name="khanh" userId="8945a1db668def11" providerId="LiveId" clId="{BB09775F-8CA4-4652-99EA-48EEE7FD656A}" dt="2022-09-13T15:05:20.537" v="11528" actId="478"/>
          <ac:spMkLst>
            <pc:docMk/>
            <pc:sldMk cId="2388994723" sldId="287"/>
            <ac:spMk id="3" creationId="{5B8C19CA-5757-0521-C228-9EC34809814A}"/>
          </ac:spMkLst>
        </pc:spChg>
        <pc:spChg chg="mod">
          <ac:chgData name="khanh" userId="8945a1db668def11" providerId="LiveId" clId="{BB09775F-8CA4-4652-99EA-48EEE7FD656A}" dt="2022-09-13T15:10:06.272" v="11981" actId="1076"/>
          <ac:spMkLst>
            <pc:docMk/>
            <pc:sldMk cId="2388994723" sldId="287"/>
            <ac:spMk id="4" creationId="{1240405F-3AF1-3F09-80E2-2939C26E40F5}"/>
          </ac:spMkLst>
        </pc:spChg>
        <pc:spChg chg="del">
          <ac:chgData name="khanh" userId="8945a1db668def11" providerId="LiveId" clId="{BB09775F-8CA4-4652-99EA-48EEE7FD656A}" dt="2022-09-13T15:05:18.490" v="11527" actId="478"/>
          <ac:spMkLst>
            <pc:docMk/>
            <pc:sldMk cId="2388994723" sldId="287"/>
            <ac:spMk id="5" creationId="{2EBB869C-467C-7131-89D6-36CE5B054BC9}"/>
          </ac:spMkLst>
        </pc:spChg>
        <pc:spChg chg="add mod">
          <ac:chgData name="khanh" userId="8945a1db668def11" providerId="LiveId" clId="{BB09775F-8CA4-4652-99EA-48EEE7FD656A}" dt="2022-09-13T15:14:23.243" v="12322" actId="20577"/>
          <ac:spMkLst>
            <pc:docMk/>
            <pc:sldMk cId="2388994723" sldId="287"/>
            <ac:spMk id="6" creationId="{8BC2F515-B35B-1BD3-C905-4784A57639C4}"/>
          </ac:spMkLst>
        </pc:spChg>
        <pc:spChg chg="add mod">
          <ac:chgData name="khanh" userId="8945a1db668def11" providerId="LiveId" clId="{BB09775F-8CA4-4652-99EA-48EEE7FD656A}" dt="2022-09-13T15:09:53.434" v="11979" actId="1076"/>
          <ac:spMkLst>
            <pc:docMk/>
            <pc:sldMk cId="2388994723" sldId="287"/>
            <ac:spMk id="7" creationId="{118FE71E-D64B-04B9-260B-FD9FEA33AC67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7" creationId="{8F69C2ED-8D65-CF0D-E3FD-4684E88C5C0B}"/>
          </ac:spMkLst>
        </pc:spChg>
        <pc:spChg chg="add del mod">
          <ac:chgData name="khanh" userId="8945a1db668def11" providerId="LiveId" clId="{BB09775F-8CA4-4652-99EA-48EEE7FD656A}" dt="2022-09-13T15:10:20.570" v="11986" actId="478"/>
          <ac:spMkLst>
            <pc:docMk/>
            <pc:sldMk cId="2388994723" sldId="287"/>
            <ac:spMk id="8" creationId="{426487C3-22AA-3A64-CC82-4A9C0F7F613C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8" creationId="{ACF2B69A-2CD3-AB00-76DF-D6A5DE7F8E0C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9" creationId="{6A0F9199-7079-A71F-0681-00242D46F397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10" creationId="{9BE99625-0F4D-444F-B0B7-BAA0D47D4A6F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11" creationId="{2BCD4F71-382C-8A4E-1C5A-9524EB3C3CFB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12" creationId="{E386F5B4-675D-8D4C-6D88-15989B4C29DF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13" creationId="{3123DF27-41A7-9F0B-F6A5-4C186D90016E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14" creationId="{4DE8D847-ACFF-0CC3-66DE-CDD658113A1D}"/>
          </ac:spMkLst>
        </pc:spChg>
        <pc:spChg chg="del mod">
          <ac:chgData name="khanh" userId="8945a1db668def11" providerId="LiveId" clId="{BB09775F-8CA4-4652-99EA-48EEE7FD656A}" dt="2022-09-12T14:59:48.760" v="5013" actId="478"/>
          <ac:spMkLst>
            <pc:docMk/>
            <pc:sldMk cId="2388994723" sldId="287"/>
            <ac:spMk id="15" creationId="{D0576F14-C75B-2AAF-7601-822E7236B939}"/>
          </ac:spMkLst>
        </pc:spChg>
        <pc:spChg chg="del mod">
          <ac:chgData name="khanh" userId="8945a1db668def11" providerId="LiveId" clId="{BB09775F-8CA4-4652-99EA-48EEE7FD656A}" dt="2022-09-12T14:59:51.525" v="5016" actId="478"/>
          <ac:spMkLst>
            <pc:docMk/>
            <pc:sldMk cId="2388994723" sldId="287"/>
            <ac:spMk id="16" creationId="{78A394A0-B0D7-AC76-64C5-10625E2A5951}"/>
          </ac:spMkLst>
        </pc:spChg>
        <pc:spChg chg="del">
          <ac:chgData name="khanh" userId="8945a1db668def11" providerId="LiveId" clId="{BB09775F-8CA4-4652-99EA-48EEE7FD656A}" dt="2022-09-12T14:59:49.728" v="5014" actId="478"/>
          <ac:spMkLst>
            <pc:docMk/>
            <pc:sldMk cId="2388994723" sldId="287"/>
            <ac:spMk id="17" creationId="{E467CF21-B4FE-B3BE-72C2-405F069FEB0A}"/>
          </ac:spMkLst>
        </pc:spChg>
      </pc:sldChg>
      <pc:sldChg chg="modSp add del mod">
        <pc:chgData name="khanh" userId="8945a1db668def11" providerId="LiveId" clId="{BB09775F-8CA4-4652-99EA-48EEE7FD656A}" dt="2022-09-13T15:21:26.987" v="12698" actId="47"/>
        <pc:sldMkLst>
          <pc:docMk/>
          <pc:sldMk cId="943998555" sldId="288"/>
        </pc:sldMkLst>
        <pc:spChg chg="mod">
          <ac:chgData name="khanh" userId="8945a1db668def11" providerId="LiveId" clId="{BB09775F-8CA4-4652-99EA-48EEE7FD656A}" dt="2022-09-12T15:56:26.668" v="5826" actId="20577"/>
          <ac:spMkLst>
            <pc:docMk/>
            <pc:sldMk cId="943998555" sldId="288"/>
            <ac:spMk id="41" creationId="{A8512572-6487-1349-9BBC-DD64A2AA66BA}"/>
          </ac:spMkLst>
        </pc:spChg>
        <pc:spChg chg="mod">
          <ac:chgData name="khanh" userId="8945a1db668def11" providerId="LiveId" clId="{BB09775F-8CA4-4652-99EA-48EEE7FD656A}" dt="2022-09-12T15:56:34.210" v="5828" actId="20577"/>
          <ac:spMkLst>
            <pc:docMk/>
            <pc:sldMk cId="943998555" sldId="288"/>
            <ac:spMk id="42" creationId="{D56AE206-B98C-252C-BF09-4A747C535EFB}"/>
          </ac:spMkLst>
        </pc:spChg>
        <pc:spChg chg="mod">
          <ac:chgData name="khanh" userId="8945a1db668def11" providerId="LiveId" clId="{BB09775F-8CA4-4652-99EA-48EEE7FD656A}" dt="2022-09-12T15:56:47.877" v="5835" actId="20577"/>
          <ac:spMkLst>
            <pc:docMk/>
            <pc:sldMk cId="943998555" sldId="288"/>
            <ac:spMk id="44" creationId="{A9053C1D-F6CC-DCA4-355E-F56400AF6006}"/>
          </ac:spMkLst>
        </pc:spChg>
        <pc:spChg chg="mod">
          <ac:chgData name="khanh" userId="8945a1db668def11" providerId="LiveId" clId="{BB09775F-8CA4-4652-99EA-48EEE7FD656A}" dt="2022-09-12T15:56:55.359" v="5839" actId="20577"/>
          <ac:spMkLst>
            <pc:docMk/>
            <pc:sldMk cId="943998555" sldId="288"/>
            <ac:spMk id="46" creationId="{3B2ED2FA-61C9-9110-811E-09533A7719B1}"/>
          </ac:spMkLst>
        </pc:spChg>
        <pc:spChg chg="mod">
          <ac:chgData name="khanh" userId="8945a1db668def11" providerId="LiveId" clId="{BB09775F-8CA4-4652-99EA-48EEE7FD656A}" dt="2022-09-12T15:57:04.465" v="5854" actId="14100"/>
          <ac:spMkLst>
            <pc:docMk/>
            <pc:sldMk cId="943998555" sldId="288"/>
            <ac:spMk id="48" creationId="{17FB43EC-9FAA-3255-3085-797C6B0B5495}"/>
          </ac:spMkLst>
        </pc:spChg>
      </pc:sldChg>
      <pc:sldChg chg="add del">
        <pc:chgData name="khanh" userId="8945a1db668def11" providerId="LiveId" clId="{BB09775F-8CA4-4652-99EA-48EEE7FD656A}" dt="2022-09-13T12:41:48.036" v="7562"/>
        <pc:sldMkLst>
          <pc:docMk/>
          <pc:sldMk cId="590183885" sldId="289"/>
        </pc:sldMkLst>
      </pc:sldChg>
      <pc:sldChg chg="addSp delSp modSp mod addAnim delAnim modAnim">
        <pc:chgData name="khanh" userId="8945a1db668def11" providerId="LiveId" clId="{BB09775F-8CA4-4652-99EA-48EEE7FD656A}" dt="2022-09-13T12:48:16.390" v="8092"/>
        <pc:sldMkLst>
          <pc:docMk/>
          <pc:sldMk cId="4130077445" sldId="289"/>
        </pc:sldMkLst>
        <pc:spChg chg="mod">
          <ac:chgData name="khanh" userId="8945a1db668def11" providerId="LiveId" clId="{BB09775F-8CA4-4652-99EA-48EEE7FD656A}" dt="2022-09-13T12:46:22.810" v="8033" actId="1076"/>
          <ac:spMkLst>
            <pc:docMk/>
            <pc:sldMk cId="4130077445" sldId="289"/>
            <ac:spMk id="2" creationId="{069C45F2-B982-DC49-DE20-016AEEDA3E30}"/>
          </ac:spMkLst>
        </pc:spChg>
        <pc:spChg chg="add del mod">
          <ac:chgData name="khanh" userId="8945a1db668def11" providerId="LiveId" clId="{BB09775F-8CA4-4652-99EA-48EEE7FD656A}" dt="2022-09-13T12:44:31.989" v="8020" actId="478"/>
          <ac:spMkLst>
            <pc:docMk/>
            <pc:sldMk cId="4130077445" sldId="289"/>
            <ac:spMk id="3" creationId="{872E2291-1E4E-B3C4-8036-3E9271C400FE}"/>
          </ac:spMkLst>
        </pc:spChg>
        <pc:spChg chg="mod">
          <ac:chgData name="khanh" userId="8945a1db668def11" providerId="LiveId" clId="{BB09775F-8CA4-4652-99EA-48EEE7FD656A}" dt="2022-09-13T12:46:25.100" v="8034" actId="1076"/>
          <ac:spMkLst>
            <pc:docMk/>
            <pc:sldMk cId="4130077445" sldId="289"/>
            <ac:spMk id="4" creationId="{D44EAB1E-8E2E-AFA2-7B07-E0D3A6A2F1DF}"/>
          </ac:spMkLst>
        </pc:spChg>
        <pc:spChg chg="add del mod">
          <ac:chgData name="khanh" userId="8945a1db668def11" providerId="LiveId" clId="{BB09775F-8CA4-4652-99EA-48EEE7FD656A}" dt="2022-09-13T12:47:35.808" v="8081" actId="14100"/>
          <ac:spMkLst>
            <pc:docMk/>
            <pc:sldMk cId="4130077445" sldId="289"/>
            <ac:spMk id="5" creationId="{A1504825-3365-CE83-3CF5-C86A1D58BF5E}"/>
          </ac:spMkLst>
        </pc:spChg>
        <pc:spChg chg="mod">
          <ac:chgData name="khanh" userId="8945a1db668def11" providerId="LiveId" clId="{BB09775F-8CA4-4652-99EA-48EEE7FD656A}" dt="2022-09-13T12:46:28.902" v="8035" actId="1076"/>
          <ac:spMkLst>
            <pc:docMk/>
            <pc:sldMk cId="4130077445" sldId="289"/>
            <ac:spMk id="6" creationId="{8CCEACBD-81FD-B662-F8FD-367C0A8C6164}"/>
          </ac:spMkLst>
        </pc:spChg>
        <pc:spChg chg="add del mod">
          <ac:chgData name="khanh" userId="8945a1db668def11" providerId="LiveId" clId="{BB09775F-8CA4-4652-99EA-48EEE7FD656A}" dt="2022-09-13T12:47:42.442" v="8083" actId="1076"/>
          <ac:spMkLst>
            <pc:docMk/>
            <pc:sldMk cId="4130077445" sldId="289"/>
            <ac:spMk id="7" creationId="{BDD3ACA8-D146-DAA0-F813-4A0D5865F314}"/>
          </ac:spMkLst>
        </pc:spChg>
        <pc:spChg chg="del">
          <ac:chgData name="khanh" userId="8945a1db668def11" providerId="LiveId" clId="{BB09775F-8CA4-4652-99EA-48EEE7FD656A}" dt="2022-09-13T12:43:34.627" v="7958" actId="478"/>
          <ac:spMkLst>
            <pc:docMk/>
            <pc:sldMk cId="4130077445" sldId="289"/>
            <ac:spMk id="8" creationId="{3DEE8E73-6E27-27D9-B87F-11D4AC617781}"/>
          </ac:spMkLst>
        </pc:spChg>
        <pc:spChg chg="add del mod">
          <ac:chgData name="khanh" userId="8945a1db668def11" providerId="LiveId" clId="{BB09775F-8CA4-4652-99EA-48EEE7FD656A}" dt="2022-09-13T12:44:32.657" v="8021" actId="478"/>
          <ac:spMkLst>
            <pc:docMk/>
            <pc:sldMk cId="4130077445" sldId="289"/>
            <ac:spMk id="9" creationId="{253E8A95-CE45-6870-365C-53596B130D4A}"/>
          </ac:spMkLst>
        </pc:spChg>
        <pc:spChg chg="add del mod">
          <ac:chgData name="khanh" userId="8945a1db668def11" providerId="LiveId" clId="{BB09775F-8CA4-4652-99EA-48EEE7FD656A}" dt="2022-09-13T12:47:45.444" v="8084" actId="1076"/>
          <ac:spMkLst>
            <pc:docMk/>
            <pc:sldMk cId="4130077445" sldId="289"/>
            <ac:spMk id="10" creationId="{D0BA2EE0-4A00-D272-0E21-6FA53BDF8545}"/>
          </ac:spMkLst>
        </pc:spChg>
        <pc:spChg chg="add del mod">
          <ac:chgData name="khanh" userId="8945a1db668def11" providerId="LiveId" clId="{BB09775F-8CA4-4652-99EA-48EEE7FD656A}" dt="2022-09-13T12:44:33.247" v="8022" actId="478"/>
          <ac:spMkLst>
            <pc:docMk/>
            <pc:sldMk cId="4130077445" sldId="289"/>
            <ac:spMk id="11" creationId="{18C2AAF4-F6F7-4537-0850-8FFED9997338}"/>
          </ac:spMkLst>
        </pc:spChg>
        <pc:spChg chg="add del mod">
          <ac:chgData name="khanh" userId="8945a1db668def11" providerId="LiveId" clId="{BB09775F-8CA4-4652-99EA-48EEE7FD656A}" dt="2022-09-13T12:44:36.397" v="8023" actId="478"/>
          <ac:spMkLst>
            <pc:docMk/>
            <pc:sldMk cId="4130077445" sldId="289"/>
            <ac:spMk id="12" creationId="{6748F95E-816F-1339-2F83-A374D20D88F6}"/>
          </ac:spMkLst>
        </pc:spChg>
        <pc:spChg chg="add del mod">
          <ac:chgData name="khanh" userId="8945a1db668def11" providerId="LiveId" clId="{BB09775F-8CA4-4652-99EA-48EEE7FD656A}" dt="2022-09-13T12:44:36.941" v="8024" actId="478"/>
          <ac:spMkLst>
            <pc:docMk/>
            <pc:sldMk cId="4130077445" sldId="289"/>
            <ac:spMk id="13" creationId="{DC5F2C61-92E9-C217-6AB5-6AA4FA1403B6}"/>
          </ac:spMkLst>
        </pc:spChg>
        <pc:spChg chg="add del mod">
          <ac:chgData name="khanh" userId="8945a1db668def11" providerId="LiveId" clId="{BB09775F-8CA4-4652-99EA-48EEE7FD656A}" dt="2022-09-13T12:44:39.390" v="8026" actId="478"/>
          <ac:spMkLst>
            <pc:docMk/>
            <pc:sldMk cId="4130077445" sldId="289"/>
            <ac:spMk id="14" creationId="{07DC62BE-6DD3-5B5A-C2A1-197D2ACA2FAC}"/>
          </ac:spMkLst>
        </pc:spChg>
        <pc:spChg chg="add del mod">
          <ac:chgData name="khanh" userId="8945a1db668def11" providerId="LiveId" clId="{BB09775F-8CA4-4652-99EA-48EEE7FD656A}" dt="2022-09-13T12:44:37.489" v="8025" actId="478"/>
          <ac:spMkLst>
            <pc:docMk/>
            <pc:sldMk cId="4130077445" sldId="289"/>
            <ac:spMk id="15" creationId="{5912EFC9-3164-6904-A670-D5AE9802FE22}"/>
          </ac:spMkLst>
        </pc:spChg>
        <pc:spChg chg="add del mod">
          <ac:chgData name="khanh" userId="8945a1db668def11" providerId="LiveId" clId="{BB09775F-8CA4-4652-99EA-48EEE7FD656A}" dt="2022-09-13T12:44:41.376" v="8027" actId="478"/>
          <ac:spMkLst>
            <pc:docMk/>
            <pc:sldMk cId="4130077445" sldId="289"/>
            <ac:spMk id="16" creationId="{E174C579-55E5-4733-29AC-13BC8D431421}"/>
          </ac:spMkLst>
        </pc:spChg>
        <pc:spChg chg="add del mod">
          <ac:chgData name="khanh" userId="8945a1db668def11" providerId="LiveId" clId="{BB09775F-8CA4-4652-99EA-48EEE7FD656A}" dt="2022-09-13T12:44:43.874" v="8028" actId="1076"/>
          <ac:spMkLst>
            <pc:docMk/>
            <pc:sldMk cId="4130077445" sldId="289"/>
            <ac:spMk id="17" creationId="{E34B8870-745D-CD5B-5E52-E048D4AA8251}"/>
          </ac:spMkLst>
        </pc:spChg>
        <pc:spChg chg="add mod">
          <ac:chgData name="khanh" userId="8945a1db668def11" providerId="LiveId" clId="{BB09775F-8CA4-4652-99EA-48EEE7FD656A}" dt="2022-09-13T12:47:39.520" v="8082" actId="1076"/>
          <ac:spMkLst>
            <pc:docMk/>
            <pc:sldMk cId="4130077445" sldId="289"/>
            <ac:spMk id="18" creationId="{B6187DCB-FA73-2166-67BC-7BD8042A16F1}"/>
          </ac:spMkLst>
        </pc:spChg>
        <pc:spChg chg="add mod">
          <ac:chgData name="khanh" userId="8945a1db668def11" providerId="LiveId" clId="{BB09775F-8CA4-4652-99EA-48EEE7FD656A}" dt="2022-09-13T12:47:14.357" v="8066" actId="20577"/>
          <ac:spMkLst>
            <pc:docMk/>
            <pc:sldMk cId="4130077445" sldId="289"/>
            <ac:spMk id="19" creationId="{6A2E0D51-E95B-058B-60BB-61B181FA9FEA}"/>
          </ac:spMkLst>
        </pc:spChg>
      </pc:sldChg>
      <pc:sldChg chg="addSp delSp modSp add mod addAnim delAnim modAnim">
        <pc:chgData name="khanh" userId="8945a1db668def11" providerId="LiveId" clId="{BB09775F-8CA4-4652-99EA-48EEE7FD656A}" dt="2022-09-13T15:05:03.223" v="11526" actId="20577"/>
        <pc:sldMkLst>
          <pc:docMk/>
          <pc:sldMk cId="3125790304" sldId="290"/>
        </pc:sldMkLst>
        <pc:spChg chg="add del">
          <ac:chgData name="khanh" userId="8945a1db668def11" providerId="LiveId" clId="{BB09775F-8CA4-4652-99EA-48EEE7FD656A}" dt="2022-09-13T15:02:05.321" v="11175" actId="478"/>
          <ac:spMkLst>
            <pc:docMk/>
            <pc:sldMk cId="3125790304" sldId="290"/>
            <ac:spMk id="2" creationId="{CC1A56C4-7679-C525-681B-03A08BB16869}"/>
          </ac:spMkLst>
        </pc:spChg>
        <pc:spChg chg="add mod">
          <ac:chgData name="khanh" userId="8945a1db668def11" providerId="LiveId" clId="{BB09775F-8CA4-4652-99EA-48EEE7FD656A}" dt="2022-09-13T15:04:34.194" v="11490" actId="1076"/>
          <ac:spMkLst>
            <pc:docMk/>
            <pc:sldMk cId="3125790304" sldId="290"/>
            <ac:spMk id="3" creationId="{805B63FA-1D0E-8758-6A79-B7EBACD7491D}"/>
          </ac:spMkLst>
        </pc:spChg>
        <pc:spChg chg="add del">
          <ac:chgData name="khanh" userId="8945a1db668def11" providerId="LiveId" clId="{BB09775F-8CA4-4652-99EA-48EEE7FD656A}" dt="2022-09-13T15:02:02.927" v="11173" actId="478"/>
          <ac:spMkLst>
            <pc:docMk/>
            <pc:sldMk cId="3125790304" sldId="290"/>
            <ac:spMk id="4" creationId="{1240405F-3AF1-3F09-80E2-2939C26E40F5}"/>
          </ac:spMkLst>
        </pc:spChg>
        <pc:spChg chg="add mod">
          <ac:chgData name="khanh" userId="8945a1db668def11" providerId="LiveId" clId="{BB09775F-8CA4-4652-99EA-48EEE7FD656A}" dt="2022-09-13T15:05:03.223" v="11526" actId="20577"/>
          <ac:spMkLst>
            <pc:docMk/>
            <pc:sldMk cId="3125790304" sldId="290"/>
            <ac:spMk id="5" creationId="{DB01F2D5-8D9B-414C-BC22-D8B2C7A69854}"/>
          </ac:spMkLst>
        </pc:spChg>
        <pc:spChg chg="add del">
          <ac:chgData name="khanh" userId="8945a1db668def11" providerId="LiveId" clId="{BB09775F-8CA4-4652-99EA-48EEE7FD656A}" dt="2022-09-13T15:02:05.321" v="11175" actId="478"/>
          <ac:spMkLst>
            <pc:docMk/>
            <pc:sldMk cId="3125790304" sldId="290"/>
            <ac:spMk id="6" creationId="{413C9724-91D1-C08A-10DF-ABDC764A9C22}"/>
          </ac:spMkLst>
        </pc:spChg>
        <pc:spChg chg="add del">
          <ac:chgData name="khanh" userId="8945a1db668def11" providerId="LiveId" clId="{BB09775F-8CA4-4652-99EA-48EEE7FD656A}" dt="2022-09-13T15:02:05.321" v="11175" actId="478"/>
          <ac:spMkLst>
            <pc:docMk/>
            <pc:sldMk cId="3125790304" sldId="290"/>
            <ac:spMk id="18" creationId="{21A9A6DB-7480-3F16-C5FE-404A5D57CA4B}"/>
          </ac:spMkLst>
        </pc:spChg>
        <pc:spChg chg="add del">
          <ac:chgData name="khanh" userId="8945a1db668def11" providerId="LiveId" clId="{BB09775F-8CA4-4652-99EA-48EEE7FD656A}" dt="2022-09-13T15:02:06.596" v="11176" actId="478"/>
          <ac:spMkLst>
            <pc:docMk/>
            <pc:sldMk cId="3125790304" sldId="290"/>
            <ac:spMk id="19" creationId="{22AD7AB2-64A7-239B-7823-D394EFA1EC45}"/>
          </ac:spMkLst>
        </pc:spChg>
        <pc:spChg chg="add del">
          <ac:chgData name="khanh" userId="8945a1db668def11" providerId="LiveId" clId="{BB09775F-8CA4-4652-99EA-48EEE7FD656A}" dt="2022-09-13T15:02:05.321" v="11175" actId="478"/>
          <ac:spMkLst>
            <pc:docMk/>
            <pc:sldMk cId="3125790304" sldId="290"/>
            <ac:spMk id="20" creationId="{2C1F1B37-5CB4-EF1C-5330-272C50C98EB3}"/>
          </ac:spMkLst>
        </pc:spChg>
        <pc:spChg chg="add del">
          <ac:chgData name="khanh" userId="8945a1db668def11" providerId="LiveId" clId="{BB09775F-8CA4-4652-99EA-48EEE7FD656A}" dt="2022-09-13T15:02:07.899" v="11177" actId="478"/>
          <ac:spMkLst>
            <pc:docMk/>
            <pc:sldMk cId="3125790304" sldId="290"/>
            <ac:spMk id="21" creationId="{F4DCEB97-3C93-CFCB-8995-51083EA03843}"/>
          </ac:spMkLst>
        </pc:spChg>
        <pc:spChg chg="add del mod">
          <ac:chgData name="khanh" userId="8945a1db668def11" providerId="LiveId" clId="{BB09775F-8CA4-4652-99EA-48EEE7FD656A}" dt="2022-09-13T15:03:15.975" v="11362" actId="14100"/>
          <ac:spMkLst>
            <pc:docMk/>
            <pc:sldMk cId="3125790304" sldId="290"/>
            <ac:spMk id="24" creationId="{9BE204FF-D641-B649-45E7-EC35CDD237B5}"/>
          </ac:spMkLst>
        </pc:spChg>
        <pc:spChg chg="add del mod">
          <ac:chgData name="khanh" userId="8945a1db668def11" providerId="LiveId" clId="{BB09775F-8CA4-4652-99EA-48EEE7FD656A}" dt="2022-09-13T15:03:21.420" v="11363" actId="478"/>
          <ac:spMkLst>
            <pc:docMk/>
            <pc:sldMk cId="3125790304" sldId="290"/>
            <ac:spMk id="25" creationId="{8FF71A73-9441-17DA-EC7D-2D59B21F4478}"/>
          </ac:spMkLst>
        </pc:spChg>
        <pc:spChg chg="add del">
          <ac:chgData name="khanh" userId="8945a1db668def11" providerId="LiveId" clId="{BB09775F-8CA4-4652-99EA-48EEE7FD656A}" dt="2022-09-13T15:03:22.892" v="11364" actId="478"/>
          <ac:spMkLst>
            <pc:docMk/>
            <pc:sldMk cId="3125790304" sldId="290"/>
            <ac:spMk id="27" creationId="{F980AAE7-E14A-CE98-5C56-21D55550B553}"/>
          </ac:spMkLst>
        </pc:spChg>
      </pc:sldChg>
      <pc:sldChg chg="addSp delSp modSp add mod delAnim modAnim">
        <pc:chgData name="khanh" userId="8945a1db668def11" providerId="LiveId" clId="{BB09775F-8CA4-4652-99EA-48EEE7FD656A}" dt="2022-09-13T15:15:18.244" v="12347"/>
        <pc:sldMkLst>
          <pc:docMk/>
          <pc:sldMk cId="3263733692" sldId="291"/>
        </pc:sldMkLst>
        <pc:spChg chg="add mod">
          <ac:chgData name="khanh" userId="8945a1db668def11" providerId="LiveId" clId="{BB09775F-8CA4-4652-99EA-48EEE7FD656A}" dt="2022-09-13T15:10:50.463" v="12040" actId="20577"/>
          <ac:spMkLst>
            <pc:docMk/>
            <pc:sldMk cId="3263733692" sldId="291"/>
            <ac:spMk id="2" creationId="{6D4C6FC5-2FAD-66CB-4DB1-64C4C0881DFA}"/>
          </ac:spMkLst>
        </pc:spChg>
        <pc:spChg chg="add mod">
          <ac:chgData name="khanh" userId="8945a1db668def11" providerId="LiveId" clId="{BB09775F-8CA4-4652-99EA-48EEE7FD656A}" dt="2022-09-13T15:12:12.028" v="12250" actId="20577"/>
          <ac:spMkLst>
            <pc:docMk/>
            <pc:sldMk cId="3263733692" sldId="291"/>
            <ac:spMk id="3" creationId="{B8C6DBD0-150B-1C7B-6169-B95D95D1CC69}"/>
          </ac:spMkLst>
        </pc:spChg>
        <pc:spChg chg="del mod">
          <ac:chgData name="khanh" userId="8945a1db668def11" providerId="LiveId" clId="{BB09775F-8CA4-4652-99EA-48EEE7FD656A}" dt="2022-09-13T15:10:28.570" v="11990" actId="478"/>
          <ac:spMkLst>
            <pc:docMk/>
            <pc:sldMk cId="3263733692" sldId="291"/>
            <ac:spMk id="4" creationId="{1240405F-3AF1-3F09-80E2-2939C26E40F5}"/>
          </ac:spMkLst>
        </pc:spChg>
        <pc:spChg chg="add mod">
          <ac:chgData name="khanh" userId="8945a1db668def11" providerId="LiveId" clId="{BB09775F-8CA4-4652-99EA-48EEE7FD656A}" dt="2022-09-13T15:12:34.325" v="12252" actId="1076"/>
          <ac:spMkLst>
            <pc:docMk/>
            <pc:sldMk cId="3263733692" sldId="291"/>
            <ac:spMk id="5" creationId="{C965FA23-A5DE-9998-3155-D69D5CB72EAB}"/>
          </ac:spMkLst>
        </pc:spChg>
        <pc:spChg chg="mod">
          <ac:chgData name="khanh" userId="8945a1db668def11" providerId="LiveId" clId="{BB09775F-8CA4-4652-99EA-48EEE7FD656A}" dt="2022-09-13T15:14:13.948" v="12318" actId="20577"/>
          <ac:spMkLst>
            <pc:docMk/>
            <pc:sldMk cId="3263733692" sldId="291"/>
            <ac:spMk id="6" creationId="{8BC2F515-B35B-1BD3-C905-4784A57639C4}"/>
          </ac:spMkLst>
        </pc:spChg>
        <pc:spChg chg="del">
          <ac:chgData name="khanh" userId="8945a1db668def11" providerId="LiveId" clId="{BB09775F-8CA4-4652-99EA-48EEE7FD656A}" dt="2022-09-13T15:10:33.390" v="11992" actId="478"/>
          <ac:spMkLst>
            <pc:docMk/>
            <pc:sldMk cId="3263733692" sldId="291"/>
            <ac:spMk id="7" creationId="{118FE71E-D64B-04B9-260B-FD9FEA33AC67}"/>
          </ac:spMkLst>
        </pc:spChg>
        <pc:spChg chg="add mod">
          <ac:chgData name="khanh" userId="8945a1db668def11" providerId="LiveId" clId="{BB09775F-8CA4-4652-99EA-48EEE7FD656A}" dt="2022-09-13T15:14:17.165" v="12320" actId="20577"/>
          <ac:spMkLst>
            <pc:docMk/>
            <pc:sldMk cId="3263733692" sldId="291"/>
            <ac:spMk id="8" creationId="{DB5FAD0B-1A33-FF27-F93C-C93D187A5017}"/>
          </ac:spMkLst>
        </pc:spChg>
        <pc:spChg chg="add mod">
          <ac:chgData name="khanh" userId="8945a1db668def11" providerId="LiveId" clId="{BB09775F-8CA4-4652-99EA-48EEE7FD656A}" dt="2022-09-13T15:14:08.647" v="12316" actId="20577"/>
          <ac:spMkLst>
            <pc:docMk/>
            <pc:sldMk cId="3263733692" sldId="291"/>
            <ac:spMk id="9" creationId="{5A86615B-0B59-33AD-1C8E-3D04C214E44B}"/>
          </ac:spMkLst>
        </pc:spChg>
        <pc:spChg chg="add mod">
          <ac:chgData name="khanh" userId="8945a1db668def11" providerId="LiveId" clId="{BB09775F-8CA4-4652-99EA-48EEE7FD656A}" dt="2022-09-13T15:15:02.785" v="12340" actId="20577"/>
          <ac:spMkLst>
            <pc:docMk/>
            <pc:sldMk cId="3263733692" sldId="291"/>
            <ac:spMk id="10" creationId="{219BD477-D600-849A-8093-711DA6D7257C}"/>
          </ac:spMkLst>
        </pc:spChg>
        <pc:spChg chg="add del mod">
          <ac:chgData name="khanh" userId="8945a1db668def11" providerId="LiveId" clId="{BB09775F-8CA4-4652-99EA-48EEE7FD656A}" dt="2022-09-13T15:14:42.642" v="12326" actId="478"/>
          <ac:spMkLst>
            <pc:docMk/>
            <pc:sldMk cId="3263733692" sldId="291"/>
            <ac:spMk id="11" creationId="{68EDF2F4-39C7-5A45-1D7B-DCD14C442FC2}"/>
          </ac:spMkLst>
        </pc:spChg>
      </pc:sldChg>
      <pc:sldChg chg="addSp modSp add mod modAnim">
        <pc:chgData name="khanh" userId="8945a1db668def11" providerId="LiveId" clId="{BB09775F-8CA4-4652-99EA-48EEE7FD656A}" dt="2022-09-13T15:21:22.236" v="12696"/>
        <pc:sldMkLst>
          <pc:docMk/>
          <pc:sldMk cId="989740985" sldId="292"/>
        </pc:sldMkLst>
        <pc:spChg chg="add mod">
          <ac:chgData name="khanh" userId="8945a1db668def11" providerId="LiveId" clId="{BB09775F-8CA4-4652-99EA-48EEE7FD656A}" dt="2022-09-13T15:20:33.224" v="12654" actId="20577"/>
          <ac:spMkLst>
            <pc:docMk/>
            <pc:sldMk cId="989740985" sldId="292"/>
            <ac:spMk id="2" creationId="{96D61EC2-5A53-2145-3390-E66B68FEE751}"/>
          </ac:spMkLst>
        </pc:spChg>
        <pc:spChg chg="add mod">
          <ac:chgData name="khanh" userId="8945a1db668def11" providerId="LiveId" clId="{BB09775F-8CA4-4652-99EA-48EEE7FD656A}" dt="2022-09-13T15:21:02.553" v="12691" actId="20577"/>
          <ac:spMkLst>
            <pc:docMk/>
            <pc:sldMk cId="989740985" sldId="292"/>
            <ac:spMk id="3" creationId="{6A6C8F83-E90F-942C-6569-DE713ACB539B}"/>
          </ac:spMkLst>
        </pc:spChg>
        <pc:spChg chg="mod">
          <ac:chgData name="khanh" userId="8945a1db668def11" providerId="LiveId" clId="{BB09775F-8CA4-4652-99EA-48EEE7FD656A}" dt="2022-09-13T15:16:22.832" v="12375" actId="1076"/>
          <ac:spMkLst>
            <pc:docMk/>
            <pc:sldMk cId="989740985" sldId="292"/>
            <ac:spMk id="4" creationId="{1240405F-3AF1-3F09-80E2-2939C26E40F5}"/>
          </ac:spMkLst>
        </pc:spChg>
        <pc:spChg chg="mod">
          <ac:chgData name="khanh" userId="8945a1db668def11" providerId="LiveId" clId="{BB09775F-8CA4-4652-99EA-48EEE7FD656A}" dt="2022-09-13T15:18:11.396" v="12465" actId="20577"/>
          <ac:spMkLst>
            <pc:docMk/>
            <pc:sldMk cId="989740985" sldId="292"/>
            <ac:spMk id="6" creationId="{8BC2F515-B35B-1BD3-C905-4784A57639C4}"/>
          </ac:spMkLst>
        </pc:spChg>
        <pc:spChg chg="mod">
          <ac:chgData name="khanh" userId="8945a1db668def11" providerId="LiveId" clId="{BB09775F-8CA4-4652-99EA-48EEE7FD656A}" dt="2022-09-13T15:19:31.273" v="12501" actId="1076"/>
          <ac:spMkLst>
            <pc:docMk/>
            <pc:sldMk cId="989740985" sldId="292"/>
            <ac:spMk id="7" creationId="{118FE71E-D64B-04B9-260B-FD9FEA33AC67}"/>
          </ac:spMkLst>
        </pc:spChg>
      </pc:sldChg>
      <pc:sldChg chg="add del">
        <pc:chgData name="khanh" userId="8945a1db668def11" providerId="LiveId" clId="{BB09775F-8CA4-4652-99EA-48EEE7FD656A}" dt="2022-09-13T15:15:25.036" v="12349" actId="2890"/>
        <pc:sldMkLst>
          <pc:docMk/>
          <pc:sldMk cId="3543110462" sldId="292"/>
        </pc:sldMkLst>
      </pc:sldChg>
    </pc:docChg>
  </pc:docChgLst>
  <pc:docChgLst>
    <pc:chgData name="khanh" userId="8945a1db668def11" providerId="LiveId" clId="{47E297E6-4323-478C-B42F-33501529FBA6}"/>
    <pc:docChg chg="undo custSel addSld delSld modSld sldOrd">
      <pc:chgData name="khanh" userId="8945a1db668def11" providerId="LiveId" clId="{47E297E6-4323-478C-B42F-33501529FBA6}" dt="2022-09-07T01:05:20.915" v="9393" actId="47"/>
      <pc:docMkLst>
        <pc:docMk/>
      </pc:docMkLst>
      <pc:sldChg chg="modSp mod">
        <pc:chgData name="khanh" userId="8945a1db668def11" providerId="LiveId" clId="{47E297E6-4323-478C-B42F-33501529FBA6}" dt="2022-09-06T01:12:14.211" v="143" actId="1076"/>
        <pc:sldMkLst>
          <pc:docMk/>
          <pc:sldMk cId="1049164301" sldId="256"/>
        </pc:sldMkLst>
        <pc:spChg chg="mod">
          <ac:chgData name="khanh" userId="8945a1db668def11" providerId="LiveId" clId="{47E297E6-4323-478C-B42F-33501529FBA6}" dt="2022-09-06T01:11:03.352" v="20" actId="20577"/>
          <ac:spMkLst>
            <pc:docMk/>
            <pc:sldMk cId="1049164301" sldId="256"/>
            <ac:spMk id="5" creationId="{8BCD4686-AE0D-1F68-816E-52DBE06F4411}"/>
          </ac:spMkLst>
        </pc:spChg>
        <pc:spChg chg="mod">
          <ac:chgData name="khanh" userId="8945a1db668def11" providerId="LiveId" clId="{47E297E6-4323-478C-B42F-33501529FBA6}" dt="2022-09-06T01:12:14.211" v="143" actId="1076"/>
          <ac:spMkLst>
            <pc:docMk/>
            <pc:sldMk cId="1049164301" sldId="256"/>
            <ac:spMk id="6" creationId="{84506C69-DC11-AD68-F926-0F5DECBBF0A3}"/>
          </ac:spMkLst>
        </pc:spChg>
      </pc:sldChg>
      <pc:sldChg chg="addSp delSp modSp mod ord addAnim delAnim modAnim">
        <pc:chgData name="khanh" userId="8945a1db668def11" providerId="LiveId" clId="{47E297E6-4323-478C-B42F-33501529FBA6}" dt="2022-09-06T11:21:19.906" v="2338"/>
        <pc:sldMkLst>
          <pc:docMk/>
          <pc:sldMk cId="1912482728" sldId="257"/>
        </pc:sldMkLst>
        <pc:spChg chg="add mod">
          <ac:chgData name="khanh" userId="8945a1db668def11" providerId="LiveId" clId="{47E297E6-4323-478C-B42F-33501529FBA6}" dt="2022-09-06T01:48:06.420" v="888" actId="1076"/>
          <ac:spMkLst>
            <pc:docMk/>
            <pc:sldMk cId="1912482728" sldId="257"/>
            <ac:spMk id="2" creationId="{7CB8C610-321E-3AEE-29BF-04296321B522}"/>
          </ac:spMkLst>
        </pc:spChg>
        <pc:spChg chg="add mod">
          <ac:chgData name="khanh" userId="8945a1db668def11" providerId="LiveId" clId="{47E297E6-4323-478C-B42F-33501529FBA6}" dt="2022-09-06T01:48:05.885" v="886" actId="1076"/>
          <ac:spMkLst>
            <pc:docMk/>
            <pc:sldMk cId="1912482728" sldId="257"/>
            <ac:spMk id="3" creationId="{247A8425-7376-E347-8247-FF4CCE321E52}"/>
          </ac:spMkLst>
        </pc:spChg>
        <pc:spChg chg="mod">
          <ac:chgData name="khanh" userId="8945a1db668def11" providerId="LiveId" clId="{47E297E6-4323-478C-B42F-33501529FBA6}" dt="2022-09-06T01:31:25.529" v="540" actId="1076"/>
          <ac:spMkLst>
            <pc:docMk/>
            <pc:sldMk cId="1912482728" sldId="257"/>
            <ac:spMk id="4" creationId="{36AAE069-4D98-6FE8-EEAF-88488E337743}"/>
          </ac:spMkLst>
        </pc:spChg>
        <pc:spChg chg="mod">
          <ac:chgData name="khanh" userId="8945a1db668def11" providerId="LiveId" clId="{47E297E6-4323-478C-B42F-33501529FBA6}" dt="2022-09-06T01:48:06.208" v="887" actId="20577"/>
          <ac:spMkLst>
            <pc:docMk/>
            <pc:sldMk cId="1912482728" sldId="257"/>
            <ac:spMk id="5" creationId="{DFF59926-E64F-7458-45A7-6836B2103B8C}"/>
          </ac:spMkLst>
        </pc:spChg>
        <pc:spChg chg="del">
          <ac:chgData name="khanh" userId="8945a1db668def11" providerId="LiveId" clId="{47E297E6-4323-478C-B42F-33501529FBA6}" dt="2022-09-06T01:26:40.292" v="235" actId="478"/>
          <ac:spMkLst>
            <pc:docMk/>
            <pc:sldMk cId="1912482728" sldId="257"/>
            <ac:spMk id="6" creationId="{757A9A8D-0131-BDB3-2DB8-BCE541748E6F}"/>
          </ac:spMkLst>
        </pc:spChg>
        <pc:spChg chg="add del mod">
          <ac:chgData name="khanh" userId="8945a1db668def11" providerId="LiveId" clId="{47E297E6-4323-478C-B42F-33501529FBA6}" dt="2022-09-06T01:48:05.579" v="885" actId="1076"/>
          <ac:spMkLst>
            <pc:docMk/>
            <pc:sldMk cId="1912482728" sldId="257"/>
            <ac:spMk id="7" creationId="{F94AD31B-2420-7163-24C7-F80AD456E316}"/>
          </ac:spMkLst>
        </pc:spChg>
        <pc:spChg chg="del">
          <ac:chgData name="khanh" userId="8945a1db668def11" providerId="LiveId" clId="{47E297E6-4323-478C-B42F-33501529FBA6}" dt="2022-09-06T01:26:43.269" v="236" actId="478"/>
          <ac:spMkLst>
            <pc:docMk/>
            <pc:sldMk cId="1912482728" sldId="257"/>
            <ac:spMk id="8" creationId="{CB5C2DDC-EB8E-65DB-CBE6-E23E7983B271}"/>
          </ac:spMkLst>
        </pc:spChg>
        <pc:spChg chg="del">
          <ac:chgData name="khanh" userId="8945a1db668def11" providerId="LiveId" clId="{47E297E6-4323-478C-B42F-33501529FBA6}" dt="2022-09-06T01:26:46.805" v="237" actId="478"/>
          <ac:spMkLst>
            <pc:docMk/>
            <pc:sldMk cId="1912482728" sldId="257"/>
            <ac:spMk id="9" creationId="{7BBB6317-7E3B-418A-BDDC-FCBBA241C38F}"/>
          </ac:spMkLst>
        </pc:spChg>
        <pc:spChg chg="del">
          <ac:chgData name="khanh" userId="8945a1db668def11" providerId="LiveId" clId="{47E297E6-4323-478C-B42F-33501529FBA6}" dt="2022-09-06T01:26:49.723" v="238" actId="478"/>
          <ac:spMkLst>
            <pc:docMk/>
            <pc:sldMk cId="1912482728" sldId="257"/>
            <ac:spMk id="10" creationId="{3F070652-08A2-225E-112D-6154B2832A45}"/>
          </ac:spMkLst>
        </pc:spChg>
        <pc:graphicFrameChg chg="add mod">
          <ac:chgData name="khanh" userId="8945a1db668def11" providerId="LiveId" clId="{47E297E6-4323-478C-B42F-33501529FBA6}" dt="2022-09-06T11:18:27.231" v="2325" actId="14100"/>
          <ac:graphicFrameMkLst>
            <pc:docMk/>
            <pc:sldMk cId="1912482728" sldId="257"/>
            <ac:graphicFrameMk id="8" creationId="{DDA08F54-9556-6766-DC64-D73A76C1E417}"/>
          </ac:graphicFrameMkLst>
        </pc:graphicFrameChg>
        <pc:graphicFrameChg chg="add del mod">
          <ac:chgData name="khanh" userId="8945a1db668def11" providerId="LiveId" clId="{47E297E6-4323-478C-B42F-33501529FBA6}" dt="2022-09-06T11:20:24.757" v="2330" actId="478"/>
          <ac:graphicFrameMkLst>
            <pc:docMk/>
            <pc:sldMk cId="1912482728" sldId="257"/>
            <ac:graphicFrameMk id="9" creationId="{53EB0EED-EFAD-0B63-E431-674C86E49974}"/>
          </ac:graphicFrameMkLst>
        </pc:graphicFrameChg>
        <pc:graphicFrameChg chg="add del mod">
          <ac:chgData name="khanh" userId="8945a1db668def11" providerId="LiveId" clId="{47E297E6-4323-478C-B42F-33501529FBA6}" dt="2022-09-06T11:14:12.633" v="2298" actId="478"/>
          <ac:graphicFrameMkLst>
            <pc:docMk/>
            <pc:sldMk cId="1912482728" sldId="257"/>
            <ac:graphicFrameMk id="11" creationId="{E721AC99-9686-CD03-BBF1-844A7CF09AE1}"/>
          </ac:graphicFrameMkLst>
        </pc:graphicFrameChg>
        <pc:graphicFrameChg chg="add del mod">
          <ac:chgData name="khanh" userId="8945a1db668def11" providerId="LiveId" clId="{47E297E6-4323-478C-B42F-33501529FBA6}" dt="2022-09-06T01:50:38.246" v="896"/>
          <ac:graphicFrameMkLst>
            <pc:docMk/>
            <pc:sldMk cId="1912482728" sldId="257"/>
            <ac:graphicFrameMk id="12" creationId="{E33151C8-CE4A-AD90-B0EC-35BF5F07BEE3}"/>
          </ac:graphicFrameMkLst>
        </pc:graphicFrameChg>
        <pc:picChg chg="add mod">
          <ac:chgData name="khanh" userId="8945a1db668def11" providerId="LiveId" clId="{47E297E6-4323-478C-B42F-33501529FBA6}" dt="2022-09-06T11:17:25.887" v="2322" actId="1076"/>
          <ac:picMkLst>
            <pc:docMk/>
            <pc:sldMk cId="1912482728" sldId="257"/>
            <ac:picMk id="6" creationId="{0D923092-17D4-76C0-EE95-77275503EF91}"/>
          </ac:picMkLst>
        </pc:picChg>
      </pc:sldChg>
      <pc:sldChg chg="del">
        <pc:chgData name="khanh" userId="8945a1db668def11" providerId="LiveId" clId="{47E297E6-4323-478C-B42F-33501529FBA6}" dt="2022-09-06T13:14:07.063" v="6259" actId="47"/>
        <pc:sldMkLst>
          <pc:docMk/>
          <pc:sldMk cId="448020259" sldId="258"/>
        </pc:sldMkLst>
      </pc:sldChg>
      <pc:sldChg chg="addSp delSp modSp mod delAnim modAnim">
        <pc:chgData name="khanh" userId="8945a1db668def11" providerId="LiveId" clId="{47E297E6-4323-478C-B42F-33501529FBA6}" dt="2022-09-06T13:40:36.202" v="7797" actId="207"/>
        <pc:sldMkLst>
          <pc:docMk/>
          <pc:sldMk cId="1519708380" sldId="259"/>
        </pc:sldMkLst>
        <pc:spChg chg="mod">
          <ac:chgData name="khanh" userId="8945a1db668def11" providerId="LiveId" clId="{47E297E6-4323-478C-B42F-33501529FBA6}" dt="2022-09-06T13:24:40.940" v="7116" actId="14100"/>
          <ac:spMkLst>
            <pc:docMk/>
            <pc:sldMk cId="1519708380" sldId="259"/>
            <ac:spMk id="2" creationId="{069C45F2-B982-DC49-DE20-016AEEDA3E30}"/>
          </ac:spMkLst>
        </pc:spChg>
        <pc:spChg chg="del">
          <ac:chgData name="khanh" userId="8945a1db668def11" providerId="LiveId" clId="{47E297E6-4323-478C-B42F-33501529FBA6}" dt="2022-09-06T13:20:03.158" v="6755" actId="478"/>
          <ac:spMkLst>
            <pc:docMk/>
            <pc:sldMk cId="1519708380" sldId="259"/>
            <ac:spMk id="3" creationId="{059B4977-BA67-547F-4397-2B5D852191FA}"/>
          </ac:spMkLst>
        </pc:spChg>
        <pc:spChg chg="del">
          <ac:chgData name="khanh" userId="8945a1db668def11" providerId="LiveId" clId="{47E297E6-4323-478C-B42F-33501529FBA6}" dt="2022-09-06T13:19:48.476" v="6750" actId="478"/>
          <ac:spMkLst>
            <pc:docMk/>
            <pc:sldMk cId="1519708380" sldId="259"/>
            <ac:spMk id="6" creationId="{04419DB3-F50F-FC9A-27C6-B5EA1FCD7E26}"/>
          </ac:spMkLst>
        </pc:spChg>
        <pc:spChg chg="add mod">
          <ac:chgData name="khanh" userId="8945a1db668def11" providerId="LiveId" clId="{47E297E6-4323-478C-B42F-33501529FBA6}" dt="2022-09-06T13:40:32.431" v="7796" actId="207"/>
          <ac:spMkLst>
            <pc:docMk/>
            <pc:sldMk cId="1519708380" sldId="259"/>
            <ac:spMk id="8" creationId="{371F10DF-AF86-2D61-BF5C-C9EBB71E8F55}"/>
          </ac:spMkLst>
        </pc:spChg>
        <pc:spChg chg="add mod">
          <ac:chgData name="khanh" userId="8945a1db668def11" providerId="LiveId" clId="{47E297E6-4323-478C-B42F-33501529FBA6}" dt="2022-09-06T13:40:36.202" v="7797" actId="207"/>
          <ac:spMkLst>
            <pc:docMk/>
            <pc:sldMk cId="1519708380" sldId="259"/>
            <ac:spMk id="10" creationId="{4932A079-73B0-EEC8-8DB8-0D24259588EF}"/>
          </ac:spMkLst>
        </pc:spChg>
        <pc:spChg chg="add mod">
          <ac:chgData name="khanh" userId="8945a1db668def11" providerId="LiveId" clId="{47E297E6-4323-478C-B42F-33501529FBA6}" dt="2022-09-06T13:27:22.942" v="7185" actId="1038"/>
          <ac:spMkLst>
            <pc:docMk/>
            <pc:sldMk cId="1519708380" sldId="259"/>
            <ac:spMk id="11" creationId="{E59282EE-8AF4-9285-CAF9-C03D1638FD42}"/>
          </ac:spMkLst>
        </pc:spChg>
        <pc:spChg chg="del">
          <ac:chgData name="khanh" userId="8945a1db668def11" providerId="LiveId" clId="{47E297E6-4323-478C-B42F-33501529FBA6}" dt="2022-09-06T13:19:46.561" v="6749" actId="478"/>
          <ac:spMkLst>
            <pc:docMk/>
            <pc:sldMk cId="1519708380" sldId="259"/>
            <ac:spMk id="14" creationId="{99431A7D-4AC1-4969-2D79-E12090911196}"/>
          </ac:spMkLst>
        </pc:spChg>
        <pc:spChg chg="del">
          <ac:chgData name="khanh" userId="8945a1db668def11" providerId="LiveId" clId="{47E297E6-4323-478C-B42F-33501529FBA6}" dt="2022-09-06T13:19:42.866" v="6748" actId="478"/>
          <ac:spMkLst>
            <pc:docMk/>
            <pc:sldMk cId="1519708380" sldId="259"/>
            <ac:spMk id="15" creationId="{73F81654-F71E-FB68-0ACB-EE51380CC11B}"/>
          </ac:spMkLst>
        </pc:spChg>
        <pc:graphicFrameChg chg="add mod">
          <ac:chgData name="khanh" userId="8945a1db668def11" providerId="LiveId" clId="{47E297E6-4323-478C-B42F-33501529FBA6}" dt="2022-09-06T13:25:01.566" v="7120" actId="1076"/>
          <ac:graphicFrameMkLst>
            <pc:docMk/>
            <pc:sldMk cId="1519708380" sldId="259"/>
            <ac:graphicFrameMk id="9" creationId="{AA88A9AF-9AC2-7598-7D85-E1B0FB9285D8}"/>
          </ac:graphicFrameMkLst>
        </pc:graphicFrameChg>
        <pc:cxnChg chg="add del mod">
          <ac:chgData name="khanh" userId="8945a1db668def11" providerId="LiveId" clId="{47E297E6-4323-478C-B42F-33501529FBA6}" dt="2022-09-06T13:20:00.650" v="6754"/>
          <ac:cxnSpMkLst>
            <pc:docMk/>
            <pc:sldMk cId="1519708380" sldId="259"/>
            <ac:cxnSpMk id="4" creationId="{FC3DC009-EF3F-84ED-C9EB-1C5E73A9016A}"/>
          </ac:cxnSpMkLst>
        </pc:cxnChg>
        <pc:cxnChg chg="add del mod">
          <ac:chgData name="khanh" userId="8945a1db668def11" providerId="LiveId" clId="{47E297E6-4323-478C-B42F-33501529FBA6}" dt="2022-09-06T13:20:00.227" v="6753"/>
          <ac:cxnSpMkLst>
            <pc:docMk/>
            <pc:sldMk cId="1519708380" sldId="259"/>
            <ac:cxnSpMk id="5" creationId="{450F5AFD-578B-7071-A7DC-9728F742EA11}"/>
          </ac:cxnSpMkLst>
        </pc:cxnChg>
        <pc:cxnChg chg="add del mod">
          <ac:chgData name="khanh" userId="8945a1db668def11" providerId="LiveId" clId="{47E297E6-4323-478C-B42F-33501529FBA6}" dt="2022-09-06T13:20:11.900" v="6757"/>
          <ac:cxnSpMkLst>
            <pc:docMk/>
            <pc:sldMk cId="1519708380" sldId="259"/>
            <ac:cxnSpMk id="7" creationId="{8819173C-7E6C-C104-E473-64DEAC8FEC2C}"/>
          </ac:cxnSpMkLst>
        </pc:cxnChg>
      </pc:sldChg>
      <pc:sldChg chg="addSp delSp modSp mod delAnim">
        <pc:chgData name="khanh" userId="8945a1db668def11" providerId="LiveId" clId="{47E297E6-4323-478C-B42F-33501529FBA6}" dt="2022-09-06T13:29:05.042" v="7195" actId="14100"/>
        <pc:sldMkLst>
          <pc:docMk/>
          <pc:sldMk cId="3262487255" sldId="260"/>
        </pc:sldMkLst>
        <pc:spChg chg="del">
          <ac:chgData name="khanh" userId="8945a1db668def11" providerId="LiveId" clId="{47E297E6-4323-478C-B42F-33501529FBA6}" dt="2022-09-06T13:28:16.563" v="7186" actId="478"/>
          <ac:spMkLst>
            <pc:docMk/>
            <pc:sldMk cId="3262487255" sldId="260"/>
            <ac:spMk id="2" creationId="{069C45F2-B982-DC49-DE20-016AEEDA3E30}"/>
          </ac:spMkLst>
        </pc:spChg>
        <pc:spChg chg="del">
          <ac:chgData name="khanh" userId="8945a1db668def11" providerId="LiveId" clId="{47E297E6-4323-478C-B42F-33501529FBA6}" dt="2022-09-06T13:28:24.983" v="7188" actId="478"/>
          <ac:spMkLst>
            <pc:docMk/>
            <pc:sldMk cId="3262487255" sldId="260"/>
            <ac:spMk id="4" creationId="{E1B08A29-C82A-F14A-E268-3DFF25EA3BF4}"/>
          </ac:spMkLst>
        </pc:spChg>
        <pc:graphicFrameChg chg="add mod">
          <ac:chgData name="khanh" userId="8945a1db668def11" providerId="LiveId" clId="{47E297E6-4323-478C-B42F-33501529FBA6}" dt="2022-09-06T13:29:05.042" v="7195" actId="14100"/>
          <ac:graphicFrameMkLst>
            <pc:docMk/>
            <pc:sldMk cId="3262487255" sldId="260"/>
            <ac:graphicFrameMk id="3" creationId="{1C671E18-687E-BD56-FE36-9ED1D38F57F1}"/>
          </ac:graphicFrameMkLst>
        </pc:graphicFrameChg>
      </pc:sldChg>
      <pc:sldChg chg="modSp del mod">
        <pc:chgData name="khanh" userId="8945a1db668def11" providerId="LiveId" clId="{47E297E6-4323-478C-B42F-33501529FBA6}" dt="2022-09-06T13:45:23.643" v="8017" actId="47"/>
        <pc:sldMkLst>
          <pc:docMk/>
          <pc:sldMk cId="4290677377" sldId="261"/>
        </pc:sldMkLst>
        <pc:spChg chg="mod">
          <ac:chgData name="khanh" userId="8945a1db668def11" providerId="LiveId" clId="{47E297E6-4323-478C-B42F-33501529FBA6}" dt="2022-09-06T13:39:37.768" v="7749" actId="1076"/>
          <ac:spMkLst>
            <pc:docMk/>
            <pc:sldMk cId="4290677377" sldId="261"/>
            <ac:spMk id="3" creationId="{ED42D3FD-2542-4825-F4B0-E99C9475EBF0}"/>
          </ac:spMkLst>
        </pc:spChg>
      </pc:sldChg>
      <pc:sldChg chg="del">
        <pc:chgData name="khanh" userId="8945a1db668def11" providerId="LiveId" clId="{47E297E6-4323-478C-B42F-33501529FBA6}" dt="2022-09-06T13:45:24.455" v="8018" actId="47"/>
        <pc:sldMkLst>
          <pc:docMk/>
          <pc:sldMk cId="1470861372" sldId="262"/>
        </pc:sldMkLst>
      </pc:sldChg>
      <pc:sldChg chg="del">
        <pc:chgData name="khanh" userId="8945a1db668def11" providerId="LiveId" clId="{47E297E6-4323-478C-B42F-33501529FBA6}" dt="2022-09-06T13:45:25.342" v="8019" actId="47"/>
        <pc:sldMkLst>
          <pc:docMk/>
          <pc:sldMk cId="788662278" sldId="263"/>
        </pc:sldMkLst>
      </pc:sldChg>
      <pc:sldChg chg="addSp delSp modSp add mod delAnim modAnim">
        <pc:chgData name="khanh" userId="8945a1db668def11" providerId="LiveId" clId="{47E297E6-4323-478C-B42F-33501529FBA6}" dt="2022-09-06T11:05:23.399" v="2295"/>
        <pc:sldMkLst>
          <pc:docMk/>
          <pc:sldMk cId="296023184" sldId="264"/>
        </pc:sldMkLst>
        <pc:spChg chg="add mod">
          <ac:chgData name="khanh" userId="8945a1db668def11" providerId="LiveId" clId="{47E297E6-4323-478C-B42F-33501529FBA6}" dt="2022-09-06T11:05:16.572" v="2293" actId="14100"/>
          <ac:spMkLst>
            <pc:docMk/>
            <pc:sldMk cId="296023184" sldId="264"/>
            <ac:spMk id="3" creationId="{CA2E93E7-2B1C-983A-7BEF-9554E954582E}"/>
          </ac:spMkLst>
        </pc:spChg>
        <pc:spChg chg="del">
          <ac:chgData name="khanh" userId="8945a1db668def11" providerId="LiveId" clId="{47E297E6-4323-478C-B42F-33501529FBA6}" dt="2022-09-06T01:13:45.111" v="147" actId="478"/>
          <ac:spMkLst>
            <pc:docMk/>
            <pc:sldMk cId="296023184" sldId="264"/>
            <ac:spMk id="4" creationId="{36AAE069-4D98-6FE8-EEAF-88488E337743}"/>
          </ac:spMkLst>
        </pc:spChg>
        <pc:spChg chg="del">
          <ac:chgData name="khanh" userId="8945a1db668def11" providerId="LiveId" clId="{47E297E6-4323-478C-B42F-33501529FBA6}" dt="2022-09-06T01:13:45.111" v="147" actId="478"/>
          <ac:spMkLst>
            <pc:docMk/>
            <pc:sldMk cId="296023184" sldId="264"/>
            <ac:spMk id="5" creationId="{DFF59926-E64F-7458-45A7-6836B2103B8C}"/>
          </ac:spMkLst>
        </pc:spChg>
        <pc:spChg chg="del">
          <ac:chgData name="khanh" userId="8945a1db668def11" providerId="LiveId" clId="{47E297E6-4323-478C-B42F-33501529FBA6}" dt="2022-09-06T01:13:45.111" v="147" actId="478"/>
          <ac:spMkLst>
            <pc:docMk/>
            <pc:sldMk cId="296023184" sldId="264"/>
            <ac:spMk id="6" creationId="{757A9A8D-0131-BDB3-2DB8-BCE541748E6F}"/>
          </ac:spMkLst>
        </pc:spChg>
        <pc:spChg chg="del">
          <ac:chgData name="khanh" userId="8945a1db668def11" providerId="LiveId" clId="{47E297E6-4323-478C-B42F-33501529FBA6}" dt="2022-09-06T01:13:45.111" v="147" actId="478"/>
          <ac:spMkLst>
            <pc:docMk/>
            <pc:sldMk cId="296023184" sldId="264"/>
            <ac:spMk id="7" creationId="{F94AD31B-2420-7163-24C7-F80AD456E316}"/>
          </ac:spMkLst>
        </pc:spChg>
        <pc:spChg chg="add mod">
          <ac:chgData name="khanh" userId="8945a1db668def11" providerId="LiveId" clId="{47E297E6-4323-478C-B42F-33501529FBA6}" dt="2022-09-06T11:05:03.289" v="2290" actId="1076"/>
          <ac:spMkLst>
            <pc:docMk/>
            <pc:sldMk cId="296023184" sldId="264"/>
            <ac:spMk id="8" creationId="{A6E1F250-3CA9-6A3E-7867-94FC1D0F4CD2}"/>
          </ac:spMkLst>
        </pc:spChg>
        <pc:spChg chg="del">
          <ac:chgData name="khanh" userId="8945a1db668def11" providerId="LiveId" clId="{47E297E6-4323-478C-B42F-33501529FBA6}" dt="2022-09-06T01:13:45.111" v="147" actId="478"/>
          <ac:spMkLst>
            <pc:docMk/>
            <pc:sldMk cId="296023184" sldId="264"/>
            <ac:spMk id="8" creationId="{CB5C2DDC-EB8E-65DB-CBE6-E23E7983B271}"/>
          </ac:spMkLst>
        </pc:spChg>
        <pc:spChg chg="del">
          <ac:chgData name="khanh" userId="8945a1db668def11" providerId="LiveId" clId="{47E297E6-4323-478C-B42F-33501529FBA6}" dt="2022-09-06T01:13:45.111" v="147" actId="478"/>
          <ac:spMkLst>
            <pc:docMk/>
            <pc:sldMk cId="296023184" sldId="264"/>
            <ac:spMk id="9" creationId="{7BBB6317-7E3B-418A-BDDC-FCBBA241C38F}"/>
          </ac:spMkLst>
        </pc:spChg>
        <pc:spChg chg="del">
          <ac:chgData name="khanh" userId="8945a1db668def11" providerId="LiveId" clId="{47E297E6-4323-478C-B42F-33501529FBA6}" dt="2022-09-06T01:13:45.111" v="147" actId="478"/>
          <ac:spMkLst>
            <pc:docMk/>
            <pc:sldMk cId="296023184" sldId="264"/>
            <ac:spMk id="10" creationId="{3F070652-08A2-225E-112D-6154B2832A45}"/>
          </ac:spMkLst>
        </pc:spChg>
        <pc:graphicFrameChg chg="add del mod">
          <ac:chgData name="khanh" userId="8945a1db668def11" providerId="LiveId" clId="{47E297E6-4323-478C-B42F-33501529FBA6}" dt="2022-09-06T11:04:20.602" v="2233" actId="478"/>
          <ac:graphicFrameMkLst>
            <pc:docMk/>
            <pc:sldMk cId="296023184" sldId="264"/>
            <ac:graphicFrameMk id="2" creationId="{8B5F475D-3471-B876-E535-EEBCE01D2069}"/>
          </ac:graphicFrameMkLst>
        </pc:graphicFrameChg>
        <pc:graphicFrameChg chg="add del mod">
          <ac:chgData name="khanh" userId="8945a1db668def11" providerId="LiveId" clId="{47E297E6-4323-478C-B42F-33501529FBA6}" dt="2022-09-06T10:58:49.844" v="2219" actId="478"/>
          <ac:graphicFrameMkLst>
            <pc:docMk/>
            <pc:sldMk cId="296023184" sldId="264"/>
            <ac:graphicFrameMk id="4" creationId="{98021D42-F058-581D-333C-F599DB70E66E}"/>
          </ac:graphicFrameMkLst>
        </pc:graphicFrameChg>
        <pc:graphicFrameChg chg="add del mod">
          <ac:chgData name="khanh" userId="8945a1db668def11" providerId="LiveId" clId="{47E297E6-4323-478C-B42F-33501529FBA6}" dt="2022-09-06T11:02:33.308" v="2223" actId="478"/>
          <ac:graphicFrameMkLst>
            <pc:docMk/>
            <pc:sldMk cId="296023184" sldId="264"/>
            <ac:graphicFrameMk id="5" creationId="{30955B53-2E81-9189-347A-89DE42355BB8}"/>
          </ac:graphicFrameMkLst>
        </pc:graphicFrameChg>
        <pc:graphicFrameChg chg="add del mod">
          <ac:chgData name="khanh" userId="8945a1db668def11" providerId="LiveId" clId="{47E297E6-4323-478C-B42F-33501529FBA6}" dt="2022-09-06T11:03:42.771" v="2228" actId="478"/>
          <ac:graphicFrameMkLst>
            <pc:docMk/>
            <pc:sldMk cId="296023184" sldId="264"/>
            <ac:graphicFrameMk id="6" creationId="{8071314E-E2DA-97C8-DB90-E239A1B7AF76}"/>
          </ac:graphicFrameMkLst>
        </pc:graphicFrameChg>
        <pc:graphicFrameChg chg="add mod">
          <ac:chgData name="khanh" userId="8945a1db668def11" providerId="LiveId" clId="{47E297E6-4323-478C-B42F-33501529FBA6}" dt="2022-09-06T11:05:05.839" v="2291" actId="1076"/>
          <ac:graphicFrameMkLst>
            <pc:docMk/>
            <pc:sldMk cId="296023184" sldId="264"/>
            <ac:graphicFrameMk id="7" creationId="{A3D750EB-A9D9-02CB-9714-B86E06194393}"/>
          </ac:graphicFrameMkLst>
        </pc:graphicFrameChg>
      </pc:sldChg>
      <pc:sldChg chg="addSp delSp modSp add mod delAnim modAnim">
        <pc:chgData name="khanh" userId="8945a1db668def11" providerId="LiveId" clId="{47E297E6-4323-478C-B42F-33501529FBA6}" dt="2022-09-06T11:21:53.671" v="2339" actId="207"/>
        <pc:sldMkLst>
          <pc:docMk/>
          <pc:sldMk cId="2104103379" sldId="265"/>
        </pc:sldMkLst>
        <pc:spChg chg="del">
          <ac:chgData name="khanh" userId="8945a1db668def11" providerId="LiveId" clId="{47E297E6-4323-478C-B42F-33501529FBA6}" dt="2022-09-06T01:51:04.805" v="928" actId="478"/>
          <ac:spMkLst>
            <pc:docMk/>
            <pc:sldMk cId="2104103379" sldId="265"/>
            <ac:spMk id="2" creationId="{7CB8C610-321E-3AEE-29BF-04296321B522}"/>
          </ac:spMkLst>
        </pc:spChg>
        <pc:spChg chg="del">
          <ac:chgData name="khanh" userId="8945a1db668def11" providerId="LiveId" clId="{47E297E6-4323-478C-B42F-33501529FBA6}" dt="2022-09-06T01:51:06.005" v="929" actId="478"/>
          <ac:spMkLst>
            <pc:docMk/>
            <pc:sldMk cId="2104103379" sldId="265"/>
            <ac:spMk id="3" creationId="{247A8425-7376-E347-8247-FF4CCE321E52}"/>
          </ac:spMkLst>
        </pc:spChg>
        <pc:spChg chg="mod">
          <ac:chgData name="khanh" userId="8945a1db668def11" providerId="LiveId" clId="{47E297E6-4323-478C-B42F-33501529FBA6}" dt="2022-09-06T01:50:57.872" v="925" actId="14100"/>
          <ac:spMkLst>
            <pc:docMk/>
            <pc:sldMk cId="2104103379" sldId="265"/>
            <ac:spMk id="4" creationId="{36AAE069-4D98-6FE8-EEAF-88488E337743}"/>
          </ac:spMkLst>
        </pc:spChg>
        <pc:spChg chg="del">
          <ac:chgData name="khanh" userId="8945a1db668def11" providerId="LiveId" clId="{47E297E6-4323-478C-B42F-33501529FBA6}" dt="2022-09-06T01:51:01.859" v="926" actId="478"/>
          <ac:spMkLst>
            <pc:docMk/>
            <pc:sldMk cId="2104103379" sldId="265"/>
            <ac:spMk id="5" creationId="{DFF59926-E64F-7458-45A7-6836B2103B8C}"/>
          </ac:spMkLst>
        </pc:spChg>
        <pc:spChg chg="add mod">
          <ac:chgData name="khanh" userId="8945a1db668def11" providerId="LiveId" clId="{47E297E6-4323-478C-B42F-33501529FBA6}" dt="2022-09-06T11:21:53.671" v="2339" actId="207"/>
          <ac:spMkLst>
            <pc:docMk/>
            <pc:sldMk cId="2104103379" sldId="265"/>
            <ac:spMk id="6" creationId="{4AB27707-93E0-9BF1-8DC2-EB045CD3C6DA}"/>
          </ac:spMkLst>
        </pc:spChg>
        <pc:spChg chg="del">
          <ac:chgData name="khanh" userId="8945a1db668def11" providerId="LiveId" clId="{47E297E6-4323-478C-B42F-33501529FBA6}" dt="2022-09-06T01:51:03.668" v="927" actId="478"/>
          <ac:spMkLst>
            <pc:docMk/>
            <pc:sldMk cId="2104103379" sldId="265"/>
            <ac:spMk id="7" creationId="{F94AD31B-2420-7163-24C7-F80AD456E316}"/>
          </ac:spMkLst>
        </pc:spChg>
        <pc:graphicFrameChg chg="add mod">
          <ac:chgData name="khanh" userId="8945a1db668def11" providerId="LiveId" clId="{47E297E6-4323-478C-B42F-33501529FBA6}" dt="2022-09-06T01:53:39.566" v="1120" actId="1076"/>
          <ac:graphicFrameMkLst>
            <pc:docMk/>
            <pc:sldMk cId="2104103379" sldId="265"/>
            <ac:graphicFrameMk id="8" creationId="{65D7DC3A-9346-AFAA-4C87-39D04FF5D735}"/>
          </ac:graphicFrameMkLst>
        </pc:graphicFrameChg>
        <pc:graphicFrameChg chg="del">
          <ac:chgData name="khanh" userId="8945a1db668def11" providerId="LiveId" clId="{47E297E6-4323-478C-B42F-33501529FBA6}" dt="2022-09-06T01:51:06.616" v="930" actId="478"/>
          <ac:graphicFrameMkLst>
            <pc:docMk/>
            <pc:sldMk cId="2104103379" sldId="265"/>
            <ac:graphicFrameMk id="11" creationId="{E721AC99-9686-CD03-BBF1-844A7CF09AE1}"/>
          </ac:graphicFrameMkLst>
        </pc:graphicFrameChg>
      </pc:sldChg>
      <pc:sldChg chg="addSp delSp modSp add mod delAnim modAnim">
        <pc:chgData name="khanh" userId="8945a1db668def11" providerId="LiveId" clId="{47E297E6-4323-478C-B42F-33501529FBA6}" dt="2022-09-06T12:24:22.633" v="3018" actId="207"/>
        <pc:sldMkLst>
          <pc:docMk/>
          <pc:sldMk cId="664446976" sldId="266"/>
        </pc:sldMkLst>
        <pc:spChg chg="del">
          <ac:chgData name="khanh" userId="8945a1db668def11" providerId="LiveId" clId="{47E297E6-4323-478C-B42F-33501529FBA6}" dt="2022-09-06T01:57:21.214" v="1584" actId="478"/>
          <ac:spMkLst>
            <pc:docMk/>
            <pc:sldMk cId="664446976" sldId="266"/>
            <ac:spMk id="2" creationId="{069C45F2-B982-DC49-DE20-016AEEDA3E30}"/>
          </ac:spMkLst>
        </pc:spChg>
        <pc:spChg chg="del">
          <ac:chgData name="khanh" userId="8945a1db668def11" providerId="LiveId" clId="{47E297E6-4323-478C-B42F-33501529FBA6}" dt="2022-09-06T01:57:22.871" v="1585" actId="478"/>
          <ac:spMkLst>
            <pc:docMk/>
            <pc:sldMk cId="664446976" sldId="266"/>
            <ac:spMk id="3" creationId="{059B4977-BA67-547F-4397-2B5D852191FA}"/>
          </ac:spMkLst>
        </pc:spChg>
        <pc:spChg chg="add del mod">
          <ac:chgData name="khanh" userId="8945a1db668def11" providerId="LiveId" clId="{47E297E6-4323-478C-B42F-33501529FBA6}" dt="2022-09-06T02:05:17.156" v="2002" actId="478"/>
          <ac:spMkLst>
            <pc:docMk/>
            <pc:sldMk cId="664446976" sldId="266"/>
            <ac:spMk id="4" creationId="{49D4BFED-C93F-1DDA-9E08-AD44DAFFF7AA}"/>
          </ac:spMkLst>
        </pc:spChg>
        <pc:spChg chg="mod">
          <ac:chgData name="khanh" userId="8945a1db668def11" providerId="LiveId" clId="{47E297E6-4323-478C-B42F-33501529FBA6}" dt="2022-09-06T12:24:22.633" v="3018" actId="207"/>
          <ac:spMkLst>
            <pc:docMk/>
            <pc:sldMk cId="664446976" sldId="266"/>
            <ac:spMk id="6" creationId="{04419DB3-F50F-FC9A-27C6-B5EA1FCD7E26}"/>
          </ac:spMkLst>
        </pc:spChg>
        <pc:spChg chg="mod">
          <ac:chgData name="khanh" userId="8945a1db668def11" providerId="LiveId" clId="{47E297E6-4323-478C-B42F-33501529FBA6}" dt="2022-09-06T11:28:04.896" v="2559" actId="207"/>
          <ac:spMkLst>
            <pc:docMk/>
            <pc:sldMk cId="664446976" sldId="266"/>
            <ac:spMk id="14" creationId="{99431A7D-4AC1-4969-2D79-E12090911196}"/>
          </ac:spMkLst>
        </pc:spChg>
        <pc:spChg chg="mod">
          <ac:chgData name="khanh" userId="8945a1db668def11" providerId="LiveId" clId="{47E297E6-4323-478C-B42F-33501529FBA6}" dt="2022-09-06T11:29:58.154" v="2565" actId="20577"/>
          <ac:spMkLst>
            <pc:docMk/>
            <pc:sldMk cId="664446976" sldId="266"/>
            <ac:spMk id="15" creationId="{73F81654-F71E-FB68-0ACB-EE51380CC11B}"/>
          </ac:spMkLst>
        </pc:spChg>
      </pc:sldChg>
      <pc:sldChg chg="addSp delSp modSp add mod delAnim modAnim">
        <pc:chgData name="khanh" userId="8945a1db668def11" providerId="LiveId" clId="{47E297E6-4323-478C-B42F-33501529FBA6}" dt="2022-09-06T12:24:16.610" v="3017" actId="207"/>
        <pc:sldMkLst>
          <pc:docMk/>
          <pc:sldMk cId="902618626" sldId="267"/>
        </pc:sldMkLst>
        <pc:spChg chg="add mod">
          <ac:chgData name="khanh" userId="8945a1db668def11" providerId="LiveId" clId="{47E297E6-4323-478C-B42F-33501529FBA6}" dt="2022-09-06T12:18:16.498" v="2606" actId="1076"/>
          <ac:spMkLst>
            <pc:docMk/>
            <pc:sldMk cId="902618626" sldId="267"/>
            <ac:spMk id="2" creationId="{32FEEB64-4C92-B3C4-3083-041D07974817}"/>
          </ac:spMkLst>
        </pc:spChg>
        <pc:spChg chg="add del mod">
          <ac:chgData name="khanh" userId="8945a1db668def11" providerId="LiveId" clId="{47E297E6-4323-478C-B42F-33501529FBA6}" dt="2022-09-06T12:18:51.632" v="2610"/>
          <ac:spMkLst>
            <pc:docMk/>
            <pc:sldMk cId="902618626" sldId="267"/>
            <ac:spMk id="3" creationId="{93DF5683-FB7A-EEEF-69A5-9AF04347B479}"/>
          </ac:spMkLst>
        </pc:spChg>
        <pc:spChg chg="del">
          <ac:chgData name="khanh" userId="8945a1db668def11" providerId="LiveId" clId="{47E297E6-4323-478C-B42F-33501529FBA6}" dt="2022-09-06T02:05:21.157" v="2003" actId="478"/>
          <ac:spMkLst>
            <pc:docMk/>
            <pc:sldMk cId="902618626" sldId="267"/>
            <ac:spMk id="4" creationId="{49D4BFED-C93F-1DDA-9E08-AD44DAFFF7AA}"/>
          </ac:spMkLst>
        </pc:spChg>
        <pc:spChg chg="add mod">
          <ac:chgData name="khanh" userId="8945a1db668def11" providerId="LiveId" clId="{47E297E6-4323-478C-B42F-33501529FBA6}" dt="2022-09-06T12:23:51.374" v="3012" actId="571"/>
          <ac:spMkLst>
            <pc:docMk/>
            <pc:sldMk cId="902618626" sldId="267"/>
            <ac:spMk id="4" creationId="{933B5A0D-C093-C873-6037-F94E7F755A97}"/>
          </ac:spMkLst>
        </pc:spChg>
        <pc:spChg chg="mod">
          <ac:chgData name="khanh" userId="8945a1db668def11" providerId="LiveId" clId="{47E297E6-4323-478C-B42F-33501529FBA6}" dt="2022-09-06T12:24:16.610" v="3017" actId="207"/>
          <ac:spMkLst>
            <pc:docMk/>
            <pc:sldMk cId="902618626" sldId="267"/>
            <ac:spMk id="6" creationId="{04419DB3-F50F-FC9A-27C6-B5EA1FCD7E26}"/>
          </ac:spMkLst>
        </pc:spChg>
        <pc:spChg chg="del">
          <ac:chgData name="khanh" userId="8945a1db668def11" providerId="LiveId" clId="{47E297E6-4323-478C-B42F-33501529FBA6}" dt="2022-09-06T02:06:44.615" v="2113" actId="478"/>
          <ac:spMkLst>
            <pc:docMk/>
            <pc:sldMk cId="902618626" sldId="267"/>
            <ac:spMk id="14" creationId="{99431A7D-4AC1-4969-2D79-E12090911196}"/>
          </ac:spMkLst>
        </pc:spChg>
        <pc:spChg chg="del mod">
          <ac:chgData name="khanh" userId="8945a1db668def11" providerId="LiveId" clId="{47E297E6-4323-478C-B42F-33501529FBA6}" dt="2022-09-06T11:32:52.201" v="2598" actId="478"/>
          <ac:spMkLst>
            <pc:docMk/>
            <pc:sldMk cId="902618626" sldId="267"/>
            <ac:spMk id="15" creationId="{73F81654-F71E-FB68-0ACB-EE51380CC11B}"/>
          </ac:spMkLst>
        </pc:spChg>
      </pc:sldChg>
      <pc:sldChg chg="addSp delSp modSp add mod delAnim modAnim">
        <pc:chgData name="khanh" userId="8945a1db668def11" providerId="LiveId" clId="{47E297E6-4323-478C-B42F-33501529FBA6}" dt="2022-09-06T12:32:16.577" v="3543"/>
        <pc:sldMkLst>
          <pc:docMk/>
          <pc:sldMk cId="2343178174" sldId="268"/>
        </pc:sldMkLst>
        <pc:spChg chg="add mod">
          <ac:chgData name="khanh" userId="8945a1db668def11" providerId="LiveId" clId="{47E297E6-4323-478C-B42F-33501529FBA6}" dt="2022-09-06T12:19:44.282" v="2648" actId="1036"/>
          <ac:spMkLst>
            <pc:docMk/>
            <pc:sldMk cId="2343178174" sldId="268"/>
            <ac:spMk id="2" creationId="{0A2C79CB-6965-2B4F-C864-DCA9527E9350}"/>
          </ac:spMkLst>
        </pc:spChg>
        <pc:spChg chg="add mod">
          <ac:chgData name="khanh" userId="8945a1db668def11" providerId="LiveId" clId="{47E297E6-4323-478C-B42F-33501529FBA6}" dt="2022-09-06T12:31:55.358" v="3537" actId="207"/>
          <ac:spMkLst>
            <pc:docMk/>
            <pc:sldMk cId="2343178174" sldId="268"/>
            <ac:spMk id="3" creationId="{D365A410-E18F-C6EA-31FC-7547076CBBF3}"/>
          </ac:spMkLst>
        </pc:spChg>
        <pc:spChg chg="add mod">
          <ac:chgData name="khanh" userId="8945a1db668def11" providerId="LiveId" clId="{47E297E6-4323-478C-B42F-33501529FBA6}" dt="2022-09-06T12:31:16.270" v="3520" actId="1076"/>
          <ac:spMkLst>
            <pc:docMk/>
            <pc:sldMk cId="2343178174" sldId="268"/>
            <ac:spMk id="4" creationId="{7BFD0F9E-EC58-EFED-53A7-B16B99D5EE95}"/>
          </ac:spMkLst>
        </pc:spChg>
        <pc:spChg chg="add mod">
          <ac:chgData name="khanh" userId="8945a1db668def11" providerId="LiveId" clId="{47E297E6-4323-478C-B42F-33501529FBA6}" dt="2022-09-06T12:31:26.692" v="3525" actId="1035"/>
          <ac:spMkLst>
            <pc:docMk/>
            <pc:sldMk cId="2343178174" sldId="268"/>
            <ac:spMk id="6" creationId="{71FEE23A-942A-DD68-F875-A55E2DDD854A}"/>
          </ac:spMkLst>
        </pc:spChg>
        <pc:spChg chg="del">
          <ac:chgData name="khanh" userId="8945a1db668def11" providerId="LiveId" clId="{47E297E6-4323-478C-B42F-33501529FBA6}" dt="2022-09-06T02:10:23.959" v="2210" actId="478"/>
          <ac:spMkLst>
            <pc:docMk/>
            <pc:sldMk cId="2343178174" sldId="268"/>
            <ac:spMk id="7" creationId="{712585C2-82ED-4FD1-A720-35903314941E}"/>
          </ac:spMkLst>
        </pc:spChg>
        <pc:spChg chg="add mod">
          <ac:chgData name="khanh" userId="8945a1db668def11" providerId="LiveId" clId="{47E297E6-4323-478C-B42F-33501529FBA6}" dt="2022-09-06T12:29:54.833" v="3468" actId="14100"/>
          <ac:spMkLst>
            <pc:docMk/>
            <pc:sldMk cId="2343178174" sldId="268"/>
            <ac:spMk id="7" creationId="{D6BE8E26-1BD4-B64E-E473-5DE842B3CFF6}"/>
          </ac:spMkLst>
        </pc:spChg>
        <pc:spChg chg="del mod">
          <ac:chgData name="khanh" userId="8945a1db668def11" providerId="LiveId" clId="{47E297E6-4323-478C-B42F-33501529FBA6}" dt="2022-09-06T12:29:10.350" v="3390" actId="478"/>
          <ac:spMkLst>
            <pc:docMk/>
            <pc:sldMk cId="2343178174" sldId="268"/>
            <ac:spMk id="8" creationId="{4E5EF074-DDB8-4AE0-85AE-4DA5388D07F4}"/>
          </ac:spMkLst>
        </pc:spChg>
        <pc:picChg chg="del mod">
          <ac:chgData name="khanh" userId="8945a1db668def11" providerId="LiveId" clId="{47E297E6-4323-478C-B42F-33501529FBA6}" dt="2022-09-06T12:26:44.034" v="3362" actId="478"/>
          <ac:picMkLst>
            <pc:docMk/>
            <pc:sldMk cId="2343178174" sldId="268"/>
            <ac:picMk id="5" creationId="{6344817C-BE76-43DF-B92D-8AFBF7EEC1B0}"/>
          </ac:picMkLst>
        </pc:picChg>
      </pc:sldChg>
      <pc:sldChg chg="addSp delSp modSp add mod delAnim modAnim">
        <pc:chgData name="khanh" userId="8945a1db668def11" providerId="LiveId" clId="{47E297E6-4323-478C-B42F-33501529FBA6}" dt="2022-09-06T13:52:50.490" v="8711" actId="14100"/>
        <pc:sldMkLst>
          <pc:docMk/>
          <pc:sldMk cId="3988080766" sldId="269"/>
        </pc:sldMkLst>
        <pc:spChg chg="del">
          <ac:chgData name="khanh" userId="8945a1db668def11" providerId="LiveId" clId="{47E297E6-4323-478C-B42F-33501529FBA6}" dt="2022-09-06T11:22:59.197" v="2344" actId="478"/>
          <ac:spMkLst>
            <pc:docMk/>
            <pc:sldMk cId="3988080766" sldId="269"/>
            <ac:spMk id="2" creationId="{7CB8C610-321E-3AEE-29BF-04296321B522}"/>
          </ac:spMkLst>
        </pc:spChg>
        <pc:spChg chg="del">
          <ac:chgData name="khanh" userId="8945a1db668def11" providerId="LiveId" clId="{47E297E6-4323-478C-B42F-33501529FBA6}" dt="2022-09-06T11:22:59.197" v="2344" actId="478"/>
          <ac:spMkLst>
            <pc:docMk/>
            <pc:sldMk cId="3988080766" sldId="269"/>
            <ac:spMk id="3" creationId="{247A8425-7376-E347-8247-FF4CCE321E52}"/>
          </ac:spMkLst>
        </pc:spChg>
        <pc:spChg chg="mod">
          <ac:chgData name="khanh" userId="8945a1db668def11" providerId="LiveId" clId="{47E297E6-4323-478C-B42F-33501529FBA6}" dt="2022-09-06T11:24:32.315" v="2523" actId="14100"/>
          <ac:spMkLst>
            <pc:docMk/>
            <pc:sldMk cId="3988080766" sldId="269"/>
            <ac:spMk id="4" creationId="{36AAE069-4D98-6FE8-EEAF-88488E337743}"/>
          </ac:spMkLst>
        </pc:spChg>
        <pc:spChg chg="del">
          <ac:chgData name="khanh" userId="8945a1db668def11" providerId="LiveId" clId="{47E297E6-4323-478C-B42F-33501529FBA6}" dt="2022-09-06T11:23:06.450" v="2346" actId="478"/>
          <ac:spMkLst>
            <pc:docMk/>
            <pc:sldMk cId="3988080766" sldId="269"/>
            <ac:spMk id="5" creationId="{DFF59926-E64F-7458-45A7-6836B2103B8C}"/>
          </ac:spMkLst>
        </pc:spChg>
        <pc:spChg chg="del">
          <ac:chgData name="khanh" userId="8945a1db668def11" providerId="LiveId" clId="{47E297E6-4323-478C-B42F-33501529FBA6}" dt="2022-09-06T11:23:03.324" v="2345" actId="478"/>
          <ac:spMkLst>
            <pc:docMk/>
            <pc:sldMk cId="3988080766" sldId="269"/>
            <ac:spMk id="7" creationId="{F94AD31B-2420-7163-24C7-F80AD456E316}"/>
          </ac:spMkLst>
        </pc:spChg>
        <pc:spChg chg="add mod">
          <ac:chgData name="khanh" userId="8945a1db668def11" providerId="LiveId" clId="{47E297E6-4323-478C-B42F-33501529FBA6}" dt="2022-09-06T13:52:50.490" v="8711" actId="14100"/>
          <ac:spMkLst>
            <pc:docMk/>
            <pc:sldMk cId="3988080766" sldId="269"/>
            <ac:spMk id="9" creationId="{D39D3063-397F-D2CC-C961-082E5A1A1037}"/>
          </ac:spMkLst>
        </pc:spChg>
        <pc:graphicFrameChg chg="del">
          <ac:chgData name="khanh" userId="8945a1db668def11" providerId="LiveId" clId="{47E297E6-4323-478C-B42F-33501529FBA6}" dt="2022-09-06T11:23:03.324" v="2345" actId="478"/>
          <ac:graphicFrameMkLst>
            <pc:docMk/>
            <pc:sldMk cId="3988080766" sldId="269"/>
            <ac:graphicFrameMk id="8" creationId="{DDA08F54-9556-6766-DC64-D73A76C1E417}"/>
          </ac:graphicFrameMkLst>
        </pc:graphicFrameChg>
        <pc:picChg chg="del">
          <ac:chgData name="khanh" userId="8945a1db668def11" providerId="LiveId" clId="{47E297E6-4323-478C-B42F-33501529FBA6}" dt="2022-09-06T11:22:59.197" v="2344" actId="478"/>
          <ac:picMkLst>
            <pc:docMk/>
            <pc:sldMk cId="3988080766" sldId="269"/>
            <ac:picMk id="6" creationId="{0D923092-17D4-76C0-EE95-77275503EF91}"/>
          </ac:picMkLst>
        </pc:picChg>
      </pc:sldChg>
      <pc:sldChg chg="addSp delSp modSp add del mod delAnim modAnim">
        <pc:chgData name="khanh" userId="8945a1db668def11" providerId="LiveId" clId="{47E297E6-4323-478C-B42F-33501529FBA6}" dt="2022-09-07T01:05:20.915" v="9393" actId="47"/>
        <pc:sldMkLst>
          <pc:docMk/>
          <pc:sldMk cId="2826219254" sldId="270"/>
        </pc:sldMkLst>
        <pc:spChg chg="mod">
          <ac:chgData name="khanh" userId="8945a1db668def11" providerId="LiveId" clId="{47E297E6-4323-478C-B42F-33501529FBA6}" dt="2022-09-06T12:40:00.783" v="4381" actId="207"/>
          <ac:spMkLst>
            <pc:docMk/>
            <pc:sldMk cId="2826219254" sldId="270"/>
            <ac:spMk id="2" creationId="{069C45F2-B982-DC49-DE20-016AEEDA3E30}"/>
          </ac:spMkLst>
        </pc:spChg>
        <pc:spChg chg="add mod">
          <ac:chgData name="khanh" userId="8945a1db668def11" providerId="LiveId" clId="{47E297E6-4323-478C-B42F-33501529FBA6}" dt="2022-09-07T01:01:51.479" v="9131" actId="20577"/>
          <ac:spMkLst>
            <pc:docMk/>
            <pc:sldMk cId="2826219254" sldId="270"/>
            <ac:spMk id="3" creationId="{F5AD9781-E34D-F826-0F7F-929B9A4F099F}"/>
          </ac:spMkLst>
        </pc:spChg>
        <pc:spChg chg="del">
          <ac:chgData name="khanh" userId="8945a1db668def11" providerId="LiveId" clId="{47E297E6-4323-478C-B42F-33501529FBA6}" dt="2022-09-06T12:33:01.805" v="3546" actId="478"/>
          <ac:spMkLst>
            <pc:docMk/>
            <pc:sldMk cId="2826219254" sldId="270"/>
            <ac:spMk id="4" creationId="{E1B08A29-C82A-F14A-E268-3DFF25EA3BF4}"/>
          </ac:spMkLst>
        </pc:spChg>
        <pc:spChg chg="add mod">
          <ac:chgData name="khanh" userId="8945a1db668def11" providerId="LiveId" clId="{47E297E6-4323-478C-B42F-33501529FBA6}" dt="2022-09-07T01:02:26.168" v="9209" actId="20577"/>
          <ac:spMkLst>
            <pc:docMk/>
            <pc:sldMk cId="2826219254" sldId="270"/>
            <ac:spMk id="5" creationId="{2FD0658F-2A16-76C4-D197-AE3C0EDEF8A8}"/>
          </ac:spMkLst>
        </pc:spChg>
        <pc:spChg chg="add del mod">
          <ac:chgData name="khanh" userId="8945a1db668def11" providerId="LiveId" clId="{47E297E6-4323-478C-B42F-33501529FBA6}" dt="2022-09-06T12:37:23.609" v="3970" actId="478"/>
          <ac:spMkLst>
            <pc:docMk/>
            <pc:sldMk cId="2826219254" sldId="270"/>
            <ac:spMk id="6" creationId="{762B9817-D90F-6646-891B-A2070D5E4CC6}"/>
          </ac:spMkLst>
        </pc:spChg>
        <pc:spChg chg="add mod">
          <ac:chgData name="khanh" userId="8945a1db668def11" providerId="LiveId" clId="{47E297E6-4323-478C-B42F-33501529FBA6}" dt="2022-09-07T01:04:30.690" v="9391" actId="20577"/>
          <ac:spMkLst>
            <pc:docMk/>
            <pc:sldMk cId="2826219254" sldId="270"/>
            <ac:spMk id="7" creationId="{39AE98A3-D033-503F-7FCD-905C8175BAE0}"/>
          </ac:spMkLst>
        </pc:spChg>
      </pc:sldChg>
      <pc:sldChg chg="add del">
        <pc:chgData name="khanh" userId="8945a1db668def11" providerId="LiveId" clId="{47E297E6-4323-478C-B42F-33501529FBA6}" dt="2022-09-06T13:05:54.277" v="5543" actId="47"/>
        <pc:sldMkLst>
          <pc:docMk/>
          <pc:sldMk cId="2090318825" sldId="271"/>
        </pc:sldMkLst>
      </pc:sldChg>
      <pc:sldChg chg="addSp delSp modSp add mod delAnim modAnim">
        <pc:chgData name="khanh" userId="8945a1db668def11" providerId="LiveId" clId="{47E297E6-4323-478C-B42F-33501529FBA6}" dt="2022-09-06T12:52:05.993" v="4991"/>
        <pc:sldMkLst>
          <pc:docMk/>
          <pc:sldMk cId="419703267" sldId="272"/>
        </pc:sldMkLst>
        <pc:spChg chg="del">
          <ac:chgData name="khanh" userId="8945a1db668def11" providerId="LiveId" clId="{47E297E6-4323-478C-B42F-33501529FBA6}" dt="2022-09-06T12:40:28.908" v="4382" actId="478"/>
          <ac:spMkLst>
            <pc:docMk/>
            <pc:sldMk cId="419703267" sldId="272"/>
            <ac:spMk id="2" creationId="{069C45F2-B982-DC49-DE20-016AEEDA3E30}"/>
          </ac:spMkLst>
        </pc:spChg>
        <pc:spChg chg="add mod">
          <ac:chgData name="khanh" userId="8945a1db668def11" providerId="LiveId" clId="{47E297E6-4323-478C-B42F-33501529FBA6}" dt="2022-09-06T12:41:13.623" v="4449" actId="14100"/>
          <ac:spMkLst>
            <pc:docMk/>
            <pc:sldMk cId="419703267" sldId="272"/>
            <ac:spMk id="3" creationId="{6D2F31E2-4997-8071-4CEB-22F6167B0F05}"/>
          </ac:spMkLst>
        </pc:spChg>
        <pc:spChg chg="add mod">
          <ac:chgData name="khanh" userId="8945a1db668def11" providerId="LiveId" clId="{47E297E6-4323-478C-B42F-33501529FBA6}" dt="2022-09-06T12:46:08.446" v="4714" actId="20577"/>
          <ac:spMkLst>
            <pc:docMk/>
            <pc:sldMk cId="419703267" sldId="272"/>
            <ac:spMk id="4" creationId="{422418CD-E5C0-5181-3CC9-1C695D5DAF84}"/>
          </ac:spMkLst>
        </pc:spChg>
        <pc:spChg chg="add mod">
          <ac:chgData name="khanh" userId="8945a1db668def11" providerId="LiveId" clId="{47E297E6-4323-478C-B42F-33501529FBA6}" dt="2022-09-06T12:45:04.098" v="4648" actId="1076"/>
          <ac:spMkLst>
            <pc:docMk/>
            <pc:sldMk cId="419703267" sldId="272"/>
            <ac:spMk id="5" creationId="{7EEB4881-2FB9-1D95-8F26-9D2C386167FE}"/>
          </ac:spMkLst>
        </pc:spChg>
        <pc:spChg chg="add mod">
          <ac:chgData name="khanh" userId="8945a1db668def11" providerId="LiveId" clId="{47E297E6-4323-478C-B42F-33501529FBA6}" dt="2022-09-06T12:47:05.694" v="4837" actId="1076"/>
          <ac:spMkLst>
            <pc:docMk/>
            <pc:sldMk cId="419703267" sldId="272"/>
            <ac:spMk id="6" creationId="{133EA607-5EE6-7E9A-7CF6-9ABA190E60DE}"/>
          </ac:spMkLst>
        </pc:spChg>
        <pc:spChg chg="add mod">
          <ac:chgData name="khanh" userId="8945a1db668def11" providerId="LiveId" clId="{47E297E6-4323-478C-B42F-33501529FBA6}" dt="2022-09-06T12:46:56.843" v="4835" actId="14100"/>
          <ac:spMkLst>
            <pc:docMk/>
            <pc:sldMk cId="419703267" sldId="272"/>
            <ac:spMk id="7" creationId="{BF731FF6-C798-3970-DE65-A6A6826EF58E}"/>
          </ac:spMkLst>
        </pc:spChg>
        <pc:spChg chg="add mod">
          <ac:chgData name="khanh" userId="8945a1db668def11" providerId="LiveId" clId="{47E297E6-4323-478C-B42F-33501529FBA6}" dt="2022-09-06T12:49:29.748" v="4916" actId="20577"/>
          <ac:spMkLst>
            <pc:docMk/>
            <pc:sldMk cId="419703267" sldId="272"/>
            <ac:spMk id="8" creationId="{49F56979-212F-1AB5-5F6E-7D9DD65ACB5D}"/>
          </ac:spMkLst>
        </pc:spChg>
        <pc:spChg chg="add mod">
          <ac:chgData name="khanh" userId="8945a1db668def11" providerId="LiveId" clId="{47E297E6-4323-478C-B42F-33501529FBA6}" dt="2022-09-06T12:51:54.158" v="4990" actId="207"/>
          <ac:spMkLst>
            <pc:docMk/>
            <pc:sldMk cId="419703267" sldId="272"/>
            <ac:spMk id="13" creationId="{227FF90A-15C0-425F-2414-C6837B567513}"/>
          </ac:spMkLst>
        </pc:spChg>
        <pc:cxnChg chg="add mod">
          <ac:chgData name="khanh" userId="8945a1db668def11" providerId="LiveId" clId="{47E297E6-4323-478C-B42F-33501529FBA6}" dt="2022-09-06T12:48:48.132" v="4862" actId="1035"/>
          <ac:cxnSpMkLst>
            <pc:docMk/>
            <pc:sldMk cId="419703267" sldId="272"/>
            <ac:cxnSpMk id="10" creationId="{C7B8D059-8982-770D-54C5-D9A8FE7954CD}"/>
          </ac:cxnSpMkLst>
        </pc:cxnChg>
      </pc:sldChg>
      <pc:sldChg chg="addSp delSp modSp add mod addAnim delAnim modAnim">
        <pc:chgData name="khanh" userId="8945a1db668def11" providerId="LiveId" clId="{47E297E6-4323-478C-B42F-33501529FBA6}" dt="2022-09-06T13:32:26.065" v="7235" actId="207"/>
        <pc:sldMkLst>
          <pc:docMk/>
          <pc:sldMk cId="3363396149" sldId="273"/>
        </pc:sldMkLst>
        <pc:spChg chg="mod">
          <ac:chgData name="khanh" userId="8945a1db668def11" providerId="LiveId" clId="{47E297E6-4323-478C-B42F-33501529FBA6}" dt="2022-09-06T12:52:25.394" v="4994" actId="20577"/>
          <ac:spMkLst>
            <pc:docMk/>
            <pc:sldMk cId="3363396149" sldId="273"/>
            <ac:spMk id="2" creationId="{0A2C79CB-6965-2B4F-C864-DCA9527E9350}"/>
          </ac:spMkLst>
        </pc:spChg>
        <pc:spChg chg="mod">
          <ac:chgData name="khanh" userId="8945a1db668def11" providerId="LiveId" clId="{47E297E6-4323-478C-B42F-33501529FBA6}" dt="2022-09-06T13:32:23.380" v="7234" actId="207"/>
          <ac:spMkLst>
            <pc:docMk/>
            <pc:sldMk cId="3363396149" sldId="273"/>
            <ac:spMk id="3" creationId="{D365A410-E18F-C6EA-31FC-7547076CBBF3}"/>
          </ac:spMkLst>
        </pc:spChg>
        <pc:spChg chg="mod">
          <ac:chgData name="khanh" userId="8945a1db668def11" providerId="LiveId" clId="{47E297E6-4323-478C-B42F-33501529FBA6}" dt="2022-09-06T13:01:20.660" v="5287" actId="20577"/>
          <ac:spMkLst>
            <pc:docMk/>
            <pc:sldMk cId="3363396149" sldId="273"/>
            <ac:spMk id="4" creationId="{7BFD0F9E-EC58-EFED-53A7-B16B99D5EE95}"/>
          </ac:spMkLst>
        </pc:spChg>
        <pc:spChg chg="del mod">
          <ac:chgData name="khanh" userId="8945a1db668def11" providerId="LiveId" clId="{47E297E6-4323-478C-B42F-33501529FBA6}" dt="2022-09-06T12:58:03.731" v="5259" actId="478"/>
          <ac:spMkLst>
            <pc:docMk/>
            <pc:sldMk cId="3363396149" sldId="273"/>
            <ac:spMk id="6" creationId="{71FEE23A-942A-DD68-F875-A55E2DDD854A}"/>
          </ac:spMkLst>
        </pc:spChg>
        <pc:spChg chg="del">
          <ac:chgData name="khanh" userId="8945a1db668def11" providerId="LiveId" clId="{47E297E6-4323-478C-B42F-33501529FBA6}" dt="2022-09-06T13:01:49.978" v="5291" actId="478"/>
          <ac:spMkLst>
            <pc:docMk/>
            <pc:sldMk cId="3363396149" sldId="273"/>
            <ac:spMk id="7" creationId="{D6BE8E26-1BD4-B64E-E473-5DE842B3CFF6}"/>
          </ac:spMkLst>
        </pc:spChg>
        <pc:spChg chg="add del mod">
          <ac:chgData name="khanh" userId="8945a1db668def11" providerId="LiveId" clId="{47E297E6-4323-478C-B42F-33501529FBA6}" dt="2022-09-06T13:04:30.379" v="5528" actId="478"/>
          <ac:spMkLst>
            <pc:docMk/>
            <pc:sldMk cId="3363396149" sldId="273"/>
            <ac:spMk id="8" creationId="{39569897-B8EF-06E5-B679-E07459A29D77}"/>
          </ac:spMkLst>
        </pc:spChg>
        <pc:spChg chg="add del mod">
          <ac:chgData name="khanh" userId="8945a1db668def11" providerId="LiveId" clId="{47E297E6-4323-478C-B42F-33501529FBA6}" dt="2022-09-06T13:32:26.065" v="7235" actId="207"/>
          <ac:spMkLst>
            <pc:docMk/>
            <pc:sldMk cId="3363396149" sldId="273"/>
            <ac:spMk id="9" creationId="{1515E393-4C18-00DE-AB45-5B00351468EC}"/>
          </ac:spMkLst>
        </pc:spChg>
        <pc:spChg chg="add mod">
          <ac:chgData name="khanh" userId="8945a1db668def11" providerId="LiveId" clId="{47E297E6-4323-478C-B42F-33501529FBA6}" dt="2022-09-06T13:04:19.359" v="5527" actId="20577"/>
          <ac:spMkLst>
            <pc:docMk/>
            <pc:sldMk cId="3363396149" sldId="273"/>
            <ac:spMk id="10" creationId="{97D866DA-31E2-FB9F-D4CA-A55D1B37C16F}"/>
          </ac:spMkLst>
        </pc:spChg>
        <pc:cxnChg chg="add mod">
          <ac:chgData name="khanh" userId="8945a1db668def11" providerId="LiveId" clId="{47E297E6-4323-478C-B42F-33501529FBA6}" dt="2022-09-06T13:01:40.312" v="5290" actId="208"/>
          <ac:cxnSpMkLst>
            <pc:docMk/>
            <pc:sldMk cId="3363396149" sldId="273"/>
            <ac:cxnSpMk id="5" creationId="{C413D8EA-74E8-7B96-0827-A56A0FAEDCB3}"/>
          </ac:cxnSpMkLst>
        </pc:cxnChg>
        <pc:cxnChg chg="add mod">
          <ac:chgData name="khanh" userId="8945a1db668def11" providerId="LiveId" clId="{47E297E6-4323-478C-B42F-33501529FBA6}" dt="2022-09-06T13:05:02.693" v="5539" actId="208"/>
          <ac:cxnSpMkLst>
            <pc:docMk/>
            <pc:sldMk cId="3363396149" sldId="273"/>
            <ac:cxnSpMk id="11" creationId="{96435F0B-090B-77B3-12D8-EC7A29EFCF5F}"/>
          </ac:cxnSpMkLst>
        </pc:cxnChg>
      </pc:sldChg>
      <pc:sldChg chg="delSp modSp add mod delAnim modAnim">
        <pc:chgData name="khanh" userId="8945a1db668def11" providerId="LiveId" clId="{47E297E6-4323-478C-B42F-33501529FBA6}" dt="2022-09-06T13:32:34.655" v="7237" actId="207"/>
        <pc:sldMkLst>
          <pc:docMk/>
          <pc:sldMk cId="780306044" sldId="274"/>
        </pc:sldMkLst>
        <pc:spChg chg="mod">
          <ac:chgData name="khanh" userId="8945a1db668def11" providerId="LiveId" clId="{47E297E6-4323-478C-B42F-33501529FBA6}" dt="2022-09-06T13:05:59.666" v="5545" actId="20577"/>
          <ac:spMkLst>
            <pc:docMk/>
            <pc:sldMk cId="780306044" sldId="274"/>
            <ac:spMk id="2" creationId="{0A2C79CB-6965-2B4F-C864-DCA9527E9350}"/>
          </ac:spMkLst>
        </pc:spChg>
        <pc:spChg chg="mod">
          <ac:chgData name="khanh" userId="8945a1db668def11" providerId="LiveId" clId="{47E297E6-4323-478C-B42F-33501529FBA6}" dt="2022-09-06T13:32:32.028" v="7236" actId="207"/>
          <ac:spMkLst>
            <pc:docMk/>
            <pc:sldMk cId="780306044" sldId="274"/>
            <ac:spMk id="3" creationId="{D365A410-E18F-C6EA-31FC-7547076CBBF3}"/>
          </ac:spMkLst>
        </pc:spChg>
        <pc:spChg chg="mod">
          <ac:chgData name="khanh" userId="8945a1db668def11" providerId="LiveId" clId="{47E297E6-4323-478C-B42F-33501529FBA6}" dt="2022-09-06T13:10:00.969" v="5948" actId="20577"/>
          <ac:spMkLst>
            <pc:docMk/>
            <pc:sldMk cId="780306044" sldId="274"/>
            <ac:spMk id="4" creationId="{7BFD0F9E-EC58-EFED-53A7-B16B99D5EE95}"/>
          </ac:spMkLst>
        </pc:spChg>
        <pc:spChg chg="mod">
          <ac:chgData name="khanh" userId="8945a1db668def11" providerId="LiveId" clId="{47E297E6-4323-478C-B42F-33501529FBA6}" dt="2022-09-06T13:32:34.655" v="7237" actId="207"/>
          <ac:spMkLst>
            <pc:docMk/>
            <pc:sldMk cId="780306044" sldId="274"/>
            <ac:spMk id="9" creationId="{1515E393-4C18-00DE-AB45-5B00351468EC}"/>
          </ac:spMkLst>
        </pc:spChg>
        <pc:spChg chg="mod">
          <ac:chgData name="khanh" userId="8945a1db668def11" providerId="LiveId" clId="{47E297E6-4323-478C-B42F-33501529FBA6}" dt="2022-09-06T13:13:21.682" v="6250" actId="14100"/>
          <ac:spMkLst>
            <pc:docMk/>
            <pc:sldMk cId="780306044" sldId="274"/>
            <ac:spMk id="10" creationId="{97D866DA-31E2-FB9F-D4CA-A55D1B37C16F}"/>
          </ac:spMkLst>
        </pc:spChg>
        <pc:cxnChg chg="del mod">
          <ac:chgData name="khanh" userId="8945a1db668def11" providerId="LiveId" clId="{47E297E6-4323-478C-B42F-33501529FBA6}" dt="2022-09-06T13:09:28.267" v="5875" actId="478"/>
          <ac:cxnSpMkLst>
            <pc:docMk/>
            <pc:sldMk cId="780306044" sldId="274"/>
            <ac:cxnSpMk id="5" creationId="{C413D8EA-74E8-7B96-0827-A56A0FAEDCB3}"/>
          </ac:cxnSpMkLst>
        </pc:cxnChg>
        <pc:cxnChg chg="del mod">
          <ac:chgData name="khanh" userId="8945a1db668def11" providerId="LiveId" clId="{47E297E6-4323-478C-B42F-33501529FBA6}" dt="2022-09-06T13:11:41.463" v="6179" actId="478"/>
          <ac:cxnSpMkLst>
            <pc:docMk/>
            <pc:sldMk cId="780306044" sldId="274"/>
            <ac:cxnSpMk id="11" creationId="{96435F0B-090B-77B3-12D8-EC7A29EFCF5F}"/>
          </ac:cxnSpMkLst>
        </pc:cxnChg>
      </pc:sldChg>
      <pc:sldChg chg="addSp delSp modSp add mod delAnim modAnim">
        <pc:chgData name="khanh" userId="8945a1db668def11" providerId="LiveId" clId="{47E297E6-4323-478C-B42F-33501529FBA6}" dt="2022-09-06T13:32:41.572" v="7239" actId="207"/>
        <pc:sldMkLst>
          <pc:docMk/>
          <pc:sldMk cId="543273926" sldId="275"/>
        </pc:sldMkLst>
        <pc:spChg chg="mod">
          <ac:chgData name="khanh" userId="8945a1db668def11" providerId="LiveId" clId="{47E297E6-4323-478C-B42F-33501529FBA6}" dt="2022-09-06T13:32:39.235" v="7238" actId="207"/>
          <ac:spMkLst>
            <pc:docMk/>
            <pc:sldMk cId="543273926" sldId="275"/>
            <ac:spMk id="3" creationId="{D365A410-E18F-C6EA-31FC-7547076CBBF3}"/>
          </ac:spMkLst>
        </pc:spChg>
        <pc:spChg chg="mod">
          <ac:chgData name="khanh" userId="8945a1db668def11" providerId="LiveId" clId="{47E297E6-4323-478C-B42F-33501529FBA6}" dt="2022-09-06T13:18:07.244" v="6641" actId="1076"/>
          <ac:spMkLst>
            <pc:docMk/>
            <pc:sldMk cId="543273926" sldId="275"/>
            <ac:spMk id="4" creationId="{7BFD0F9E-EC58-EFED-53A7-B16B99D5EE95}"/>
          </ac:spMkLst>
        </pc:spChg>
        <pc:spChg chg="mod">
          <ac:chgData name="khanh" userId="8945a1db668def11" providerId="LiveId" clId="{47E297E6-4323-478C-B42F-33501529FBA6}" dt="2022-09-06T13:32:41.572" v="7239" actId="207"/>
          <ac:spMkLst>
            <pc:docMk/>
            <pc:sldMk cId="543273926" sldId="275"/>
            <ac:spMk id="9" creationId="{1515E393-4C18-00DE-AB45-5B00351468EC}"/>
          </ac:spMkLst>
        </pc:spChg>
        <pc:spChg chg="del mod">
          <ac:chgData name="khanh" userId="8945a1db668def11" providerId="LiveId" clId="{47E297E6-4323-478C-B42F-33501529FBA6}" dt="2022-09-06T13:15:54.041" v="6494" actId="478"/>
          <ac:spMkLst>
            <pc:docMk/>
            <pc:sldMk cId="543273926" sldId="275"/>
            <ac:spMk id="10" creationId="{97D866DA-31E2-FB9F-D4CA-A55D1B37C16F}"/>
          </ac:spMkLst>
        </pc:spChg>
        <pc:cxnChg chg="add mod">
          <ac:chgData name="khanh" userId="8945a1db668def11" providerId="LiveId" clId="{47E297E6-4323-478C-B42F-33501529FBA6}" dt="2022-09-06T13:18:26.663" v="6728" actId="1036"/>
          <ac:cxnSpMkLst>
            <pc:docMk/>
            <pc:sldMk cId="543273926" sldId="275"/>
            <ac:cxnSpMk id="5" creationId="{36EDCD5D-C4CC-AABE-1934-C66A68A12344}"/>
          </ac:cxnSpMkLst>
        </pc:cxnChg>
      </pc:sldChg>
      <pc:sldChg chg="addSp delSp modSp add mod delAnim modAnim">
        <pc:chgData name="khanh" userId="8945a1db668def11" providerId="LiveId" clId="{47E297E6-4323-478C-B42F-33501529FBA6}" dt="2022-09-06T13:45:11.023" v="8016" actId="1035"/>
        <pc:sldMkLst>
          <pc:docMk/>
          <pc:sldMk cId="2932308622" sldId="276"/>
        </pc:sldMkLst>
        <pc:spChg chg="add mod">
          <ac:chgData name="khanh" userId="8945a1db668def11" providerId="LiveId" clId="{47E297E6-4323-478C-B42F-33501529FBA6}" dt="2022-09-06T13:40:08.572" v="7791" actId="1037"/>
          <ac:spMkLst>
            <pc:docMk/>
            <pc:sldMk cId="2932308622" sldId="276"/>
            <ac:spMk id="2" creationId="{7307572E-FD22-6050-BBB7-188880F5CECE}"/>
          </ac:spMkLst>
        </pc:spChg>
        <pc:spChg chg="add mod">
          <ac:chgData name="khanh" userId="8945a1db668def11" providerId="LiveId" clId="{47E297E6-4323-478C-B42F-33501529FBA6}" dt="2022-09-06T13:40:01.406" v="7785" actId="1036"/>
          <ac:spMkLst>
            <pc:docMk/>
            <pc:sldMk cId="2932308622" sldId="276"/>
            <ac:spMk id="3" creationId="{90A4E080-1D1E-372A-FE3C-18308906F651}"/>
          </ac:spMkLst>
        </pc:spChg>
        <pc:spChg chg="del mod">
          <ac:chgData name="khanh" userId="8945a1db668def11" providerId="LiveId" clId="{47E297E6-4323-478C-B42F-33501529FBA6}" dt="2022-09-06T13:32:11.670" v="7233" actId="478"/>
          <ac:spMkLst>
            <pc:docMk/>
            <pc:sldMk cId="2932308622" sldId="276"/>
            <ac:spMk id="4" creationId="{E1B08A29-C82A-F14A-E268-3DFF25EA3BF4}"/>
          </ac:spMkLst>
        </pc:spChg>
        <pc:spChg chg="add mod">
          <ac:chgData name="khanh" userId="8945a1db668def11" providerId="LiveId" clId="{47E297E6-4323-478C-B42F-33501529FBA6}" dt="2022-09-06T13:45:11.023" v="8016" actId="1035"/>
          <ac:spMkLst>
            <pc:docMk/>
            <pc:sldMk cId="2932308622" sldId="276"/>
            <ac:spMk id="5" creationId="{246B59FE-CBBA-3378-616B-A3BFB3E4DCEC}"/>
          </ac:spMkLst>
        </pc:spChg>
        <pc:spChg chg="add mod">
          <ac:chgData name="khanh" userId="8945a1db668def11" providerId="LiveId" clId="{47E297E6-4323-478C-B42F-33501529FBA6}" dt="2022-09-06T13:40:01.406" v="7785" actId="1036"/>
          <ac:spMkLst>
            <pc:docMk/>
            <pc:sldMk cId="2932308622" sldId="276"/>
            <ac:spMk id="6" creationId="{C6260225-D91D-53F2-A038-FDEB70FB95E2}"/>
          </ac:spMkLst>
        </pc:spChg>
        <pc:spChg chg="add mod">
          <ac:chgData name="khanh" userId="8945a1db668def11" providerId="LiveId" clId="{47E297E6-4323-478C-B42F-33501529FBA6}" dt="2022-09-06T13:40:01.406" v="7785" actId="1036"/>
          <ac:spMkLst>
            <pc:docMk/>
            <pc:sldMk cId="2932308622" sldId="276"/>
            <ac:spMk id="7" creationId="{0678A3F8-C0D4-FEFC-805E-9FA02F7CEE77}"/>
          </ac:spMkLst>
        </pc:spChg>
        <pc:spChg chg="add mod">
          <ac:chgData name="khanh" userId="8945a1db668def11" providerId="LiveId" clId="{47E297E6-4323-478C-B42F-33501529FBA6}" dt="2022-09-06T13:40:01.406" v="7785" actId="1036"/>
          <ac:spMkLst>
            <pc:docMk/>
            <pc:sldMk cId="2932308622" sldId="276"/>
            <ac:spMk id="8" creationId="{82C13E34-8901-CA67-2CCE-B48E7D09DB19}"/>
          </ac:spMkLst>
        </pc:spChg>
        <pc:spChg chg="add mod">
          <ac:chgData name="khanh" userId="8945a1db668def11" providerId="LiveId" clId="{47E297E6-4323-478C-B42F-33501529FBA6}" dt="2022-09-06T13:40:01.406" v="7785" actId="1036"/>
          <ac:spMkLst>
            <pc:docMk/>
            <pc:sldMk cId="2932308622" sldId="276"/>
            <ac:spMk id="9" creationId="{D1C37EAC-FB71-CEF3-0145-6DE80C35813D}"/>
          </ac:spMkLst>
        </pc:spChg>
        <pc:spChg chg="add mod">
          <ac:chgData name="khanh" userId="8945a1db668def11" providerId="LiveId" clId="{47E297E6-4323-478C-B42F-33501529FBA6}" dt="2022-09-06T13:40:01.406" v="7785" actId="1036"/>
          <ac:spMkLst>
            <pc:docMk/>
            <pc:sldMk cId="2932308622" sldId="276"/>
            <ac:spMk id="10" creationId="{E1772698-0268-8DAA-88DB-33DD15CE5A02}"/>
          </ac:spMkLst>
        </pc:spChg>
        <pc:spChg chg="add del mod">
          <ac:chgData name="khanh" userId="8945a1db668def11" providerId="LiveId" clId="{47E297E6-4323-478C-B42F-33501529FBA6}" dt="2022-09-06T13:40:22.750" v="7795" actId="478"/>
          <ac:spMkLst>
            <pc:docMk/>
            <pc:sldMk cId="2932308622" sldId="276"/>
            <ac:spMk id="11" creationId="{3F2A9753-2F22-72FC-3DC4-E1F186D66D09}"/>
          </ac:spMkLst>
        </pc:spChg>
        <pc:spChg chg="add mod">
          <ac:chgData name="khanh" userId="8945a1db668def11" providerId="LiveId" clId="{47E297E6-4323-478C-B42F-33501529FBA6}" dt="2022-09-06T13:44:27.352" v="7993" actId="1076"/>
          <ac:spMkLst>
            <pc:docMk/>
            <pc:sldMk cId="2932308622" sldId="276"/>
            <ac:spMk id="12" creationId="{80AE0682-561F-608A-7F75-137C50703F78}"/>
          </ac:spMkLst>
        </pc:spChg>
        <pc:spChg chg="add mod">
          <ac:chgData name="khanh" userId="8945a1db668def11" providerId="LiveId" clId="{47E297E6-4323-478C-B42F-33501529FBA6}" dt="2022-09-06T13:44:25.680" v="7992" actId="1076"/>
          <ac:spMkLst>
            <pc:docMk/>
            <pc:sldMk cId="2932308622" sldId="276"/>
            <ac:spMk id="13" creationId="{F11C1A01-2B1E-F024-717A-C860AC7BD32E}"/>
          </ac:spMkLst>
        </pc:spChg>
        <pc:spChg chg="add mod">
          <ac:chgData name="khanh" userId="8945a1db668def11" providerId="LiveId" clId="{47E297E6-4323-478C-B42F-33501529FBA6}" dt="2022-09-06T13:44:43.494" v="8003" actId="20577"/>
          <ac:spMkLst>
            <pc:docMk/>
            <pc:sldMk cId="2932308622" sldId="276"/>
            <ac:spMk id="14" creationId="{59A64237-C585-C54B-D7E9-DC2AA6E5C344}"/>
          </ac:spMkLst>
        </pc:spChg>
      </pc:sldChg>
      <pc:sldChg chg="add del">
        <pc:chgData name="khanh" userId="8945a1db668def11" providerId="LiveId" clId="{47E297E6-4323-478C-B42F-33501529FBA6}" dt="2022-09-06T13:28:26.558" v="7190"/>
        <pc:sldMkLst>
          <pc:docMk/>
          <pc:sldMk cId="2075654925" sldId="277"/>
        </pc:sldMkLst>
      </pc:sldChg>
      <pc:sldChg chg="delSp modSp add mod delAnim">
        <pc:chgData name="khanh" userId="8945a1db668def11" providerId="LiveId" clId="{47E297E6-4323-478C-B42F-33501529FBA6}" dt="2022-09-06T13:51:18.407" v="8630" actId="20577"/>
        <pc:sldMkLst>
          <pc:docMk/>
          <pc:sldMk cId="2673214075" sldId="277"/>
        </pc:sldMkLst>
        <pc:spChg chg="mod">
          <ac:chgData name="khanh" userId="8945a1db668def11" providerId="LiveId" clId="{47E297E6-4323-478C-B42F-33501529FBA6}" dt="2022-09-06T13:51:13.781" v="8621"/>
          <ac:spMkLst>
            <pc:docMk/>
            <pc:sldMk cId="2673214075" sldId="277"/>
            <ac:spMk id="3" creationId="{90A4E080-1D1E-372A-FE3C-18308906F651}"/>
          </ac:spMkLst>
        </pc:spChg>
        <pc:spChg chg="del">
          <ac:chgData name="khanh" userId="8945a1db668def11" providerId="LiveId" clId="{47E297E6-4323-478C-B42F-33501529FBA6}" dt="2022-09-06T13:45:50.807" v="8028" actId="478"/>
          <ac:spMkLst>
            <pc:docMk/>
            <pc:sldMk cId="2673214075" sldId="277"/>
            <ac:spMk id="5" creationId="{246B59FE-CBBA-3378-616B-A3BFB3E4DCEC}"/>
          </ac:spMkLst>
        </pc:spChg>
        <pc:spChg chg="del">
          <ac:chgData name="khanh" userId="8945a1db668def11" providerId="LiveId" clId="{47E297E6-4323-478C-B42F-33501529FBA6}" dt="2022-09-06T13:45:55.638" v="8030" actId="478"/>
          <ac:spMkLst>
            <pc:docMk/>
            <pc:sldMk cId="2673214075" sldId="277"/>
            <ac:spMk id="6" creationId="{C6260225-D91D-53F2-A038-FDEB70FB95E2}"/>
          </ac:spMkLst>
        </pc:spChg>
        <pc:spChg chg="del mod">
          <ac:chgData name="khanh" userId="8945a1db668def11" providerId="LiveId" clId="{47E297E6-4323-478C-B42F-33501529FBA6}" dt="2022-09-06T13:45:47.386" v="8027" actId="478"/>
          <ac:spMkLst>
            <pc:docMk/>
            <pc:sldMk cId="2673214075" sldId="277"/>
            <ac:spMk id="7" creationId="{0678A3F8-C0D4-FEFC-805E-9FA02F7CEE77}"/>
          </ac:spMkLst>
        </pc:spChg>
        <pc:spChg chg="del">
          <ac:chgData name="khanh" userId="8945a1db668def11" providerId="LiveId" clId="{47E297E6-4323-478C-B42F-33501529FBA6}" dt="2022-09-06T13:45:52.500" v="8029" actId="478"/>
          <ac:spMkLst>
            <pc:docMk/>
            <pc:sldMk cId="2673214075" sldId="277"/>
            <ac:spMk id="8" creationId="{82C13E34-8901-CA67-2CCE-B48E7D09DB19}"/>
          </ac:spMkLst>
        </pc:spChg>
        <pc:spChg chg="del">
          <ac:chgData name="khanh" userId="8945a1db668def11" providerId="LiveId" clId="{47E297E6-4323-478C-B42F-33501529FBA6}" dt="2022-09-06T13:45:57.768" v="8031" actId="478"/>
          <ac:spMkLst>
            <pc:docMk/>
            <pc:sldMk cId="2673214075" sldId="277"/>
            <ac:spMk id="9" creationId="{D1C37EAC-FB71-CEF3-0145-6DE80C35813D}"/>
          </ac:spMkLst>
        </pc:spChg>
        <pc:spChg chg="del">
          <ac:chgData name="khanh" userId="8945a1db668def11" providerId="LiveId" clId="{47E297E6-4323-478C-B42F-33501529FBA6}" dt="2022-09-06T13:46:00.397" v="8032" actId="478"/>
          <ac:spMkLst>
            <pc:docMk/>
            <pc:sldMk cId="2673214075" sldId="277"/>
            <ac:spMk id="10" creationId="{E1772698-0268-8DAA-88DB-33DD15CE5A02}"/>
          </ac:spMkLst>
        </pc:spChg>
        <pc:spChg chg="mod">
          <ac:chgData name="khanh" userId="8945a1db668def11" providerId="LiveId" clId="{47E297E6-4323-478C-B42F-33501529FBA6}" dt="2022-09-06T13:51:18.407" v="8630" actId="20577"/>
          <ac:spMkLst>
            <pc:docMk/>
            <pc:sldMk cId="2673214075" sldId="277"/>
            <ac:spMk id="12" creationId="{80AE0682-561F-608A-7F75-137C50703F78}"/>
          </ac:spMkLst>
        </pc:spChg>
        <pc:spChg chg="del">
          <ac:chgData name="khanh" userId="8945a1db668def11" providerId="LiveId" clId="{47E297E6-4323-478C-B42F-33501529FBA6}" dt="2022-09-06T13:48:42.385" v="8482" actId="478"/>
          <ac:spMkLst>
            <pc:docMk/>
            <pc:sldMk cId="2673214075" sldId="277"/>
            <ac:spMk id="13" creationId="{F11C1A01-2B1E-F024-717A-C860AC7BD32E}"/>
          </ac:spMkLst>
        </pc:spChg>
        <pc:spChg chg="mod">
          <ac:chgData name="khanh" userId="8945a1db668def11" providerId="LiveId" clId="{47E297E6-4323-478C-B42F-33501529FBA6}" dt="2022-09-06T13:48:49.454" v="8483" actId="1076"/>
          <ac:spMkLst>
            <pc:docMk/>
            <pc:sldMk cId="2673214075" sldId="277"/>
            <ac:spMk id="14" creationId="{59A64237-C585-C54B-D7E9-DC2AA6E5C344}"/>
          </ac:spMkLst>
        </pc:spChg>
      </pc:sldChg>
      <pc:sldChg chg="addSp delSp modSp add mod delAnim modAnim">
        <pc:chgData name="khanh" userId="8945a1db668def11" providerId="LiveId" clId="{47E297E6-4323-478C-B42F-33501529FBA6}" dt="2022-09-06T13:56:30.720" v="9041"/>
        <pc:sldMkLst>
          <pc:docMk/>
          <pc:sldMk cId="2620978142" sldId="278"/>
        </pc:sldMkLst>
        <pc:spChg chg="mod">
          <ac:chgData name="khanh" userId="8945a1db668def11" providerId="LiveId" clId="{47E297E6-4323-478C-B42F-33501529FBA6}" dt="2022-09-06T13:54:24.829" v="8895" actId="1076"/>
          <ac:spMkLst>
            <pc:docMk/>
            <pc:sldMk cId="2620978142" sldId="278"/>
            <ac:spMk id="2" creationId="{069C45F2-B982-DC49-DE20-016AEEDA3E30}"/>
          </ac:spMkLst>
        </pc:spChg>
        <pc:spChg chg="del mod">
          <ac:chgData name="khanh" userId="8945a1db668def11" providerId="LiveId" clId="{47E297E6-4323-478C-B42F-33501529FBA6}" dt="2022-09-06T13:52:27.513" v="8707" actId="478"/>
          <ac:spMkLst>
            <pc:docMk/>
            <pc:sldMk cId="2620978142" sldId="278"/>
            <ac:spMk id="3" creationId="{F5AD9781-E34D-F826-0F7F-929B9A4F099F}"/>
          </ac:spMkLst>
        </pc:spChg>
        <pc:spChg chg="add mod">
          <ac:chgData name="khanh" userId="8945a1db668def11" providerId="LiveId" clId="{47E297E6-4323-478C-B42F-33501529FBA6}" dt="2022-09-06T13:54:20.671" v="8894" actId="14100"/>
          <ac:spMkLst>
            <pc:docMk/>
            <pc:sldMk cId="2620978142" sldId="278"/>
            <ac:spMk id="4" creationId="{D44EAB1E-8E2E-AFA2-7B07-E0D3A6A2F1DF}"/>
          </ac:spMkLst>
        </pc:spChg>
        <pc:spChg chg="del">
          <ac:chgData name="khanh" userId="8945a1db668def11" providerId="LiveId" clId="{47E297E6-4323-478C-B42F-33501529FBA6}" dt="2022-09-06T13:52:27.513" v="8707" actId="478"/>
          <ac:spMkLst>
            <pc:docMk/>
            <pc:sldMk cId="2620978142" sldId="278"/>
            <ac:spMk id="5" creationId="{2FD0658F-2A16-76C4-D197-AE3C0EDEF8A8}"/>
          </ac:spMkLst>
        </pc:spChg>
        <pc:spChg chg="add mod">
          <ac:chgData name="khanh" userId="8945a1db668def11" providerId="LiveId" clId="{47E297E6-4323-478C-B42F-33501529FBA6}" dt="2022-09-06T13:55:11.433" v="8979" actId="1076"/>
          <ac:spMkLst>
            <pc:docMk/>
            <pc:sldMk cId="2620978142" sldId="278"/>
            <ac:spMk id="6" creationId="{8CCEACBD-81FD-B662-F8FD-367C0A8C6164}"/>
          </ac:spMkLst>
        </pc:spChg>
        <pc:spChg chg="del">
          <ac:chgData name="khanh" userId="8945a1db668def11" providerId="LiveId" clId="{47E297E6-4323-478C-B42F-33501529FBA6}" dt="2022-09-06T13:52:27.513" v="8707" actId="478"/>
          <ac:spMkLst>
            <pc:docMk/>
            <pc:sldMk cId="2620978142" sldId="278"/>
            <ac:spMk id="7" creationId="{39AE98A3-D033-503F-7FCD-905C8175BAE0}"/>
          </ac:spMkLst>
        </pc:spChg>
        <pc:spChg chg="add mod">
          <ac:chgData name="khanh" userId="8945a1db668def11" providerId="LiveId" clId="{47E297E6-4323-478C-B42F-33501529FBA6}" dt="2022-09-06T13:55:30.917" v="9040" actId="20577"/>
          <ac:spMkLst>
            <pc:docMk/>
            <pc:sldMk cId="2620978142" sldId="278"/>
            <ac:spMk id="8" creationId="{3DEE8E73-6E27-27D9-B87F-11D4AC617781}"/>
          </ac:spMkLst>
        </pc:spChg>
      </pc:sldChg>
      <pc:sldChg chg="add">
        <pc:chgData name="khanh" userId="8945a1db668def11" providerId="LiveId" clId="{47E297E6-4323-478C-B42F-33501529FBA6}" dt="2022-09-07T01:05:17.720" v="9392"/>
        <pc:sldMkLst>
          <pc:docMk/>
          <pc:sldMk cId="2329516768" sldId="27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C2A5E-ABCF-A110-D548-2074B53CD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B4BF01-C327-FB81-A1C7-3EE5C7A2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3011DD-6E18-33F6-E207-862F7F37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9C02F3-D556-C187-DBEC-4405285F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3BCE8-923A-C444-6D0B-A5983823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E63BA-68CF-72AC-6476-9BC0971F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3A5D3-680B-FF39-1CC1-8D236D804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57FCB-31A1-6575-773C-B1043C2E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60D030-4FB8-46A7-BCBE-AD4A806C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C880A5-7B24-DDDD-CE4F-687F51E3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75A72-C66D-D066-0F76-89EA75B1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82305D-BE19-DBAE-61B9-9F2E8FF7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E39802-367E-307C-A313-B4759BE3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16506E-7711-76E3-52B5-0C605442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E7D75-57E2-5D95-B298-C4CD4743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90072-8F92-5537-C81B-0C45160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31137-2B68-550C-F44B-A30BD6468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4B8E6E-F218-6DA6-61D1-6CE2873DB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6E262F-D755-C409-0F18-BEF0D7FE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73F1C0-0C86-5114-9898-AC933EBC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D0235E-272D-64EC-C9B6-976CC0BA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80C9A-EF48-BCAF-AE7A-4F726A4B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DE146-329B-53F5-0717-F3DBAF4DE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450DD7-1AE0-755D-6D00-7BD89D34A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19B611-9B79-A02D-A94E-1A554B4A7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76CB94-F61B-8D5F-7825-93980574F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799BF9-1192-02B2-A5BE-9AF2EEC4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25E720-432F-7C86-C1EF-ACD4AFFA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FDEDC-E564-1365-931B-2974330F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5BA33-4FF1-50F5-116E-B798BE1A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21F4F0-7474-B84E-5A43-E1E3B7E1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65D520-0778-C5CA-9BEC-78927144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0626DD-47EA-CF9E-DBE0-6534721B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7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65DD94-EBB7-7B69-4474-85546DE4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CA4CDA-4F2E-0970-F82E-62F6D145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D99A4E-535E-1C9B-4136-BC77E360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1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14435E-FA08-7E0E-FE31-207D986B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7C2E06-3ABD-A591-FBAB-25785008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18845F-3B42-209C-CC14-E5417BE28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55A4EA-E60D-B6D3-C33F-3764E2A6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4F92CF-3BF7-E0F3-64D4-E3E55300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C37A14-E91B-EBC0-CB2A-A39F8029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4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8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D45E7-D901-8745-EEAB-5B05A86E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EC07BA-8B61-F551-EFAD-56E3D1B6E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E95E01-0AC3-0210-284C-B4089F32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F4FB15-30C9-D830-55EC-89CC8873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C8E33-1606-0151-CCBB-C0F3D6D9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31F269-CC66-0641-AE42-5625F3E3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75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AFF95-29ED-837D-5F63-9A512913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15AF60-8C37-781E-4A36-D82630E92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C28113-F838-A2AB-DF00-402E1BA5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2B758F-917D-882E-35C4-735305C4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838A78-FBAB-565A-F10E-F0A7FCCB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2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A2A5E3-1288-71A9-8529-9EB0FAB9C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A3E28F-B246-2005-71E7-6ADED7E13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AA308-3E4A-BAC7-99D6-607DBF1E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151800-2656-EC1D-2DCC-8CE77D86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CAA12-A15E-28A6-345B-9B3E2599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9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9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7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03" r:id="rId6"/>
    <p:sldLayoutId id="2147483799" r:id="rId7"/>
    <p:sldLayoutId id="2147483800" r:id="rId8"/>
    <p:sldLayoutId id="2147483801" r:id="rId9"/>
    <p:sldLayoutId id="2147483802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609DD9-1F4F-B0F4-252C-C2CEEE4F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EF6BC-77A6-BBD7-6D44-6BD20345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C22CF3-D3FE-1126-7BC4-3744C76D5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1A6B-113E-4F87-92AD-6EE42D1CD2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1BD5F-3C94-96D5-B636-6228101D9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D382B0-AB96-F4DC-443A-013E3DF43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A49E-8A3C-4575-B324-932E10727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69C45F2-B982-DC49-DE20-016AEEDA3E30}"/>
              </a:ext>
            </a:extLst>
          </p:cNvPr>
          <p:cNvSpPr/>
          <p:nvPr/>
        </p:nvSpPr>
        <p:spPr>
          <a:xfrm>
            <a:off x="3856249" y="69634"/>
            <a:ext cx="4645494" cy="538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4EAB1E-8E2E-AFA2-7B07-E0D3A6A2F1DF}"/>
              </a:ext>
            </a:extLst>
          </p:cNvPr>
          <p:cNvSpPr txBox="1"/>
          <p:nvPr/>
        </p:nvSpPr>
        <p:spPr>
          <a:xfrm>
            <a:off x="159196" y="709849"/>
            <a:ext cx="1143409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Viết công thức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hai lũy thừa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cơ số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EACBD-81FD-B662-F8FD-367C0A8C6164}"/>
              </a:ext>
            </a:extLst>
          </p:cNvPr>
          <p:cNvSpPr txBox="1"/>
          <p:nvPr/>
        </p:nvSpPr>
        <p:spPr>
          <a:xfrm>
            <a:off x="159196" y="2212185"/>
            <a:ext cx="11434090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Viết kết quả phép tính sau dưới dạng một lũy thừa: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vi-VN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9BB5FE-CACC-E7E2-B170-0D5D9C8EDB3B}"/>
              </a:ext>
            </a:extLst>
          </p:cNvPr>
          <p:cNvSpPr txBox="1"/>
          <p:nvPr/>
        </p:nvSpPr>
        <p:spPr>
          <a:xfrm>
            <a:off x="159196" y="3772851"/>
            <a:ext cx="1143409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Viết công thức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hai lũy thừa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cơ số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03E01C-4811-F21D-FD21-10ED125C20A5}"/>
              </a:ext>
            </a:extLst>
          </p:cNvPr>
          <p:cNvSpPr txBox="1"/>
          <p:nvPr/>
        </p:nvSpPr>
        <p:spPr>
          <a:xfrm>
            <a:off x="159196" y="5424747"/>
            <a:ext cx="11434090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Viết kết quả phép tính sau dưới dạng một lũy thừa: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vi-VN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51465C0-FCF9-75F0-80C5-7165816E3D1C}"/>
              </a:ext>
            </a:extLst>
          </p:cNvPr>
          <p:cNvSpPr/>
          <p:nvPr/>
        </p:nvSpPr>
        <p:spPr>
          <a:xfrm>
            <a:off x="4048033" y="1447228"/>
            <a:ext cx="3321596" cy="6188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a</a:t>
            </a:r>
            <a:r>
              <a:rPr lang="vi-VN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vi-VN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+n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66EA6CEE-15F9-1FCF-DA77-D7EF7F476A2B}"/>
                  </a:ext>
                </a:extLst>
              </p:cNvPr>
              <p:cNvSpPr/>
              <p:nvPr/>
            </p:nvSpPr>
            <p:spPr>
              <a:xfrm>
                <a:off x="1941368" y="4522405"/>
                <a:ext cx="8475256" cy="76834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– n</a:t>
                </a:r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;  m </a:t>
                </a: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n)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6EA6CEE-15F9-1FCF-DA77-D7EF7F476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68" y="4522405"/>
                <a:ext cx="8475256" cy="76834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0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69C45F2-B982-DC49-DE20-016AEEDA3E30}"/>
              </a:ext>
            </a:extLst>
          </p:cNvPr>
          <p:cNvSpPr/>
          <p:nvPr/>
        </p:nvSpPr>
        <p:spPr>
          <a:xfrm>
            <a:off x="3192221" y="559522"/>
            <a:ext cx="6475886" cy="538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4EAB1E-8E2E-AFA2-7B07-E0D3A6A2F1DF}"/>
              </a:ext>
            </a:extLst>
          </p:cNvPr>
          <p:cNvSpPr txBox="1"/>
          <p:nvPr/>
        </p:nvSpPr>
        <p:spPr>
          <a:xfrm>
            <a:off x="0" y="1459230"/>
            <a:ext cx="1212088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rõ thứ tự thực hiện phép tính.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EACBD-81FD-B662-F8FD-367C0A8C6164}"/>
              </a:ext>
            </a:extLst>
          </p:cNvPr>
          <p:cNvSpPr txBox="1"/>
          <p:nvPr/>
        </p:nvSpPr>
        <p:spPr>
          <a:xfrm>
            <a:off x="0" y="2474894"/>
            <a:ext cx="1203960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trang 20)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EE8E73-6E27-27D9-B87F-11D4AC617781}"/>
              </a:ext>
            </a:extLst>
          </p:cNvPr>
          <p:cNvSpPr txBox="1"/>
          <p:nvPr/>
        </p:nvSpPr>
        <p:spPr>
          <a:xfrm>
            <a:off x="0" y="3459777"/>
            <a:ext cx="1203960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sau: </a:t>
            </a:r>
            <a:r>
              <a:rPr lang="vi-VN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vi-VN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tập” .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2E93E7-2B1C-983A-7BEF-9554E954582E}"/>
              </a:ext>
            </a:extLst>
          </p:cNvPr>
          <p:cNvSpPr txBox="1"/>
          <p:nvPr/>
        </p:nvSpPr>
        <p:spPr>
          <a:xfrm>
            <a:off x="744583" y="1644209"/>
            <a:ext cx="1037190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+ 3 . 2 =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. 2 =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A3D750EB-A9D9-02CB-9714-B86E06194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596"/>
          <a:ext cx="1633220" cy="148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3" imgW="888840" imgH="806400" progId="PBrush">
                  <p:embed/>
                </p:oleObj>
              </mc:Choice>
              <mc:Fallback>
                <p:oleObj name="Bitmap Image" r:id="rId3" imgW="888840" imgH="806400" progId="PBrus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A3D750EB-A9D9-02CB-9714-B86E06194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2596"/>
                        <a:ext cx="1633220" cy="148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1AB6D6B-8F88-4E8D-9E1C-EB28576709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2144486"/>
            <a:ext cx="2651759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10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6" name="Freeform: Shape 12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7" name="Freeform: Shape 14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78" name="Rectangle 16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18">
            <a:extLst>
              <a:ext uri="{FF2B5EF4-FFF2-40B4-BE49-F238E27FC236}">
                <a16:creationId xmlns:a16="http://schemas.microsoft.com/office/drawing/2014/main" xmlns="" id="{A3BFB3E6-2D9E-4A5C-826F-44A91F5977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506C69-DC11-AD68-F926-0F5DECBBF0A3}"/>
              </a:ext>
            </a:extLst>
          </p:cNvPr>
          <p:cNvSpPr txBox="1"/>
          <p:nvPr/>
        </p:nvSpPr>
        <p:spPr>
          <a:xfrm>
            <a:off x="448492" y="2332480"/>
            <a:ext cx="11543811" cy="1238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125000"/>
              </a:lnSpc>
              <a:spcAft>
                <a:spcPts val="600"/>
              </a:spcAft>
            </a:pPr>
            <a:r>
              <a:rPr lang="en-US" sz="4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 BÀI </a:t>
            </a:r>
            <a:r>
              <a:rPr lang="vi-VN" sz="4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TỰ THỰC HIỆN </a:t>
            </a:r>
          </a:p>
          <a:p>
            <a:pPr algn="ctr" defTabSz="914400">
              <a:lnSpc>
                <a:spcPct val="125000"/>
              </a:lnSpc>
              <a:spcAft>
                <a:spcPts val="600"/>
              </a:spcAft>
            </a:pPr>
            <a:r>
              <a:rPr lang="vi-VN" sz="4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1049164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6AAE069-4D98-6FE8-EEAF-88488E337743}"/>
              </a:ext>
            </a:extLst>
          </p:cNvPr>
          <p:cNvSpPr/>
          <p:nvPr/>
        </p:nvSpPr>
        <p:spPr>
          <a:xfrm>
            <a:off x="-2" y="10160"/>
            <a:ext cx="11377751" cy="528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thực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3B66AF-4944-0B44-1E30-0B58DF554910}"/>
              </a:ext>
            </a:extLst>
          </p:cNvPr>
          <p:cNvSpPr txBox="1"/>
          <p:nvPr/>
        </p:nvSpPr>
        <p:spPr>
          <a:xfrm>
            <a:off x="355600" y="742470"/>
            <a:ext cx="1166368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biểu thức: Các số được nối với nhau bởi các phép tính ( cộng, trừ, nhân, chia, nâng lũy thừa) làm thành một biểu thức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C3612E-A01D-2CCD-C16A-AC8A222D0AAE}"/>
              </a:ext>
            </a:extLst>
          </p:cNvPr>
          <p:cNvSpPr txBox="1"/>
          <p:nvPr/>
        </p:nvSpPr>
        <p:spPr>
          <a:xfrm>
            <a:off x="1676400" y="2906486"/>
            <a:ext cx="65314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Ví dụ:             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 – 5 . 2 + 2</a:t>
            </a:r>
            <a:r>
              <a:rPr lang="vi-V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5B5E29-EC21-A363-5B15-B0BA07C42CA3}"/>
              </a:ext>
            </a:extLst>
          </p:cNvPr>
          <p:cNvSpPr txBox="1"/>
          <p:nvPr/>
        </p:nvSpPr>
        <p:spPr>
          <a:xfrm>
            <a:off x="355600" y="3974522"/>
            <a:ext cx="116636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biểu thức có thể có các dấu ngoặc để chỉ thứ tự thực hiện các phép tính.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78315C-16F2-458B-D8AA-3A66C3E32477}"/>
              </a:ext>
            </a:extLst>
          </p:cNvPr>
          <p:cNvSpPr txBox="1"/>
          <p:nvPr/>
        </p:nvSpPr>
        <p:spPr>
          <a:xfrm>
            <a:off x="1752600" y="5596556"/>
            <a:ext cx="65314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Ví dụ:             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(3.2 – 5)</a:t>
            </a:r>
          </a:p>
        </p:txBody>
      </p:sp>
    </p:spTree>
    <p:extLst>
      <p:ext uri="{BB962C8B-B14F-4D97-AF65-F5344CB8AC3E}">
        <p14:creationId xmlns:p14="http://schemas.microsoft.com/office/powerpoint/2010/main" val="1912482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13E294F-E487-9300-D535-2A0895F9EBF1}"/>
              </a:ext>
            </a:extLst>
          </p:cNvPr>
          <p:cNvSpPr/>
          <p:nvPr/>
        </p:nvSpPr>
        <p:spPr>
          <a:xfrm>
            <a:off x="336729" y="963315"/>
            <a:ext cx="11278327" cy="11567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chỉ có phép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phép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theo thứ tự từ trái sang phải.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3330F1-E347-97E5-AACB-EDDE2F1608CD}"/>
              </a:ext>
            </a:extLst>
          </p:cNvPr>
          <p:cNvSpPr txBox="1"/>
          <p:nvPr/>
        </p:nvSpPr>
        <p:spPr>
          <a:xfrm>
            <a:off x="163285" y="140997"/>
            <a:ext cx="662940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Biểu thức không có dấu ngoặc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683887E-A647-5FB9-0214-1AB619EC5F3B}"/>
              </a:ext>
            </a:extLst>
          </p:cNvPr>
          <p:cNvSpPr/>
          <p:nvPr/>
        </p:nvSpPr>
        <p:spPr>
          <a:xfrm>
            <a:off x="1000757" y="2580994"/>
            <a:ext cx="8495940" cy="6080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+ 15 = 25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1C971C-DBA0-420A-FEC1-5066171D98EA}"/>
              </a:ext>
            </a:extLst>
          </p:cNvPr>
          <p:cNvSpPr/>
          <p:nvPr/>
        </p:nvSpPr>
        <p:spPr>
          <a:xfrm>
            <a:off x="3477985" y="3649918"/>
            <a:ext cx="5052061" cy="6080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. 4 = 48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98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13E294F-E487-9300-D535-2A0895F9EBF1}"/>
              </a:ext>
            </a:extLst>
          </p:cNvPr>
          <p:cNvSpPr/>
          <p:nvPr/>
        </p:nvSpPr>
        <p:spPr>
          <a:xfrm>
            <a:off x="336729" y="963314"/>
            <a:ext cx="11278327" cy="1624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 các phép tính cộng, trừ, nhân, chia,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thừa, ta thực hiện phép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lũy thừa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trước, rồi đến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và chia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cuối cùng đến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và trừ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3330F1-E347-97E5-AACB-EDDE2F1608CD}"/>
              </a:ext>
            </a:extLst>
          </p:cNvPr>
          <p:cNvSpPr txBox="1"/>
          <p:nvPr/>
        </p:nvSpPr>
        <p:spPr>
          <a:xfrm>
            <a:off x="163285" y="140997"/>
            <a:ext cx="662940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Biểu thức không có dấu ngoặc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683887E-A647-5FB9-0214-1AB619EC5F3B}"/>
              </a:ext>
            </a:extLst>
          </p:cNvPr>
          <p:cNvSpPr/>
          <p:nvPr/>
        </p:nvSpPr>
        <p:spPr>
          <a:xfrm>
            <a:off x="608872" y="2769326"/>
            <a:ext cx="10157099" cy="31253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vi-V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. 6</a:t>
            </a:r>
            <a:endParaRPr lang="vi-VN" sz="36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algn="just"/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9180D1-A20F-A0C7-6AB1-EAF7AFA89989}"/>
              </a:ext>
            </a:extLst>
          </p:cNvPr>
          <p:cNvSpPr txBox="1"/>
          <p:nvPr/>
        </p:nvSpPr>
        <p:spPr>
          <a:xfrm>
            <a:off x="3801292" y="3098108"/>
            <a:ext cx="63329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 9 – 5 . 6 = 36 – 30 = 6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FBBA53-7AC5-5BE6-92DE-CB1C1112361C}"/>
              </a:ext>
            </a:extLst>
          </p:cNvPr>
          <p:cNvSpPr txBox="1"/>
          <p:nvPr/>
        </p:nvSpPr>
        <p:spPr>
          <a:xfrm>
            <a:off x="731521" y="4046765"/>
            <a:ext cx="97971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+ 2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27 . 10 + 4 . 12 = 270 + 48 = 318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13E294F-E487-9300-D535-2A0895F9EBF1}"/>
              </a:ext>
            </a:extLst>
          </p:cNvPr>
          <p:cNvSpPr/>
          <p:nvPr/>
        </p:nvSpPr>
        <p:spPr>
          <a:xfrm>
            <a:off x="119378" y="97972"/>
            <a:ext cx="11691985" cy="2025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biểu thức có các dấu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 tròn ( ), ngoặc vuông [ ]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 nhọn { }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thực hiện phép tính trong dấu ngoặc tròn trước, rồi thực hiện phép tính trong dấu ngoặc vuông, cuối cùng thực hiện phép tính trong dấu ngoặc nhọn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BA29F71-AA1D-FAB8-35AE-1D0AF0BECE25}"/>
              </a:ext>
            </a:extLst>
          </p:cNvPr>
          <p:cNvSpPr/>
          <p:nvPr/>
        </p:nvSpPr>
        <p:spPr>
          <a:xfrm>
            <a:off x="325843" y="2305532"/>
            <a:ext cx="8295643" cy="6825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{40 – [(10 – 8) . 4 + 2 ]}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E3F20A0-733F-75F3-E7EE-E1DA7F7F98BC}"/>
              </a:ext>
            </a:extLst>
          </p:cNvPr>
          <p:cNvSpPr/>
          <p:nvPr/>
        </p:nvSpPr>
        <p:spPr>
          <a:xfrm>
            <a:off x="2437671" y="3170532"/>
            <a:ext cx="6183815" cy="5392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20 + {40 – [ 2 . 4 + 2 ]}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9F35FB0-30C7-EDB9-AD6E-4526222A64BC}"/>
              </a:ext>
            </a:extLst>
          </p:cNvPr>
          <p:cNvSpPr/>
          <p:nvPr/>
        </p:nvSpPr>
        <p:spPr>
          <a:xfrm>
            <a:off x="2437670" y="3884599"/>
            <a:ext cx="6183815" cy="5392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20 + {40 – [ 8 + 2 ]}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518181B-185C-957F-3EB9-78EFF81F7DD6}"/>
              </a:ext>
            </a:extLst>
          </p:cNvPr>
          <p:cNvSpPr/>
          <p:nvPr/>
        </p:nvSpPr>
        <p:spPr>
          <a:xfrm>
            <a:off x="2437670" y="4606262"/>
            <a:ext cx="6183815" cy="618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20 + {40 – 10}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D300744-76A0-E13B-A1F9-0E461CC9CB93}"/>
              </a:ext>
            </a:extLst>
          </p:cNvPr>
          <p:cNvSpPr/>
          <p:nvPr/>
        </p:nvSpPr>
        <p:spPr>
          <a:xfrm>
            <a:off x="2437670" y="5407548"/>
            <a:ext cx="6183815" cy="618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20 + 30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6205E3-E0A1-12C2-2C8A-9ECB7F44C4E1}"/>
              </a:ext>
            </a:extLst>
          </p:cNvPr>
          <p:cNvSpPr/>
          <p:nvPr/>
        </p:nvSpPr>
        <p:spPr>
          <a:xfrm>
            <a:off x="2437669" y="6239119"/>
            <a:ext cx="6183815" cy="618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</a:t>
            </a:r>
          </a:p>
        </p:txBody>
      </p:sp>
    </p:spTree>
    <p:extLst>
      <p:ext uri="{BB962C8B-B14F-4D97-AF65-F5344CB8AC3E}">
        <p14:creationId xmlns:p14="http://schemas.microsoft.com/office/powerpoint/2010/main" val="4119231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240405F-3AF1-3F09-80E2-2939C26E40F5}"/>
              </a:ext>
            </a:extLst>
          </p:cNvPr>
          <p:cNvSpPr/>
          <p:nvPr/>
        </p:nvSpPr>
        <p:spPr>
          <a:xfrm>
            <a:off x="0" y="0"/>
            <a:ext cx="5688874" cy="533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máy tính cầm tay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BC2F515-B35B-1BD3-C905-4784A57639C4}"/>
              </a:ext>
            </a:extLst>
          </p:cNvPr>
          <p:cNvSpPr/>
          <p:nvPr/>
        </p:nvSpPr>
        <p:spPr>
          <a:xfrm>
            <a:off x="493123" y="695417"/>
            <a:ext cx="6629038" cy="533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loại máy tính cầm tay</a:t>
            </a:r>
          </a:p>
        </p:txBody>
      </p:sp>
      <p:pic>
        <p:nvPicPr>
          <p:cNvPr id="3" name="Picture 2" descr="A calculator with a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2E5893A2-BB0F-CB62-734B-B982F4E13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1565910"/>
            <a:ext cx="4762500" cy="4762500"/>
          </a:xfrm>
          <a:prstGeom prst="rect">
            <a:avLst/>
          </a:prstGeom>
        </p:spPr>
      </p:pic>
      <p:pic>
        <p:nvPicPr>
          <p:cNvPr id="8" name="Picture 7" descr="A calculator with a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1471EACD-7C7E-E7B3-DCED-074E41674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7857" l="10000" r="90000">
                        <a14:foregroundMark x1="36000" y1="6143" x2="47143" y2="6286"/>
                        <a14:foregroundMark x1="30143" y1="3857" x2="43286" y2="2286"/>
                        <a14:foregroundMark x1="43286" y1="2286" x2="66286" y2="5286"/>
                        <a14:foregroundMark x1="66286" y1="5286" x2="67143" y2="5714"/>
                        <a14:foregroundMark x1="63429" y1="7571" x2="47714" y2="7000"/>
                        <a14:foregroundMark x1="47714" y1="7000" x2="47429" y2="6857"/>
                        <a14:foregroundMark x1="34000" y1="87714" x2="45571" y2="94429"/>
                        <a14:foregroundMark x1="45571" y1="94429" x2="50143" y2="93857"/>
                        <a14:foregroundMark x1="44429" y1="6286" x2="49286" y2="8857"/>
                        <a14:foregroundMark x1="33429" y1="5143" x2="35000" y2="10429"/>
                        <a14:foregroundMark x1="33857" y1="3286" x2="49429" y2="1429"/>
                        <a14:foregroundMark x1="40857" y1="97571" x2="44286" y2="97571"/>
                        <a14:foregroundMark x1="49857" y1="97571" x2="55000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5" y="1390650"/>
            <a:ext cx="5467350" cy="5467350"/>
          </a:xfrm>
          <a:prstGeom prst="rect">
            <a:avLst/>
          </a:prstGeom>
        </p:spPr>
      </p:pic>
      <p:pic>
        <p:nvPicPr>
          <p:cNvPr id="10" name="Picture 9" descr="A calculator with a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DC062AC3-923C-2A7E-04DF-F8BF60EF7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5313" l="9961" r="89844">
                        <a14:foregroundMark x1="35645" y1="7422" x2="45313" y2="12207"/>
                        <a14:foregroundMark x1="47168" y1="7422" x2="56934" y2="10352"/>
                        <a14:foregroundMark x1="56934" y1="10352" x2="57031" y2="10449"/>
                        <a14:foregroundMark x1="61816" y1="37988" x2="61816" y2="43652"/>
                        <a14:foregroundMark x1="68262" y1="40918" x2="68262" y2="45410"/>
                        <a14:foregroundMark x1="57617" y1="43262" x2="54785" y2="45703"/>
                        <a14:foregroundMark x1="47852" y1="43945" x2="47266" y2="47168"/>
                        <a14:foregroundMark x1="34766" y1="69336" x2="34863" y2="86133"/>
                        <a14:foregroundMark x1="34863" y1="86133" x2="42773" y2="93848"/>
                        <a14:foregroundMark x1="42773" y1="93848" x2="52637" y2="93555"/>
                        <a14:foregroundMark x1="52637" y1="93555" x2="52832" y2="93555"/>
                        <a14:foregroundMark x1="42480" y1="71289" x2="67676" y2="83789"/>
                        <a14:foregroundMark x1="67676" y1="83789" x2="67676" y2="83789"/>
                        <a14:foregroundMark x1="52051" y1="69336" x2="52051" y2="73340"/>
                        <a14:foregroundMark x1="66992" y1="75684" x2="68262" y2="81543"/>
                        <a14:foregroundMark x1="61328" y1="84375" x2="60645" y2="87402"/>
                        <a14:foregroundMark x1="51953" y1="83789" x2="51758" y2="85742"/>
                        <a14:foregroundMark x1="54785" y1="95215" x2="61816" y2="93359"/>
                        <a14:foregroundMark x1="41309" y1="81738" x2="46094" y2="85645"/>
                        <a14:foregroundMark x1="43262" y1="73730" x2="43262" y2="80859"/>
                        <a14:foregroundMark x1="35059" y1="94141" x2="34766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1" y="1257300"/>
            <a:ext cx="57340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4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10F410-2AE0-85C7-8D27-E6E06D195093}"/>
              </a:ext>
            </a:extLst>
          </p:cNvPr>
          <p:cNvSpPr/>
          <p:nvPr/>
        </p:nvSpPr>
        <p:spPr>
          <a:xfrm>
            <a:off x="81280" y="20320"/>
            <a:ext cx="3010263" cy="538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3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239E6BB-4031-85A5-8144-E4C21C50B14D}"/>
              </a:ext>
            </a:extLst>
          </p:cNvPr>
          <p:cNvSpPr/>
          <p:nvPr/>
        </p:nvSpPr>
        <p:spPr>
          <a:xfrm>
            <a:off x="1476423" y="767951"/>
            <a:ext cx="6682058" cy="1182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tính cầm tay, tính:</a:t>
            </a:r>
          </a:p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93 . ( 4 237 – 1 928) + 2 500</a:t>
            </a:r>
          </a:p>
          <a:p>
            <a:pPr algn="just"/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1FD555D-82A9-011A-F4A0-6AE704AEFB51}"/>
              </a:ext>
            </a:extLst>
          </p:cNvPr>
          <p:cNvSpPr/>
          <p:nvPr/>
        </p:nvSpPr>
        <p:spPr>
          <a:xfrm>
            <a:off x="1799772" y="2159871"/>
            <a:ext cx="6358709" cy="6138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5</a:t>
            </a:r>
            <a:r>
              <a:rPr lang="vi-VN" sz="3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(64 . 19 + 26 . 35) – 2</a:t>
            </a:r>
            <a:r>
              <a:rPr lang="vi-VN" sz="3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8F72D83-E2E1-1323-344F-D01DF8877D9A}"/>
              </a:ext>
            </a:extLst>
          </p:cNvPr>
          <p:cNvSpPr/>
          <p:nvPr/>
        </p:nvSpPr>
        <p:spPr>
          <a:xfrm>
            <a:off x="4417786" y="3159760"/>
            <a:ext cx="2230120" cy="538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36BC9EE-6254-3317-3653-1A585F8FCD4E}"/>
              </a:ext>
            </a:extLst>
          </p:cNvPr>
          <p:cNvSpPr/>
          <p:nvPr/>
        </p:nvSpPr>
        <p:spPr>
          <a:xfrm>
            <a:off x="1799771" y="3966899"/>
            <a:ext cx="2249715" cy="613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217 237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99FFB9B-4819-D03C-F850-2B2D11C86A6E}"/>
              </a:ext>
            </a:extLst>
          </p:cNvPr>
          <p:cNvSpPr/>
          <p:nvPr/>
        </p:nvSpPr>
        <p:spPr>
          <a:xfrm>
            <a:off x="6320971" y="3940918"/>
            <a:ext cx="2249715" cy="613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264 726</a:t>
            </a:r>
          </a:p>
        </p:txBody>
      </p:sp>
    </p:spTree>
    <p:extLst>
      <p:ext uri="{BB962C8B-B14F-4D97-AF65-F5344CB8AC3E}">
        <p14:creationId xmlns:p14="http://schemas.microsoft.com/office/powerpoint/2010/main" val="9026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PebbleVTI">
  <a:themeElements>
    <a:clrScheme name="AnalogousFromLightSeed_2SEEDS">
      <a:dk1>
        <a:srgbClr val="000000"/>
      </a:dk1>
      <a:lt1>
        <a:srgbClr val="FFFFFF"/>
      </a:lt1>
      <a:dk2>
        <a:srgbClr val="243841"/>
      </a:dk2>
      <a:lt2>
        <a:srgbClr val="E2E5E8"/>
      </a:lt2>
      <a:accent1>
        <a:srgbClr val="D6933E"/>
      </a:accent1>
      <a:accent2>
        <a:srgbClr val="E38879"/>
      </a:accent2>
      <a:accent3>
        <a:srgbClr val="A7A559"/>
      </a:accent3>
      <a:accent4>
        <a:srgbClr val="49B0BD"/>
      </a:accent4>
      <a:accent5>
        <a:srgbClr val="6FA5E1"/>
      </a:accent5>
      <a:accent6>
        <a:srgbClr val="5C63DD"/>
      </a:accent6>
      <a:hlink>
        <a:srgbClr val="6383AB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606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PebbleVTI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</dc:creator>
  <cp:lastModifiedBy>Chu Thao</cp:lastModifiedBy>
  <cp:revision>61</cp:revision>
  <dcterms:created xsi:type="dcterms:W3CDTF">2022-09-04T12:39:13Z</dcterms:created>
  <dcterms:modified xsi:type="dcterms:W3CDTF">2024-09-24T08:00:24Z</dcterms:modified>
</cp:coreProperties>
</file>