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0CB8-F716-1CB3-5E9E-F7CF35817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26001-7EBF-A88E-9FC2-AAE567FBB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D6D4-9EE2-359E-6E63-A5790363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1B2E9-0D12-18E7-A2B2-D3688272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EB3FA-9088-F099-7EA1-7F8ACE77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46AC-EC4D-872D-C2C0-37BE0634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F6327-F8F7-3CB6-86E8-9CA68E3C1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5F21B-8188-EA87-38B5-7D7CEDDE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59FB0-58EB-573F-CFE7-5C705CDE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DF891-7150-0BDD-CD82-78DFE009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F859B-EBD3-1543-6DC5-C2AE284FB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410AD-237E-4ACD-D73F-43A0345F1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DC818-A354-47C9-16AF-1F7C6E24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7C621-F7B2-1980-056E-4E57313B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3A5EF-4302-3D63-BB76-C97B6A33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3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85F-0C28-647B-4B22-43F4076C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AAF1-23EC-E444-4A1A-4A4DCCAC4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B340-2C4A-946C-0DE2-83B942BF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C959-ACB9-0459-56B0-C0847869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53E99-86D3-9A3F-9149-42649416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8C6F-84A3-ECC1-A544-4C135963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C37CB-4DA0-1BBE-BD60-49755320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3A89D-2359-4570-BFCC-3001D7DA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F508-07C6-8843-99DF-4BBA5FA3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F1033-F0D3-6621-EC19-AD56D8AE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0FF3-F749-14B7-D357-EBB8411C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5A35-8B81-0912-B48D-C31A059EC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00B2B-494F-9DB0-2F61-1FA266664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9593E-7DB7-52EA-376C-AA44E3CF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4099-D45B-19C8-7516-A03E3464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6F1B-F0E9-2F0F-3E92-47F06689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4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F8A7-F803-5FAC-6299-F7416548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98955-20C7-7A9E-8CAD-D05C1A8C9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4D57-3CB0-2E0D-ADC7-CE59D615C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8E92E-25B2-89CF-B980-1F6196E6C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A2D7B-BD07-DC1C-DAF7-754683CCA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5937C-BF8F-E495-1C55-DA7FD7BA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0C18E-D7E7-A41E-871C-0C5F0778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F2B47-82E5-8FE2-3490-8AD9FB97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7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6EC0-EC4C-FB9D-AC45-EE08B6A7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54A68-1D83-A080-738D-9FF83BFE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3F299-213D-FC2F-9D33-98099EFB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3E0CC-3283-5915-88E2-058FA449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D499B-49C9-42A9-F98A-B9C551C6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AB919-09A5-2971-542E-8615C07E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E38D0-C814-DECB-993C-C178795F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8BD1-C57A-72E4-20ED-1C07BA57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F1B9-55E5-E0E6-4AF1-2C812076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A3744-A87E-5EB2-61D3-EB82712FD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CDBCF-001C-2349-8C96-39CCCD1A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B1795-57A6-113C-A4B0-C5191D06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6F730-770E-2E9E-E861-7205F7B0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B2DB-375C-0A8E-6A14-7DD86207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111F8-4955-801A-3B8C-912D83B2C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4CFD0-821E-B764-2FBF-C14CB7951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33E91-47B9-F3E6-1CF4-2831CA43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6EAE3-7D16-3B30-8712-7210B9C7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D1EFD-2ADD-257D-53D2-DB144FAA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BA7AD-9DA3-0B17-3E84-DB33A215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717E1-F616-8AC2-7B40-9C791E6CE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1BBF7-8EB7-D81A-CD0C-28E96CF39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C6DE-286D-4294-9999-1D2C814946BC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2EBB2-DAF4-AC6D-1098-31D6984DE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D44C2-CECE-13D3-9B87-0C22B084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0C3-BDBF-4AFB-85FF-0D9E4730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A05D466-4428-EC83-502A-C601617AAB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3FBF2784-14E2-9BC1-B52A-FBFB664A141A}"/>
              </a:ext>
            </a:extLst>
          </p:cNvPr>
          <p:cNvSpPr/>
          <p:nvPr/>
        </p:nvSpPr>
        <p:spPr>
          <a:xfrm rot="6914591">
            <a:off x="1367420" y="854143"/>
            <a:ext cx="1060239" cy="1194838"/>
          </a:xfrm>
          <a:custGeom>
            <a:avLst/>
            <a:gdLst/>
            <a:ahLst/>
            <a:cxnLst/>
            <a:rect l="l" t="t" r="r" b="b"/>
            <a:pathLst>
              <a:path w="3071222" h="3541241">
                <a:moveTo>
                  <a:pt x="0" y="0"/>
                </a:moveTo>
                <a:lnTo>
                  <a:pt x="3071222" y="0"/>
                </a:lnTo>
                <a:lnTo>
                  <a:pt x="3071222" y="3541241"/>
                </a:lnTo>
                <a:lnTo>
                  <a:pt x="0" y="3541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9753E-6 L 0.01666 -0.0293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41F4DEF-561B-818D-6C7C-A2EB39BAE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D4A2118-C0D2-8784-5256-3620F4E15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7142FBD-8C32-FF94-E054-DB05CD850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0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1C7C980-12E5-CBA4-6E41-5B7ED3081C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7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C90A864-CAF7-2B4A-52FF-FC8571434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1225240-4A9C-397E-3AD1-7BB9B3149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157B1DF-F3B0-FE63-A155-7788A45A24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7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D281EEB-0780-1ACC-96C5-D1F340AE5F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1269E38-19E6-8DD4-2232-27758F0A4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0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CFA4138-7145-725E-762D-9397308A3A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9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9AA91C6-E704-C4A8-3458-9205FFFAF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813FF24-FB4A-2B5D-9A83-DDA48DA36E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2CDD688-AF54-BE2D-36F3-2EFFFB04A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7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8D91675-08D6-6DAC-E994-49DB46100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41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EBD3730-D9DB-76F5-0D03-37467E53AC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B37EAEB-B543-51E2-FF9B-30F81BA5D9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05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7F13B5B-E2D2-688B-B18C-E9B7CCFA1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6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6A5467E-C78F-D0DF-A78C-932C4C946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3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ED861EE-A53A-5BA7-96D7-48955FC501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99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19336D8-5977-37B6-0064-82B6DF2E6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48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802BDD1-1F92-778A-481D-1D464315EF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CB57E90-B76A-6A20-BFB3-B6D64566E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9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6C90E50-1CD8-B131-E696-B7E64F666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43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4F300E4-CD8A-D889-5BF6-0A13F784F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2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829B808-8EFB-21BD-C55E-D0D63C691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0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C11CE54-5CBB-C793-7475-F8ADE05307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9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E3AF914-8247-9C4C-0F1A-D7C3C8BC36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6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B723CC2-F912-121A-A787-BCA721FF3E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43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3B91E69-F7BF-A418-1C15-7C0930D408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48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2659900-A679-09D3-8C67-EF468DD89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FDC3985-1DB1-C246-09F5-CE825EB83A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1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0EA7A45-03C0-6101-60A0-9E714BA0A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235890D-3B7E-5CB1-FB41-961C6DC55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2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7A7F261-75BC-8CC1-74D6-6351ECDE9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78AE65A-808E-4F4F-D59A-C23F4DD9E8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1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5B50E3C-E869-4B1C-CF3A-10A871C5E5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89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Admin</cp:lastModifiedBy>
  <cp:revision>4</cp:revision>
  <dcterms:created xsi:type="dcterms:W3CDTF">2025-04-30T00:32:58Z</dcterms:created>
  <dcterms:modified xsi:type="dcterms:W3CDTF">2026-01-12T02:45:52Z</dcterms:modified>
</cp:coreProperties>
</file>