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81" r:id="rId2"/>
    <p:sldId id="282" r:id="rId3"/>
    <p:sldId id="283" r:id="rId4"/>
    <p:sldId id="256" r:id="rId5"/>
    <p:sldId id="257" r:id="rId6"/>
    <p:sldId id="262" r:id="rId7"/>
    <p:sldId id="270" r:id="rId8"/>
    <p:sldId id="284" r:id="rId9"/>
    <p:sldId id="280" r:id="rId10"/>
    <p:sldId id="269" r:id="rId11"/>
    <p:sldId id="258" r:id="rId12"/>
    <p:sldId id="300" r:id="rId13"/>
    <p:sldId id="272" r:id="rId14"/>
    <p:sldId id="285" r:id="rId15"/>
    <p:sldId id="286" r:id="rId16"/>
    <p:sldId id="287" r:id="rId17"/>
    <p:sldId id="288" r:id="rId18"/>
    <p:sldId id="289" r:id="rId19"/>
    <p:sldId id="290" r:id="rId20"/>
    <p:sldId id="291" r:id="rId21"/>
    <p:sldId id="276" r:id="rId22"/>
    <p:sldId id="277" r:id="rId23"/>
    <p:sldId id="292" r:id="rId24"/>
    <p:sldId id="295" r:id="rId25"/>
    <p:sldId id="296" r:id="rId26"/>
    <p:sldId id="278" r:id="rId27"/>
    <p:sldId id="279" r:id="rId28"/>
    <p:sldId id="298" r:id="rId29"/>
    <p:sldId id="299" r:id="rId30"/>
    <p:sldId id="267" r:id="rId31"/>
  </p:sldIdLst>
  <p:sldSz cx="18288000" cy="10287000"/>
  <p:notesSz cx="6858000" cy="9144000"/>
  <p:embeddedFontLst>
    <p:embeddedFont>
      <p:font typeface="Glacial Indifference" panose="020B0604020202020204" charset="0"/>
      <p:regular r:id="rId33"/>
    </p:embeddedFont>
    <p:embeddedFont>
      <p:font typeface="#9Slide07 SVNDessert Menu Scrip" panose="00000500000000000000" pitchFamily="2" charset="0"/>
      <p:regular r:id="rId34"/>
    </p:embeddedFont>
    <p:embeddedFont>
      <p:font typeface="Carelia" panose="020B0604020202020204" charset="0"/>
      <p:regular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364" autoAdjust="0"/>
  </p:normalViewPr>
  <p:slideViewPr>
    <p:cSldViewPr>
      <p:cViewPr varScale="1">
        <p:scale>
          <a:sx n="41" d="100"/>
          <a:sy n="41" d="100"/>
        </p:scale>
        <p:origin x="258"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65948-12A0-4A73-82FE-7CC1F71F559D}"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A8E08-98A2-433D-8864-FD067B2752FC}" type="slidenum">
              <a:rPr lang="en-US" smtClean="0"/>
              <a:t>‹#›</a:t>
            </a:fld>
            <a:endParaRPr lang="en-US"/>
          </a:p>
        </p:txBody>
      </p:sp>
    </p:spTree>
    <p:extLst>
      <p:ext uri="{BB962C8B-B14F-4D97-AF65-F5344CB8AC3E}">
        <p14:creationId xmlns:p14="http://schemas.microsoft.com/office/powerpoint/2010/main" val="127713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a:t>
            </a:fld>
            <a:endParaRPr lang="en-US"/>
          </a:p>
        </p:txBody>
      </p:sp>
    </p:spTree>
    <p:extLst>
      <p:ext uri="{BB962C8B-B14F-4D97-AF65-F5344CB8AC3E}">
        <p14:creationId xmlns:p14="http://schemas.microsoft.com/office/powerpoint/2010/main" val="172872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10</a:t>
            </a:fld>
            <a:endParaRPr lang="en-US"/>
          </a:p>
        </p:txBody>
      </p:sp>
    </p:spTree>
    <p:extLst>
      <p:ext uri="{BB962C8B-B14F-4D97-AF65-F5344CB8AC3E}">
        <p14:creationId xmlns:p14="http://schemas.microsoft.com/office/powerpoint/2010/main" val="12336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236750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12</a:t>
            </a:fld>
            <a:endParaRPr lang="en-US"/>
          </a:p>
        </p:txBody>
      </p:sp>
    </p:spTree>
    <p:extLst>
      <p:ext uri="{BB962C8B-B14F-4D97-AF65-F5344CB8AC3E}">
        <p14:creationId xmlns:p14="http://schemas.microsoft.com/office/powerpoint/2010/main" val="120990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13</a:t>
            </a:fld>
            <a:endParaRPr lang="en-US"/>
          </a:p>
        </p:txBody>
      </p:sp>
    </p:spTree>
    <p:extLst>
      <p:ext uri="{BB962C8B-B14F-4D97-AF65-F5344CB8AC3E}">
        <p14:creationId xmlns:p14="http://schemas.microsoft.com/office/powerpoint/2010/main" val="69215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14</a:t>
            </a:fld>
            <a:endParaRPr lang="en-US"/>
          </a:p>
        </p:txBody>
      </p:sp>
    </p:spTree>
    <p:extLst>
      <p:ext uri="{BB962C8B-B14F-4D97-AF65-F5344CB8AC3E}">
        <p14:creationId xmlns:p14="http://schemas.microsoft.com/office/powerpoint/2010/main" val="328984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15</a:t>
            </a:fld>
            <a:endParaRPr lang="en-US"/>
          </a:p>
        </p:txBody>
      </p:sp>
    </p:spTree>
    <p:extLst>
      <p:ext uri="{BB962C8B-B14F-4D97-AF65-F5344CB8AC3E}">
        <p14:creationId xmlns:p14="http://schemas.microsoft.com/office/powerpoint/2010/main" val="234940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16</a:t>
            </a:fld>
            <a:endParaRPr lang="en-US"/>
          </a:p>
        </p:txBody>
      </p:sp>
    </p:spTree>
    <p:extLst>
      <p:ext uri="{BB962C8B-B14F-4D97-AF65-F5344CB8AC3E}">
        <p14:creationId xmlns:p14="http://schemas.microsoft.com/office/powerpoint/2010/main" val="1510985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17</a:t>
            </a:fld>
            <a:endParaRPr lang="en-US"/>
          </a:p>
        </p:txBody>
      </p:sp>
    </p:spTree>
    <p:extLst>
      <p:ext uri="{BB962C8B-B14F-4D97-AF65-F5344CB8AC3E}">
        <p14:creationId xmlns:p14="http://schemas.microsoft.com/office/powerpoint/2010/main" val="171207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18</a:t>
            </a:fld>
            <a:endParaRPr lang="en-US"/>
          </a:p>
        </p:txBody>
      </p:sp>
    </p:spTree>
    <p:extLst>
      <p:ext uri="{BB962C8B-B14F-4D97-AF65-F5344CB8AC3E}">
        <p14:creationId xmlns:p14="http://schemas.microsoft.com/office/powerpoint/2010/main" val="153553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19</a:t>
            </a:fld>
            <a:endParaRPr lang="en-US"/>
          </a:p>
        </p:txBody>
      </p:sp>
    </p:spTree>
    <p:extLst>
      <p:ext uri="{BB962C8B-B14F-4D97-AF65-F5344CB8AC3E}">
        <p14:creationId xmlns:p14="http://schemas.microsoft.com/office/powerpoint/2010/main" val="285359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Chia </a:t>
            </a:r>
            <a:r>
              <a:rPr lang="en-US" dirty="0" err="1" smtClean="0"/>
              <a:t>lớp</a:t>
            </a:r>
            <a:r>
              <a:rPr lang="en-US" baseline="0" dirty="0" smtClean="0"/>
              <a:t> </a:t>
            </a:r>
            <a:r>
              <a:rPr lang="en-US" baseline="0" dirty="0" err="1" smtClean="0"/>
              <a:t>thành</a:t>
            </a:r>
            <a:r>
              <a:rPr lang="en-US" baseline="0" dirty="0" smtClean="0"/>
              <a:t> 2 </a:t>
            </a:r>
            <a:r>
              <a:rPr lang="en-US" baseline="0" dirty="0" err="1" smtClean="0"/>
              <a:t>nhóm</a:t>
            </a:r>
            <a:r>
              <a:rPr lang="en-US" baseline="0" dirty="0" smtClean="0"/>
              <a:t>, </a:t>
            </a:r>
            <a:r>
              <a:rPr lang="en-US" baseline="0" dirty="0" err="1" smtClean="0"/>
              <a:t>mỗi</a:t>
            </a:r>
            <a:r>
              <a:rPr lang="en-US" baseline="0" dirty="0" smtClean="0"/>
              <a:t> </a:t>
            </a:r>
            <a:r>
              <a:rPr lang="en-US" baseline="0" dirty="0" err="1" smtClean="0"/>
              <a:t>nhóm</a:t>
            </a:r>
            <a:r>
              <a:rPr lang="en-US" baseline="0" dirty="0" smtClean="0"/>
              <a:t> </a:t>
            </a:r>
            <a:r>
              <a:rPr lang="en-US" baseline="0" dirty="0" err="1" smtClean="0"/>
              <a:t>cử</a:t>
            </a:r>
            <a:r>
              <a:rPr lang="en-US" baseline="0" dirty="0" smtClean="0"/>
              <a:t> 5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trong</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 3 </a:t>
            </a:r>
            <a:r>
              <a:rPr lang="en-US" baseline="0" dirty="0" err="1" smtClean="0"/>
              <a:t>phút</a:t>
            </a:r>
            <a:r>
              <a:rPr lang="en-US" baseline="0" dirty="0" smtClean="0"/>
              <a:t>, </a:t>
            </a:r>
            <a:r>
              <a:rPr lang="en-US" baseline="0" dirty="0" err="1" smtClean="0"/>
              <a:t>các</a:t>
            </a:r>
            <a:r>
              <a:rPr lang="en-US" baseline="0" dirty="0" smtClean="0"/>
              <a:t> </a:t>
            </a:r>
            <a:r>
              <a:rPr lang="en-US" baseline="0" dirty="0" err="1" smtClean="0"/>
              <a:t>thành</a:t>
            </a:r>
            <a:r>
              <a:rPr lang="en-US" baseline="0" dirty="0" smtClean="0"/>
              <a:t> </a:t>
            </a:r>
            <a:r>
              <a:rPr lang="en-US" baseline="0" dirty="0" err="1" smtClean="0"/>
              <a:t>viên</a:t>
            </a:r>
            <a:r>
              <a:rPr lang="en-US" baseline="0" dirty="0" smtClean="0"/>
              <a:t> </a:t>
            </a:r>
            <a:r>
              <a:rPr lang="en-US" baseline="0" dirty="0" err="1" smtClean="0"/>
              <a:t>lần</a:t>
            </a:r>
            <a:r>
              <a:rPr lang="en-US" baseline="0" dirty="0" smtClean="0"/>
              <a:t> </a:t>
            </a:r>
            <a:r>
              <a:rPr lang="en-US" baseline="0" dirty="0" err="1" smtClean="0"/>
              <a:t>lượt</a:t>
            </a:r>
            <a:r>
              <a:rPr lang="en-US" baseline="0" dirty="0" smtClean="0"/>
              <a:t> </a:t>
            </a:r>
            <a:r>
              <a:rPr lang="en-US" baseline="0" dirty="0" err="1" smtClean="0"/>
              <a:t>lên</a:t>
            </a:r>
            <a:r>
              <a:rPr lang="en-US" baseline="0" dirty="0" smtClean="0"/>
              <a:t> </a:t>
            </a:r>
            <a:r>
              <a:rPr lang="en-US" baseline="0" dirty="0" err="1" smtClean="0"/>
              <a:t>bảng</a:t>
            </a:r>
            <a:r>
              <a:rPr lang="en-US" baseline="0" dirty="0" smtClean="0"/>
              <a:t> </a:t>
            </a:r>
            <a:r>
              <a:rPr lang="en-US" baseline="0" dirty="0" err="1" smtClean="0"/>
              <a:t>ghi</a:t>
            </a:r>
            <a:r>
              <a:rPr lang="en-US" baseline="0" dirty="0" smtClean="0"/>
              <a:t> </a:t>
            </a:r>
            <a:r>
              <a:rPr lang="en-US" baseline="0" dirty="0" err="1" smtClean="0"/>
              <a:t>nhanh</a:t>
            </a:r>
            <a:r>
              <a:rPr lang="en-US" baseline="0" dirty="0" smtClean="0"/>
              <a:t> </a:t>
            </a:r>
            <a:r>
              <a:rPr lang="en-US" baseline="0" dirty="0" err="1" smtClean="0"/>
              <a:t>các</a:t>
            </a:r>
            <a:r>
              <a:rPr lang="en-US" baseline="0" dirty="0" smtClean="0"/>
              <a:t> </a:t>
            </a:r>
            <a:r>
              <a:rPr lang="en-US" baseline="0" dirty="0" err="1" smtClean="0"/>
              <a:t>tên</a:t>
            </a:r>
            <a:r>
              <a:rPr lang="en-US" baseline="0" dirty="0" smtClean="0"/>
              <a:t> </a:t>
            </a:r>
            <a:r>
              <a:rPr lang="en-US" baseline="0" dirty="0" err="1" smtClean="0"/>
              <a:t>của</a:t>
            </a:r>
            <a:r>
              <a:rPr lang="en-US" baseline="0" dirty="0" smtClean="0"/>
              <a:t> </a:t>
            </a:r>
            <a:r>
              <a:rPr lang="en-US" baseline="0" dirty="0" err="1" smtClean="0"/>
              <a:t>những</a:t>
            </a:r>
            <a:r>
              <a:rPr lang="en-US" baseline="0" dirty="0" smtClean="0"/>
              <a:t> </a:t>
            </a:r>
            <a:r>
              <a:rPr lang="en-US" baseline="0" dirty="0" err="1" smtClean="0"/>
              <a:t>vị</a:t>
            </a:r>
            <a:r>
              <a:rPr lang="en-US" baseline="0" dirty="0" smtClean="0"/>
              <a:t> </a:t>
            </a:r>
            <a:r>
              <a:rPr lang="en-US" baseline="0" dirty="0" err="1" smtClean="0"/>
              <a:t>danh</a:t>
            </a:r>
            <a:r>
              <a:rPr lang="en-US" baseline="0" dirty="0" smtClean="0"/>
              <a:t> </a:t>
            </a:r>
            <a:r>
              <a:rPr lang="en-US" baseline="0" dirty="0" err="1" smtClean="0"/>
              <a:t>nhân</a:t>
            </a:r>
            <a:r>
              <a:rPr lang="en-US" baseline="0" dirty="0" smtClean="0"/>
              <a:t>, </a:t>
            </a:r>
            <a:r>
              <a:rPr lang="en-US" baseline="0" dirty="0" err="1" smtClean="0"/>
              <a:t>anh</a:t>
            </a:r>
            <a:r>
              <a:rPr lang="en-US" baseline="0" dirty="0" smtClean="0"/>
              <a:t> </a:t>
            </a:r>
            <a:r>
              <a:rPr lang="en-US" baseline="0" dirty="0" err="1" smtClean="0"/>
              <a:t>hùng</a:t>
            </a:r>
            <a:r>
              <a:rPr lang="en-US" baseline="0" dirty="0" smtClean="0"/>
              <a:t> </a:t>
            </a:r>
            <a:r>
              <a:rPr lang="en-US" baseline="0" dirty="0" err="1" smtClean="0"/>
              <a:t>dân</a:t>
            </a:r>
            <a:r>
              <a:rPr lang="en-US" baseline="0" dirty="0" smtClean="0"/>
              <a:t> </a:t>
            </a:r>
            <a:r>
              <a:rPr lang="en-US" baseline="0" dirty="0" err="1" smtClean="0"/>
              <a:t>tộc</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Nhóm</a:t>
            </a:r>
            <a:r>
              <a:rPr lang="en-US" baseline="0" dirty="0" smtClean="0"/>
              <a:t> </a:t>
            </a:r>
            <a:r>
              <a:rPr lang="en-US" baseline="0" dirty="0" err="1" smtClean="0"/>
              <a:t>nào</a:t>
            </a:r>
            <a:r>
              <a:rPr lang="en-US" baseline="0" dirty="0" smtClean="0"/>
              <a:t> </a:t>
            </a:r>
            <a:r>
              <a:rPr lang="en-US" baseline="0" dirty="0" err="1" smtClean="0"/>
              <a:t>ghi</a:t>
            </a:r>
            <a:r>
              <a:rPr lang="en-US" baseline="0" dirty="0" smtClean="0"/>
              <a:t> </a:t>
            </a:r>
            <a:r>
              <a:rPr lang="en-US" baseline="0" dirty="0" err="1" smtClean="0"/>
              <a:t>được</a:t>
            </a:r>
            <a:r>
              <a:rPr lang="en-US" baseline="0" dirty="0" smtClean="0"/>
              <a:t> </a:t>
            </a:r>
            <a:r>
              <a:rPr lang="en-US" baseline="0" dirty="0" err="1" smtClean="0"/>
              <a:t>nhiều</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đúng</a:t>
            </a:r>
            <a:r>
              <a:rPr lang="en-US" baseline="0" dirty="0" smtClean="0"/>
              <a:t> </a:t>
            </a:r>
            <a:r>
              <a:rPr lang="en-US" baseline="0" dirty="0" err="1" smtClean="0"/>
              <a:t>nhất</a:t>
            </a:r>
            <a:r>
              <a:rPr lang="en-US" baseline="0" dirty="0" smtClean="0"/>
              <a:t> </a:t>
            </a:r>
            <a:r>
              <a:rPr lang="en-US" baseline="0" dirty="0" err="1" smtClean="0"/>
              <a:t>sẽ</a:t>
            </a:r>
            <a:r>
              <a:rPr lang="en-US" baseline="0" dirty="0" smtClean="0"/>
              <a:t> </a:t>
            </a:r>
            <a:r>
              <a:rPr lang="en-US" baseline="0" dirty="0" err="1" smtClean="0"/>
              <a:t>giành</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a:t>
            </a:fld>
            <a:endParaRPr lang="en-US"/>
          </a:p>
        </p:txBody>
      </p:sp>
    </p:spTree>
    <p:extLst>
      <p:ext uri="{BB962C8B-B14F-4D97-AF65-F5344CB8AC3E}">
        <p14:creationId xmlns:p14="http://schemas.microsoft.com/office/powerpoint/2010/main" val="883497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20</a:t>
            </a:fld>
            <a:endParaRPr lang="en-US"/>
          </a:p>
        </p:txBody>
      </p:sp>
    </p:spTree>
    <p:extLst>
      <p:ext uri="{BB962C8B-B14F-4D97-AF65-F5344CB8AC3E}">
        <p14:creationId xmlns:p14="http://schemas.microsoft.com/office/powerpoint/2010/main" val="107803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21</a:t>
            </a:fld>
            <a:endParaRPr lang="en-US"/>
          </a:p>
        </p:txBody>
      </p:sp>
    </p:spTree>
    <p:extLst>
      <p:ext uri="{BB962C8B-B14F-4D97-AF65-F5344CB8AC3E}">
        <p14:creationId xmlns:p14="http://schemas.microsoft.com/office/powerpoint/2010/main" val="2809369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22</a:t>
            </a:fld>
            <a:endParaRPr lang="en-US"/>
          </a:p>
        </p:txBody>
      </p:sp>
    </p:spTree>
    <p:extLst>
      <p:ext uri="{BB962C8B-B14F-4D97-AF65-F5344CB8AC3E}">
        <p14:creationId xmlns:p14="http://schemas.microsoft.com/office/powerpoint/2010/main" val="373861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5"/>
          </p:nvPr>
        </p:nvSpPr>
        <p:spPr/>
        <p:txBody>
          <a:bodyPr/>
          <a:lstStyle/>
          <a:p>
            <a:fld id="{F1991280-628A-4E3D-9D07-42F2DA6A9FBD}" type="slidenum">
              <a:rPr lang="zh-CN" altLang="en-US" smtClean="0"/>
              <a:t>23</a:t>
            </a:fld>
            <a:endParaRPr lang="zh-CN" altLang="en-US"/>
          </a:p>
        </p:txBody>
      </p:sp>
    </p:spTree>
    <p:extLst>
      <p:ext uri="{BB962C8B-B14F-4D97-AF65-F5344CB8AC3E}">
        <p14:creationId xmlns:p14="http://schemas.microsoft.com/office/powerpoint/2010/main" val="3812050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24</a:t>
            </a:fld>
            <a:endParaRPr lang="en-US"/>
          </a:p>
        </p:txBody>
      </p:sp>
    </p:spTree>
    <p:extLst>
      <p:ext uri="{BB962C8B-B14F-4D97-AF65-F5344CB8AC3E}">
        <p14:creationId xmlns:p14="http://schemas.microsoft.com/office/powerpoint/2010/main" val="2781557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25</a:t>
            </a:fld>
            <a:endParaRPr lang="en-US"/>
          </a:p>
        </p:txBody>
      </p:sp>
    </p:spTree>
    <p:extLst>
      <p:ext uri="{BB962C8B-B14F-4D97-AF65-F5344CB8AC3E}">
        <p14:creationId xmlns:p14="http://schemas.microsoft.com/office/powerpoint/2010/main" val="2062845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26</a:t>
            </a:fld>
            <a:endParaRPr lang="en-US"/>
          </a:p>
        </p:txBody>
      </p:sp>
    </p:spTree>
    <p:extLst>
      <p:ext uri="{BB962C8B-B14F-4D97-AF65-F5344CB8AC3E}">
        <p14:creationId xmlns:p14="http://schemas.microsoft.com/office/powerpoint/2010/main" val="26571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27</a:t>
            </a:fld>
            <a:endParaRPr lang="en-US"/>
          </a:p>
        </p:txBody>
      </p:sp>
    </p:spTree>
    <p:extLst>
      <p:ext uri="{BB962C8B-B14F-4D97-AF65-F5344CB8AC3E}">
        <p14:creationId xmlns:p14="http://schemas.microsoft.com/office/powerpoint/2010/main" val="3363384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28</a:t>
            </a:fld>
            <a:endParaRPr lang="en-US"/>
          </a:p>
        </p:txBody>
      </p:sp>
    </p:spTree>
    <p:extLst>
      <p:ext uri="{BB962C8B-B14F-4D97-AF65-F5344CB8AC3E}">
        <p14:creationId xmlns:p14="http://schemas.microsoft.com/office/powerpoint/2010/main" val="1270938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29</a:t>
            </a:fld>
            <a:endParaRPr lang="en-US"/>
          </a:p>
        </p:txBody>
      </p:sp>
    </p:spTree>
    <p:extLst>
      <p:ext uri="{BB962C8B-B14F-4D97-AF65-F5344CB8AC3E}">
        <p14:creationId xmlns:p14="http://schemas.microsoft.com/office/powerpoint/2010/main" val="186709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a:t>
            </a:fld>
            <a:endParaRPr lang="en-US"/>
          </a:p>
        </p:txBody>
      </p:sp>
    </p:spTree>
    <p:extLst>
      <p:ext uri="{BB962C8B-B14F-4D97-AF65-F5344CB8AC3E}">
        <p14:creationId xmlns:p14="http://schemas.microsoft.com/office/powerpoint/2010/main" val="1315757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30</a:t>
            </a:fld>
            <a:endParaRPr lang="en-US"/>
          </a:p>
        </p:txBody>
      </p:sp>
    </p:spTree>
    <p:extLst>
      <p:ext uri="{BB962C8B-B14F-4D97-AF65-F5344CB8AC3E}">
        <p14:creationId xmlns:p14="http://schemas.microsoft.com/office/powerpoint/2010/main" val="353961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u="none" strike="noStrike" kern="1200" dirty="0" smtClean="0">
                <a:solidFill>
                  <a:schemeClr val="tx1"/>
                </a:solidFill>
                <a:effectLst/>
                <a:latin typeface="+mn-lt"/>
                <a:ea typeface="+mn-ea"/>
                <a:cs typeface="+mn-cs"/>
              </a:rPr>
              <a:t>Lịch sử dựng nước và giữ nước vẫn là dòng chảy liên tục từ quá khứ tới hiện tại và tương lai, giữ cho dân tộc Việt Nam mãi trường tồn.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4</a:t>
            </a:fld>
            <a:endParaRPr lang="en-US"/>
          </a:p>
        </p:txBody>
      </p:sp>
    </p:spTree>
    <p:extLst>
      <p:ext uri="{BB962C8B-B14F-4D97-AF65-F5344CB8AC3E}">
        <p14:creationId xmlns:p14="http://schemas.microsoft.com/office/powerpoint/2010/main" val="29492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45306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6</a:t>
            </a:fld>
            <a:endParaRPr lang="en-US"/>
          </a:p>
        </p:txBody>
      </p:sp>
    </p:spTree>
    <p:extLst>
      <p:ext uri="{BB962C8B-B14F-4D97-AF65-F5344CB8AC3E}">
        <p14:creationId xmlns:p14="http://schemas.microsoft.com/office/powerpoint/2010/main" val="105561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Lịch sử là những gì xảy ra trong quá khứ của đất nước và nhân loại. Chúng ta có thể trở về quá khứ bằng nhiều con đường khác nhau: qua những bài học môn Lịch sử trong nhà trường; qua những cuốn sử kí được viết nên bởi các nhà sử học; qua những bộ phim hoặc cuốn truyện tái hiện các sự kiện, các nhân vật lừng danh thời xa xưa;... Ở các nền văn học, luôn có những câu chuyện lịch sử được kể lại trong các tác phẩm truyện.</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7</a:t>
            </a:fld>
            <a:endParaRPr lang="en-US"/>
          </a:p>
        </p:txBody>
      </p:sp>
    </p:spTree>
    <p:extLst>
      <p:ext uri="{BB962C8B-B14F-4D97-AF65-F5344CB8AC3E}">
        <p14:creationId xmlns:p14="http://schemas.microsoft.com/office/powerpoint/2010/main" val="709852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8</a:t>
            </a:fld>
            <a:endParaRPr lang="en-US"/>
          </a:p>
        </p:txBody>
      </p:sp>
    </p:spTree>
    <p:extLst>
      <p:ext uri="{BB962C8B-B14F-4D97-AF65-F5344CB8AC3E}">
        <p14:creationId xmlns:p14="http://schemas.microsoft.com/office/powerpoint/2010/main" val="366797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Hai văn bản truyện ở bài học này cho ta sống lại không khí hào hùng trong công cuộc chống giặc ngoại xâm của cha ông thuở trước. Chúng ta sẽ được gặp những anh hùng dân tộc có lòng yêu nước nồng nàn, căm thù giặc sâu sắc, lập nên những chiến công lừng lẫy. Tất cả được khắc họa bằng nghệ thuật hấp dẫn của thể loại truyện lịch sử. Kết nối chủ đề của bài học là một văn bản thơ bộc lộ niềm tự hào về cuộc kháng chiến chống thực dân Pháp vừa kết thúc thắng lợi thể hiện tư thế đi lên của dân tộc Việt Nam</a:t>
            </a:r>
          </a:p>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9</a:t>
            </a:fld>
            <a:endParaRPr lang="en-US"/>
          </a:p>
        </p:txBody>
      </p:sp>
    </p:spTree>
    <p:extLst>
      <p:ext uri="{BB962C8B-B14F-4D97-AF65-F5344CB8AC3E}">
        <p14:creationId xmlns:p14="http://schemas.microsoft.com/office/powerpoint/2010/main" val="47811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6.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37.pn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15.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jpe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png"/><Relationship Id="rId3" Type="http://schemas.openxmlformats.org/officeDocument/2006/relationships/image" Target="../media/image36.jpeg"/><Relationship Id="rId7" Type="http://schemas.openxmlformats.org/officeDocument/2006/relationships/image" Target="../media/image18.png"/><Relationship Id="rId12"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44.jpeg"/><Relationship Id="rId5" Type="http://schemas.openxmlformats.org/officeDocument/2006/relationships/image" Target="../media/image15.png"/><Relationship Id="rId15" Type="http://schemas.openxmlformats.org/officeDocument/2006/relationships/image" Target="../media/image46.png"/><Relationship Id="rId10" Type="http://schemas.openxmlformats.org/officeDocument/2006/relationships/image" Target="../media/image43.jpeg"/><Relationship Id="rId4" Type="http://schemas.openxmlformats.org/officeDocument/2006/relationships/image" Target="../media/image16.jpeg"/><Relationship Id="rId9" Type="http://schemas.openxmlformats.org/officeDocument/2006/relationships/image" Target="../media/image42.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7.jpe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12"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26.png"/><Relationship Id="rId9" Type="http://schemas.openxmlformats.org/officeDocument/2006/relationships/image" Target="../media/image128.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jpeg"/><Relationship Id="rId7" Type="http://schemas.openxmlformats.org/officeDocument/2006/relationships/image" Target="../media/image6.png"/><Relationship Id="rId12"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47.png"/><Relationship Id="rId4" Type="http://schemas.openxmlformats.org/officeDocument/2006/relationships/image" Target="../media/image1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6.png"/><Relationship Id="rId10" Type="http://schemas.openxmlformats.org/officeDocument/2006/relationships/image" Target="../media/image5.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52.png"/><Relationship Id="rId3" Type="http://schemas.openxmlformats.org/officeDocument/2006/relationships/image" Target="../media/image36.jpeg"/><Relationship Id="rId7" Type="http://schemas.openxmlformats.org/officeDocument/2006/relationships/image" Target="../media/image15.png"/><Relationship Id="rId12"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jpe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11" Type="http://schemas.openxmlformats.org/officeDocument/2006/relationships/image" Target="../media/image15.png"/><Relationship Id="rId5" Type="http://schemas.openxmlformats.org/officeDocument/2006/relationships/image" Target="../media/image56.png"/><Relationship Id="rId10" Type="http://schemas.openxmlformats.org/officeDocument/2006/relationships/image" Target="../media/image16.jpeg"/><Relationship Id="rId4" Type="http://schemas.openxmlformats.org/officeDocument/2006/relationships/image" Target="../media/image2.svg"/><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6.jpeg"/><Relationship Id="rId7"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jpeg"/><Relationship Id="rId7" Type="http://schemas.openxmlformats.org/officeDocument/2006/relationships/image" Target="../media/image16.jpeg"/><Relationship Id="rId12"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jpe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5.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13.png"/><Relationship Id="rId5" Type="http://schemas.openxmlformats.org/officeDocument/2006/relationships/image" Target="../media/image16.jpeg"/><Relationship Id="rId10"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image" Target="../media/image14.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7.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5.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9"/>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9" name="Picture 8"/>
          <p:cNvPicPr>
            <a:picLocks noChangeAspect="1"/>
          </p:cNvPicPr>
          <p:nvPr/>
        </p:nvPicPr>
        <p:blipFill>
          <a:blip r:embed="rId13"/>
          <a:stretch>
            <a:fillRect/>
          </a:stretch>
        </p:blipFill>
        <p:spPr>
          <a:xfrm>
            <a:off x="2952475" y="1943100"/>
            <a:ext cx="12205250" cy="4779678"/>
          </a:xfrm>
          <a:prstGeom prst="rect">
            <a:avLst/>
          </a:prstGeom>
        </p:spPr>
      </p:pic>
    </p:spTree>
    <p:extLst>
      <p:ext uri="{BB962C8B-B14F-4D97-AF65-F5344CB8AC3E}">
        <p14:creationId xmlns:p14="http://schemas.microsoft.com/office/powerpoint/2010/main" val="2162822732"/>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9"/>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10"/>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4" name="Picture 13"/>
          <p:cNvPicPr>
            <a:picLocks noChangeAspect="1"/>
          </p:cNvPicPr>
          <p:nvPr/>
        </p:nvPicPr>
        <p:blipFill>
          <a:blip r:embed="rId11"/>
          <a:stretch>
            <a:fillRect/>
          </a:stretch>
        </p:blipFill>
        <p:spPr>
          <a:xfrm>
            <a:off x="2626811" y="2848157"/>
            <a:ext cx="13034378" cy="4590686"/>
          </a:xfrm>
          <a:prstGeom prst="rect">
            <a:avLst/>
          </a:prstGeom>
        </p:spPr>
      </p:pic>
    </p:spTree>
    <p:extLst>
      <p:ext uri="{BB962C8B-B14F-4D97-AF65-F5344CB8AC3E}">
        <p14:creationId xmlns:p14="http://schemas.microsoft.com/office/powerpoint/2010/main" val="363141723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17" name="Picture 16"/>
          <p:cNvPicPr>
            <a:picLocks noChangeAspect="1"/>
          </p:cNvPicPr>
          <p:nvPr/>
        </p:nvPicPr>
        <p:blipFill>
          <a:blip r:embed="rId12"/>
          <a:stretch>
            <a:fillRect/>
          </a:stretch>
        </p:blipFill>
        <p:spPr>
          <a:xfrm>
            <a:off x="11226136" y="1486708"/>
            <a:ext cx="5432726" cy="7314392"/>
          </a:xfrm>
          <a:prstGeom prst="rect">
            <a:avLst/>
          </a:prstGeom>
        </p:spPr>
      </p:pic>
      <p:pic>
        <p:nvPicPr>
          <p:cNvPr id="18" name="Picture 17"/>
          <p:cNvPicPr>
            <a:picLocks noChangeAspect="1"/>
          </p:cNvPicPr>
          <p:nvPr/>
        </p:nvPicPr>
        <p:blipFill>
          <a:blip r:embed="rId13"/>
          <a:stretch>
            <a:fillRect/>
          </a:stretch>
        </p:blipFill>
        <p:spPr>
          <a:xfrm>
            <a:off x="2083987" y="3234305"/>
            <a:ext cx="5755123" cy="3639627"/>
          </a:xfrm>
          <a:prstGeom prst="rect">
            <a:avLst/>
          </a:prstGeom>
        </p:spPr>
      </p:pic>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grpSp>
        <p:nvGrpSpPr>
          <p:cNvPr id="9" name="Group 9"/>
          <p:cNvGrpSpPr>
            <a:grpSpLocks noChangeAspect="1"/>
          </p:cNvGrpSpPr>
          <p:nvPr/>
        </p:nvGrpSpPr>
        <p:grpSpPr>
          <a:xfrm rot="8993439">
            <a:off x="-4226242"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2" name="Picture 12"/>
          <p:cNvPicPr>
            <a:picLocks noChangeAspect="1"/>
          </p:cNvPicPr>
          <p:nvPr/>
        </p:nvPicPr>
        <p:blipFill>
          <a:blip r:embed="rId8"/>
          <a:srcRect/>
          <a:stretch>
            <a:fillRect/>
          </a:stretch>
        </p:blipFill>
        <p:spPr>
          <a:xfrm>
            <a:off x="687969" y="-2692472"/>
            <a:ext cx="16912832" cy="15671945"/>
          </a:xfrm>
          <a:prstGeom prst="rect">
            <a:avLst/>
          </a:prstGeom>
        </p:spPr>
      </p:pic>
      <p:sp>
        <p:nvSpPr>
          <p:cNvPr id="13" name="TextBox 13"/>
          <p:cNvSpPr txBox="1"/>
          <p:nvPr/>
        </p:nvSpPr>
        <p:spPr>
          <a:xfrm>
            <a:off x="2011476"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grpSp>
        <p:nvGrpSpPr>
          <p:cNvPr id="14" name="Group 14"/>
          <p:cNvGrpSpPr/>
          <p:nvPr/>
        </p:nvGrpSpPr>
        <p:grpSpPr>
          <a:xfrm>
            <a:off x="1710802" y="1300788"/>
            <a:ext cx="4322751" cy="4290203"/>
            <a:chOff x="0" y="0"/>
            <a:chExt cx="5763669" cy="5720271"/>
          </a:xfrm>
        </p:grpSpPr>
        <p:pic>
          <p:nvPicPr>
            <p:cNvPr id="15" name="Picture 15"/>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6" name="Picture 16"/>
            <p:cNvPicPr>
              <a:picLocks noChangeAspect="1"/>
            </p:cNvPicPr>
            <p:nvPr/>
          </p:nvPicPr>
          <p:blipFill>
            <a:blip r:embed="rId10"/>
            <a:srcRect l="13842" r="13842"/>
            <a:stretch>
              <a:fillRect/>
            </a:stretch>
          </p:blipFill>
          <p:spPr>
            <a:xfrm>
              <a:off x="399666" y="406450"/>
              <a:ext cx="4959625" cy="4929439"/>
            </a:xfrm>
            <a:prstGeom prst="rect">
              <a:avLst/>
            </a:prstGeom>
          </p:spPr>
        </p:pic>
      </p:grpSp>
      <p:grpSp>
        <p:nvGrpSpPr>
          <p:cNvPr id="17" name="Group 17"/>
          <p:cNvGrpSpPr/>
          <p:nvPr/>
        </p:nvGrpSpPr>
        <p:grpSpPr>
          <a:xfrm>
            <a:off x="6866980" y="1300788"/>
            <a:ext cx="4322751" cy="4290203"/>
            <a:chOff x="0" y="0"/>
            <a:chExt cx="5763669" cy="5720271"/>
          </a:xfrm>
        </p:grpSpPr>
        <p:pic>
          <p:nvPicPr>
            <p:cNvPr id="18" name="Picture 18"/>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19" name="Picture 19"/>
            <p:cNvPicPr>
              <a:picLocks noChangeAspect="1"/>
            </p:cNvPicPr>
            <p:nvPr/>
          </p:nvPicPr>
          <p:blipFill>
            <a:blip r:embed="rId11"/>
            <a:srcRect l="10383" r="10383"/>
            <a:stretch>
              <a:fillRect/>
            </a:stretch>
          </p:blipFill>
          <p:spPr>
            <a:xfrm>
              <a:off x="399666" y="406450"/>
              <a:ext cx="4959625" cy="4929439"/>
            </a:xfrm>
            <a:prstGeom prst="rect">
              <a:avLst/>
            </a:prstGeom>
          </p:spPr>
        </p:pic>
      </p:grpSp>
      <p:grpSp>
        <p:nvGrpSpPr>
          <p:cNvPr id="20" name="Group 20"/>
          <p:cNvGrpSpPr/>
          <p:nvPr/>
        </p:nvGrpSpPr>
        <p:grpSpPr>
          <a:xfrm>
            <a:off x="12135525" y="1300788"/>
            <a:ext cx="4322751" cy="4290203"/>
            <a:chOff x="0" y="0"/>
            <a:chExt cx="5763669" cy="5720271"/>
          </a:xfrm>
        </p:grpSpPr>
        <p:pic>
          <p:nvPicPr>
            <p:cNvPr id="21" name="Picture 21"/>
            <p:cNvPicPr>
              <a:picLocks noChangeAspect="1"/>
            </p:cNvPicPr>
            <p:nvPr/>
          </p:nvPicPr>
          <p:blipFill>
            <a:blip r:embed="rId9"/>
            <a:srcRect l="20191" t="3731" r="18372" b="6929"/>
            <a:stretch>
              <a:fillRect/>
            </a:stretch>
          </p:blipFill>
          <p:spPr>
            <a:xfrm>
              <a:off x="0" y="0"/>
              <a:ext cx="5763669" cy="5720271"/>
            </a:xfrm>
            <a:prstGeom prst="rect">
              <a:avLst/>
            </a:prstGeom>
          </p:spPr>
        </p:pic>
        <p:pic>
          <p:nvPicPr>
            <p:cNvPr id="22" name="Picture 22"/>
            <p:cNvPicPr>
              <a:picLocks noChangeAspect="1"/>
            </p:cNvPicPr>
            <p:nvPr/>
          </p:nvPicPr>
          <p:blipFill>
            <a:blip r:embed="rId12"/>
            <a:srcRect l="13024" r="13024"/>
            <a:stretch>
              <a:fillRect/>
            </a:stretch>
          </p:blipFill>
          <p:spPr>
            <a:xfrm>
              <a:off x="399666" y="406450"/>
              <a:ext cx="4959625" cy="4929439"/>
            </a:xfrm>
            <a:prstGeom prst="rect">
              <a:avLst/>
            </a:prstGeom>
          </p:spPr>
        </p:pic>
      </p:grpSp>
      <p:sp>
        <p:nvSpPr>
          <p:cNvPr id="23" name="TextBox 23"/>
          <p:cNvSpPr txBox="1"/>
          <p:nvPr/>
        </p:nvSpPr>
        <p:spPr>
          <a:xfrm>
            <a:off x="1340004" y="6153500"/>
            <a:ext cx="4699367"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1</a:t>
            </a:r>
          </a:p>
        </p:txBody>
      </p:sp>
      <p:sp>
        <p:nvSpPr>
          <p:cNvPr id="24" name="TextBox 24"/>
          <p:cNvSpPr txBox="1"/>
          <p:nvPr/>
        </p:nvSpPr>
        <p:spPr>
          <a:xfrm>
            <a:off x="6772827"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2</a:t>
            </a:r>
          </a:p>
        </p:txBody>
      </p:sp>
      <p:sp>
        <p:nvSpPr>
          <p:cNvPr id="25" name="TextBox 25"/>
          <p:cNvSpPr txBox="1"/>
          <p:nvPr/>
        </p:nvSpPr>
        <p:spPr>
          <a:xfrm>
            <a:off x="12017342" y="6153500"/>
            <a:ext cx="4743116" cy="370967"/>
          </a:xfrm>
          <a:prstGeom prst="rect">
            <a:avLst/>
          </a:prstGeom>
        </p:spPr>
        <p:txBody>
          <a:bodyPr lIns="0" tIns="0" rIns="0" bIns="0" rtlCol="0" anchor="t">
            <a:spAutoFit/>
          </a:bodyPr>
          <a:lstStyle/>
          <a:p>
            <a:pPr algn="ctr">
              <a:lnSpc>
                <a:spcPts val="2583"/>
              </a:lnSpc>
            </a:pPr>
            <a:r>
              <a:rPr lang="en-US" sz="3399" spc="91">
                <a:solidFill>
                  <a:srgbClr val="605048"/>
                </a:solidFill>
                <a:latin typeface="Carelia"/>
              </a:rPr>
              <a:t>Historical event 3</a:t>
            </a:r>
          </a:p>
        </p:txBody>
      </p:sp>
      <p:sp>
        <p:nvSpPr>
          <p:cNvPr id="26" name="TextBox 26"/>
          <p:cNvSpPr txBox="1"/>
          <p:nvPr/>
        </p:nvSpPr>
        <p:spPr>
          <a:xfrm>
            <a:off x="722674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sp>
        <p:nvSpPr>
          <p:cNvPr id="27" name="TextBox 27"/>
          <p:cNvSpPr txBox="1"/>
          <p:nvPr/>
        </p:nvSpPr>
        <p:spPr>
          <a:xfrm>
            <a:off x="12135525" y="6648069"/>
            <a:ext cx="3721404" cy="2829687"/>
          </a:xfrm>
          <a:prstGeom prst="rect">
            <a:avLst/>
          </a:prstGeom>
        </p:spPr>
        <p:txBody>
          <a:bodyPr lIns="0" tIns="0" rIns="0" bIns="0" rtlCol="0" anchor="t">
            <a:spAutoFit/>
          </a:bodyPr>
          <a:lstStyle/>
          <a:p>
            <a:pPr algn="ctr">
              <a:lnSpc>
                <a:spcPts val="2829"/>
              </a:lnSpc>
            </a:pPr>
            <a:r>
              <a:rPr lang="en-US" sz="2300">
                <a:solidFill>
                  <a:srgbClr val="605048"/>
                </a:solidFill>
                <a:latin typeface="Glacial Indifference"/>
              </a:rPr>
              <a:t>Lorem ipsum dolor sit amet, consectetur adipiscing elit. Vivamus quis ultrices felis. Fusce sapien nunc, posuere at mauris sed, sagittis luctus erat. Integer sollicitudin pellentesque dolor ac suscipit.</a:t>
            </a:r>
          </a:p>
        </p:txBody>
      </p:sp>
      <p:pic>
        <p:nvPicPr>
          <p:cNvPr id="28" name="Picture 28"/>
          <p:cNvPicPr>
            <a:picLocks noChangeAspect="1"/>
          </p:cNvPicPr>
          <p:nvPr/>
        </p:nvPicPr>
        <p:blipFill>
          <a:blip r:embed="rId13"/>
          <a:srcRect/>
          <a:stretch>
            <a:fillRect/>
          </a:stretch>
        </p:blipFill>
        <p:spPr>
          <a:xfrm rot="1025603">
            <a:off x="-1764819" y="7592620"/>
            <a:ext cx="3529638" cy="5388761"/>
          </a:xfrm>
          <a:prstGeom prst="rect">
            <a:avLst/>
          </a:prstGeom>
        </p:spPr>
      </p:pic>
      <p:pic>
        <p:nvPicPr>
          <p:cNvPr id="29" name="Picture 29"/>
          <p:cNvPicPr>
            <a:picLocks noChangeAspect="1"/>
          </p:cNvPicPr>
          <p:nvPr/>
        </p:nvPicPr>
        <p:blipFill>
          <a:blip r:embed="rId14"/>
          <a:srcRect/>
          <a:stretch>
            <a:fillRect/>
          </a:stretch>
        </p:blipFill>
        <p:spPr>
          <a:xfrm rot="-4808875">
            <a:off x="-2207868" y="-909253"/>
            <a:ext cx="3944942" cy="3875906"/>
          </a:xfrm>
          <a:prstGeom prst="rect">
            <a:avLst/>
          </a:prstGeom>
        </p:spPr>
      </p:pic>
      <p:grpSp>
        <p:nvGrpSpPr>
          <p:cNvPr id="34" name="Group 9"/>
          <p:cNvGrpSpPr>
            <a:grpSpLocks noChangeAspect="1"/>
          </p:cNvGrpSpPr>
          <p:nvPr/>
        </p:nvGrpSpPr>
        <p:grpSpPr>
          <a:xfrm rot="8993439">
            <a:off x="-4226241" y="1052236"/>
            <a:ext cx="5816163" cy="4028232"/>
            <a:chOff x="0" y="0"/>
            <a:chExt cx="3429000" cy="2374900"/>
          </a:xfrm>
        </p:grpSpPr>
        <p:sp>
          <p:nvSpPr>
            <p:cNvPr id="35"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t="-278" b="-278"/>
              </a:stretch>
            </a:blipFill>
          </p:spPr>
        </p:sp>
        <p:sp>
          <p:nvSpPr>
            <p:cNvPr id="36"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37" name="Picture 12"/>
          <p:cNvPicPr>
            <a:picLocks noChangeAspect="1"/>
          </p:cNvPicPr>
          <p:nvPr/>
        </p:nvPicPr>
        <p:blipFill>
          <a:blip r:embed="rId8"/>
          <a:srcRect/>
          <a:stretch>
            <a:fillRect/>
          </a:stretch>
        </p:blipFill>
        <p:spPr>
          <a:xfrm>
            <a:off x="687970" y="-2692472"/>
            <a:ext cx="16912832" cy="15671945"/>
          </a:xfrm>
          <a:prstGeom prst="rect">
            <a:avLst/>
          </a:prstGeom>
        </p:spPr>
      </p:pic>
      <p:pic>
        <p:nvPicPr>
          <p:cNvPr id="38" name="Picture 28"/>
          <p:cNvPicPr>
            <a:picLocks noChangeAspect="1"/>
          </p:cNvPicPr>
          <p:nvPr/>
        </p:nvPicPr>
        <p:blipFill>
          <a:blip r:embed="rId13"/>
          <a:srcRect/>
          <a:stretch>
            <a:fillRect/>
          </a:stretch>
        </p:blipFill>
        <p:spPr>
          <a:xfrm rot="1025603">
            <a:off x="-1764818" y="7592620"/>
            <a:ext cx="3529638" cy="5388761"/>
          </a:xfrm>
          <a:prstGeom prst="rect">
            <a:avLst/>
          </a:prstGeom>
        </p:spPr>
      </p:pic>
      <p:pic>
        <p:nvPicPr>
          <p:cNvPr id="39" name="Picture 29"/>
          <p:cNvPicPr>
            <a:picLocks noChangeAspect="1"/>
          </p:cNvPicPr>
          <p:nvPr/>
        </p:nvPicPr>
        <p:blipFill>
          <a:blip r:embed="rId14"/>
          <a:srcRect/>
          <a:stretch>
            <a:fillRect/>
          </a:stretch>
        </p:blipFill>
        <p:spPr>
          <a:xfrm rot="-4808875">
            <a:off x="-2207867" y="-909253"/>
            <a:ext cx="3944942" cy="3875906"/>
          </a:xfrm>
          <a:prstGeom prst="rect">
            <a:avLst/>
          </a:prstGeom>
        </p:spPr>
      </p:pic>
      <p:pic>
        <p:nvPicPr>
          <p:cNvPr id="30" name="Picture 29"/>
          <p:cNvPicPr>
            <a:picLocks noChangeAspect="1"/>
          </p:cNvPicPr>
          <p:nvPr/>
        </p:nvPicPr>
        <p:blipFill rotWithShape="1">
          <a:blip r:embed="rId15"/>
          <a:srcRect l="30088" r="30673"/>
          <a:stretch/>
        </p:blipFill>
        <p:spPr>
          <a:xfrm>
            <a:off x="4645424" y="-134844"/>
            <a:ext cx="8165417" cy="11699702"/>
          </a:xfrm>
          <a:prstGeom prst="rect">
            <a:avLst/>
          </a:prstGeom>
        </p:spPr>
      </p:pic>
    </p:spTree>
    <p:extLst>
      <p:ext uri="{BB962C8B-B14F-4D97-AF65-F5344CB8AC3E}">
        <p14:creationId xmlns:p14="http://schemas.microsoft.com/office/powerpoint/2010/main" val="40375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rot="6608963">
            <a:off x="-725625" y="7155042"/>
            <a:ext cx="3393915" cy="5044715"/>
            <a:chOff x="0" y="0"/>
            <a:chExt cx="3175000" cy="4719320"/>
          </a:xfrm>
        </p:grpSpPr>
        <p:sp>
          <p:nvSpPr>
            <p:cNvPr id="12" name="Freeform 1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3" name="Freeform 1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8" name="Picture 11"/>
          <p:cNvPicPr>
            <a:picLocks noChangeAspect="1"/>
          </p:cNvPicPr>
          <p:nvPr/>
        </p:nvPicPr>
        <p:blipFill>
          <a:blip r:embed="rId5"/>
          <a:srcRect/>
          <a:stretch>
            <a:fillRect/>
          </a:stretch>
        </p:blipFill>
        <p:spPr>
          <a:xfrm rot="8718388">
            <a:off x="11706094" y="6808311"/>
            <a:ext cx="12128005" cy="7794293"/>
          </a:xfrm>
          <a:prstGeom prst="rect">
            <a:avLst/>
          </a:prstGeom>
        </p:spPr>
      </p:pic>
      <p:pic>
        <p:nvPicPr>
          <p:cNvPr id="4" name="Picture 18"/>
          <p:cNvPicPr>
            <a:picLocks noChangeAspect="1"/>
          </p:cNvPicPr>
          <p:nvPr/>
        </p:nvPicPr>
        <p:blipFill>
          <a:blip r:embed="rId6"/>
          <a:srcRect/>
          <a:stretch>
            <a:fillRect/>
          </a:stretch>
        </p:blipFill>
        <p:spPr>
          <a:xfrm>
            <a:off x="-1295400" y="549442"/>
            <a:ext cx="10668000" cy="1272895"/>
          </a:xfrm>
          <a:prstGeom prst="rect">
            <a:avLst/>
          </a:prstGeom>
        </p:spPr>
      </p:pic>
      <p:sp>
        <p:nvSpPr>
          <p:cNvPr id="2"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Khái</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niệm</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3" name="TextBox 6"/>
          <p:cNvSpPr txBox="1"/>
          <p:nvPr/>
        </p:nvSpPr>
        <p:spPr>
          <a:xfrm>
            <a:off x="647700" y="2324100"/>
            <a:ext cx="8458200" cy="369331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ở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kì</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giai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đoạn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cụ</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9739019" y="370974"/>
            <a:ext cx="4785360" cy="6644516"/>
          </a:xfrm>
          <a:prstGeom prst="rect">
            <a:avLst/>
          </a:prstGeom>
        </p:spPr>
      </p:pic>
      <p:pic>
        <p:nvPicPr>
          <p:cNvPr id="1026" name="Picture 2" descr="Tiêu Sơn Tráng Sĩ | Tải Sách Miễn Phí, Đọc Sách On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77800" y="3390900"/>
            <a:ext cx="5029200" cy="6286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p:cNvPicPr>
          <p:nvPr/>
        </p:nvPicPr>
        <p:blipFill>
          <a:blip r:embed="rId9"/>
          <a:srcRect/>
          <a:stretch>
            <a:fillRect/>
          </a:stretch>
        </p:blipFill>
        <p:spPr>
          <a:xfrm rot="20991116">
            <a:off x="10287000" y="7015490"/>
            <a:ext cx="3318508" cy="4047821"/>
          </a:xfrm>
          <a:prstGeom prst="rect">
            <a:avLst/>
          </a:prstGeom>
        </p:spPr>
      </p:pic>
    </p:spTree>
    <p:extLst>
      <p:ext uri="{BB962C8B-B14F-4D97-AF65-F5344CB8AC3E}">
        <p14:creationId xmlns:p14="http://schemas.microsoft.com/office/powerpoint/2010/main" val="2065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p:nvPr/>
        </p:nvSpPr>
        <p:spPr>
          <a:xfrm>
            <a:off x="613479" y="2482274"/>
            <a:ext cx="3958522"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smtClean="0">
                <a:solidFill>
                  <a:srgbClr val="605048"/>
                </a:solidFill>
                <a:latin typeface="Times New Roman" panose="02020603050405020304" pitchFamily="18" charset="0"/>
                <a:cs typeface="Times New Roman" panose="02020603050405020304" pitchFamily="18" charset="0"/>
              </a:rPr>
              <a:t>Tình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hình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chính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trị</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của</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quốc</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gia</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dân</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tộc</a:t>
            </a:r>
            <a:r>
              <a:rPr lang="en-US" sz="4200" spc="256" dirty="0">
                <a:solidFill>
                  <a:srgbClr val="605048"/>
                </a:solidFill>
                <a:latin typeface="Times New Roman" panose="02020603050405020304" pitchFamily="18" charset="0"/>
                <a:cs typeface="Times New Roman" panose="02020603050405020304" pitchFamily="18" charset="0"/>
              </a:rPr>
              <a:t>.</a:t>
            </a:r>
          </a:p>
        </p:txBody>
      </p:sp>
      <p:sp>
        <p:nvSpPr>
          <p:cNvPr id="6" name="TextBox 6"/>
          <p:cNvSpPr txBox="1"/>
          <p:nvPr/>
        </p:nvSpPr>
        <p:spPr>
          <a:xfrm>
            <a:off x="713211" y="8130004"/>
            <a:ext cx="8479582" cy="1846659"/>
          </a:xfrm>
          <a:prstGeom prst="rect">
            <a:avLst/>
          </a:prstGeom>
        </p:spPr>
        <p:txBody>
          <a:bodyPr wrap="square" lIns="0" tIns="0" rIns="0" bIns="0" rtlCol="0" anchor="t">
            <a:spAutoFit/>
          </a:bodyPr>
          <a:lstStyle/>
          <a:p>
            <a:pPr algn="just">
              <a:lnSpc>
                <a:spcPts val="7219"/>
              </a:lnSpc>
            </a:pPr>
            <a:r>
              <a:rPr lang="en-US" sz="4400" spc="256" dirty="0" err="1">
                <a:solidFill>
                  <a:srgbClr val="605048"/>
                </a:solidFill>
                <a:latin typeface="Times New Roman" panose="02020603050405020304" pitchFamily="18" charset="0"/>
                <a:cs typeface="Times New Roman" panose="02020603050405020304" pitchFamily="18" charset="0"/>
              </a:rPr>
              <a:t>L</a:t>
            </a:r>
            <a:r>
              <a:rPr lang="en-US" sz="4400" spc="256" dirty="0" err="1" smtClean="0">
                <a:solidFill>
                  <a:srgbClr val="605048"/>
                </a:solidFill>
                <a:latin typeface="Times New Roman" panose="02020603050405020304" pitchFamily="18" charset="0"/>
                <a:cs typeface="Times New Roman" panose="02020603050405020304" pitchFamily="18" charset="0"/>
              </a:rPr>
              <a:t>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yếu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tố</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bản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cảnh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câu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chuyện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9" name="TextBox 6"/>
          <p:cNvSpPr txBox="1"/>
          <p:nvPr/>
        </p:nvSpPr>
        <p:spPr>
          <a:xfrm>
            <a:off x="5568436" y="2505134"/>
            <a:ext cx="3383586" cy="2769989"/>
          </a:xfrm>
          <a:prstGeom prst="rect">
            <a:avLst/>
          </a:prstGeom>
          <a:ln>
            <a:noFill/>
            <a:prstDash val="lgDash"/>
          </a:ln>
        </p:spPr>
        <p:txBody>
          <a:bodyPr wrap="square" lIns="0" tIns="0" rIns="0" bIns="0" rtlCol="0" anchor="t">
            <a:spAutoFit/>
          </a:bodyPr>
          <a:lstStyle/>
          <a:p>
            <a:pPr algn="just">
              <a:lnSpc>
                <a:spcPts val="7219"/>
              </a:lnSpc>
            </a:pPr>
            <a:r>
              <a:rPr lang="en-US" sz="4200" spc="256" dirty="0" err="1">
                <a:solidFill>
                  <a:srgbClr val="605048"/>
                </a:solidFill>
                <a:latin typeface="Times New Roman" panose="02020603050405020304" pitchFamily="18" charset="0"/>
                <a:cs typeface="Times New Roman" panose="02020603050405020304" pitchFamily="18" charset="0"/>
              </a:rPr>
              <a:t>K</a:t>
            </a:r>
            <a:r>
              <a:rPr lang="en-US" sz="4200" spc="256" dirty="0" err="1" smtClean="0">
                <a:solidFill>
                  <a:srgbClr val="605048"/>
                </a:solidFill>
                <a:latin typeface="Times New Roman" panose="02020603050405020304" pitchFamily="18" charset="0"/>
                <a:cs typeface="Times New Roman" panose="02020603050405020304" pitchFamily="18" charset="0"/>
              </a:rPr>
              <a:t>hung</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cảnh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sinh</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hoạt</a:t>
            </a:r>
            <a:r>
              <a:rPr lang="en-US" sz="4200" spc="256" dirty="0" smtClean="0">
                <a:solidFill>
                  <a:srgbClr val="605048"/>
                </a:solidFill>
                <a:latin typeface="Times New Roman" panose="02020603050405020304" pitchFamily="18" charset="0"/>
                <a:cs typeface="Times New Roman" panose="02020603050405020304" pitchFamily="18" charset="0"/>
              </a:rPr>
              <a:t> </a:t>
            </a:r>
            <a:r>
              <a:rPr lang="en-US" sz="4200" spc="256" dirty="0" err="1" smtClean="0">
                <a:solidFill>
                  <a:srgbClr val="605048"/>
                </a:solidFill>
                <a:latin typeface="Times New Roman" panose="02020603050405020304" pitchFamily="18" charset="0"/>
                <a:cs typeface="Times New Roman" panose="02020603050405020304" pitchFamily="18" charset="0"/>
              </a:rPr>
              <a:t>của</a:t>
            </a:r>
            <a:r>
              <a:rPr lang="en-US" sz="4200" spc="256" dirty="0" smtClean="0">
                <a:solidFill>
                  <a:srgbClr val="605048"/>
                </a:solidFill>
                <a:latin typeface="Times New Roman" panose="02020603050405020304" pitchFamily="18" charset="0"/>
                <a:cs typeface="Times New Roman" panose="02020603050405020304" pitchFamily="18" charset="0"/>
              </a:rPr>
              <a:t> con </a:t>
            </a:r>
            <a:r>
              <a:rPr lang="en-US" sz="4200" spc="256" dirty="0" err="1" smtClean="0">
                <a:solidFill>
                  <a:srgbClr val="605048"/>
                </a:solidFill>
                <a:latin typeface="Times New Roman" panose="02020603050405020304" pitchFamily="18" charset="0"/>
                <a:cs typeface="Times New Roman" panose="02020603050405020304" pitchFamily="18" charset="0"/>
              </a:rPr>
              <a:t>người</a:t>
            </a:r>
            <a:endParaRPr lang="en-US" sz="4200" spc="256" dirty="0">
              <a:solidFill>
                <a:srgbClr val="605048"/>
              </a:solidFill>
              <a:latin typeface="Times New Roman" panose="02020603050405020304" pitchFamily="18" charset="0"/>
              <a:cs typeface="Times New Roman" panose="02020603050405020304" pitchFamily="18" charset="0"/>
            </a:endParaRPr>
          </a:p>
        </p:txBody>
      </p:sp>
      <p:pic>
        <p:nvPicPr>
          <p:cNvPr id="1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45775" y="5252263"/>
            <a:ext cx="4614454" cy="2877741"/>
          </a:xfrm>
          <a:prstGeom prst="rect">
            <a:avLst/>
          </a:prstGeom>
        </p:spPr>
      </p:pic>
      <p:cxnSp>
        <p:nvCxnSpPr>
          <p:cNvPr id="13" name="Straight Connector 12"/>
          <p:cNvCxnSpPr/>
          <p:nvPr/>
        </p:nvCxnSpPr>
        <p:spPr>
          <a:xfrm>
            <a:off x="10058400" y="2737663"/>
            <a:ext cx="0" cy="7239000"/>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TextBox 6"/>
          <p:cNvSpPr txBox="1"/>
          <p:nvPr/>
        </p:nvSpPr>
        <p:spPr>
          <a:xfrm>
            <a:off x="10713720" y="2482274"/>
            <a:ext cx="6736080" cy="6463308"/>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Nhờ</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năng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tượng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cấu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cảnh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khứ</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trở</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sống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động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đang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diễn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6" name="Picture 17"/>
          <p:cNvPicPr>
            <a:picLocks noChangeAspect="1"/>
          </p:cNvPicPr>
          <p:nvPr/>
        </p:nvPicPr>
        <p:blipFill>
          <a:blip r:embed="rId10"/>
          <a:srcRect/>
          <a:stretch>
            <a:fillRect/>
          </a:stretch>
        </p:blipFill>
        <p:spPr>
          <a:xfrm rot="17128197">
            <a:off x="15174919" y="6736058"/>
            <a:ext cx="4731631" cy="7101886"/>
          </a:xfrm>
          <a:prstGeom prst="rect">
            <a:avLst/>
          </a:prstGeom>
        </p:spPr>
      </p:pic>
      <p:pic>
        <p:nvPicPr>
          <p:cNvPr id="17" name="Picture 10"/>
          <p:cNvPicPr>
            <a:picLocks noChangeAspect="1"/>
          </p:cNvPicPr>
          <p:nvPr/>
        </p:nvPicPr>
        <p:blipFill>
          <a:blip r:embed="rId11"/>
          <a:srcRect/>
          <a:stretch>
            <a:fillRect/>
          </a:stretch>
        </p:blipFill>
        <p:spPr>
          <a:xfrm rot="-3077383">
            <a:off x="16147943" y="-1199550"/>
            <a:ext cx="3529638" cy="5388761"/>
          </a:xfrm>
          <a:prstGeom prst="rect">
            <a:avLst/>
          </a:prstGeom>
        </p:spPr>
      </p:pic>
      <p:pic>
        <p:nvPicPr>
          <p:cNvPr id="18" name="Picture 18"/>
          <p:cNvPicPr>
            <a:picLocks noChangeAspect="1"/>
          </p:cNvPicPr>
          <p:nvPr/>
        </p:nvPicPr>
        <p:blipFill>
          <a:blip r:embed="rId12"/>
          <a:srcRect/>
          <a:stretch>
            <a:fillRect/>
          </a:stretch>
        </p:blipFill>
        <p:spPr>
          <a:xfrm>
            <a:off x="-1295400" y="549442"/>
            <a:ext cx="10668000" cy="1272895"/>
          </a:xfrm>
          <a:prstGeom prst="rect">
            <a:avLst/>
          </a:prstGeom>
        </p:spPr>
      </p:pic>
      <p:sp>
        <p:nvSpPr>
          <p:cNvPr id="19" name="TextBox 6"/>
          <p:cNvSpPr txBox="1"/>
          <p:nvPr/>
        </p:nvSpPr>
        <p:spPr>
          <a:xfrm>
            <a:off x="457200" y="571500"/>
            <a:ext cx="8382000" cy="923330"/>
          </a:xfrm>
          <a:prstGeom prst="rect">
            <a:avLst/>
          </a:prstGeom>
        </p:spPr>
        <p:txBody>
          <a:bodyPr wrap="square" lIns="0" tIns="0" rIns="0" bIns="0" rtlCol="0" anchor="t">
            <a:spAutoFit/>
          </a:bodyPr>
          <a:lstStyle/>
          <a:p>
            <a:pPr algn="just">
              <a:lnSpc>
                <a:spcPts val="7219"/>
              </a:lnSpc>
            </a:pPr>
            <a:r>
              <a:rPr lang="en-US" sz="4800" b="1" spc="256" dirty="0" smtClean="0">
                <a:solidFill>
                  <a:srgbClr val="605048"/>
                </a:solidFill>
                <a:latin typeface="Times New Roman" panose="02020603050405020304" pitchFamily="18" charset="0"/>
                <a:cs typeface="Times New Roman" panose="02020603050405020304" pitchFamily="18" charset="0"/>
              </a:rPr>
              <a:t>1. </a:t>
            </a:r>
            <a:r>
              <a:rPr lang="en-US" sz="4800" b="1" spc="256" dirty="0" err="1" smtClean="0">
                <a:solidFill>
                  <a:srgbClr val="605048"/>
                </a:solidFill>
                <a:latin typeface="Times New Roman" panose="02020603050405020304" pitchFamily="18" charset="0"/>
                <a:cs typeface="Times New Roman" panose="02020603050405020304" pitchFamily="18" charset="0"/>
              </a:rPr>
              <a:t>Khái</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niệm</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3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1" y="549442"/>
            <a:ext cx="11841125" cy="1272895"/>
          </a:xfrm>
          <a:prstGeom prst="rect">
            <a:avLst/>
          </a:prstGeom>
        </p:spPr>
      </p:pic>
      <p:sp>
        <p:nvSpPr>
          <p:cNvPr id="2" name="TextBox 6"/>
          <p:cNvSpPr txBox="1"/>
          <p:nvPr/>
        </p:nvSpPr>
        <p:spPr>
          <a:xfrm>
            <a:off x="457199" y="571500"/>
            <a:ext cx="11508665"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b</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Cốt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của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457200" y="2324100"/>
            <a:ext cx="172974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Cốt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thường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xây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dựng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sở</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xảy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err="1">
                <a:solidFill>
                  <a:srgbClr val="605048"/>
                </a:solidFill>
                <a:latin typeface="Times New Roman" panose="02020603050405020304" pitchFamily="18" charset="0"/>
                <a:cs typeface="Times New Roman" panose="02020603050405020304" pitchFamily="18" charset="0"/>
              </a:rPr>
              <a:t>.</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53" name="Group 52"/>
          <p:cNvGrpSpPr/>
          <p:nvPr/>
        </p:nvGrpSpPr>
        <p:grpSpPr>
          <a:xfrm>
            <a:off x="10432641" y="4359771"/>
            <a:ext cx="7851384" cy="6015720"/>
            <a:chOff x="6955094" y="2847520"/>
            <a:chExt cx="5234256" cy="4010480"/>
          </a:xfrm>
        </p:grpSpPr>
        <p:sp>
          <p:nvSpPr>
            <p:cNvPr id="54" name="Google Shape;2700;p26"/>
            <p:cNvSpPr/>
            <p:nvPr/>
          </p:nvSpPr>
          <p:spPr>
            <a:xfrm>
              <a:off x="7786984" y="4683125"/>
              <a:ext cx="4402365" cy="2174875"/>
            </a:xfrm>
            <a:custGeom>
              <a:avLst/>
              <a:gdLst/>
              <a:ahLst/>
              <a:cxnLst/>
              <a:rect l="l" t="t" r="r" b="b"/>
              <a:pathLst>
                <a:path w="114630" h="56630" extrusionOk="0">
                  <a:moveTo>
                    <a:pt x="67107" y="0"/>
                  </a:moveTo>
                  <a:lnTo>
                    <a:pt x="51518" y="11983"/>
                  </a:lnTo>
                  <a:lnTo>
                    <a:pt x="18124" y="29331"/>
                  </a:lnTo>
                  <a:cubicBezTo>
                    <a:pt x="17942" y="29673"/>
                    <a:pt x="17759" y="30015"/>
                    <a:pt x="17576" y="30335"/>
                  </a:cubicBezTo>
                  <a:cubicBezTo>
                    <a:pt x="14541" y="35379"/>
                    <a:pt x="9268" y="38621"/>
                    <a:pt x="5570" y="43186"/>
                  </a:cubicBezTo>
                  <a:cubicBezTo>
                    <a:pt x="2626" y="46838"/>
                    <a:pt x="709" y="51334"/>
                    <a:pt x="138" y="56013"/>
                  </a:cubicBezTo>
                  <a:lnTo>
                    <a:pt x="1" y="56630"/>
                  </a:lnTo>
                  <a:lnTo>
                    <a:pt x="114630" y="56630"/>
                  </a:lnTo>
                  <a:lnTo>
                    <a:pt x="114630" y="3310"/>
                  </a:lnTo>
                  <a:lnTo>
                    <a:pt x="67107" y="0"/>
                  </a:lnTo>
                  <a:close/>
                </a:path>
              </a:pathLst>
            </a:custGeom>
            <a:solidFill>
              <a:schemeClr val="accent5"/>
            </a:solidFill>
            <a:ln>
              <a:noFill/>
            </a:ln>
          </p:spPr>
          <p:txBody>
            <a:bodyPr spcFirstLastPara="1" wrap="square" lIns="137138" tIns="137138" rIns="137138" bIns="137138" anchor="ctr" anchorCtr="0">
              <a:noAutofit/>
            </a:bodyPr>
            <a:lstStyle/>
            <a:p>
              <a:endParaRPr sz="2700"/>
            </a:p>
          </p:txBody>
        </p:sp>
        <p:sp>
          <p:nvSpPr>
            <p:cNvPr id="55" name="Google Shape;2713;p26"/>
            <p:cNvSpPr/>
            <p:nvPr/>
          </p:nvSpPr>
          <p:spPr>
            <a:xfrm>
              <a:off x="10095086" y="5395807"/>
              <a:ext cx="2094263" cy="1103683"/>
            </a:xfrm>
            <a:custGeom>
              <a:avLst/>
              <a:gdLst/>
              <a:ahLst/>
              <a:cxnLst/>
              <a:rect l="l" t="t" r="r" b="b"/>
              <a:pathLst>
                <a:path w="54531" h="28738" extrusionOk="0">
                  <a:moveTo>
                    <a:pt x="54531" y="0"/>
                  </a:moveTo>
                  <a:lnTo>
                    <a:pt x="12601" y="2305"/>
                  </a:lnTo>
                  <a:lnTo>
                    <a:pt x="1" y="7669"/>
                  </a:lnTo>
                  <a:lnTo>
                    <a:pt x="29856" y="28737"/>
                  </a:lnTo>
                  <a:lnTo>
                    <a:pt x="54531" y="18899"/>
                  </a:lnTo>
                  <a:lnTo>
                    <a:pt x="54531"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56" name="Google Shape;2714;p26"/>
            <p:cNvSpPr/>
            <p:nvPr/>
          </p:nvSpPr>
          <p:spPr>
            <a:xfrm>
              <a:off x="10145090" y="5278326"/>
              <a:ext cx="2035503" cy="1103683"/>
            </a:xfrm>
            <a:custGeom>
              <a:avLst/>
              <a:gdLst/>
              <a:ahLst/>
              <a:cxnLst/>
              <a:rect l="l" t="t" r="r" b="b"/>
              <a:pathLst>
                <a:path w="53001" h="28738" extrusionOk="0">
                  <a:moveTo>
                    <a:pt x="53000" y="1"/>
                  </a:moveTo>
                  <a:lnTo>
                    <a:pt x="12554" y="2306"/>
                  </a:lnTo>
                  <a:lnTo>
                    <a:pt x="0" y="7670"/>
                  </a:lnTo>
                  <a:lnTo>
                    <a:pt x="29741" y="28738"/>
                  </a:lnTo>
                  <a:lnTo>
                    <a:pt x="53000" y="18900"/>
                  </a:lnTo>
                  <a:lnTo>
                    <a:pt x="53000" y="1"/>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7" name="Google Shape;2715;p26"/>
            <p:cNvSpPr/>
            <p:nvPr/>
          </p:nvSpPr>
          <p:spPr>
            <a:xfrm>
              <a:off x="10136295" y="5270107"/>
              <a:ext cx="2053054" cy="1119775"/>
            </a:xfrm>
            <a:custGeom>
              <a:avLst/>
              <a:gdLst/>
              <a:ahLst/>
              <a:cxnLst/>
              <a:rect l="l" t="t" r="r" b="b"/>
              <a:pathLst>
                <a:path w="53458" h="29157" extrusionOk="0">
                  <a:moveTo>
                    <a:pt x="53024" y="443"/>
                  </a:moveTo>
                  <a:lnTo>
                    <a:pt x="53024" y="18977"/>
                  </a:lnTo>
                  <a:lnTo>
                    <a:pt x="29993" y="28700"/>
                  </a:lnTo>
                  <a:lnTo>
                    <a:pt x="663" y="7929"/>
                  </a:lnTo>
                  <a:lnTo>
                    <a:pt x="12829" y="2725"/>
                  </a:lnTo>
                  <a:lnTo>
                    <a:pt x="53024" y="443"/>
                  </a:lnTo>
                  <a:close/>
                  <a:moveTo>
                    <a:pt x="53280" y="0"/>
                  </a:moveTo>
                  <a:cubicBezTo>
                    <a:pt x="53264" y="0"/>
                    <a:pt x="53248" y="3"/>
                    <a:pt x="53229" y="9"/>
                  </a:cubicBezTo>
                  <a:lnTo>
                    <a:pt x="12760" y="2292"/>
                  </a:lnTo>
                  <a:cubicBezTo>
                    <a:pt x="12737" y="2292"/>
                    <a:pt x="12714" y="2314"/>
                    <a:pt x="12692" y="2314"/>
                  </a:cubicBezTo>
                  <a:lnTo>
                    <a:pt x="138" y="7701"/>
                  </a:lnTo>
                  <a:cubicBezTo>
                    <a:pt x="69" y="7724"/>
                    <a:pt x="24" y="7793"/>
                    <a:pt x="24" y="7861"/>
                  </a:cubicBezTo>
                  <a:cubicBezTo>
                    <a:pt x="1" y="7952"/>
                    <a:pt x="46" y="8021"/>
                    <a:pt x="92" y="8066"/>
                  </a:cubicBezTo>
                  <a:lnTo>
                    <a:pt x="29856" y="29134"/>
                  </a:lnTo>
                  <a:cubicBezTo>
                    <a:pt x="29879" y="29157"/>
                    <a:pt x="29925" y="29157"/>
                    <a:pt x="29970" y="29157"/>
                  </a:cubicBezTo>
                  <a:lnTo>
                    <a:pt x="30062" y="29157"/>
                  </a:lnTo>
                  <a:lnTo>
                    <a:pt x="53321" y="19319"/>
                  </a:lnTo>
                  <a:cubicBezTo>
                    <a:pt x="53412" y="19296"/>
                    <a:pt x="53458" y="19205"/>
                    <a:pt x="53458" y="19114"/>
                  </a:cubicBezTo>
                  <a:lnTo>
                    <a:pt x="53458" y="215"/>
                  </a:lnTo>
                  <a:cubicBezTo>
                    <a:pt x="53458" y="146"/>
                    <a:pt x="53435" y="100"/>
                    <a:pt x="53389" y="55"/>
                  </a:cubicBezTo>
                  <a:cubicBezTo>
                    <a:pt x="53356" y="21"/>
                    <a:pt x="53322" y="0"/>
                    <a:pt x="53280"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58" name="Google Shape;2716;p26"/>
            <p:cNvSpPr/>
            <p:nvPr/>
          </p:nvSpPr>
          <p:spPr>
            <a:xfrm>
              <a:off x="10492194" y="5278326"/>
              <a:ext cx="1688399" cy="756540"/>
            </a:xfrm>
            <a:custGeom>
              <a:avLst/>
              <a:gdLst/>
              <a:ahLst/>
              <a:cxnLst/>
              <a:rect l="l" t="t" r="r" b="b"/>
              <a:pathLst>
                <a:path w="43963" h="19699" extrusionOk="0">
                  <a:moveTo>
                    <a:pt x="9359" y="1"/>
                  </a:moveTo>
                  <a:lnTo>
                    <a:pt x="1" y="3812"/>
                  </a:lnTo>
                  <a:lnTo>
                    <a:pt x="22256" y="19699"/>
                  </a:lnTo>
                  <a:lnTo>
                    <a:pt x="43962" y="10934"/>
                  </a:lnTo>
                  <a:lnTo>
                    <a:pt x="43962" y="2306"/>
                  </a:lnTo>
                  <a:lnTo>
                    <a:pt x="9359"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59" name="Google Shape;2717;p26"/>
            <p:cNvSpPr/>
            <p:nvPr/>
          </p:nvSpPr>
          <p:spPr>
            <a:xfrm>
              <a:off x="10483438" y="5270030"/>
              <a:ext cx="1705912" cy="772747"/>
            </a:xfrm>
            <a:custGeom>
              <a:avLst/>
              <a:gdLst/>
              <a:ahLst/>
              <a:cxnLst/>
              <a:rect l="l" t="t" r="r" b="b"/>
              <a:pathLst>
                <a:path w="44419" h="20121" extrusionOk="0">
                  <a:moveTo>
                    <a:pt x="9633" y="445"/>
                  </a:moveTo>
                  <a:lnTo>
                    <a:pt x="43985" y="2727"/>
                  </a:lnTo>
                  <a:lnTo>
                    <a:pt x="43985" y="10990"/>
                  </a:lnTo>
                  <a:lnTo>
                    <a:pt x="22506" y="19664"/>
                  </a:lnTo>
                  <a:lnTo>
                    <a:pt x="685" y="4097"/>
                  </a:lnTo>
                  <a:lnTo>
                    <a:pt x="9633" y="445"/>
                  </a:lnTo>
                  <a:close/>
                  <a:moveTo>
                    <a:pt x="9581" y="1"/>
                  </a:moveTo>
                  <a:cubicBezTo>
                    <a:pt x="9559" y="1"/>
                    <a:pt x="9534" y="11"/>
                    <a:pt x="9519" y="11"/>
                  </a:cubicBezTo>
                  <a:lnTo>
                    <a:pt x="138" y="3846"/>
                  </a:lnTo>
                  <a:cubicBezTo>
                    <a:pt x="69" y="3869"/>
                    <a:pt x="23" y="3937"/>
                    <a:pt x="1" y="4006"/>
                  </a:cubicBezTo>
                  <a:cubicBezTo>
                    <a:pt x="1" y="4097"/>
                    <a:pt x="46" y="4165"/>
                    <a:pt x="92" y="4211"/>
                  </a:cubicBezTo>
                  <a:lnTo>
                    <a:pt x="22347" y="20097"/>
                  </a:lnTo>
                  <a:cubicBezTo>
                    <a:pt x="22392" y="20120"/>
                    <a:pt x="22438" y="20120"/>
                    <a:pt x="22484" y="20120"/>
                  </a:cubicBezTo>
                  <a:lnTo>
                    <a:pt x="22552" y="20120"/>
                  </a:lnTo>
                  <a:lnTo>
                    <a:pt x="44282" y="11355"/>
                  </a:lnTo>
                  <a:cubicBezTo>
                    <a:pt x="44373" y="11310"/>
                    <a:pt x="44419" y="11241"/>
                    <a:pt x="44419" y="11150"/>
                  </a:cubicBezTo>
                  <a:lnTo>
                    <a:pt x="44419" y="2522"/>
                  </a:lnTo>
                  <a:cubicBezTo>
                    <a:pt x="44419" y="2408"/>
                    <a:pt x="44327" y="2316"/>
                    <a:pt x="44213" y="2294"/>
                  </a:cubicBezTo>
                  <a:lnTo>
                    <a:pt x="9610" y="11"/>
                  </a:lnTo>
                  <a:cubicBezTo>
                    <a:pt x="9602" y="4"/>
                    <a:pt x="9592" y="1"/>
                    <a:pt x="9581" y="1"/>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60" name="Google Shape;2718;p26"/>
            <p:cNvSpPr/>
            <p:nvPr/>
          </p:nvSpPr>
          <p:spPr>
            <a:xfrm>
              <a:off x="10289723" y="4633160"/>
              <a:ext cx="1307921" cy="1195701"/>
            </a:xfrm>
            <a:custGeom>
              <a:avLst/>
              <a:gdLst/>
              <a:ahLst/>
              <a:cxnLst/>
              <a:rect l="l" t="t" r="r" b="b"/>
              <a:pathLst>
                <a:path w="34056" h="31134" extrusionOk="0">
                  <a:moveTo>
                    <a:pt x="1826" y="0"/>
                  </a:moveTo>
                  <a:lnTo>
                    <a:pt x="1826" y="0"/>
                  </a:lnTo>
                  <a:cubicBezTo>
                    <a:pt x="1826" y="0"/>
                    <a:pt x="2214" y="3629"/>
                    <a:pt x="1826" y="6391"/>
                  </a:cubicBezTo>
                  <a:cubicBezTo>
                    <a:pt x="1324" y="9906"/>
                    <a:pt x="0" y="10979"/>
                    <a:pt x="0" y="10979"/>
                  </a:cubicBezTo>
                  <a:lnTo>
                    <a:pt x="29125" y="31134"/>
                  </a:lnTo>
                  <a:lnTo>
                    <a:pt x="30906" y="31134"/>
                  </a:lnTo>
                  <a:lnTo>
                    <a:pt x="33188" y="28418"/>
                  </a:lnTo>
                  <a:lnTo>
                    <a:pt x="34010" y="26112"/>
                  </a:lnTo>
                  <a:cubicBezTo>
                    <a:pt x="34033" y="25907"/>
                    <a:pt x="34056" y="25679"/>
                    <a:pt x="34033" y="25405"/>
                  </a:cubicBezTo>
                  <a:cubicBezTo>
                    <a:pt x="33896" y="22848"/>
                    <a:pt x="31659" y="17598"/>
                    <a:pt x="31659" y="17598"/>
                  </a:cubicBezTo>
                  <a:lnTo>
                    <a:pt x="1826" y="0"/>
                  </a:ln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1" name="Google Shape;2719;p26"/>
            <p:cNvSpPr/>
            <p:nvPr/>
          </p:nvSpPr>
          <p:spPr>
            <a:xfrm>
              <a:off x="10273055" y="4616492"/>
              <a:ext cx="1341256" cy="1229037"/>
            </a:xfrm>
            <a:custGeom>
              <a:avLst/>
              <a:gdLst/>
              <a:ahLst/>
              <a:cxnLst/>
              <a:rect l="l" t="t" r="r" b="b"/>
              <a:pathLst>
                <a:path w="34924" h="32002" extrusionOk="0">
                  <a:moveTo>
                    <a:pt x="2260" y="0"/>
                  </a:moveTo>
                  <a:cubicBezTo>
                    <a:pt x="2180" y="0"/>
                    <a:pt x="2100" y="23"/>
                    <a:pt x="2032" y="69"/>
                  </a:cubicBezTo>
                  <a:cubicBezTo>
                    <a:pt x="1895" y="160"/>
                    <a:pt x="1827" y="320"/>
                    <a:pt x="1827" y="480"/>
                  </a:cubicBezTo>
                  <a:cubicBezTo>
                    <a:pt x="1827" y="525"/>
                    <a:pt x="2192" y="4086"/>
                    <a:pt x="1827" y="6757"/>
                  </a:cubicBezTo>
                  <a:cubicBezTo>
                    <a:pt x="1370" y="10021"/>
                    <a:pt x="183" y="11071"/>
                    <a:pt x="160" y="11071"/>
                  </a:cubicBezTo>
                  <a:cubicBezTo>
                    <a:pt x="69" y="11162"/>
                    <a:pt x="1" y="11299"/>
                    <a:pt x="1" y="11436"/>
                  </a:cubicBezTo>
                  <a:cubicBezTo>
                    <a:pt x="1" y="11573"/>
                    <a:pt x="69" y="11687"/>
                    <a:pt x="183" y="11778"/>
                  </a:cubicBezTo>
                  <a:lnTo>
                    <a:pt x="29308" y="31933"/>
                  </a:lnTo>
                  <a:cubicBezTo>
                    <a:pt x="29400" y="31979"/>
                    <a:pt x="29468" y="32001"/>
                    <a:pt x="29559" y="32001"/>
                  </a:cubicBezTo>
                  <a:lnTo>
                    <a:pt x="31340" y="32001"/>
                  </a:lnTo>
                  <a:cubicBezTo>
                    <a:pt x="31477" y="32001"/>
                    <a:pt x="31591" y="31956"/>
                    <a:pt x="31682" y="31865"/>
                  </a:cubicBezTo>
                  <a:lnTo>
                    <a:pt x="33965" y="29126"/>
                  </a:lnTo>
                  <a:cubicBezTo>
                    <a:pt x="34124" y="28943"/>
                    <a:pt x="34102" y="28669"/>
                    <a:pt x="33919" y="28509"/>
                  </a:cubicBezTo>
                  <a:cubicBezTo>
                    <a:pt x="33831" y="28451"/>
                    <a:pt x="33730" y="28421"/>
                    <a:pt x="33633" y="28421"/>
                  </a:cubicBezTo>
                  <a:cubicBezTo>
                    <a:pt x="33504" y="28421"/>
                    <a:pt x="33381" y="28473"/>
                    <a:pt x="33303" y="28578"/>
                  </a:cubicBezTo>
                  <a:lnTo>
                    <a:pt x="31134" y="31134"/>
                  </a:lnTo>
                  <a:lnTo>
                    <a:pt x="29696" y="31134"/>
                  </a:lnTo>
                  <a:lnTo>
                    <a:pt x="1096" y="11345"/>
                  </a:lnTo>
                  <a:cubicBezTo>
                    <a:pt x="1553" y="10728"/>
                    <a:pt x="2329" y="9382"/>
                    <a:pt x="2694" y="6871"/>
                  </a:cubicBezTo>
                  <a:cubicBezTo>
                    <a:pt x="2968" y="4885"/>
                    <a:pt x="2854" y="2488"/>
                    <a:pt x="2762" y="1233"/>
                  </a:cubicBezTo>
                  <a:lnTo>
                    <a:pt x="2762" y="1233"/>
                  </a:lnTo>
                  <a:lnTo>
                    <a:pt x="31751" y="18352"/>
                  </a:lnTo>
                  <a:cubicBezTo>
                    <a:pt x="32093" y="19174"/>
                    <a:pt x="33896" y="23647"/>
                    <a:pt x="34033" y="25861"/>
                  </a:cubicBezTo>
                  <a:cubicBezTo>
                    <a:pt x="34056" y="26113"/>
                    <a:pt x="34033" y="26318"/>
                    <a:pt x="34010" y="26478"/>
                  </a:cubicBezTo>
                  <a:cubicBezTo>
                    <a:pt x="33965" y="26706"/>
                    <a:pt x="34124" y="26934"/>
                    <a:pt x="34353" y="26980"/>
                  </a:cubicBezTo>
                  <a:cubicBezTo>
                    <a:pt x="34381" y="26985"/>
                    <a:pt x="34410" y="26988"/>
                    <a:pt x="34438" y="26988"/>
                  </a:cubicBezTo>
                  <a:cubicBezTo>
                    <a:pt x="34654" y="26988"/>
                    <a:pt x="34837" y="26837"/>
                    <a:pt x="34878" y="26615"/>
                  </a:cubicBezTo>
                  <a:cubicBezTo>
                    <a:pt x="34923" y="26386"/>
                    <a:pt x="34923" y="26113"/>
                    <a:pt x="34900" y="25816"/>
                  </a:cubicBezTo>
                  <a:cubicBezTo>
                    <a:pt x="34763" y="23214"/>
                    <a:pt x="32595" y="18078"/>
                    <a:pt x="32504" y="17873"/>
                  </a:cubicBezTo>
                  <a:cubicBezTo>
                    <a:pt x="32458" y="17781"/>
                    <a:pt x="32412" y="17713"/>
                    <a:pt x="32321" y="17667"/>
                  </a:cubicBezTo>
                  <a:lnTo>
                    <a:pt x="2488" y="69"/>
                  </a:lnTo>
                  <a:cubicBezTo>
                    <a:pt x="2420" y="23"/>
                    <a:pt x="2340" y="0"/>
                    <a:pt x="2260" y="0"/>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62" name="Google Shape;2720;p26"/>
            <p:cNvSpPr/>
            <p:nvPr/>
          </p:nvSpPr>
          <p:spPr>
            <a:xfrm>
              <a:off x="10230963" y="5039907"/>
              <a:ext cx="1235182" cy="856470"/>
            </a:xfrm>
            <a:custGeom>
              <a:avLst/>
              <a:gdLst/>
              <a:ahLst/>
              <a:cxnLst/>
              <a:rect l="l" t="t" r="r" b="b"/>
              <a:pathLst>
                <a:path w="32162" h="22301" extrusionOk="0">
                  <a:moveTo>
                    <a:pt x="1530" y="0"/>
                  </a:moveTo>
                  <a:lnTo>
                    <a:pt x="1" y="639"/>
                  </a:lnTo>
                  <a:lnTo>
                    <a:pt x="30404" y="22300"/>
                  </a:lnTo>
                  <a:lnTo>
                    <a:pt x="32162" y="20543"/>
                  </a:lnTo>
                  <a:lnTo>
                    <a:pt x="1530"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3" name="Google Shape;2721;p26"/>
            <p:cNvSpPr/>
            <p:nvPr/>
          </p:nvSpPr>
          <p:spPr>
            <a:xfrm>
              <a:off x="10289723" y="4257943"/>
              <a:ext cx="1882959" cy="1108944"/>
            </a:xfrm>
            <a:custGeom>
              <a:avLst/>
              <a:gdLst/>
              <a:ahLst/>
              <a:cxnLst/>
              <a:rect l="l" t="t" r="r" b="b"/>
              <a:pathLst>
                <a:path w="49029" h="28875" extrusionOk="0">
                  <a:moveTo>
                    <a:pt x="17576" y="1"/>
                  </a:moveTo>
                  <a:lnTo>
                    <a:pt x="0" y="8583"/>
                  </a:lnTo>
                  <a:lnTo>
                    <a:pt x="30792" y="28875"/>
                  </a:lnTo>
                  <a:lnTo>
                    <a:pt x="49029" y="20087"/>
                  </a:lnTo>
                  <a:lnTo>
                    <a:pt x="49029" y="2192"/>
                  </a:lnTo>
                  <a:lnTo>
                    <a:pt x="17576" y="1"/>
                  </a:lnTo>
                  <a:close/>
                </a:path>
              </a:pathLst>
            </a:custGeom>
            <a:solidFill>
              <a:srgbClr val="EB7C9D"/>
            </a:solidFill>
            <a:ln>
              <a:noFill/>
            </a:ln>
          </p:spPr>
          <p:txBody>
            <a:bodyPr spcFirstLastPara="1" wrap="square" lIns="137138" tIns="137138" rIns="137138" bIns="137138" anchor="ctr" anchorCtr="0">
              <a:noAutofit/>
            </a:bodyPr>
            <a:lstStyle/>
            <a:p>
              <a:endParaRPr sz="2700"/>
            </a:p>
          </p:txBody>
        </p:sp>
        <p:sp>
          <p:nvSpPr>
            <p:cNvPr id="64" name="Google Shape;2722;p26"/>
            <p:cNvSpPr/>
            <p:nvPr/>
          </p:nvSpPr>
          <p:spPr>
            <a:xfrm>
              <a:off x="10272172" y="4241314"/>
              <a:ext cx="1917178" cy="1142242"/>
            </a:xfrm>
            <a:custGeom>
              <a:avLst/>
              <a:gdLst/>
              <a:ahLst/>
              <a:cxnLst/>
              <a:rect l="l" t="t" r="r" b="b"/>
              <a:pathLst>
                <a:path w="49920" h="29742" extrusionOk="0">
                  <a:moveTo>
                    <a:pt x="18101" y="868"/>
                  </a:moveTo>
                  <a:lnTo>
                    <a:pt x="49052" y="3013"/>
                  </a:lnTo>
                  <a:lnTo>
                    <a:pt x="49052" y="20246"/>
                  </a:lnTo>
                  <a:lnTo>
                    <a:pt x="31271" y="28806"/>
                  </a:lnTo>
                  <a:lnTo>
                    <a:pt x="1325" y="9062"/>
                  </a:lnTo>
                  <a:lnTo>
                    <a:pt x="18101" y="868"/>
                  </a:lnTo>
                  <a:close/>
                  <a:moveTo>
                    <a:pt x="18056" y="0"/>
                  </a:moveTo>
                  <a:cubicBezTo>
                    <a:pt x="17987" y="0"/>
                    <a:pt x="17896" y="0"/>
                    <a:pt x="17827" y="46"/>
                  </a:cubicBezTo>
                  <a:lnTo>
                    <a:pt x="252" y="8628"/>
                  </a:lnTo>
                  <a:cubicBezTo>
                    <a:pt x="115" y="8697"/>
                    <a:pt x="24" y="8834"/>
                    <a:pt x="24" y="8993"/>
                  </a:cubicBezTo>
                  <a:cubicBezTo>
                    <a:pt x="1" y="9153"/>
                    <a:pt x="92" y="9290"/>
                    <a:pt x="206" y="9381"/>
                  </a:cubicBezTo>
                  <a:lnTo>
                    <a:pt x="30997" y="29673"/>
                  </a:lnTo>
                  <a:cubicBezTo>
                    <a:pt x="31066" y="29719"/>
                    <a:pt x="31157" y="29742"/>
                    <a:pt x="31249" y="29742"/>
                  </a:cubicBezTo>
                  <a:cubicBezTo>
                    <a:pt x="31294" y="29742"/>
                    <a:pt x="31363" y="29719"/>
                    <a:pt x="31431" y="29696"/>
                  </a:cubicBezTo>
                  <a:lnTo>
                    <a:pt x="49669" y="20908"/>
                  </a:lnTo>
                  <a:cubicBezTo>
                    <a:pt x="49828" y="20840"/>
                    <a:pt x="49920" y="20680"/>
                    <a:pt x="49920" y="20520"/>
                  </a:cubicBezTo>
                  <a:lnTo>
                    <a:pt x="49920" y="2625"/>
                  </a:lnTo>
                  <a:cubicBezTo>
                    <a:pt x="49920" y="2397"/>
                    <a:pt x="49737" y="2191"/>
                    <a:pt x="49509" y="2191"/>
                  </a:cubicBezTo>
                  <a:lnTo>
                    <a:pt x="18056" y="0"/>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65" name="Google Shape;2723;p26"/>
            <p:cNvSpPr/>
            <p:nvPr/>
          </p:nvSpPr>
          <p:spPr>
            <a:xfrm>
              <a:off x="10351056" y="4711660"/>
              <a:ext cx="1176460" cy="799899"/>
            </a:xfrm>
            <a:custGeom>
              <a:avLst/>
              <a:gdLst/>
              <a:ahLst/>
              <a:cxnLst/>
              <a:rect l="l" t="t" r="r" b="b"/>
              <a:pathLst>
                <a:path w="30633" h="20828" extrusionOk="0">
                  <a:moveTo>
                    <a:pt x="483" y="1"/>
                  </a:moveTo>
                  <a:cubicBezTo>
                    <a:pt x="350" y="1"/>
                    <a:pt x="222" y="67"/>
                    <a:pt x="138" y="193"/>
                  </a:cubicBezTo>
                  <a:cubicBezTo>
                    <a:pt x="1" y="398"/>
                    <a:pt x="47" y="650"/>
                    <a:pt x="252" y="786"/>
                  </a:cubicBezTo>
                  <a:lnTo>
                    <a:pt x="29902" y="20759"/>
                  </a:lnTo>
                  <a:cubicBezTo>
                    <a:pt x="29993" y="20804"/>
                    <a:pt x="30062" y="20827"/>
                    <a:pt x="30153" y="20827"/>
                  </a:cubicBezTo>
                  <a:cubicBezTo>
                    <a:pt x="30290" y="20827"/>
                    <a:pt x="30427" y="20759"/>
                    <a:pt x="30518" y="20622"/>
                  </a:cubicBezTo>
                  <a:cubicBezTo>
                    <a:pt x="30633" y="20439"/>
                    <a:pt x="30587" y="20165"/>
                    <a:pt x="30381" y="20028"/>
                  </a:cubicBezTo>
                  <a:lnTo>
                    <a:pt x="731" y="79"/>
                  </a:lnTo>
                  <a:cubicBezTo>
                    <a:pt x="652" y="26"/>
                    <a:pt x="567" y="1"/>
                    <a:pt x="48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6" name="Google Shape;2724;p26"/>
            <p:cNvSpPr/>
            <p:nvPr/>
          </p:nvSpPr>
          <p:spPr>
            <a:xfrm>
              <a:off x="10358084" y="4822381"/>
              <a:ext cx="1167666" cy="793486"/>
            </a:xfrm>
            <a:custGeom>
              <a:avLst/>
              <a:gdLst/>
              <a:ahLst/>
              <a:cxnLst/>
              <a:rect l="l" t="t" r="r" b="b"/>
              <a:pathLst>
                <a:path w="30404" h="20661" extrusionOk="0">
                  <a:moveTo>
                    <a:pt x="513" y="1"/>
                  </a:moveTo>
                  <a:cubicBezTo>
                    <a:pt x="371" y="1"/>
                    <a:pt x="226" y="76"/>
                    <a:pt x="138" y="209"/>
                  </a:cubicBezTo>
                  <a:cubicBezTo>
                    <a:pt x="1" y="391"/>
                    <a:pt x="69" y="665"/>
                    <a:pt x="252" y="802"/>
                  </a:cubicBezTo>
                  <a:lnTo>
                    <a:pt x="29673" y="20592"/>
                  </a:lnTo>
                  <a:cubicBezTo>
                    <a:pt x="29742" y="20637"/>
                    <a:pt x="29833" y="20660"/>
                    <a:pt x="29902" y="20660"/>
                  </a:cubicBezTo>
                  <a:cubicBezTo>
                    <a:pt x="30061" y="20660"/>
                    <a:pt x="30198" y="20592"/>
                    <a:pt x="30267" y="20478"/>
                  </a:cubicBezTo>
                  <a:cubicBezTo>
                    <a:pt x="30404" y="20272"/>
                    <a:pt x="30358" y="19998"/>
                    <a:pt x="30153" y="19861"/>
                  </a:cubicBezTo>
                  <a:lnTo>
                    <a:pt x="731" y="72"/>
                  </a:lnTo>
                  <a:cubicBezTo>
                    <a:pt x="666" y="23"/>
                    <a:pt x="590" y="1"/>
                    <a:pt x="513"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7" name="Google Shape;2725;p26"/>
            <p:cNvSpPr/>
            <p:nvPr/>
          </p:nvSpPr>
          <p:spPr>
            <a:xfrm>
              <a:off x="10344949" y="4903646"/>
              <a:ext cx="1150998" cy="811267"/>
            </a:xfrm>
            <a:custGeom>
              <a:avLst/>
              <a:gdLst/>
              <a:ahLst/>
              <a:cxnLst/>
              <a:rect l="l" t="t" r="r" b="b"/>
              <a:pathLst>
                <a:path w="29970" h="21124" extrusionOk="0">
                  <a:moveTo>
                    <a:pt x="483" y="0"/>
                  </a:moveTo>
                  <a:cubicBezTo>
                    <a:pt x="349" y="0"/>
                    <a:pt x="221" y="66"/>
                    <a:pt x="137" y="193"/>
                  </a:cubicBezTo>
                  <a:cubicBezTo>
                    <a:pt x="0" y="398"/>
                    <a:pt x="46" y="672"/>
                    <a:pt x="251" y="809"/>
                  </a:cubicBezTo>
                  <a:lnTo>
                    <a:pt x="29217" y="21055"/>
                  </a:lnTo>
                  <a:cubicBezTo>
                    <a:pt x="29308" y="21101"/>
                    <a:pt x="29376" y="21124"/>
                    <a:pt x="29468" y="21124"/>
                  </a:cubicBezTo>
                  <a:cubicBezTo>
                    <a:pt x="29605" y="21124"/>
                    <a:pt x="29742" y="21055"/>
                    <a:pt x="29833" y="20941"/>
                  </a:cubicBezTo>
                  <a:cubicBezTo>
                    <a:pt x="29970" y="20735"/>
                    <a:pt x="29901" y="20462"/>
                    <a:pt x="29719" y="20325"/>
                  </a:cubicBezTo>
                  <a:lnTo>
                    <a:pt x="731" y="79"/>
                  </a:lnTo>
                  <a:cubicBezTo>
                    <a:pt x="652" y="26"/>
                    <a:pt x="566" y="0"/>
                    <a:pt x="483"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8" name="Google Shape;2726;p26"/>
            <p:cNvSpPr/>
            <p:nvPr/>
          </p:nvSpPr>
          <p:spPr>
            <a:xfrm>
              <a:off x="10309002" y="4971124"/>
              <a:ext cx="1162404" cy="834963"/>
            </a:xfrm>
            <a:custGeom>
              <a:avLst/>
              <a:gdLst/>
              <a:ahLst/>
              <a:cxnLst/>
              <a:rect l="l" t="t" r="r" b="b"/>
              <a:pathLst>
                <a:path w="30267" h="21741" extrusionOk="0">
                  <a:moveTo>
                    <a:pt x="498" y="1"/>
                  </a:moveTo>
                  <a:cubicBezTo>
                    <a:pt x="358" y="1"/>
                    <a:pt x="222" y="67"/>
                    <a:pt x="137" y="193"/>
                  </a:cubicBezTo>
                  <a:cubicBezTo>
                    <a:pt x="0" y="376"/>
                    <a:pt x="46" y="650"/>
                    <a:pt x="251" y="787"/>
                  </a:cubicBezTo>
                  <a:lnTo>
                    <a:pt x="29513" y="21649"/>
                  </a:lnTo>
                  <a:cubicBezTo>
                    <a:pt x="29605" y="21718"/>
                    <a:pt x="29673" y="21740"/>
                    <a:pt x="29765" y="21740"/>
                  </a:cubicBezTo>
                  <a:cubicBezTo>
                    <a:pt x="29901" y="21740"/>
                    <a:pt x="30038" y="21672"/>
                    <a:pt x="30130" y="21558"/>
                  </a:cubicBezTo>
                  <a:cubicBezTo>
                    <a:pt x="30267" y="21352"/>
                    <a:pt x="30221" y="21078"/>
                    <a:pt x="30016" y="20941"/>
                  </a:cubicBezTo>
                  <a:lnTo>
                    <a:pt x="754" y="79"/>
                  </a:lnTo>
                  <a:cubicBezTo>
                    <a:pt x="675" y="27"/>
                    <a:pt x="586" y="1"/>
                    <a:pt x="498" y="1"/>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69" name="Google Shape;2727;p26"/>
            <p:cNvSpPr/>
            <p:nvPr/>
          </p:nvSpPr>
          <p:spPr>
            <a:xfrm>
              <a:off x="11398629" y="5046014"/>
              <a:ext cx="774053" cy="850364"/>
            </a:xfrm>
            <a:custGeom>
              <a:avLst/>
              <a:gdLst/>
              <a:ahLst/>
              <a:cxnLst/>
              <a:rect l="l" t="t" r="r" b="b"/>
              <a:pathLst>
                <a:path w="20155" h="22142" extrusionOk="0">
                  <a:moveTo>
                    <a:pt x="20155" y="1"/>
                  </a:moveTo>
                  <a:lnTo>
                    <a:pt x="1918" y="8355"/>
                  </a:lnTo>
                  <a:cubicBezTo>
                    <a:pt x="1918" y="8355"/>
                    <a:pt x="3356" y="10112"/>
                    <a:pt x="2762" y="14814"/>
                  </a:cubicBezTo>
                  <a:cubicBezTo>
                    <a:pt x="2237" y="19197"/>
                    <a:pt x="0" y="22141"/>
                    <a:pt x="0" y="22141"/>
                  </a:cubicBezTo>
                  <a:lnTo>
                    <a:pt x="20155" y="13217"/>
                  </a:lnTo>
                  <a:lnTo>
                    <a:pt x="20155"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0" name="Google Shape;2728;p26"/>
            <p:cNvSpPr/>
            <p:nvPr/>
          </p:nvSpPr>
          <p:spPr>
            <a:xfrm>
              <a:off x="11381078" y="5029116"/>
              <a:ext cx="808272" cy="883929"/>
            </a:xfrm>
            <a:custGeom>
              <a:avLst/>
              <a:gdLst/>
              <a:ahLst/>
              <a:cxnLst/>
              <a:rect l="l" t="t" r="r" b="b"/>
              <a:pathLst>
                <a:path w="21046" h="23016" extrusionOk="0">
                  <a:moveTo>
                    <a:pt x="20178" y="1126"/>
                  </a:moveTo>
                  <a:lnTo>
                    <a:pt x="20178" y="13383"/>
                  </a:lnTo>
                  <a:lnTo>
                    <a:pt x="1598" y="21600"/>
                  </a:lnTo>
                  <a:cubicBezTo>
                    <a:pt x="2306" y="20322"/>
                    <a:pt x="3310" y="18108"/>
                    <a:pt x="3653" y="15300"/>
                  </a:cubicBezTo>
                  <a:cubicBezTo>
                    <a:pt x="4086" y="11762"/>
                    <a:pt x="3402" y="9799"/>
                    <a:pt x="2991" y="8978"/>
                  </a:cubicBezTo>
                  <a:lnTo>
                    <a:pt x="20178" y="1126"/>
                  </a:lnTo>
                  <a:close/>
                  <a:moveTo>
                    <a:pt x="20606" y="0"/>
                  </a:moveTo>
                  <a:cubicBezTo>
                    <a:pt x="20547" y="0"/>
                    <a:pt x="20486" y="11"/>
                    <a:pt x="20429" y="30"/>
                  </a:cubicBezTo>
                  <a:lnTo>
                    <a:pt x="2192" y="8384"/>
                  </a:lnTo>
                  <a:cubicBezTo>
                    <a:pt x="2055" y="8453"/>
                    <a:pt x="1986" y="8567"/>
                    <a:pt x="1941" y="8681"/>
                  </a:cubicBezTo>
                  <a:cubicBezTo>
                    <a:pt x="1918" y="8818"/>
                    <a:pt x="1941" y="8955"/>
                    <a:pt x="2032" y="9069"/>
                  </a:cubicBezTo>
                  <a:cubicBezTo>
                    <a:pt x="2032" y="9092"/>
                    <a:pt x="3333" y="10781"/>
                    <a:pt x="2808" y="15186"/>
                  </a:cubicBezTo>
                  <a:cubicBezTo>
                    <a:pt x="2283" y="19409"/>
                    <a:pt x="138" y="22285"/>
                    <a:pt x="115" y="22307"/>
                  </a:cubicBezTo>
                  <a:cubicBezTo>
                    <a:pt x="1" y="22467"/>
                    <a:pt x="1" y="22695"/>
                    <a:pt x="115" y="22855"/>
                  </a:cubicBezTo>
                  <a:cubicBezTo>
                    <a:pt x="206" y="22947"/>
                    <a:pt x="320" y="23015"/>
                    <a:pt x="457" y="23015"/>
                  </a:cubicBezTo>
                  <a:cubicBezTo>
                    <a:pt x="503" y="23015"/>
                    <a:pt x="571" y="22992"/>
                    <a:pt x="617" y="22969"/>
                  </a:cubicBezTo>
                  <a:lnTo>
                    <a:pt x="20795" y="14068"/>
                  </a:lnTo>
                  <a:cubicBezTo>
                    <a:pt x="20932" y="13999"/>
                    <a:pt x="21046" y="13839"/>
                    <a:pt x="21046" y="13657"/>
                  </a:cubicBezTo>
                  <a:lnTo>
                    <a:pt x="21046" y="441"/>
                  </a:lnTo>
                  <a:cubicBezTo>
                    <a:pt x="21046" y="281"/>
                    <a:pt x="20977" y="144"/>
                    <a:pt x="20840" y="76"/>
                  </a:cubicBezTo>
                  <a:cubicBezTo>
                    <a:pt x="20773" y="22"/>
                    <a:pt x="20691" y="0"/>
                    <a:pt x="20606"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71" name="Google Shape;2729;p26"/>
            <p:cNvSpPr/>
            <p:nvPr/>
          </p:nvSpPr>
          <p:spPr>
            <a:xfrm>
              <a:off x="11561658" y="5370459"/>
              <a:ext cx="143827" cy="90252"/>
            </a:xfrm>
            <a:custGeom>
              <a:avLst/>
              <a:gdLst/>
              <a:ahLst/>
              <a:cxnLst/>
              <a:rect l="l" t="t" r="r" b="b"/>
              <a:pathLst>
                <a:path w="3745" h="2350" extrusionOk="0">
                  <a:moveTo>
                    <a:pt x="3019" y="0"/>
                  </a:moveTo>
                  <a:cubicBezTo>
                    <a:pt x="2925" y="0"/>
                    <a:pt x="2830" y="22"/>
                    <a:pt x="2740" y="67"/>
                  </a:cubicBezTo>
                  <a:lnTo>
                    <a:pt x="480" y="1117"/>
                  </a:lnTo>
                  <a:cubicBezTo>
                    <a:pt x="138" y="1254"/>
                    <a:pt x="1" y="1642"/>
                    <a:pt x="160" y="1984"/>
                  </a:cubicBezTo>
                  <a:cubicBezTo>
                    <a:pt x="252" y="2212"/>
                    <a:pt x="503" y="2349"/>
                    <a:pt x="731" y="2349"/>
                  </a:cubicBezTo>
                  <a:cubicBezTo>
                    <a:pt x="822" y="2349"/>
                    <a:pt x="914" y="2326"/>
                    <a:pt x="1005" y="2304"/>
                  </a:cubicBezTo>
                  <a:lnTo>
                    <a:pt x="3288" y="1254"/>
                  </a:lnTo>
                  <a:cubicBezTo>
                    <a:pt x="3607" y="1094"/>
                    <a:pt x="3744" y="706"/>
                    <a:pt x="3607" y="386"/>
                  </a:cubicBezTo>
                  <a:cubicBezTo>
                    <a:pt x="3492" y="140"/>
                    <a:pt x="3260" y="0"/>
                    <a:pt x="3019"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2" name="Google Shape;2730;p26"/>
            <p:cNvSpPr/>
            <p:nvPr/>
          </p:nvSpPr>
          <p:spPr>
            <a:xfrm>
              <a:off x="11775574" y="5183388"/>
              <a:ext cx="333125" cy="178238"/>
            </a:xfrm>
            <a:custGeom>
              <a:avLst/>
              <a:gdLst/>
              <a:ahLst/>
              <a:cxnLst/>
              <a:rect l="l" t="t" r="r" b="b"/>
              <a:pathLst>
                <a:path w="8674" h="4641" extrusionOk="0">
                  <a:moveTo>
                    <a:pt x="7926" y="1"/>
                  </a:moveTo>
                  <a:cubicBezTo>
                    <a:pt x="7839" y="1"/>
                    <a:pt x="7752" y="18"/>
                    <a:pt x="7669" y="53"/>
                  </a:cubicBezTo>
                  <a:lnTo>
                    <a:pt x="479" y="3386"/>
                  </a:lnTo>
                  <a:cubicBezTo>
                    <a:pt x="160" y="3545"/>
                    <a:pt x="0" y="3933"/>
                    <a:pt x="160" y="4253"/>
                  </a:cubicBezTo>
                  <a:cubicBezTo>
                    <a:pt x="274" y="4504"/>
                    <a:pt x="502" y="4641"/>
                    <a:pt x="753" y="4641"/>
                  </a:cubicBezTo>
                  <a:cubicBezTo>
                    <a:pt x="845" y="4641"/>
                    <a:pt x="936" y="4618"/>
                    <a:pt x="1027" y="4595"/>
                  </a:cubicBezTo>
                  <a:lnTo>
                    <a:pt x="8217" y="1263"/>
                  </a:lnTo>
                  <a:cubicBezTo>
                    <a:pt x="8537" y="1103"/>
                    <a:pt x="8674" y="715"/>
                    <a:pt x="8537" y="395"/>
                  </a:cubicBezTo>
                  <a:cubicBezTo>
                    <a:pt x="8418" y="142"/>
                    <a:pt x="8174" y="1"/>
                    <a:pt x="7926"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3" name="Google Shape;2731;p26"/>
            <p:cNvSpPr/>
            <p:nvPr/>
          </p:nvSpPr>
          <p:spPr>
            <a:xfrm>
              <a:off x="11083900" y="4962675"/>
              <a:ext cx="389273" cy="252590"/>
            </a:xfrm>
            <a:custGeom>
              <a:avLst/>
              <a:gdLst/>
              <a:ahLst/>
              <a:cxnLst/>
              <a:rect l="l" t="t" r="r" b="b"/>
              <a:pathLst>
                <a:path w="10136" h="6577" extrusionOk="0">
                  <a:moveTo>
                    <a:pt x="742" y="1"/>
                  </a:moveTo>
                  <a:cubicBezTo>
                    <a:pt x="522" y="1"/>
                    <a:pt x="303" y="112"/>
                    <a:pt x="184" y="322"/>
                  </a:cubicBezTo>
                  <a:cubicBezTo>
                    <a:pt x="1" y="619"/>
                    <a:pt x="92" y="1030"/>
                    <a:pt x="412" y="1212"/>
                  </a:cubicBezTo>
                  <a:lnTo>
                    <a:pt x="9063" y="6485"/>
                  </a:lnTo>
                  <a:cubicBezTo>
                    <a:pt x="9177" y="6553"/>
                    <a:pt x="9291" y="6576"/>
                    <a:pt x="9405" y="6576"/>
                  </a:cubicBezTo>
                  <a:cubicBezTo>
                    <a:pt x="9610" y="6576"/>
                    <a:pt x="9839" y="6462"/>
                    <a:pt x="9953" y="6257"/>
                  </a:cubicBezTo>
                  <a:cubicBezTo>
                    <a:pt x="10135" y="5960"/>
                    <a:pt x="10044" y="5549"/>
                    <a:pt x="9724" y="5366"/>
                  </a:cubicBezTo>
                  <a:lnTo>
                    <a:pt x="1074" y="94"/>
                  </a:lnTo>
                  <a:cubicBezTo>
                    <a:pt x="972" y="31"/>
                    <a:pt x="857" y="1"/>
                    <a:pt x="742"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74" name="Google Shape;2732;p26"/>
            <p:cNvSpPr/>
            <p:nvPr/>
          </p:nvSpPr>
          <p:spPr>
            <a:xfrm>
              <a:off x="10751697" y="4313170"/>
              <a:ext cx="1420985" cy="397146"/>
            </a:xfrm>
            <a:custGeom>
              <a:avLst/>
              <a:gdLst/>
              <a:ahLst/>
              <a:cxnLst/>
              <a:rect l="l" t="t" r="r" b="b"/>
              <a:pathLst>
                <a:path w="37000" h="10341" extrusionOk="0">
                  <a:moveTo>
                    <a:pt x="7761" y="1"/>
                  </a:moveTo>
                  <a:lnTo>
                    <a:pt x="0" y="10341"/>
                  </a:lnTo>
                  <a:lnTo>
                    <a:pt x="37000" y="10341"/>
                  </a:lnTo>
                  <a:lnTo>
                    <a:pt x="37000" y="1827"/>
                  </a:lnTo>
                  <a:lnTo>
                    <a:pt x="7761" y="1"/>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5" name="Google Shape;2733;p26"/>
            <p:cNvSpPr/>
            <p:nvPr/>
          </p:nvSpPr>
          <p:spPr>
            <a:xfrm>
              <a:off x="10969952" y="4205367"/>
              <a:ext cx="1210641" cy="427832"/>
            </a:xfrm>
            <a:custGeom>
              <a:avLst/>
              <a:gdLst/>
              <a:ahLst/>
              <a:cxnLst/>
              <a:rect l="l" t="t" r="r" b="b"/>
              <a:pathLst>
                <a:path w="31523" h="11140" extrusionOk="0">
                  <a:moveTo>
                    <a:pt x="1" y="0"/>
                  </a:moveTo>
                  <a:lnTo>
                    <a:pt x="1" y="11139"/>
                  </a:lnTo>
                  <a:lnTo>
                    <a:pt x="31522" y="11139"/>
                  </a:lnTo>
                  <a:lnTo>
                    <a:pt x="31522" y="0"/>
                  </a:ln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76" name="Google Shape;2734;p26"/>
            <p:cNvSpPr/>
            <p:nvPr/>
          </p:nvSpPr>
          <p:spPr>
            <a:xfrm>
              <a:off x="10962079" y="4196610"/>
              <a:ext cx="1227270" cy="445344"/>
            </a:xfrm>
            <a:custGeom>
              <a:avLst/>
              <a:gdLst/>
              <a:ahLst/>
              <a:cxnLst/>
              <a:rect l="l" t="t" r="r" b="b"/>
              <a:pathLst>
                <a:path w="31956" h="11596" extrusionOk="0">
                  <a:moveTo>
                    <a:pt x="31522" y="457"/>
                  </a:moveTo>
                  <a:lnTo>
                    <a:pt x="31522" y="11162"/>
                  </a:lnTo>
                  <a:lnTo>
                    <a:pt x="434" y="11162"/>
                  </a:lnTo>
                  <a:lnTo>
                    <a:pt x="434" y="457"/>
                  </a:lnTo>
                  <a:close/>
                  <a:moveTo>
                    <a:pt x="206" y="0"/>
                  </a:moveTo>
                  <a:cubicBezTo>
                    <a:pt x="92" y="0"/>
                    <a:pt x="0" y="114"/>
                    <a:pt x="0" y="228"/>
                  </a:cubicBezTo>
                  <a:lnTo>
                    <a:pt x="0" y="11367"/>
                  </a:lnTo>
                  <a:cubicBezTo>
                    <a:pt x="0" y="11481"/>
                    <a:pt x="92" y="11595"/>
                    <a:pt x="206" y="11595"/>
                  </a:cubicBezTo>
                  <a:lnTo>
                    <a:pt x="31727" y="11595"/>
                  </a:lnTo>
                  <a:cubicBezTo>
                    <a:pt x="31864" y="11595"/>
                    <a:pt x="31956" y="11481"/>
                    <a:pt x="31956" y="11367"/>
                  </a:cubicBezTo>
                  <a:lnTo>
                    <a:pt x="31956" y="228"/>
                  </a:lnTo>
                  <a:cubicBezTo>
                    <a:pt x="31956" y="114"/>
                    <a:pt x="31864" y="0"/>
                    <a:pt x="31727" y="0"/>
                  </a:cubicBezTo>
                  <a:close/>
                </a:path>
              </a:pathLst>
            </a:custGeom>
            <a:solidFill>
              <a:srgbClr val="58C3C4"/>
            </a:solidFill>
            <a:ln>
              <a:noFill/>
            </a:ln>
          </p:spPr>
          <p:txBody>
            <a:bodyPr spcFirstLastPara="1" wrap="square" lIns="137138" tIns="137138" rIns="137138" bIns="137138" anchor="ctr" anchorCtr="0">
              <a:noAutofit/>
            </a:bodyPr>
            <a:lstStyle/>
            <a:p>
              <a:endParaRPr sz="2700"/>
            </a:p>
          </p:txBody>
        </p:sp>
        <p:sp>
          <p:nvSpPr>
            <p:cNvPr id="77" name="Google Shape;2735;p26"/>
            <p:cNvSpPr/>
            <p:nvPr/>
          </p:nvSpPr>
          <p:spPr>
            <a:xfrm>
              <a:off x="10973447" y="4205367"/>
              <a:ext cx="1207146" cy="140293"/>
            </a:xfrm>
            <a:custGeom>
              <a:avLst/>
              <a:gdLst/>
              <a:ahLst/>
              <a:cxnLst/>
              <a:rect l="l" t="t" r="r" b="b"/>
              <a:pathLst>
                <a:path w="31432" h="3653" extrusionOk="0">
                  <a:moveTo>
                    <a:pt x="1" y="0"/>
                  </a:moveTo>
                  <a:lnTo>
                    <a:pt x="1" y="3652"/>
                  </a:lnTo>
                  <a:lnTo>
                    <a:pt x="31431" y="3652"/>
                  </a:lnTo>
                  <a:lnTo>
                    <a:pt x="31431" y="0"/>
                  </a:ln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78" name="Google Shape;2736;p26"/>
            <p:cNvSpPr/>
            <p:nvPr/>
          </p:nvSpPr>
          <p:spPr>
            <a:xfrm>
              <a:off x="10754308" y="2864149"/>
              <a:ext cx="1435041" cy="831929"/>
            </a:xfrm>
            <a:custGeom>
              <a:avLst/>
              <a:gdLst/>
              <a:ahLst/>
              <a:cxnLst/>
              <a:rect l="l" t="t" r="r" b="b"/>
              <a:pathLst>
                <a:path w="37366" h="21662" extrusionOk="0">
                  <a:moveTo>
                    <a:pt x="28099" y="1"/>
                  </a:moveTo>
                  <a:lnTo>
                    <a:pt x="1" y="21662"/>
                  </a:lnTo>
                  <a:lnTo>
                    <a:pt x="37366" y="21662"/>
                  </a:lnTo>
                  <a:lnTo>
                    <a:pt x="37366" y="1"/>
                  </a:ln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79" name="Google Shape;2737;p26"/>
            <p:cNvSpPr/>
            <p:nvPr/>
          </p:nvSpPr>
          <p:spPr>
            <a:xfrm>
              <a:off x="10735912" y="2847520"/>
              <a:ext cx="1453437" cy="866110"/>
            </a:xfrm>
            <a:custGeom>
              <a:avLst/>
              <a:gdLst/>
              <a:ahLst/>
              <a:cxnLst/>
              <a:rect l="l" t="t" r="r" b="b"/>
              <a:pathLst>
                <a:path w="37845" h="22552" extrusionOk="0">
                  <a:moveTo>
                    <a:pt x="28258" y="0"/>
                  </a:moveTo>
                  <a:cubicBezTo>
                    <a:pt x="28144" y="0"/>
                    <a:pt x="28053" y="46"/>
                    <a:pt x="27984" y="91"/>
                  </a:cubicBezTo>
                  <a:lnTo>
                    <a:pt x="206" y="21753"/>
                  </a:lnTo>
                  <a:cubicBezTo>
                    <a:pt x="69" y="21867"/>
                    <a:pt x="0" y="22072"/>
                    <a:pt x="69" y="22255"/>
                  </a:cubicBezTo>
                  <a:cubicBezTo>
                    <a:pt x="114" y="22415"/>
                    <a:pt x="274" y="22551"/>
                    <a:pt x="480" y="22551"/>
                  </a:cubicBezTo>
                  <a:lnTo>
                    <a:pt x="37411" y="22551"/>
                  </a:lnTo>
                  <a:cubicBezTo>
                    <a:pt x="37639" y="22551"/>
                    <a:pt x="37845" y="22346"/>
                    <a:pt x="37845" y="22095"/>
                  </a:cubicBezTo>
                  <a:cubicBezTo>
                    <a:pt x="37845" y="21867"/>
                    <a:pt x="37639" y="21661"/>
                    <a:pt x="37411" y="21661"/>
                  </a:cubicBezTo>
                  <a:lnTo>
                    <a:pt x="1735" y="21661"/>
                  </a:lnTo>
                  <a:lnTo>
                    <a:pt x="28395" y="867"/>
                  </a:lnTo>
                  <a:lnTo>
                    <a:pt x="37411" y="867"/>
                  </a:lnTo>
                  <a:cubicBezTo>
                    <a:pt x="37639" y="867"/>
                    <a:pt x="37845" y="685"/>
                    <a:pt x="37845" y="434"/>
                  </a:cubicBezTo>
                  <a:cubicBezTo>
                    <a:pt x="37845" y="206"/>
                    <a:pt x="37639" y="0"/>
                    <a:pt x="37411" y="0"/>
                  </a:cubicBezTo>
                  <a:close/>
                </a:path>
              </a:pathLst>
            </a:custGeom>
            <a:solidFill>
              <a:srgbClr val="9F4C89"/>
            </a:solidFill>
            <a:ln>
              <a:noFill/>
            </a:ln>
          </p:spPr>
          <p:txBody>
            <a:bodyPr spcFirstLastPara="1" wrap="square" lIns="137138" tIns="137138" rIns="137138" bIns="137138" anchor="ctr" anchorCtr="0">
              <a:noAutofit/>
            </a:bodyPr>
            <a:lstStyle/>
            <a:p>
              <a:endParaRPr sz="2700"/>
            </a:p>
          </p:txBody>
        </p:sp>
        <p:sp>
          <p:nvSpPr>
            <p:cNvPr id="80" name="Google Shape;2738;p26"/>
            <p:cNvSpPr/>
            <p:nvPr/>
          </p:nvSpPr>
          <p:spPr>
            <a:xfrm>
              <a:off x="10749047" y="3696040"/>
              <a:ext cx="1423635" cy="506716"/>
            </a:xfrm>
            <a:custGeom>
              <a:avLst/>
              <a:gdLst/>
              <a:ahLst/>
              <a:cxnLst/>
              <a:rect l="l" t="t" r="r" b="b"/>
              <a:pathLst>
                <a:path w="37069" h="13194" extrusionOk="0">
                  <a:moveTo>
                    <a:pt x="1" y="1"/>
                  </a:moveTo>
                  <a:lnTo>
                    <a:pt x="1" y="13194"/>
                  </a:lnTo>
                  <a:lnTo>
                    <a:pt x="37069" y="13194"/>
                  </a:lnTo>
                  <a:lnTo>
                    <a:pt x="37069"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1" name="Google Shape;2739;p26"/>
            <p:cNvSpPr/>
            <p:nvPr/>
          </p:nvSpPr>
          <p:spPr>
            <a:xfrm>
              <a:off x="10733262" y="3679410"/>
              <a:ext cx="1456087" cy="540013"/>
            </a:xfrm>
            <a:custGeom>
              <a:avLst/>
              <a:gdLst/>
              <a:ahLst/>
              <a:cxnLst/>
              <a:rect l="l" t="t" r="r" b="b"/>
              <a:pathLst>
                <a:path w="37914" h="14061" extrusionOk="0">
                  <a:moveTo>
                    <a:pt x="37046" y="890"/>
                  </a:moveTo>
                  <a:lnTo>
                    <a:pt x="37046" y="13193"/>
                  </a:lnTo>
                  <a:lnTo>
                    <a:pt x="845" y="13193"/>
                  </a:lnTo>
                  <a:lnTo>
                    <a:pt x="845" y="890"/>
                  </a:lnTo>
                  <a:close/>
                  <a:moveTo>
                    <a:pt x="412" y="0"/>
                  </a:moveTo>
                  <a:cubicBezTo>
                    <a:pt x="183" y="0"/>
                    <a:pt x="1" y="206"/>
                    <a:pt x="1" y="434"/>
                  </a:cubicBezTo>
                  <a:lnTo>
                    <a:pt x="1" y="13627"/>
                  </a:lnTo>
                  <a:cubicBezTo>
                    <a:pt x="1" y="13855"/>
                    <a:pt x="183" y="14061"/>
                    <a:pt x="412" y="14061"/>
                  </a:cubicBezTo>
                  <a:lnTo>
                    <a:pt x="37480" y="14061"/>
                  </a:lnTo>
                  <a:cubicBezTo>
                    <a:pt x="37708" y="14061"/>
                    <a:pt x="37914" y="13855"/>
                    <a:pt x="37914" y="13627"/>
                  </a:cubicBezTo>
                  <a:lnTo>
                    <a:pt x="37914" y="434"/>
                  </a:lnTo>
                  <a:cubicBezTo>
                    <a:pt x="37914" y="206"/>
                    <a:pt x="37708" y="0"/>
                    <a:pt x="37480" y="0"/>
                  </a:cubicBezTo>
                  <a:close/>
                </a:path>
              </a:pathLst>
            </a:custGeom>
            <a:solidFill>
              <a:srgbClr val="0C0044">
                <a:alpha val="22770"/>
              </a:srgbClr>
            </a:solidFill>
            <a:ln>
              <a:noFill/>
            </a:ln>
          </p:spPr>
          <p:txBody>
            <a:bodyPr spcFirstLastPara="1" wrap="square" lIns="137138" tIns="137138" rIns="137138" bIns="137138" anchor="ctr" anchorCtr="0">
              <a:noAutofit/>
            </a:bodyPr>
            <a:lstStyle/>
            <a:p>
              <a:endParaRPr sz="2700"/>
            </a:p>
          </p:txBody>
        </p:sp>
        <p:sp>
          <p:nvSpPr>
            <p:cNvPr id="82" name="Google Shape;2740;p26"/>
            <p:cNvSpPr/>
            <p:nvPr/>
          </p:nvSpPr>
          <p:spPr>
            <a:xfrm>
              <a:off x="11217165" y="3696040"/>
              <a:ext cx="955516" cy="506716"/>
            </a:xfrm>
            <a:custGeom>
              <a:avLst/>
              <a:gdLst/>
              <a:ahLst/>
              <a:cxnLst/>
              <a:rect l="l" t="t" r="r" b="b"/>
              <a:pathLst>
                <a:path w="24880" h="13194" extrusionOk="0">
                  <a:moveTo>
                    <a:pt x="0" y="1"/>
                  </a:moveTo>
                  <a:lnTo>
                    <a:pt x="23876" y="13194"/>
                  </a:lnTo>
                  <a:lnTo>
                    <a:pt x="24880" y="13194"/>
                  </a:lnTo>
                  <a:lnTo>
                    <a:pt x="24880" y="1"/>
                  </a:ln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3" name="Google Shape;2741;p26"/>
            <p:cNvSpPr/>
            <p:nvPr/>
          </p:nvSpPr>
          <p:spPr>
            <a:xfrm>
              <a:off x="11199614" y="3679410"/>
              <a:ext cx="989735" cy="540013"/>
            </a:xfrm>
            <a:custGeom>
              <a:avLst/>
              <a:gdLst/>
              <a:ahLst/>
              <a:cxnLst/>
              <a:rect l="l" t="t" r="r" b="b"/>
              <a:pathLst>
                <a:path w="25771" h="14061" extrusionOk="0">
                  <a:moveTo>
                    <a:pt x="24903" y="890"/>
                  </a:moveTo>
                  <a:lnTo>
                    <a:pt x="24903" y="13193"/>
                  </a:lnTo>
                  <a:lnTo>
                    <a:pt x="24447" y="13193"/>
                  </a:lnTo>
                  <a:lnTo>
                    <a:pt x="2146" y="890"/>
                  </a:lnTo>
                  <a:close/>
                  <a:moveTo>
                    <a:pt x="457" y="0"/>
                  </a:moveTo>
                  <a:cubicBezTo>
                    <a:pt x="252" y="0"/>
                    <a:pt x="92" y="137"/>
                    <a:pt x="47" y="343"/>
                  </a:cubicBezTo>
                  <a:cubicBezTo>
                    <a:pt x="1" y="525"/>
                    <a:pt x="69" y="731"/>
                    <a:pt x="252" y="822"/>
                  </a:cubicBezTo>
                  <a:lnTo>
                    <a:pt x="24127" y="14015"/>
                  </a:lnTo>
                  <a:cubicBezTo>
                    <a:pt x="24196" y="14038"/>
                    <a:pt x="24264" y="14061"/>
                    <a:pt x="24333" y="14061"/>
                  </a:cubicBezTo>
                  <a:lnTo>
                    <a:pt x="25337" y="14061"/>
                  </a:lnTo>
                  <a:cubicBezTo>
                    <a:pt x="25565" y="14061"/>
                    <a:pt x="25771" y="13855"/>
                    <a:pt x="25771" y="13627"/>
                  </a:cubicBezTo>
                  <a:lnTo>
                    <a:pt x="25771" y="434"/>
                  </a:lnTo>
                  <a:cubicBezTo>
                    <a:pt x="25771" y="206"/>
                    <a:pt x="25565" y="0"/>
                    <a:pt x="25337" y="0"/>
                  </a:cubicBezTo>
                  <a:close/>
                </a:path>
              </a:pathLst>
            </a:custGeom>
            <a:solidFill>
              <a:schemeClr val="accent1"/>
            </a:solidFill>
            <a:ln>
              <a:noFill/>
            </a:ln>
          </p:spPr>
          <p:txBody>
            <a:bodyPr spcFirstLastPara="1" wrap="square" lIns="137138" tIns="137138" rIns="137138" bIns="137138" anchor="ctr" anchorCtr="0">
              <a:noAutofit/>
            </a:bodyPr>
            <a:lstStyle/>
            <a:p>
              <a:endParaRPr sz="2700"/>
            </a:p>
          </p:txBody>
        </p:sp>
        <p:sp>
          <p:nvSpPr>
            <p:cNvPr id="84" name="Google Shape;2745;p26"/>
            <p:cNvSpPr/>
            <p:nvPr/>
          </p:nvSpPr>
          <p:spPr>
            <a:xfrm>
              <a:off x="11773807" y="3580364"/>
              <a:ext cx="339270" cy="50003"/>
            </a:xfrm>
            <a:custGeom>
              <a:avLst/>
              <a:gdLst/>
              <a:ahLst/>
              <a:cxnLst/>
              <a:rect l="l" t="t" r="r" b="b"/>
              <a:pathLst>
                <a:path w="8834" h="1302" extrusionOk="0">
                  <a:moveTo>
                    <a:pt x="662" y="0"/>
                  </a:moveTo>
                  <a:cubicBezTo>
                    <a:pt x="297" y="0"/>
                    <a:pt x="0" y="274"/>
                    <a:pt x="0" y="639"/>
                  </a:cubicBezTo>
                  <a:cubicBezTo>
                    <a:pt x="0" y="1004"/>
                    <a:pt x="297" y="1301"/>
                    <a:pt x="662" y="1301"/>
                  </a:cubicBezTo>
                  <a:lnTo>
                    <a:pt x="8195" y="1301"/>
                  </a:lnTo>
                  <a:cubicBezTo>
                    <a:pt x="8560" y="1301"/>
                    <a:pt x="8834" y="1004"/>
                    <a:pt x="8834" y="639"/>
                  </a:cubicBezTo>
                  <a:cubicBezTo>
                    <a:pt x="8834" y="274"/>
                    <a:pt x="8560" y="0"/>
                    <a:pt x="8195"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5" name="Google Shape;2746;p26"/>
            <p:cNvSpPr/>
            <p:nvPr/>
          </p:nvSpPr>
          <p:spPr>
            <a:xfrm>
              <a:off x="11576559" y="3580364"/>
              <a:ext cx="121897" cy="50003"/>
            </a:xfrm>
            <a:custGeom>
              <a:avLst/>
              <a:gdLst/>
              <a:ahLst/>
              <a:cxnLst/>
              <a:rect l="l" t="t" r="r" b="b"/>
              <a:pathLst>
                <a:path w="3174" h="1302" extrusionOk="0">
                  <a:moveTo>
                    <a:pt x="663" y="0"/>
                  </a:moveTo>
                  <a:cubicBezTo>
                    <a:pt x="297" y="0"/>
                    <a:pt x="1" y="274"/>
                    <a:pt x="1" y="639"/>
                  </a:cubicBezTo>
                  <a:cubicBezTo>
                    <a:pt x="1" y="1004"/>
                    <a:pt x="297" y="1301"/>
                    <a:pt x="663" y="1301"/>
                  </a:cubicBezTo>
                  <a:lnTo>
                    <a:pt x="2512" y="1301"/>
                  </a:lnTo>
                  <a:cubicBezTo>
                    <a:pt x="2877" y="1301"/>
                    <a:pt x="3173" y="1004"/>
                    <a:pt x="3173" y="639"/>
                  </a:cubicBezTo>
                  <a:cubicBezTo>
                    <a:pt x="3173" y="274"/>
                    <a:pt x="2877" y="0"/>
                    <a:pt x="2512" y="0"/>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sp>
          <p:nvSpPr>
            <p:cNvPr id="86" name="Google Shape;2747;p26"/>
            <p:cNvSpPr/>
            <p:nvPr/>
          </p:nvSpPr>
          <p:spPr>
            <a:xfrm>
              <a:off x="8087695" y="5224866"/>
              <a:ext cx="1870708" cy="1560395"/>
            </a:xfrm>
            <a:custGeom>
              <a:avLst/>
              <a:gdLst/>
              <a:ahLst/>
              <a:cxnLst/>
              <a:rect l="l" t="t" r="r" b="b"/>
              <a:pathLst>
                <a:path w="48710" h="40630" extrusionOk="0">
                  <a:moveTo>
                    <a:pt x="39602" y="0"/>
                  </a:moveTo>
                  <a:lnTo>
                    <a:pt x="10294" y="15225"/>
                  </a:lnTo>
                  <a:cubicBezTo>
                    <a:pt x="10112" y="15567"/>
                    <a:pt x="9929" y="15909"/>
                    <a:pt x="9746" y="16229"/>
                  </a:cubicBezTo>
                  <a:cubicBezTo>
                    <a:pt x="7281" y="20315"/>
                    <a:pt x="3355" y="23213"/>
                    <a:pt x="0" y="26614"/>
                  </a:cubicBezTo>
                  <a:lnTo>
                    <a:pt x="14996" y="38347"/>
                  </a:lnTo>
                  <a:cubicBezTo>
                    <a:pt x="15110" y="38529"/>
                    <a:pt x="15179" y="38621"/>
                    <a:pt x="15179" y="38643"/>
                  </a:cubicBezTo>
                  <a:cubicBezTo>
                    <a:pt x="15270" y="38758"/>
                    <a:pt x="15407" y="38849"/>
                    <a:pt x="15567" y="38849"/>
                  </a:cubicBezTo>
                  <a:cubicBezTo>
                    <a:pt x="15567" y="38849"/>
                    <a:pt x="15590" y="38826"/>
                    <a:pt x="15613" y="38826"/>
                  </a:cubicBezTo>
                  <a:lnTo>
                    <a:pt x="17804" y="40538"/>
                  </a:lnTo>
                  <a:cubicBezTo>
                    <a:pt x="17872" y="40606"/>
                    <a:pt x="17986" y="40629"/>
                    <a:pt x="18078" y="40629"/>
                  </a:cubicBezTo>
                  <a:cubicBezTo>
                    <a:pt x="18192" y="40629"/>
                    <a:pt x="18329" y="40584"/>
                    <a:pt x="18397" y="40492"/>
                  </a:cubicBezTo>
                  <a:lnTo>
                    <a:pt x="20497" y="38050"/>
                  </a:lnTo>
                  <a:cubicBezTo>
                    <a:pt x="20999" y="38803"/>
                    <a:pt x="21228" y="39260"/>
                    <a:pt x="21228" y="39282"/>
                  </a:cubicBezTo>
                  <a:cubicBezTo>
                    <a:pt x="21250" y="39305"/>
                    <a:pt x="21273" y="39351"/>
                    <a:pt x="21296" y="39374"/>
                  </a:cubicBezTo>
                  <a:cubicBezTo>
                    <a:pt x="21296" y="39374"/>
                    <a:pt x="21319" y="39397"/>
                    <a:pt x="21319" y="39397"/>
                  </a:cubicBezTo>
                  <a:cubicBezTo>
                    <a:pt x="21342" y="39419"/>
                    <a:pt x="21365" y="39442"/>
                    <a:pt x="21387" y="39442"/>
                  </a:cubicBezTo>
                  <a:cubicBezTo>
                    <a:pt x="21387" y="39465"/>
                    <a:pt x="21410" y="39465"/>
                    <a:pt x="21410" y="39465"/>
                  </a:cubicBezTo>
                  <a:cubicBezTo>
                    <a:pt x="21433" y="39488"/>
                    <a:pt x="21456" y="39488"/>
                    <a:pt x="21479" y="39488"/>
                  </a:cubicBezTo>
                  <a:cubicBezTo>
                    <a:pt x="21501" y="39511"/>
                    <a:pt x="21501" y="39511"/>
                    <a:pt x="21524" y="39511"/>
                  </a:cubicBezTo>
                  <a:lnTo>
                    <a:pt x="21616" y="39511"/>
                  </a:lnTo>
                  <a:cubicBezTo>
                    <a:pt x="21684" y="39511"/>
                    <a:pt x="21753" y="39511"/>
                    <a:pt x="21798" y="39488"/>
                  </a:cubicBezTo>
                  <a:cubicBezTo>
                    <a:pt x="21867" y="39442"/>
                    <a:pt x="21912" y="39419"/>
                    <a:pt x="21935" y="39374"/>
                  </a:cubicBezTo>
                  <a:lnTo>
                    <a:pt x="48572" y="8925"/>
                  </a:lnTo>
                  <a:cubicBezTo>
                    <a:pt x="48686" y="8811"/>
                    <a:pt x="48709" y="8651"/>
                    <a:pt x="48664" y="8491"/>
                  </a:cubicBezTo>
                  <a:cubicBezTo>
                    <a:pt x="48572" y="8240"/>
                    <a:pt x="46632" y="2899"/>
                    <a:pt x="39602" y="0"/>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87" name="Google Shape;2748;p26"/>
            <p:cNvSpPr/>
            <p:nvPr/>
          </p:nvSpPr>
          <p:spPr>
            <a:xfrm>
              <a:off x="6972645" y="5635991"/>
              <a:ext cx="2274805" cy="1049340"/>
            </a:xfrm>
            <a:custGeom>
              <a:avLst/>
              <a:gdLst/>
              <a:ahLst/>
              <a:cxnLst/>
              <a:rect l="l" t="t" r="r" b="b"/>
              <a:pathLst>
                <a:path w="59232" h="27323" extrusionOk="0">
                  <a:moveTo>
                    <a:pt x="9290" y="0"/>
                  </a:moveTo>
                  <a:lnTo>
                    <a:pt x="1712" y="7487"/>
                  </a:lnTo>
                  <a:lnTo>
                    <a:pt x="0" y="10386"/>
                  </a:lnTo>
                  <a:lnTo>
                    <a:pt x="26158" y="10911"/>
                  </a:lnTo>
                  <a:lnTo>
                    <a:pt x="47112" y="27322"/>
                  </a:lnTo>
                  <a:lnTo>
                    <a:pt x="59232" y="13102"/>
                  </a:lnTo>
                  <a:lnTo>
                    <a:pt x="42090" y="11048"/>
                  </a:lnTo>
                  <a:lnTo>
                    <a:pt x="9290" y="0"/>
                  </a:ln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88" name="Google Shape;2749;p26"/>
            <p:cNvSpPr/>
            <p:nvPr/>
          </p:nvSpPr>
          <p:spPr>
            <a:xfrm>
              <a:off x="6955094" y="5619362"/>
              <a:ext cx="2309907" cy="1082599"/>
            </a:xfrm>
            <a:custGeom>
              <a:avLst/>
              <a:gdLst/>
              <a:ahLst/>
              <a:cxnLst/>
              <a:rect l="l" t="t" r="r" b="b"/>
              <a:pathLst>
                <a:path w="60146" h="28189" extrusionOk="0">
                  <a:moveTo>
                    <a:pt x="9861" y="935"/>
                  </a:moveTo>
                  <a:lnTo>
                    <a:pt x="42410" y="11892"/>
                  </a:lnTo>
                  <a:cubicBezTo>
                    <a:pt x="42456" y="11892"/>
                    <a:pt x="42479" y="11914"/>
                    <a:pt x="42501" y="11914"/>
                  </a:cubicBezTo>
                  <a:lnTo>
                    <a:pt x="58822" y="13877"/>
                  </a:lnTo>
                  <a:lnTo>
                    <a:pt x="47500" y="27139"/>
                  </a:lnTo>
                  <a:lnTo>
                    <a:pt x="26889" y="11001"/>
                  </a:lnTo>
                  <a:cubicBezTo>
                    <a:pt x="26798" y="10933"/>
                    <a:pt x="26706" y="10910"/>
                    <a:pt x="26615" y="10910"/>
                  </a:cubicBezTo>
                  <a:lnTo>
                    <a:pt x="1210" y="10385"/>
                  </a:lnTo>
                  <a:lnTo>
                    <a:pt x="2512" y="8194"/>
                  </a:lnTo>
                  <a:lnTo>
                    <a:pt x="9861" y="935"/>
                  </a:lnTo>
                  <a:close/>
                  <a:moveTo>
                    <a:pt x="9728" y="0"/>
                  </a:moveTo>
                  <a:cubicBezTo>
                    <a:pt x="9616" y="0"/>
                    <a:pt x="9506" y="36"/>
                    <a:pt x="9428" y="114"/>
                  </a:cubicBezTo>
                  <a:lnTo>
                    <a:pt x="1850" y="7600"/>
                  </a:lnTo>
                  <a:cubicBezTo>
                    <a:pt x="1827" y="7646"/>
                    <a:pt x="1804" y="7669"/>
                    <a:pt x="1781" y="7692"/>
                  </a:cubicBezTo>
                  <a:lnTo>
                    <a:pt x="69" y="10590"/>
                  </a:lnTo>
                  <a:cubicBezTo>
                    <a:pt x="1" y="10727"/>
                    <a:pt x="1" y="10887"/>
                    <a:pt x="69" y="11024"/>
                  </a:cubicBezTo>
                  <a:cubicBezTo>
                    <a:pt x="138" y="11161"/>
                    <a:pt x="297" y="11252"/>
                    <a:pt x="434" y="11252"/>
                  </a:cubicBezTo>
                  <a:lnTo>
                    <a:pt x="26455" y="11777"/>
                  </a:lnTo>
                  <a:lnTo>
                    <a:pt x="47295" y="28097"/>
                  </a:lnTo>
                  <a:cubicBezTo>
                    <a:pt x="47363" y="28143"/>
                    <a:pt x="47477" y="28189"/>
                    <a:pt x="47569" y="28189"/>
                  </a:cubicBezTo>
                  <a:cubicBezTo>
                    <a:pt x="47683" y="28189"/>
                    <a:pt x="47820" y="28120"/>
                    <a:pt x="47888" y="28029"/>
                  </a:cubicBezTo>
                  <a:lnTo>
                    <a:pt x="60008" y="13809"/>
                  </a:lnTo>
                  <a:cubicBezTo>
                    <a:pt x="60123" y="13695"/>
                    <a:pt x="60145" y="13535"/>
                    <a:pt x="60100" y="13375"/>
                  </a:cubicBezTo>
                  <a:cubicBezTo>
                    <a:pt x="60031" y="13215"/>
                    <a:pt x="59894" y="13124"/>
                    <a:pt x="59735" y="13101"/>
                  </a:cubicBezTo>
                  <a:lnTo>
                    <a:pt x="42661" y="11047"/>
                  </a:lnTo>
                  <a:lnTo>
                    <a:pt x="9884" y="22"/>
                  </a:lnTo>
                  <a:cubicBezTo>
                    <a:pt x="9833" y="8"/>
                    <a:pt x="9781" y="0"/>
                    <a:pt x="9728" y="0"/>
                  </a:cubicBez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89" name="Google Shape;2750;p26"/>
            <p:cNvSpPr/>
            <p:nvPr/>
          </p:nvSpPr>
          <p:spPr>
            <a:xfrm>
              <a:off x="7020843" y="5801671"/>
              <a:ext cx="923103" cy="213033"/>
            </a:xfrm>
            <a:custGeom>
              <a:avLst/>
              <a:gdLst/>
              <a:ahLst/>
              <a:cxnLst/>
              <a:rect l="l" t="t" r="r" b="b"/>
              <a:pathLst>
                <a:path w="24036" h="5547" extrusionOk="0">
                  <a:moveTo>
                    <a:pt x="10318" y="0"/>
                  </a:moveTo>
                  <a:lnTo>
                    <a:pt x="1393" y="525"/>
                  </a:lnTo>
                  <a:lnTo>
                    <a:pt x="1" y="2785"/>
                  </a:lnTo>
                  <a:cubicBezTo>
                    <a:pt x="1" y="2785"/>
                    <a:pt x="4950" y="2202"/>
                    <a:pt x="9855" y="2202"/>
                  </a:cubicBezTo>
                  <a:cubicBezTo>
                    <a:pt x="10524" y="2202"/>
                    <a:pt x="11192" y="2212"/>
                    <a:pt x="11847" y="2237"/>
                  </a:cubicBezTo>
                  <a:cubicBezTo>
                    <a:pt x="18512" y="2511"/>
                    <a:pt x="24036" y="5547"/>
                    <a:pt x="24036" y="5547"/>
                  </a:cubicBezTo>
                  <a:cubicBezTo>
                    <a:pt x="24036" y="5547"/>
                    <a:pt x="20909" y="1895"/>
                    <a:pt x="20726" y="1895"/>
                  </a:cubicBezTo>
                  <a:cubicBezTo>
                    <a:pt x="20566" y="1895"/>
                    <a:pt x="10318" y="0"/>
                    <a:pt x="10318"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0" name="Google Shape;2751;p26"/>
            <p:cNvSpPr/>
            <p:nvPr/>
          </p:nvSpPr>
          <p:spPr>
            <a:xfrm>
              <a:off x="7002447" y="5785003"/>
              <a:ext cx="959050" cy="246368"/>
            </a:xfrm>
            <a:custGeom>
              <a:avLst/>
              <a:gdLst/>
              <a:ahLst/>
              <a:cxnLst/>
              <a:rect l="l" t="t" r="r" b="b"/>
              <a:pathLst>
                <a:path w="24972" h="6415" extrusionOk="0">
                  <a:moveTo>
                    <a:pt x="21195" y="2761"/>
                  </a:moveTo>
                  <a:lnTo>
                    <a:pt x="21195" y="2761"/>
                  </a:lnTo>
                  <a:cubicBezTo>
                    <a:pt x="21202" y="2762"/>
                    <a:pt x="21205" y="2762"/>
                    <a:pt x="21205" y="2762"/>
                  </a:cubicBezTo>
                  <a:cubicBezTo>
                    <a:pt x="21202" y="2762"/>
                    <a:pt x="21198" y="2762"/>
                    <a:pt x="21195" y="2761"/>
                  </a:cubicBezTo>
                  <a:close/>
                  <a:moveTo>
                    <a:pt x="10774" y="868"/>
                  </a:moveTo>
                  <a:cubicBezTo>
                    <a:pt x="18649" y="2329"/>
                    <a:pt x="20566" y="2648"/>
                    <a:pt x="21045" y="2740"/>
                  </a:cubicBezTo>
                  <a:cubicBezTo>
                    <a:pt x="21273" y="2945"/>
                    <a:pt x="22004" y="3744"/>
                    <a:pt x="22826" y="4703"/>
                  </a:cubicBezTo>
                  <a:cubicBezTo>
                    <a:pt x="20634" y="3767"/>
                    <a:pt x="16754" y="2420"/>
                    <a:pt x="12349" y="2237"/>
                  </a:cubicBezTo>
                  <a:cubicBezTo>
                    <a:pt x="11641" y="2215"/>
                    <a:pt x="10934" y="2215"/>
                    <a:pt x="10203" y="2215"/>
                  </a:cubicBezTo>
                  <a:cubicBezTo>
                    <a:pt x="6597" y="2215"/>
                    <a:pt x="2945" y="2511"/>
                    <a:pt x="1324" y="2671"/>
                  </a:cubicBezTo>
                  <a:lnTo>
                    <a:pt x="2123" y="1393"/>
                  </a:lnTo>
                  <a:lnTo>
                    <a:pt x="10774" y="868"/>
                  </a:lnTo>
                  <a:close/>
                  <a:moveTo>
                    <a:pt x="10774" y="1"/>
                  </a:moveTo>
                  <a:lnTo>
                    <a:pt x="1849" y="526"/>
                  </a:lnTo>
                  <a:cubicBezTo>
                    <a:pt x="1712" y="548"/>
                    <a:pt x="1575" y="617"/>
                    <a:pt x="1507" y="731"/>
                  </a:cubicBezTo>
                  <a:lnTo>
                    <a:pt x="92" y="2968"/>
                  </a:lnTo>
                  <a:cubicBezTo>
                    <a:pt x="0" y="3128"/>
                    <a:pt x="0" y="3310"/>
                    <a:pt x="92" y="3447"/>
                  </a:cubicBezTo>
                  <a:cubicBezTo>
                    <a:pt x="173" y="3570"/>
                    <a:pt x="310" y="3656"/>
                    <a:pt x="470" y="3656"/>
                  </a:cubicBezTo>
                  <a:cubicBezTo>
                    <a:pt x="488" y="3656"/>
                    <a:pt x="506" y="3655"/>
                    <a:pt x="525" y="3653"/>
                  </a:cubicBezTo>
                  <a:cubicBezTo>
                    <a:pt x="585" y="3633"/>
                    <a:pt x="5359" y="3083"/>
                    <a:pt x="10104" y="3083"/>
                  </a:cubicBezTo>
                  <a:cubicBezTo>
                    <a:pt x="10844" y="3083"/>
                    <a:pt x="11583" y="3097"/>
                    <a:pt x="12303" y="3128"/>
                  </a:cubicBezTo>
                  <a:cubicBezTo>
                    <a:pt x="18786" y="3379"/>
                    <a:pt x="24241" y="6346"/>
                    <a:pt x="24286" y="6369"/>
                  </a:cubicBezTo>
                  <a:cubicBezTo>
                    <a:pt x="24355" y="6392"/>
                    <a:pt x="24423" y="6414"/>
                    <a:pt x="24515" y="6414"/>
                  </a:cubicBezTo>
                  <a:cubicBezTo>
                    <a:pt x="24629" y="6414"/>
                    <a:pt x="24766" y="6369"/>
                    <a:pt x="24834" y="6255"/>
                  </a:cubicBezTo>
                  <a:cubicBezTo>
                    <a:pt x="24971" y="6095"/>
                    <a:pt x="24971" y="5867"/>
                    <a:pt x="24834" y="5707"/>
                  </a:cubicBezTo>
                  <a:cubicBezTo>
                    <a:pt x="21570" y="1872"/>
                    <a:pt x="21456" y="1872"/>
                    <a:pt x="21251" y="1872"/>
                  </a:cubicBezTo>
                  <a:cubicBezTo>
                    <a:pt x="20954" y="1849"/>
                    <a:pt x="14882" y="731"/>
                    <a:pt x="10865"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1" name="Google Shape;2752;p26"/>
            <p:cNvSpPr/>
            <p:nvPr/>
          </p:nvSpPr>
          <p:spPr>
            <a:xfrm>
              <a:off x="7030483" y="5887583"/>
              <a:ext cx="952022" cy="162184"/>
            </a:xfrm>
            <a:custGeom>
              <a:avLst/>
              <a:gdLst/>
              <a:ahLst/>
              <a:cxnLst/>
              <a:rect l="l" t="t" r="r" b="b"/>
              <a:pathLst>
                <a:path w="24789" h="4223" extrusionOk="0">
                  <a:moveTo>
                    <a:pt x="7533" y="0"/>
                  </a:moveTo>
                  <a:cubicBezTo>
                    <a:pt x="7373" y="0"/>
                    <a:pt x="914" y="799"/>
                    <a:pt x="914" y="799"/>
                  </a:cubicBezTo>
                  <a:lnTo>
                    <a:pt x="1" y="2305"/>
                  </a:lnTo>
                  <a:cubicBezTo>
                    <a:pt x="1" y="2305"/>
                    <a:pt x="4570" y="1357"/>
                    <a:pt x="10319" y="1357"/>
                  </a:cubicBezTo>
                  <a:cubicBezTo>
                    <a:pt x="14969" y="1357"/>
                    <a:pt x="20390" y="1977"/>
                    <a:pt x="24789" y="4223"/>
                  </a:cubicBezTo>
                  <a:lnTo>
                    <a:pt x="23990" y="2648"/>
                  </a:lnTo>
                  <a:cubicBezTo>
                    <a:pt x="23990" y="2648"/>
                    <a:pt x="23982" y="2648"/>
                    <a:pt x="23966" y="2648"/>
                  </a:cubicBezTo>
                  <a:cubicBezTo>
                    <a:pt x="23782" y="2648"/>
                    <a:pt x="22611" y="2629"/>
                    <a:pt x="21981" y="2146"/>
                  </a:cubicBezTo>
                  <a:cubicBezTo>
                    <a:pt x="21297" y="1621"/>
                    <a:pt x="7693" y="0"/>
                    <a:pt x="7533"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2" name="Google Shape;2753;p26"/>
            <p:cNvSpPr/>
            <p:nvPr/>
          </p:nvSpPr>
          <p:spPr>
            <a:xfrm>
              <a:off x="7012970" y="5870915"/>
              <a:ext cx="987969" cy="195520"/>
            </a:xfrm>
            <a:custGeom>
              <a:avLst/>
              <a:gdLst/>
              <a:ahLst/>
              <a:cxnLst/>
              <a:rect l="l" t="t" r="r" b="b"/>
              <a:pathLst>
                <a:path w="25725" h="5091" extrusionOk="0">
                  <a:moveTo>
                    <a:pt x="7989" y="868"/>
                  </a:moveTo>
                  <a:cubicBezTo>
                    <a:pt x="8309" y="891"/>
                    <a:pt x="9975" y="1096"/>
                    <a:pt x="12098" y="1370"/>
                  </a:cubicBezTo>
                  <a:cubicBezTo>
                    <a:pt x="11617" y="1356"/>
                    <a:pt x="11143" y="1350"/>
                    <a:pt x="10677" y="1350"/>
                  </a:cubicBezTo>
                  <a:cubicBezTo>
                    <a:pt x="6514" y="1350"/>
                    <a:pt x="2989" y="1859"/>
                    <a:pt x="1347" y="2146"/>
                  </a:cubicBezTo>
                  <a:lnTo>
                    <a:pt x="1644" y="1644"/>
                  </a:lnTo>
                  <a:cubicBezTo>
                    <a:pt x="4109" y="1347"/>
                    <a:pt x="7624" y="913"/>
                    <a:pt x="7989" y="868"/>
                  </a:cubicBezTo>
                  <a:close/>
                  <a:moveTo>
                    <a:pt x="21776" y="2808"/>
                  </a:moveTo>
                  <a:lnTo>
                    <a:pt x="21776" y="2808"/>
                  </a:lnTo>
                  <a:cubicBezTo>
                    <a:pt x="21981" y="2854"/>
                    <a:pt x="22118" y="2899"/>
                    <a:pt x="22186" y="2922"/>
                  </a:cubicBezTo>
                  <a:cubicBezTo>
                    <a:pt x="22186" y="2945"/>
                    <a:pt x="22186" y="2945"/>
                    <a:pt x="22186" y="2945"/>
                  </a:cubicBezTo>
                  <a:cubicBezTo>
                    <a:pt x="22049" y="2899"/>
                    <a:pt x="21912" y="2854"/>
                    <a:pt x="21776" y="2808"/>
                  </a:cubicBezTo>
                  <a:close/>
                  <a:moveTo>
                    <a:pt x="7989" y="0"/>
                  </a:moveTo>
                  <a:cubicBezTo>
                    <a:pt x="7806" y="0"/>
                    <a:pt x="3264" y="571"/>
                    <a:pt x="1324" y="799"/>
                  </a:cubicBezTo>
                  <a:cubicBezTo>
                    <a:pt x="1187" y="822"/>
                    <a:pt x="1073" y="891"/>
                    <a:pt x="1005" y="1005"/>
                  </a:cubicBezTo>
                  <a:lnTo>
                    <a:pt x="91" y="2534"/>
                  </a:lnTo>
                  <a:cubicBezTo>
                    <a:pt x="0" y="2671"/>
                    <a:pt x="0" y="2854"/>
                    <a:pt x="91" y="3013"/>
                  </a:cubicBezTo>
                  <a:cubicBezTo>
                    <a:pt x="182" y="3122"/>
                    <a:pt x="301" y="3187"/>
                    <a:pt x="437" y="3187"/>
                  </a:cubicBezTo>
                  <a:cubicBezTo>
                    <a:pt x="473" y="3187"/>
                    <a:pt x="510" y="3183"/>
                    <a:pt x="548" y="3173"/>
                  </a:cubicBezTo>
                  <a:cubicBezTo>
                    <a:pt x="623" y="3161"/>
                    <a:pt x="5144" y="2246"/>
                    <a:pt x="10792" y="2246"/>
                  </a:cubicBezTo>
                  <a:cubicBezTo>
                    <a:pt x="15391" y="2246"/>
                    <a:pt x="20737" y="2853"/>
                    <a:pt x="25040" y="5045"/>
                  </a:cubicBezTo>
                  <a:cubicBezTo>
                    <a:pt x="25108" y="5090"/>
                    <a:pt x="25177" y="5090"/>
                    <a:pt x="25245" y="5090"/>
                  </a:cubicBezTo>
                  <a:cubicBezTo>
                    <a:pt x="25382" y="5090"/>
                    <a:pt x="25542" y="5022"/>
                    <a:pt x="25633" y="4862"/>
                  </a:cubicBezTo>
                  <a:cubicBezTo>
                    <a:pt x="25724" y="4634"/>
                    <a:pt x="25656" y="4383"/>
                    <a:pt x="25428" y="4269"/>
                  </a:cubicBezTo>
                  <a:cubicBezTo>
                    <a:pt x="24834" y="3972"/>
                    <a:pt x="24241" y="3698"/>
                    <a:pt x="23624" y="3447"/>
                  </a:cubicBezTo>
                  <a:lnTo>
                    <a:pt x="23624" y="3447"/>
                  </a:lnTo>
                  <a:cubicBezTo>
                    <a:pt x="24035" y="3516"/>
                    <a:pt x="24378" y="3516"/>
                    <a:pt x="24446" y="3516"/>
                  </a:cubicBezTo>
                  <a:cubicBezTo>
                    <a:pt x="24697" y="3516"/>
                    <a:pt x="24880" y="3310"/>
                    <a:pt x="24880" y="3082"/>
                  </a:cubicBezTo>
                  <a:cubicBezTo>
                    <a:pt x="24880" y="2831"/>
                    <a:pt x="24674" y="2648"/>
                    <a:pt x="24446" y="2648"/>
                  </a:cubicBezTo>
                  <a:cubicBezTo>
                    <a:pt x="24127" y="2648"/>
                    <a:pt x="23168" y="2580"/>
                    <a:pt x="22689" y="2237"/>
                  </a:cubicBezTo>
                  <a:cubicBezTo>
                    <a:pt x="21867" y="1598"/>
                    <a:pt x="8126" y="0"/>
                    <a:pt x="7989" y="0"/>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3" name="Google Shape;2754;p26"/>
            <p:cNvSpPr/>
            <p:nvPr/>
          </p:nvSpPr>
          <p:spPr>
            <a:xfrm>
              <a:off x="7015581" y="4821613"/>
              <a:ext cx="1872474" cy="1233415"/>
            </a:xfrm>
            <a:custGeom>
              <a:avLst/>
              <a:gdLst/>
              <a:ahLst/>
              <a:cxnLst/>
              <a:rect l="l" t="t" r="r" b="b"/>
              <a:pathLst>
                <a:path w="48756" h="32116" extrusionOk="0">
                  <a:moveTo>
                    <a:pt x="23716" y="1"/>
                  </a:moveTo>
                  <a:lnTo>
                    <a:pt x="1" y="26455"/>
                  </a:lnTo>
                  <a:cubicBezTo>
                    <a:pt x="1" y="26455"/>
                    <a:pt x="3853" y="25597"/>
                    <a:pt x="8468" y="25597"/>
                  </a:cubicBezTo>
                  <a:cubicBezTo>
                    <a:pt x="11530" y="25597"/>
                    <a:pt x="14928" y="25975"/>
                    <a:pt x="17759" y="27231"/>
                  </a:cubicBezTo>
                  <a:cubicBezTo>
                    <a:pt x="22210" y="29217"/>
                    <a:pt x="25040" y="32116"/>
                    <a:pt x="25040" y="32116"/>
                  </a:cubicBezTo>
                  <a:lnTo>
                    <a:pt x="48756" y="7556"/>
                  </a:lnTo>
                  <a:cubicBezTo>
                    <a:pt x="48756" y="7556"/>
                    <a:pt x="42159" y="3014"/>
                    <a:pt x="36498" y="1507"/>
                  </a:cubicBezTo>
                  <a:cubicBezTo>
                    <a:pt x="30838" y="1"/>
                    <a:pt x="23716" y="1"/>
                    <a:pt x="23716"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4" name="Google Shape;2755;p26"/>
            <p:cNvSpPr/>
            <p:nvPr/>
          </p:nvSpPr>
          <p:spPr>
            <a:xfrm>
              <a:off x="6997185" y="4804946"/>
              <a:ext cx="1908421" cy="1266751"/>
            </a:xfrm>
            <a:custGeom>
              <a:avLst/>
              <a:gdLst/>
              <a:ahLst/>
              <a:cxnLst/>
              <a:rect l="l" t="t" r="r" b="b"/>
              <a:pathLst>
                <a:path w="49692" h="32984" extrusionOk="0">
                  <a:moveTo>
                    <a:pt x="24401" y="868"/>
                  </a:moveTo>
                  <a:cubicBezTo>
                    <a:pt x="25565" y="868"/>
                    <a:pt x="31842" y="1028"/>
                    <a:pt x="36863" y="2352"/>
                  </a:cubicBezTo>
                  <a:cubicBezTo>
                    <a:pt x="41565" y="3607"/>
                    <a:pt x="47020" y="7031"/>
                    <a:pt x="48550" y="8058"/>
                  </a:cubicBezTo>
                  <a:lnTo>
                    <a:pt x="25496" y="31933"/>
                  </a:lnTo>
                  <a:cubicBezTo>
                    <a:pt x="24629" y="31112"/>
                    <a:pt x="22072" y="28898"/>
                    <a:pt x="18420" y="27277"/>
                  </a:cubicBezTo>
                  <a:cubicBezTo>
                    <a:pt x="15499" y="25976"/>
                    <a:pt x="12029" y="25588"/>
                    <a:pt x="8902" y="25588"/>
                  </a:cubicBezTo>
                  <a:cubicBezTo>
                    <a:pt x="5866" y="25588"/>
                    <a:pt x="3173" y="25953"/>
                    <a:pt x="1667" y="26204"/>
                  </a:cubicBezTo>
                  <a:lnTo>
                    <a:pt x="24401" y="868"/>
                  </a:lnTo>
                  <a:close/>
                  <a:moveTo>
                    <a:pt x="24195" y="1"/>
                  </a:moveTo>
                  <a:cubicBezTo>
                    <a:pt x="24081" y="1"/>
                    <a:pt x="23944" y="47"/>
                    <a:pt x="23876" y="138"/>
                  </a:cubicBezTo>
                  <a:lnTo>
                    <a:pt x="160" y="26592"/>
                  </a:lnTo>
                  <a:cubicBezTo>
                    <a:pt x="23" y="26729"/>
                    <a:pt x="0" y="26935"/>
                    <a:pt x="92" y="27094"/>
                  </a:cubicBezTo>
                  <a:cubicBezTo>
                    <a:pt x="165" y="27241"/>
                    <a:pt x="311" y="27314"/>
                    <a:pt x="460" y="27314"/>
                  </a:cubicBezTo>
                  <a:cubicBezTo>
                    <a:pt x="497" y="27314"/>
                    <a:pt x="534" y="27309"/>
                    <a:pt x="571" y="27300"/>
                  </a:cubicBezTo>
                  <a:cubicBezTo>
                    <a:pt x="639" y="27286"/>
                    <a:pt x="4419" y="26465"/>
                    <a:pt x="8916" y="26465"/>
                  </a:cubicBezTo>
                  <a:cubicBezTo>
                    <a:pt x="11942" y="26465"/>
                    <a:pt x="15292" y="26837"/>
                    <a:pt x="18055" y="28076"/>
                  </a:cubicBezTo>
                  <a:cubicBezTo>
                    <a:pt x="22369" y="29993"/>
                    <a:pt x="25177" y="32824"/>
                    <a:pt x="25199" y="32846"/>
                  </a:cubicBezTo>
                  <a:cubicBezTo>
                    <a:pt x="25291" y="32938"/>
                    <a:pt x="25405" y="32983"/>
                    <a:pt x="25519" y="32983"/>
                  </a:cubicBezTo>
                  <a:cubicBezTo>
                    <a:pt x="25633" y="32983"/>
                    <a:pt x="25747" y="32938"/>
                    <a:pt x="25839" y="32846"/>
                  </a:cubicBezTo>
                  <a:lnTo>
                    <a:pt x="49554" y="8286"/>
                  </a:lnTo>
                  <a:cubicBezTo>
                    <a:pt x="49645" y="8195"/>
                    <a:pt x="49691" y="8058"/>
                    <a:pt x="49668" y="7944"/>
                  </a:cubicBezTo>
                  <a:cubicBezTo>
                    <a:pt x="49645" y="7807"/>
                    <a:pt x="49577" y="7693"/>
                    <a:pt x="49486" y="7625"/>
                  </a:cubicBezTo>
                  <a:cubicBezTo>
                    <a:pt x="49212" y="7442"/>
                    <a:pt x="42775" y="3037"/>
                    <a:pt x="37091" y="1507"/>
                  </a:cubicBezTo>
                  <a:cubicBezTo>
                    <a:pt x="31431" y="1"/>
                    <a:pt x="24264" y="1"/>
                    <a:pt x="2419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5" name="Google Shape;2756;p26"/>
            <p:cNvSpPr/>
            <p:nvPr/>
          </p:nvSpPr>
          <p:spPr>
            <a:xfrm>
              <a:off x="6998069" y="5874525"/>
              <a:ext cx="985319" cy="191026"/>
            </a:xfrm>
            <a:custGeom>
              <a:avLst/>
              <a:gdLst/>
              <a:ahLst/>
              <a:cxnLst/>
              <a:rect l="l" t="t" r="r" b="b"/>
              <a:pathLst>
                <a:path w="25656" h="4974" extrusionOk="0">
                  <a:moveTo>
                    <a:pt x="10146" y="0"/>
                  </a:moveTo>
                  <a:cubicBezTo>
                    <a:pt x="5310" y="0"/>
                    <a:pt x="451" y="568"/>
                    <a:pt x="411" y="568"/>
                  </a:cubicBezTo>
                  <a:cubicBezTo>
                    <a:pt x="160" y="614"/>
                    <a:pt x="0" y="819"/>
                    <a:pt x="23" y="1071"/>
                  </a:cubicBezTo>
                  <a:cubicBezTo>
                    <a:pt x="43" y="1275"/>
                    <a:pt x="229" y="1443"/>
                    <a:pt x="431" y="1443"/>
                  </a:cubicBezTo>
                  <a:cubicBezTo>
                    <a:pt x="455" y="1443"/>
                    <a:pt x="479" y="1440"/>
                    <a:pt x="502" y="1436"/>
                  </a:cubicBezTo>
                  <a:cubicBezTo>
                    <a:pt x="562" y="1436"/>
                    <a:pt x="5465" y="874"/>
                    <a:pt x="10287" y="874"/>
                  </a:cubicBezTo>
                  <a:cubicBezTo>
                    <a:pt x="10965" y="874"/>
                    <a:pt x="11642" y="885"/>
                    <a:pt x="12303" y="911"/>
                  </a:cubicBezTo>
                  <a:cubicBezTo>
                    <a:pt x="18763" y="1185"/>
                    <a:pt x="24857" y="4860"/>
                    <a:pt x="24925" y="4905"/>
                  </a:cubicBezTo>
                  <a:cubicBezTo>
                    <a:pt x="24994" y="4951"/>
                    <a:pt x="25085" y="4974"/>
                    <a:pt x="25154" y="4974"/>
                  </a:cubicBezTo>
                  <a:cubicBezTo>
                    <a:pt x="25291" y="4974"/>
                    <a:pt x="25450" y="4905"/>
                    <a:pt x="25519" y="4768"/>
                  </a:cubicBezTo>
                  <a:cubicBezTo>
                    <a:pt x="25656" y="4563"/>
                    <a:pt x="25587" y="4289"/>
                    <a:pt x="25382" y="4152"/>
                  </a:cubicBezTo>
                  <a:cubicBezTo>
                    <a:pt x="25131" y="3992"/>
                    <a:pt x="19014" y="317"/>
                    <a:pt x="12326" y="43"/>
                  </a:cubicBezTo>
                  <a:cubicBezTo>
                    <a:pt x="11611" y="13"/>
                    <a:pt x="10879" y="0"/>
                    <a:pt x="101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6" name="Google Shape;2757;p26"/>
            <p:cNvSpPr/>
            <p:nvPr/>
          </p:nvSpPr>
          <p:spPr>
            <a:xfrm>
              <a:off x="6997185" y="5787345"/>
              <a:ext cx="998492" cy="284351"/>
            </a:xfrm>
            <a:custGeom>
              <a:avLst/>
              <a:gdLst/>
              <a:ahLst/>
              <a:cxnLst/>
              <a:rect l="l" t="t" r="r" b="b"/>
              <a:pathLst>
                <a:path w="25999" h="7404" extrusionOk="0">
                  <a:moveTo>
                    <a:pt x="8918" y="1"/>
                  </a:moveTo>
                  <a:cubicBezTo>
                    <a:pt x="4408" y="1"/>
                    <a:pt x="645" y="821"/>
                    <a:pt x="388" y="875"/>
                  </a:cubicBezTo>
                  <a:cubicBezTo>
                    <a:pt x="137" y="921"/>
                    <a:pt x="0" y="1172"/>
                    <a:pt x="46" y="1400"/>
                  </a:cubicBezTo>
                  <a:cubicBezTo>
                    <a:pt x="84" y="1592"/>
                    <a:pt x="268" y="1736"/>
                    <a:pt x="461" y="1736"/>
                  </a:cubicBezTo>
                  <a:cubicBezTo>
                    <a:pt x="498" y="1736"/>
                    <a:pt x="535" y="1731"/>
                    <a:pt x="571" y="1720"/>
                  </a:cubicBezTo>
                  <a:cubicBezTo>
                    <a:pt x="639" y="1706"/>
                    <a:pt x="4419" y="885"/>
                    <a:pt x="8916" y="885"/>
                  </a:cubicBezTo>
                  <a:cubicBezTo>
                    <a:pt x="11942" y="885"/>
                    <a:pt x="15292" y="1257"/>
                    <a:pt x="18055" y="2496"/>
                  </a:cubicBezTo>
                  <a:cubicBezTo>
                    <a:pt x="22369" y="4413"/>
                    <a:pt x="25177" y="7244"/>
                    <a:pt x="25199" y="7266"/>
                  </a:cubicBezTo>
                  <a:cubicBezTo>
                    <a:pt x="25291" y="7358"/>
                    <a:pt x="25405" y="7403"/>
                    <a:pt x="25519" y="7403"/>
                  </a:cubicBezTo>
                  <a:cubicBezTo>
                    <a:pt x="25633" y="7403"/>
                    <a:pt x="25724" y="7358"/>
                    <a:pt x="25816" y="7289"/>
                  </a:cubicBezTo>
                  <a:cubicBezTo>
                    <a:pt x="25998" y="7107"/>
                    <a:pt x="25998" y="6833"/>
                    <a:pt x="25816" y="6673"/>
                  </a:cubicBezTo>
                  <a:cubicBezTo>
                    <a:pt x="25702" y="6536"/>
                    <a:pt x="22894" y="3683"/>
                    <a:pt x="18420" y="1697"/>
                  </a:cubicBezTo>
                  <a:cubicBezTo>
                    <a:pt x="15502" y="392"/>
                    <a:pt x="12032" y="1"/>
                    <a:pt x="8918"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97" name="Google Shape;2758;p26"/>
            <p:cNvSpPr/>
            <p:nvPr/>
          </p:nvSpPr>
          <p:spPr>
            <a:xfrm>
              <a:off x="8034197" y="6059368"/>
              <a:ext cx="782848" cy="548807"/>
            </a:xfrm>
            <a:custGeom>
              <a:avLst/>
              <a:gdLst/>
              <a:ahLst/>
              <a:cxnLst/>
              <a:rect l="l" t="t" r="r" b="b"/>
              <a:pathLst>
                <a:path w="20384" h="14290" extrusionOk="0">
                  <a:moveTo>
                    <a:pt x="1" y="1"/>
                  </a:moveTo>
                  <a:cubicBezTo>
                    <a:pt x="1" y="1"/>
                    <a:pt x="8811" y="4361"/>
                    <a:pt x="11322" y="6506"/>
                  </a:cubicBezTo>
                  <a:cubicBezTo>
                    <a:pt x="16024" y="10478"/>
                    <a:pt x="18307" y="14289"/>
                    <a:pt x="18307" y="14289"/>
                  </a:cubicBezTo>
                  <a:lnTo>
                    <a:pt x="20315" y="13308"/>
                  </a:lnTo>
                  <a:lnTo>
                    <a:pt x="20384" y="13422"/>
                  </a:lnTo>
                  <a:lnTo>
                    <a:pt x="19722" y="10318"/>
                  </a:lnTo>
                  <a:cubicBezTo>
                    <a:pt x="19722" y="10318"/>
                    <a:pt x="13605" y="3288"/>
                    <a:pt x="9975" y="1873"/>
                  </a:cubicBezTo>
                  <a:cubicBezTo>
                    <a:pt x="6346" y="457"/>
                    <a:pt x="1" y="1"/>
                    <a:pt x="1" y="1"/>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98" name="Google Shape;2759;p26"/>
            <p:cNvSpPr/>
            <p:nvPr/>
          </p:nvSpPr>
          <p:spPr>
            <a:xfrm>
              <a:off x="8015801" y="6042624"/>
              <a:ext cx="819640" cy="582220"/>
            </a:xfrm>
            <a:custGeom>
              <a:avLst/>
              <a:gdLst/>
              <a:ahLst/>
              <a:cxnLst/>
              <a:rect l="l" t="t" r="r" b="b"/>
              <a:pathLst>
                <a:path w="21342" h="15160" extrusionOk="0">
                  <a:moveTo>
                    <a:pt x="2762" y="1099"/>
                  </a:moveTo>
                  <a:cubicBezTo>
                    <a:pt x="4931" y="1373"/>
                    <a:pt x="8126" y="1852"/>
                    <a:pt x="10295" y="2697"/>
                  </a:cubicBezTo>
                  <a:cubicBezTo>
                    <a:pt x="13581" y="3975"/>
                    <a:pt x="19082" y="10160"/>
                    <a:pt x="19790" y="10959"/>
                  </a:cubicBezTo>
                  <a:lnTo>
                    <a:pt x="20338" y="13470"/>
                  </a:lnTo>
                  <a:lnTo>
                    <a:pt x="18945" y="14155"/>
                  </a:lnTo>
                  <a:cubicBezTo>
                    <a:pt x="18261" y="13128"/>
                    <a:pt x="16024" y="9955"/>
                    <a:pt x="12098" y="6600"/>
                  </a:cubicBezTo>
                  <a:cubicBezTo>
                    <a:pt x="10317" y="5093"/>
                    <a:pt x="5547" y="2537"/>
                    <a:pt x="2762" y="1099"/>
                  </a:cubicBezTo>
                  <a:close/>
                  <a:moveTo>
                    <a:pt x="458" y="1"/>
                  </a:moveTo>
                  <a:cubicBezTo>
                    <a:pt x="271" y="1"/>
                    <a:pt x="109" y="132"/>
                    <a:pt x="46" y="323"/>
                  </a:cubicBezTo>
                  <a:cubicBezTo>
                    <a:pt x="0" y="528"/>
                    <a:pt x="92" y="734"/>
                    <a:pt x="274" y="825"/>
                  </a:cubicBezTo>
                  <a:cubicBezTo>
                    <a:pt x="366" y="871"/>
                    <a:pt x="9085" y="5185"/>
                    <a:pt x="11527" y="7262"/>
                  </a:cubicBezTo>
                  <a:cubicBezTo>
                    <a:pt x="16092" y="11142"/>
                    <a:pt x="18398" y="14908"/>
                    <a:pt x="18420" y="14954"/>
                  </a:cubicBezTo>
                  <a:cubicBezTo>
                    <a:pt x="18489" y="15091"/>
                    <a:pt x="18626" y="15159"/>
                    <a:pt x="18786" y="15159"/>
                  </a:cubicBezTo>
                  <a:cubicBezTo>
                    <a:pt x="18854" y="15159"/>
                    <a:pt x="18923" y="15136"/>
                    <a:pt x="18968" y="15113"/>
                  </a:cubicBezTo>
                  <a:lnTo>
                    <a:pt x="20703" y="14269"/>
                  </a:lnTo>
                  <a:cubicBezTo>
                    <a:pt x="20794" y="14292"/>
                    <a:pt x="20863" y="14292"/>
                    <a:pt x="20954" y="14292"/>
                  </a:cubicBezTo>
                  <a:cubicBezTo>
                    <a:pt x="21182" y="14223"/>
                    <a:pt x="21342" y="13995"/>
                    <a:pt x="21296" y="13767"/>
                  </a:cubicBezTo>
                  <a:lnTo>
                    <a:pt x="20612" y="10663"/>
                  </a:lnTo>
                  <a:cubicBezTo>
                    <a:pt x="20612" y="10594"/>
                    <a:pt x="20566" y="10526"/>
                    <a:pt x="20520" y="10457"/>
                  </a:cubicBezTo>
                  <a:cubicBezTo>
                    <a:pt x="20269" y="10183"/>
                    <a:pt x="14289" y="3336"/>
                    <a:pt x="10614" y="1898"/>
                  </a:cubicBezTo>
                  <a:cubicBezTo>
                    <a:pt x="6962" y="483"/>
                    <a:pt x="776" y="26"/>
                    <a:pt x="503" y="3"/>
                  </a:cubicBezTo>
                  <a:cubicBezTo>
                    <a:pt x="488" y="2"/>
                    <a:pt x="473" y="1"/>
                    <a:pt x="458"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99" name="Google Shape;2760;p26"/>
            <p:cNvSpPr/>
            <p:nvPr/>
          </p:nvSpPr>
          <p:spPr>
            <a:xfrm>
              <a:off x="7977243" y="6048845"/>
              <a:ext cx="880127" cy="557564"/>
            </a:xfrm>
            <a:custGeom>
              <a:avLst/>
              <a:gdLst/>
              <a:ahLst/>
              <a:cxnLst/>
              <a:rect l="l" t="t" r="r" b="b"/>
              <a:pathLst>
                <a:path w="22917" h="14518" extrusionOk="0">
                  <a:moveTo>
                    <a:pt x="5478" y="1"/>
                  </a:moveTo>
                  <a:lnTo>
                    <a:pt x="0" y="161"/>
                  </a:lnTo>
                  <a:cubicBezTo>
                    <a:pt x="0" y="161"/>
                    <a:pt x="10728" y="4201"/>
                    <a:pt x="13695" y="6278"/>
                  </a:cubicBezTo>
                  <a:cubicBezTo>
                    <a:pt x="17530" y="8994"/>
                    <a:pt x="19516" y="12304"/>
                    <a:pt x="20429" y="13787"/>
                  </a:cubicBezTo>
                  <a:cubicBezTo>
                    <a:pt x="20680" y="14175"/>
                    <a:pt x="20840" y="14427"/>
                    <a:pt x="20954" y="14518"/>
                  </a:cubicBezTo>
                  <a:lnTo>
                    <a:pt x="22688" y="12737"/>
                  </a:lnTo>
                  <a:lnTo>
                    <a:pt x="22917" y="12555"/>
                  </a:lnTo>
                  <a:lnTo>
                    <a:pt x="18169" y="7351"/>
                  </a:lnTo>
                  <a:lnTo>
                    <a:pt x="5478" y="1"/>
                  </a:ln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0" name="Google Shape;2761;p26"/>
            <p:cNvSpPr/>
            <p:nvPr/>
          </p:nvSpPr>
          <p:spPr>
            <a:xfrm>
              <a:off x="7958808" y="6031870"/>
              <a:ext cx="917841" cy="591207"/>
            </a:xfrm>
            <a:custGeom>
              <a:avLst/>
              <a:gdLst/>
              <a:ahLst/>
              <a:cxnLst/>
              <a:rect l="l" t="t" r="r" b="b"/>
              <a:pathLst>
                <a:path w="23899" h="15394" extrusionOk="0">
                  <a:moveTo>
                    <a:pt x="5844" y="877"/>
                  </a:moveTo>
                  <a:lnTo>
                    <a:pt x="18375" y="8135"/>
                  </a:lnTo>
                  <a:lnTo>
                    <a:pt x="22780" y="12951"/>
                  </a:lnTo>
                  <a:lnTo>
                    <a:pt x="21479" y="14298"/>
                  </a:lnTo>
                  <a:cubicBezTo>
                    <a:pt x="21411" y="14184"/>
                    <a:pt x="21342" y="14070"/>
                    <a:pt x="21297" y="14001"/>
                  </a:cubicBezTo>
                  <a:lnTo>
                    <a:pt x="21205" y="13864"/>
                  </a:lnTo>
                  <a:cubicBezTo>
                    <a:pt x="20247" y="12289"/>
                    <a:pt x="18238" y="9048"/>
                    <a:pt x="14426" y="6378"/>
                  </a:cubicBezTo>
                  <a:cubicBezTo>
                    <a:pt x="12212" y="4803"/>
                    <a:pt x="5935" y="2246"/>
                    <a:pt x="2648" y="968"/>
                  </a:cubicBezTo>
                  <a:lnTo>
                    <a:pt x="5844" y="877"/>
                  </a:lnTo>
                  <a:close/>
                  <a:moveTo>
                    <a:pt x="5994" y="0"/>
                  </a:moveTo>
                  <a:cubicBezTo>
                    <a:pt x="5974" y="0"/>
                    <a:pt x="5954" y="3"/>
                    <a:pt x="5935" y="9"/>
                  </a:cubicBezTo>
                  <a:lnTo>
                    <a:pt x="457" y="169"/>
                  </a:lnTo>
                  <a:cubicBezTo>
                    <a:pt x="252" y="169"/>
                    <a:pt x="69" y="329"/>
                    <a:pt x="46" y="534"/>
                  </a:cubicBezTo>
                  <a:cubicBezTo>
                    <a:pt x="1" y="740"/>
                    <a:pt x="115" y="945"/>
                    <a:pt x="320" y="1014"/>
                  </a:cubicBezTo>
                  <a:cubicBezTo>
                    <a:pt x="434" y="1059"/>
                    <a:pt x="11048" y="5054"/>
                    <a:pt x="13924" y="7085"/>
                  </a:cubicBezTo>
                  <a:cubicBezTo>
                    <a:pt x="17576" y="9664"/>
                    <a:pt x="19516" y="12814"/>
                    <a:pt x="20452" y="14321"/>
                  </a:cubicBezTo>
                  <a:lnTo>
                    <a:pt x="20543" y="14458"/>
                  </a:lnTo>
                  <a:cubicBezTo>
                    <a:pt x="20840" y="14937"/>
                    <a:pt x="21000" y="15165"/>
                    <a:pt x="21137" y="15302"/>
                  </a:cubicBezTo>
                  <a:cubicBezTo>
                    <a:pt x="21228" y="15371"/>
                    <a:pt x="21320" y="15393"/>
                    <a:pt x="21434" y="15393"/>
                  </a:cubicBezTo>
                  <a:cubicBezTo>
                    <a:pt x="21548" y="15393"/>
                    <a:pt x="21662" y="15348"/>
                    <a:pt x="21730" y="15279"/>
                  </a:cubicBezTo>
                  <a:lnTo>
                    <a:pt x="23488" y="13476"/>
                  </a:lnTo>
                  <a:cubicBezTo>
                    <a:pt x="23511" y="13453"/>
                    <a:pt x="23534" y="13431"/>
                    <a:pt x="23556" y="13408"/>
                  </a:cubicBezTo>
                  <a:cubicBezTo>
                    <a:pt x="23602" y="13385"/>
                    <a:pt x="23648" y="13362"/>
                    <a:pt x="23693" y="13316"/>
                  </a:cubicBezTo>
                  <a:cubicBezTo>
                    <a:pt x="23876" y="13157"/>
                    <a:pt x="23899" y="12883"/>
                    <a:pt x="23716" y="12700"/>
                  </a:cubicBezTo>
                  <a:lnTo>
                    <a:pt x="18969" y="7496"/>
                  </a:lnTo>
                  <a:cubicBezTo>
                    <a:pt x="18946" y="7450"/>
                    <a:pt x="18923" y="7427"/>
                    <a:pt x="18877" y="7405"/>
                  </a:cubicBezTo>
                  <a:lnTo>
                    <a:pt x="6164" y="55"/>
                  </a:lnTo>
                  <a:cubicBezTo>
                    <a:pt x="6113" y="22"/>
                    <a:pt x="6051" y="0"/>
                    <a:pt x="5994" y="0"/>
                  </a:cubicBezTo>
                  <a:close/>
                </a:path>
              </a:pathLst>
            </a:custGeom>
            <a:solidFill>
              <a:srgbClr val="E3D8C8"/>
            </a:solidFill>
            <a:ln>
              <a:noFill/>
            </a:ln>
          </p:spPr>
          <p:txBody>
            <a:bodyPr spcFirstLastPara="1" wrap="square" lIns="137138" tIns="137138" rIns="137138" bIns="137138" anchor="ctr" anchorCtr="0">
              <a:noAutofit/>
            </a:bodyPr>
            <a:lstStyle/>
            <a:p>
              <a:endParaRPr sz="2700"/>
            </a:p>
          </p:txBody>
        </p:sp>
        <p:sp>
          <p:nvSpPr>
            <p:cNvPr id="101" name="Google Shape;2762;p26"/>
            <p:cNvSpPr/>
            <p:nvPr/>
          </p:nvSpPr>
          <p:spPr>
            <a:xfrm>
              <a:off x="7977243" y="5093444"/>
              <a:ext cx="1963609" cy="1548912"/>
            </a:xfrm>
            <a:custGeom>
              <a:avLst/>
              <a:gdLst/>
              <a:ahLst/>
              <a:cxnLst/>
              <a:rect l="l" t="t" r="r" b="b"/>
              <a:pathLst>
                <a:path w="51129" h="40331" extrusionOk="0">
                  <a:moveTo>
                    <a:pt x="32423" y="1"/>
                  </a:moveTo>
                  <a:cubicBezTo>
                    <a:pt x="28047" y="1"/>
                    <a:pt x="23716" y="478"/>
                    <a:pt x="23716" y="478"/>
                  </a:cubicBezTo>
                  <a:lnTo>
                    <a:pt x="0" y="25038"/>
                  </a:lnTo>
                  <a:cubicBezTo>
                    <a:pt x="0" y="25038"/>
                    <a:pt x="8491" y="25951"/>
                    <a:pt x="15293" y="30698"/>
                  </a:cubicBezTo>
                  <a:cubicBezTo>
                    <a:pt x="22186" y="35515"/>
                    <a:pt x="24492" y="40331"/>
                    <a:pt x="24492" y="40331"/>
                  </a:cubicBezTo>
                  <a:lnTo>
                    <a:pt x="51129" y="9882"/>
                  </a:lnTo>
                  <a:cubicBezTo>
                    <a:pt x="51129" y="9882"/>
                    <a:pt x="48618" y="2623"/>
                    <a:pt x="38483" y="478"/>
                  </a:cubicBezTo>
                  <a:cubicBezTo>
                    <a:pt x="36810" y="120"/>
                    <a:pt x="34611" y="1"/>
                    <a:pt x="32423" y="1"/>
                  </a:cubicBezTo>
                  <a:close/>
                </a:path>
              </a:pathLst>
            </a:custGeom>
            <a:solidFill>
              <a:srgbClr val="FAF8DF"/>
            </a:solidFill>
            <a:ln>
              <a:noFill/>
            </a:ln>
          </p:spPr>
          <p:txBody>
            <a:bodyPr spcFirstLastPara="1" wrap="square" lIns="137138" tIns="137138" rIns="137138" bIns="137138" anchor="ctr" anchorCtr="0">
              <a:noAutofit/>
            </a:bodyPr>
            <a:lstStyle/>
            <a:p>
              <a:endParaRPr sz="2700"/>
            </a:p>
          </p:txBody>
        </p:sp>
        <p:sp>
          <p:nvSpPr>
            <p:cNvPr id="102" name="Google Shape;2763;p26"/>
            <p:cNvSpPr/>
            <p:nvPr/>
          </p:nvSpPr>
          <p:spPr>
            <a:xfrm>
              <a:off x="7958808" y="5076392"/>
              <a:ext cx="1999595" cy="1582632"/>
            </a:xfrm>
            <a:custGeom>
              <a:avLst/>
              <a:gdLst/>
              <a:ahLst/>
              <a:cxnLst/>
              <a:rect l="l" t="t" r="r" b="b"/>
              <a:pathLst>
                <a:path w="52066" h="41209" extrusionOk="0">
                  <a:moveTo>
                    <a:pt x="32927" y="874"/>
                  </a:moveTo>
                  <a:cubicBezTo>
                    <a:pt x="35081" y="874"/>
                    <a:pt x="37238" y="989"/>
                    <a:pt x="38872" y="1333"/>
                  </a:cubicBezTo>
                  <a:cubicBezTo>
                    <a:pt x="47614" y="3204"/>
                    <a:pt x="50582" y="9025"/>
                    <a:pt x="51107" y="10234"/>
                  </a:cubicBezTo>
                  <a:lnTo>
                    <a:pt x="25063" y="40021"/>
                  </a:lnTo>
                  <a:cubicBezTo>
                    <a:pt x="24218" y="38583"/>
                    <a:pt x="21616" y="34703"/>
                    <a:pt x="16001" y="30800"/>
                  </a:cubicBezTo>
                  <a:cubicBezTo>
                    <a:pt x="10478" y="26920"/>
                    <a:pt x="3744" y="25550"/>
                    <a:pt x="1370" y="25162"/>
                  </a:cubicBezTo>
                  <a:lnTo>
                    <a:pt x="24401" y="1333"/>
                  </a:lnTo>
                  <a:cubicBezTo>
                    <a:pt x="25207" y="1245"/>
                    <a:pt x="29062" y="874"/>
                    <a:pt x="32927" y="874"/>
                  </a:cubicBezTo>
                  <a:close/>
                  <a:moveTo>
                    <a:pt x="32895" y="1"/>
                  </a:moveTo>
                  <a:cubicBezTo>
                    <a:pt x="28613" y="1"/>
                    <a:pt x="24406" y="458"/>
                    <a:pt x="24150" y="488"/>
                  </a:cubicBezTo>
                  <a:cubicBezTo>
                    <a:pt x="24036" y="488"/>
                    <a:pt x="23944" y="534"/>
                    <a:pt x="23876" y="602"/>
                  </a:cubicBezTo>
                  <a:lnTo>
                    <a:pt x="160" y="25185"/>
                  </a:lnTo>
                  <a:cubicBezTo>
                    <a:pt x="46" y="25299"/>
                    <a:pt x="1" y="25482"/>
                    <a:pt x="69" y="25619"/>
                  </a:cubicBezTo>
                  <a:cubicBezTo>
                    <a:pt x="115" y="25778"/>
                    <a:pt x="252" y="25893"/>
                    <a:pt x="434" y="25915"/>
                  </a:cubicBezTo>
                  <a:cubicBezTo>
                    <a:pt x="503" y="25915"/>
                    <a:pt x="8903" y="26874"/>
                    <a:pt x="15522" y="31508"/>
                  </a:cubicBezTo>
                  <a:cubicBezTo>
                    <a:pt x="22210" y="36187"/>
                    <a:pt x="24561" y="40912"/>
                    <a:pt x="24584" y="40957"/>
                  </a:cubicBezTo>
                  <a:cubicBezTo>
                    <a:pt x="24652" y="41094"/>
                    <a:pt x="24766" y="41186"/>
                    <a:pt x="24926" y="41208"/>
                  </a:cubicBezTo>
                  <a:lnTo>
                    <a:pt x="24972" y="41208"/>
                  </a:lnTo>
                  <a:cubicBezTo>
                    <a:pt x="25109" y="41208"/>
                    <a:pt x="25223" y="41140"/>
                    <a:pt x="25291" y="41049"/>
                  </a:cubicBezTo>
                  <a:lnTo>
                    <a:pt x="51928" y="10622"/>
                  </a:lnTo>
                  <a:cubicBezTo>
                    <a:pt x="52042" y="10486"/>
                    <a:pt x="52065" y="10326"/>
                    <a:pt x="52020" y="10189"/>
                  </a:cubicBezTo>
                  <a:cubicBezTo>
                    <a:pt x="51905" y="9869"/>
                    <a:pt x="49326" y="2679"/>
                    <a:pt x="39055" y="488"/>
                  </a:cubicBezTo>
                  <a:cubicBezTo>
                    <a:pt x="37337" y="123"/>
                    <a:pt x="35106" y="1"/>
                    <a:pt x="32895" y="1"/>
                  </a:cubicBezTo>
                  <a:close/>
                </a:path>
              </a:pathLst>
            </a:custGeom>
            <a:solidFill>
              <a:srgbClr val="EAE3D9"/>
            </a:solidFill>
            <a:ln>
              <a:noFill/>
            </a:ln>
          </p:spPr>
          <p:txBody>
            <a:bodyPr spcFirstLastPara="1" wrap="square" lIns="137138" tIns="137138" rIns="137138" bIns="137138" anchor="ctr" anchorCtr="0">
              <a:noAutofit/>
            </a:bodyPr>
            <a:lstStyle/>
            <a:p>
              <a:endParaRPr sz="2700"/>
            </a:p>
          </p:txBody>
        </p:sp>
        <p:sp>
          <p:nvSpPr>
            <p:cNvPr id="103" name="Google Shape;2764;p26"/>
            <p:cNvSpPr/>
            <p:nvPr/>
          </p:nvSpPr>
          <p:spPr>
            <a:xfrm>
              <a:off x="7949169" y="6028375"/>
              <a:ext cx="842452" cy="585062"/>
            </a:xfrm>
            <a:custGeom>
              <a:avLst/>
              <a:gdLst/>
              <a:ahLst/>
              <a:cxnLst/>
              <a:rect l="l" t="t" r="r" b="b"/>
              <a:pathLst>
                <a:path w="21936" h="15234" extrusionOk="0">
                  <a:moveTo>
                    <a:pt x="501" y="0"/>
                  </a:moveTo>
                  <a:cubicBezTo>
                    <a:pt x="325" y="0"/>
                    <a:pt x="162" y="108"/>
                    <a:pt x="92" y="283"/>
                  </a:cubicBezTo>
                  <a:cubicBezTo>
                    <a:pt x="1" y="511"/>
                    <a:pt x="115" y="762"/>
                    <a:pt x="343" y="854"/>
                  </a:cubicBezTo>
                  <a:cubicBezTo>
                    <a:pt x="457" y="899"/>
                    <a:pt x="11071" y="4894"/>
                    <a:pt x="13947" y="6925"/>
                  </a:cubicBezTo>
                  <a:cubicBezTo>
                    <a:pt x="17599" y="9504"/>
                    <a:pt x="19562" y="12654"/>
                    <a:pt x="20498" y="14161"/>
                  </a:cubicBezTo>
                  <a:cubicBezTo>
                    <a:pt x="20840" y="14731"/>
                    <a:pt x="21000" y="14982"/>
                    <a:pt x="21160" y="15142"/>
                  </a:cubicBezTo>
                  <a:cubicBezTo>
                    <a:pt x="21251" y="15211"/>
                    <a:pt x="21342" y="15233"/>
                    <a:pt x="21456" y="15233"/>
                  </a:cubicBezTo>
                  <a:cubicBezTo>
                    <a:pt x="21571" y="15233"/>
                    <a:pt x="21685" y="15188"/>
                    <a:pt x="21776" y="15096"/>
                  </a:cubicBezTo>
                  <a:cubicBezTo>
                    <a:pt x="21936" y="14914"/>
                    <a:pt x="21913" y="14640"/>
                    <a:pt x="21753" y="14480"/>
                  </a:cubicBezTo>
                  <a:cubicBezTo>
                    <a:pt x="21662" y="14412"/>
                    <a:pt x="21456" y="14047"/>
                    <a:pt x="21228" y="13704"/>
                  </a:cubicBezTo>
                  <a:cubicBezTo>
                    <a:pt x="20269" y="12129"/>
                    <a:pt x="18261" y="8888"/>
                    <a:pt x="14449" y="6217"/>
                  </a:cubicBezTo>
                  <a:cubicBezTo>
                    <a:pt x="11482" y="4118"/>
                    <a:pt x="1096" y="192"/>
                    <a:pt x="663" y="32"/>
                  </a:cubicBezTo>
                  <a:cubicBezTo>
                    <a:pt x="609" y="10"/>
                    <a:pt x="554" y="0"/>
                    <a:pt x="501" y="0"/>
                  </a:cubicBezTo>
                  <a:close/>
                </a:path>
              </a:pathLst>
            </a:custGeom>
            <a:solidFill>
              <a:srgbClr val="C9BEAF"/>
            </a:solidFill>
            <a:ln>
              <a:noFill/>
            </a:ln>
          </p:spPr>
          <p:txBody>
            <a:bodyPr spcFirstLastPara="1" wrap="square" lIns="137138" tIns="137138" rIns="137138" bIns="137138" anchor="ctr" anchorCtr="0">
              <a:noAutofit/>
            </a:bodyPr>
            <a:lstStyle/>
            <a:p>
              <a:endParaRPr sz="2700"/>
            </a:p>
          </p:txBody>
        </p:sp>
        <p:sp>
          <p:nvSpPr>
            <p:cNvPr id="104" name="Google Shape;2765;p26"/>
            <p:cNvSpPr/>
            <p:nvPr/>
          </p:nvSpPr>
          <p:spPr>
            <a:xfrm>
              <a:off x="7959692" y="6038245"/>
              <a:ext cx="977446" cy="620778"/>
            </a:xfrm>
            <a:custGeom>
              <a:avLst/>
              <a:gdLst/>
              <a:ahLst/>
              <a:cxnLst/>
              <a:rect l="l" t="t" r="r" b="b"/>
              <a:pathLst>
                <a:path w="25451" h="16164" extrusionOk="0">
                  <a:moveTo>
                    <a:pt x="455" y="1"/>
                  </a:moveTo>
                  <a:cubicBezTo>
                    <a:pt x="226" y="1"/>
                    <a:pt x="45" y="156"/>
                    <a:pt x="23" y="391"/>
                  </a:cubicBezTo>
                  <a:cubicBezTo>
                    <a:pt x="1" y="619"/>
                    <a:pt x="160" y="848"/>
                    <a:pt x="411" y="870"/>
                  </a:cubicBezTo>
                  <a:cubicBezTo>
                    <a:pt x="480" y="870"/>
                    <a:pt x="8857" y="1829"/>
                    <a:pt x="15499" y="6463"/>
                  </a:cubicBezTo>
                  <a:cubicBezTo>
                    <a:pt x="22187" y="11142"/>
                    <a:pt x="24538" y="15867"/>
                    <a:pt x="24561" y="15912"/>
                  </a:cubicBezTo>
                  <a:cubicBezTo>
                    <a:pt x="24629" y="16072"/>
                    <a:pt x="24789" y="16163"/>
                    <a:pt x="24949" y="16163"/>
                  </a:cubicBezTo>
                  <a:cubicBezTo>
                    <a:pt x="25017" y="16163"/>
                    <a:pt x="25086" y="16141"/>
                    <a:pt x="25131" y="16118"/>
                  </a:cubicBezTo>
                  <a:cubicBezTo>
                    <a:pt x="25359" y="16004"/>
                    <a:pt x="25451" y="15752"/>
                    <a:pt x="25337" y="15524"/>
                  </a:cubicBezTo>
                  <a:cubicBezTo>
                    <a:pt x="25245" y="15342"/>
                    <a:pt x="22894" y="10571"/>
                    <a:pt x="15978" y="5755"/>
                  </a:cubicBezTo>
                  <a:cubicBezTo>
                    <a:pt x="9176" y="985"/>
                    <a:pt x="594" y="3"/>
                    <a:pt x="503" y="3"/>
                  </a:cubicBezTo>
                  <a:cubicBezTo>
                    <a:pt x="487" y="2"/>
                    <a:pt x="471" y="1"/>
                    <a:pt x="455"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5" name="Google Shape;2766;p26"/>
            <p:cNvSpPr/>
            <p:nvPr/>
          </p:nvSpPr>
          <p:spPr>
            <a:xfrm>
              <a:off x="8034197" y="5085340"/>
              <a:ext cx="1616505" cy="910967"/>
            </a:xfrm>
            <a:custGeom>
              <a:avLst/>
              <a:gdLst/>
              <a:ahLst/>
              <a:cxnLst/>
              <a:rect l="l" t="t" r="r" b="b"/>
              <a:pathLst>
                <a:path w="42091" h="23720" extrusionOk="0">
                  <a:moveTo>
                    <a:pt x="26139" y="1"/>
                  </a:moveTo>
                  <a:cubicBezTo>
                    <a:pt x="22622" y="1"/>
                    <a:pt x="19767" y="118"/>
                    <a:pt x="19767" y="118"/>
                  </a:cubicBezTo>
                  <a:lnTo>
                    <a:pt x="1" y="23719"/>
                  </a:lnTo>
                  <a:cubicBezTo>
                    <a:pt x="4520" y="20661"/>
                    <a:pt x="28190" y="3725"/>
                    <a:pt x="42091" y="2446"/>
                  </a:cubicBezTo>
                  <a:cubicBezTo>
                    <a:pt x="40653" y="1716"/>
                    <a:pt x="38963" y="1100"/>
                    <a:pt x="37000" y="689"/>
                  </a:cubicBezTo>
                  <a:cubicBezTo>
                    <a:pt x="34407" y="135"/>
                    <a:pt x="29895" y="1"/>
                    <a:pt x="26139" y="1"/>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6" name="Google Shape;2767;p26"/>
            <p:cNvSpPr/>
            <p:nvPr/>
          </p:nvSpPr>
          <p:spPr>
            <a:xfrm>
              <a:off x="8015801" y="5068365"/>
              <a:ext cx="1652452" cy="944609"/>
            </a:xfrm>
            <a:custGeom>
              <a:avLst/>
              <a:gdLst/>
              <a:ahLst/>
              <a:cxnLst/>
              <a:rect l="l" t="t" r="r" b="b"/>
              <a:pathLst>
                <a:path w="43027" h="24596" extrusionOk="0">
                  <a:moveTo>
                    <a:pt x="26672" y="878"/>
                  </a:moveTo>
                  <a:cubicBezTo>
                    <a:pt x="30397" y="878"/>
                    <a:pt x="34844" y="1010"/>
                    <a:pt x="37388" y="1542"/>
                  </a:cubicBezTo>
                  <a:cubicBezTo>
                    <a:pt x="38644" y="1816"/>
                    <a:pt x="39853" y="2181"/>
                    <a:pt x="40995" y="2637"/>
                  </a:cubicBezTo>
                  <a:cubicBezTo>
                    <a:pt x="28715" y="4623"/>
                    <a:pt x="10500" y="16766"/>
                    <a:pt x="2854" y="21993"/>
                  </a:cubicBezTo>
                  <a:lnTo>
                    <a:pt x="20452" y="994"/>
                  </a:lnTo>
                  <a:cubicBezTo>
                    <a:pt x="21153" y="963"/>
                    <a:pt x="23680" y="878"/>
                    <a:pt x="26672" y="878"/>
                  </a:cubicBezTo>
                  <a:close/>
                  <a:moveTo>
                    <a:pt x="26731" y="0"/>
                  </a:moveTo>
                  <a:cubicBezTo>
                    <a:pt x="23294" y="0"/>
                    <a:pt x="20464" y="116"/>
                    <a:pt x="20224" y="126"/>
                  </a:cubicBezTo>
                  <a:cubicBezTo>
                    <a:pt x="20109" y="126"/>
                    <a:pt x="19995" y="195"/>
                    <a:pt x="19904" y="286"/>
                  </a:cubicBezTo>
                  <a:lnTo>
                    <a:pt x="137" y="23865"/>
                  </a:lnTo>
                  <a:cubicBezTo>
                    <a:pt x="0" y="24047"/>
                    <a:pt x="0" y="24276"/>
                    <a:pt x="160" y="24435"/>
                  </a:cubicBezTo>
                  <a:cubicBezTo>
                    <a:pt x="229" y="24527"/>
                    <a:pt x="366" y="24595"/>
                    <a:pt x="480" y="24595"/>
                  </a:cubicBezTo>
                  <a:cubicBezTo>
                    <a:pt x="571" y="24595"/>
                    <a:pt x="639" y="24572"/>
                    <a:pt x="731" y="24504"/>
                  </a:cubicBezTo>
                  <a:cubicBezTo>
                    <a:pt x="1050" y="24276"/>
                    <a:pt x="1507" y="23979"/>
                    <a:pt x="2055" y="23614"/>
                  </a:cubicBezTo>
                  <a:cubicBezTo>
                    <a:pt x="8925" y="18866"/>
                    <a:pt x="29879" y="4486"/>
                    <a:pt x="42615" y="3322"/>
                  </a:cubicBezTo>
                  <a:cubicBezTo>
                    <a:pt x="42798" y="3299"/>
                    <a:pt x="42958" y="3139"/>
                    <a:pt x="43003" y="2957"/>
                  </a:cubicBezTo>
                  <a:cubicBezTo>
                    <a:pt x="43026" y="2774"/>
                    <a:pt x="42935" y="2569"/>
                    <a:pt x="42775" y="2477"/>
                  </a:cubicBezTo>
                  <a:cubicBezTo>
                    <a:pt x="41177" y="1701"/>
                    <a:pt x="39442" y="1085"/>
                    <a:pt x="37571" y="697"/>
                  </a:cubicBezTo>
                  <a:cubicBezTo>
                    <a:pt x="34951" y="137"/>
                    <a:pt x="30480" y="0"/>
                    <a:pt x="26731"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7" name="Google Shape;2768;p26"/>
            <p:cNvSpPr/>
            <p:nvPr/>
          </p:nvSpPr>
          <p:spPr>
            <a:xfrm>
              <a:off x="7720390" y="5126203"/>
              <a:ext cx="646087" cy="230161"/>
            </a:xfrm>
            <a:custGeom>
              <a:avLst/>
              <a:gdLst/>
              <a:ahLst/>
              <a:cxnLst/>
              <a:rect l="l" t="t" r="r" b="b"/>
              <a:pathLst>
                <a:path w="16823" h="5993" extrusionOk="0">
                  <a:moveTo>
                    <a:pt x="2637" y="0"/>
                  </a:moveTo>
                  <a:cubicBezTo>
                    <a:pt x="1773" y="0"/>
                    <a:pt x="1015" y="88"/>
                    <a:pt x="365" y="264"/>
                  </a:cubicBezTo>
                  <a:cubicBezTo>
                    <a:pt x="137" y="332"/>
                    <a:pt x="0" y="583"/>
                    <a:pt x="69" y="812"/>
                  </a:cubicBezTo>
                  <a:cubicBezTo>
                    <a:pt x="125" y="1000"/>
                    <a:pt x="290" y="1126"/>
                    <a:pt x="475" y="1126"/>
                  </a:cubicBezTo>
                  <a:cubicBezTo>
                    <a:pt x="514" y="1126"/>
                    <a:pt x="554" y="1120"/>
                    <a:pt x="594" y="1108"/>
                  </a:cubicBezTo>
                  <a:cubicBezTo>
                    <a:pt x="1176" y="954"/>
                    <a:pt x="1860" y="877"/>
                    <a:pt x="2646" y="877"/>
                  </a:cubicBezTo>
                  <a:cubicBezTo>
                    <a:pt x="3954" y="877"/>
                    <a:pt x="5541" y="1091"/>
                    <a:pt x="7396" y="1519"/>
                  </a:cubicBezTo>
                  <a:cubicBezTo>
                    <a:pt x="12737" y="2752"/>
                    <a:pt x="15407" y="5057"/>
                    <a:pt x="15978" y="5833"/>
                  </a:cubicBezTo>
                  <a:cubicBezTo>
                    <a:pt x="16069" y="5947"/>
                    <a:pt x="16206" y="5993"/>
                    <a:pt x="16320" y="5993"/>
                  </a:cubicBezTo>
                  <a:cubicBezTo>
                    <a:pt x="16412" y="5993"/>
                    <a:pt x="16503" y="5970"/>
                    <a:pt x="16594" y="5902"/>
                  </a:cubicBezTo>
                  <a:cubicBezTo>
                    <a:pt x="16777" y="5765"/>
                    <a:pt x="16822" y="5491"/>
                    <a:pt x="16686" y="5308"/>
                  </a:cubicBezTo>
                  <a:cubicBezTo>
                    <a:pt x="15773" y="4076"/>
                    <a:pt x="12600" y="1839"/>
                    <a:pt x="7601" y="675"/>
                  </a:cubicBezTo>
                  <a:cubicBezTo>
                    <a:pt x="5677" y="225"/>
                    <a:pt x="4020" y="0"/>
                    <a:pt x="263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8" name="Google Shape;2769;p26"/>
            <p:cNvSpPr/>
            <p:nvPr/>
          </p:nvSpPr>
          <p:spPr>
            <a:xfrm>
              <a:off x="7577485" y="5310240"/>
              <a:ext cx="645242" cy="230238"/>
            </a:xfrm>
            <a:custGeom>
              <a:avLst/>
              <a:gdLst/>
              <a:ahLst/>
              <a:cxnLst/>
              <a:rect l="l" t="t" r="r" b="b"/>
              <a:pathLst>
                <a:path w="16801" h="5995" extrusionOk="0">
                  <a:moveTo>
                    <a:pt x="2646" y="0"/>
                  </a:moveTo>
                  <a:cubicBezTo>
                    <a:pt x="1774" y="0"/>
                    <a:pt x="1012" y="88"/>
                    <a:pt x="366" y="265"/>
                  </a:cubicBezTo>
                  <a:cubicBezTo>
                    <a:pt x="138" y="311"/>
                    <a:pt x="1" y="562"/>
                    <a:pt x="46" y="790"/>
                  </a:cubicBezTo>
                  <a:cubicBezTo>
                    <a:pt x="106" y="989"/>
                    <a:pt x="304" y="1118"/>
                    <a:pt x="505" y="1118"/>
                  </a:cubicBezTo>
                  <a:cubicBezTo>
                    <a:pt x="535" y="1118"/>
                    <a:pt x="565" y="1116"/>
                    <a:pt x="594" y="1110"/>
                  </a:cubicBezTo>
                  <a:cubicBezTo>
                    <a:pt x="1165" y="948"/>
                    <a:pt x="1841" y="869"/>
                    <a:pt x="2620" y="869"/>
                  </a:cubicBezTo>
                  <a:cubicBezTo>
                    <a:pt x="3927" y="869"/>
                    <a:pt x="5523" y="1092"/>
                    <a:pt x="7396" y="1521"/>
                  </a:cubicBezTo>
                  <a:cubicBezTo>
                    <a:pt x="12714" y="2753"/>
                    <a:pt x="15385" y="5036"/>
                    <a:pt x="15956" y="5812"/>
                  </a:cubicBezTo>
                  <a:cubicBezTo>
                    <a:pt x="16047" y="5926"/>
                    <a:pt x="16184" y="5994"/>
                    <a:pt x="16321" y="5994"/>
                  </a:cubicBezTo>
                  <a:cubicBezTo>
                    <a:pt x="16412" y="5994"/>
                    <a:pt x="16503" y="5949"/>
                    <a:pt x="16572" y="5903"/>
                  </a:cubicBezTo>
                  <a:cubicBezTo>
                    <a:pt x="16777" y="5766"/>
                    <a:pt x="16800" y="5492"/>
                    <a:pt x="16663" y="5287"/>
                  </a:cubicBezTo>
                  <a:cubicBezTo>
                    <a:pt x="15750" y="4054"/>
                    <a:pt x="12577" y="1817"/>
                    <a:pt x="7579" y="653"/>
                  </a:cubicBezTo>
                  <a:cubicBezTo>
                    <a:pt x="5677" y="220"/>
                    <a:pt x="4024" y="0"/>
                    <a:pt x="2646"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09" name="Google Shape;2770;p26"/>
            <p:cNvSpPr/>
            <p:nvPr/>
          </p:nvSpPr>
          <p:spPr>
            <a:xfrm>
              <a:off x="7433735" y="5493509"/>
              <a:ext cx="646087" cy="230161"/>
            </a:xfrm>
            <a:custGeom>
              <a:avLst/>
              <a:gdLst/>
              <a:ahLst/>
              <a:cxnLst/>
              <a:rect l="l" t="t" r="r" b="b"/>
              <a:pathLst>
                <a:path w="16823" h="5993" extrusionOk="0">
                  <a:moveTo>
                    <a:pt x="2627" y="0"/>
                  </a:moveTo>
                  <a:cubicBezTo>
                    <a:pt x="1762" y="0"/>
                    <a:pt x="1006" y="88"/>
                    <a:pt x="366" y="264"/>
                  </a:cubicBezTo>
                  <a:cubicBezTo>
                    <a:pt x="137" y="332"/>
                    <a:pt x="0" y="560"/>
                    <a:pt x="69" y="811"/>
                  </a:cubicBezTo>
                  <a:cubicBezTo>
                    <a:pt x="106" y="1000"/>
                    <a:pt x="284" y="1126"/>
                    <a:pt x="473" y="1126"/>
                  </a:cubicBezTo>
                  <a:cubicBezTo>
                    <a:pt x="513" y="1126"/>
                    <a:pt x="554" y="1120"/>
                    <a:pt x="594" y="1108"/>
                  </a:cubicBezTo>
                  <a:cubicBezTo>
                    <a:pt x="1167" y="954"/>
                    <a:pt x="1850" y="877"/>
                    <a:pt x="2636" y="877"/>
                  </a:cubicBezTo>
                  <a:cubicBezTo>
                    <a:pt x="3945" y="877"/>
                    <a:pt x="5541" y="1091"/>
                    <a:pt x="7396" y="1519"/>
                  </a:cubicBezTo>
                  <a:cubicBezTo>
                    <a:pt x="12737" y="2752"/>
                    <a:pt x="15407" y="5034"/>
                    <a:pt x="15978" y="5810"/>
                  </a:cubicBezTo>
                  <a:cubicBezTo>
                    <a:pt x="16069" y="5924"/>
                    <a:pt x="16183" y="5993"/>
                    <a:pt x="16320" y="5993"/>
                  </a:cubicBezTo>
                  <a:cubicBezTo>
                    <a:pt x="16412" y="5993"/>
                    <a:pt x="16503" y="5970"/>
                    <a:pt x="16594" y="5901"/>
                  </a:cubicBezTo>
                  <a:cubicBezTo>
                    <a:pt x="16777" y="5765"/>
                    <a:pt x="16823" y="5491"/>
                    <a:pt x="16686" y="5308"/>
                  </a:cubicBezTo>
                  <a:cubicBezTo>
                    <a:pt x="15773" y="4075"/>
                    <a:pt x="12600" y="1839"/>
                    <a:pt x="7601" y="674"/>
                  </a:cubicBezTo>
                  <a:cubicBezTo>
                    <a:pt x="5677" y="225"/>
                    <a:pt x="4012" y="0"/>
                    <a:pt x="2627"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0" name="Google Shape;2771;p26"/>
            <p:cNvSpPr/>
            <p:nvPr/>
          </p:nvSpPr>
          <p:spPr>
            <a:xfrm>
              <a:off x="7864140" y="4943012"/>
              <a:ext cx="646087" cy="230161"/>
            </a:xfrm>
            <a:custGeom>
              <a:avLst/>
              <a:gdLst/>
              <a:ahLst/>
              <a:cxnLst/>
              <a:rect l="l" t="t" r="r" b="b"/>
              <a:pathLst>
                <a:path w="16823" h="5993" extrusionOk="0">
                  <a:moveTo>
                    <a:pt x="2628" y="0"/>
                  </a:moveTo>
                  <a:cubicBezTo>
                    <a:pt x="1762" y="0"/>
                    <a:pt x="1007" y="88"/>
                    <a:pt x="366" y="263"/>
                  </a:cubicBezTo>
                  <a:cubicBezTo>
                    <a:pt x="138" y="332"/>
                    <a:pt x="1" y="560"/>
                    <a:pt x="69" y="788"/>
                  </a:cubicBezTo>
                  <a:cubicBezTo>
                    <a:pt x="108" y="1003"/>
                    <a:pt x="298" y="1118"/>
                    <a:pt x="494" y="1118"/>
                  </a:cubicBezTo>
                  <a:cubicBezTo>
                    <a:pt x="528" y="1118"/>
                    <a:pt x="561" y="1115"/>
                    <a:pt x="594" y="1108"/>
                  </a:cubicBezTo>
                  <a:cubicBezTo>
                    <a:pt x="1168" y="954"/>
                    <a:pt x="1847" y="877"/>
                    <a:pt x="2630" y="877"/>
                  </a:cubicBezTo>
                  <a:cubicBezTo>
                    <a:pt x="3935" y="877"/>
                    <a:pt x="5527" y="1091"/>
                    <a:pt x="7396" y="1519"/>
                  </a:cubicBezTo>
                  <a:cubicBezTo>
                    <a:pt x="12737" y="2751"/>
                    <a:pt x="15385" y="5034"/>
                    <a:pt x="15978" y="5810"/>
                  </a:cubicBezTo>
                  <a:cubicBezTo>
                    <a:pt x="16047" y="5924"/>
                    <a:pt x="16184" y="5993"/>
                    <a:pt x="16321" y="5993"/>
                  </a:cubicBezTo>
                  <a:cubicBezTo>
                    <a:pt x="16412" y="5993"/>
                    <a:pt x="16503" y="5970"/>
                    <a:pt x="16572" y="5901"/>
                  </a:cubicBezTo>
                  <a:cubicBezTo>
                    <a:pt x="16777" y="5764"/>
                    <a:pt x="16823" y="5490"/>
                    <a:pt x="16663" y="5285"/>
                  </a:cubicBezTo>
                  <a:cubicBezTo>
                    <a:pt x="15773" y="4075"/>
                    <a:pt x="12600" y="1815"/>
                    <a:pt x="7601" y="674"/>
                  </a:cubicBezTo>
                  <a:cubicBezTo>
                    <a:pt x="5677" y="225"/>
                    <a:pt x="4012" y="0"/>
                    <a:pt x="2628"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1" name="Google Shape;2772;p26"/>
            <p:cNvSpPr/>
            <p:nvPr/>
          </p:nvSpPr>
          <p:spPr>
            <a:xfrm>
              <a:off x="7957925" y="5041098"/>
              <a:ext cx="883661" cy="1030598"/>
            </a:xfrm>
            <a:custGeom>
              <a:avLst/>
              <a:gdLst/>
              <a:ahLst/>
              <a:cxnLst/>
              <a:rect l="l" t="t" r="r" b="b"/>
              <a:pathLst>
                <a:path w="23009" h="26835" extrusionOk="0">
                  <a:moveTo>
                    <a:pt x="22529" y="0"/>
                  </a:moveTo>
                  <a:cubicBezTo>
                    <a:pt x="22412" y="0"/>
                    <a:pt x="22292" y="46"/>
                    <a:pt x="22210" y="129"/>
                  </a:cubicBezTo>
                  <a:cubicBezTo>
                    <a:pt x="22050" y="311"/>
                    <a:pt x="6050" y="17179"/>
                    <a:pt x="138" y="26150"/>
                  </a:cubicBezTo>
                  <a:cubicBezTo>
                    <a:pt x="1" y="26355"/>
                    <a:pt x="47" y="26629"/>
                    <a:pt x="252" y="26766"/>
                  </a:cubicBezTo>
                  <a:cubicBezTo>
                    <a:pt x="320" y="26812"/>
                    <a:pt x="412" y="26834"/>
                    <a:pt x="503" y="26834"/>
                  </a:cubicBezTo>
                  <a:cubicBezTo>
                    <a:pt x="640" y="26834"/>
                    <a:pt x="777" y="26766"/>
                    <a:pt x="868" y="26629"/>
                  </a:cubicBezTo>
                  <a:cubicBezTo>
                    <a:pt x="6734" y="17704"/>
                    <a:pt x="22689" y="905"/>
                    <a:pt x="22849" y="745"/>
                  </a:cubicBezTo>
                  <a:cubicBezTo>
                    <a:pt x="23009" y="563"/>
                    <a:pt x="23009" y="289"/>
                    <a:pt x="22826" y="129"/>
                  </a:cubicBezTo>
                  <a:cubicBezTo>
                    <a:pt x="22749" y="41"/>
                    <a:pt x="22640" y="0"/>
                    <a:pt x="22529" y="0"/>
                  </a:cubicBezTo>
                  <a:close/>
                </a:path>
              </a:pathLst>
            </a:custGeom>
            <a:solidFill>
              <a:srgbClr val="DAD9C3"/>
            </a:solidFill>
            <a:ln>
              <a:noFill/>
            </a:ln>
          </p:spPr>
          <p:txBody>
            <a:bodyPr spcFirstLastPara="1" wrap="square" lIns="137138" tIns="137138" rIns="137138" bIns="137138" anchor="ctr" anchorCtr="0">
              <a:noAutofit/>
            </a:bodyPr>
            <a:lstStyle/>
            <a:p>
              <a:endParaRPr sz="2700"/>
            </a:p>
          </p:txBody>
        </p:sp>
        <p:sp>
          <p:nvSpPr>
            <p:cNvPr id="112" name="Google Shape;2773;p26"/>
            <p:cNvSpPr/>
            <p:nvPr/>
          </p:nvSpPr>
          <p:spPr>
            <a:xfrm>
              <a:off x="9421002" y="5566939"/>
              <a:ext cx="346298" cy="366268"/>
            </a:xfrm>
            <a:custGeom>
              <a:avLst/>
              <a:gdLst/>
              <a:ahLst/>
              <a:cxnLst/>
              <a:rect l="l" t="t" r="r" b="b"/>
              <a:pathLst>
                <a:path w="9017" h="9537" extrusionOk="0">
                  <a:moveTo>
                    <a:pt x="8277" y="0"/>
                  </a:moveTo>
                  <a:cubicBezTo>
                    <a:pt x="8101" y="0"/>
                    <a:pt x="7926" y="69"/>
                    <a:pt x="7807" y="200"/>
                  </a:cubicBezTo>
                  <a:lnTo>
                    <a:pt x="251" y="8440"/>
                  </a:lnTo>
                  <a:cubicBezTo>
                    <a:pt x="0" y="8714"/>
                    <a:pt x="23" y="9125"/>
                    <a:pt x="274" y="9376"/>
                  </a:cubicBezTo>
                  <a:cubicBezTo>
                    <a:pt x="411" y="9490"/>
                    <a:pt x="571" y="9536"/>
                    <a:pt x="731" y="9536"/>
                  </a:cubicBezTo>
                  <a:cubicBezTo>
                    <a:pt x="913" y="9536"/>
                    <a:pt x="1073" y="9468"/>
                    <a:pt x="1210" y="9331"/>
                  </a:cubicBezTo>
                  <a:lnTo>
                    <a:pt x="8765" y="1091"/>
                  </a:lnTo>
                  <a:cubicBezTo>
                    <a:pt x="9016" y="840"/>
                    <a:pt x="8993" y="406"/>
                    <a:pt x="8720" y="178"/>
                  </a:cubicBezTo>
                  <a:cubicBezTo>
                    <a:pt x="8600" y="58"/>
                    <a:pt x="8438" y="0"/>
                    <a:pt x="8277"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3" name="Google Shape;2774;p26"/>
            <p:cNvSpPr/>
            <p:nvPr/>
          </p:nvSpPr>
          <p:spPr>
            <a:xfrm>
              <a:off x="9768145" y="5445195"/>
              <a:ext cx="110491" cy="110184"/>
            </a:xfrm>
            <a:custGeom>
              <a:avLst/>
              <a:gdLst/>
              <a:ahLst/>
              <a:cxnLst/>
              <a:rect l="l" t="t" r="r" b="b"/>
              <a:pathLst>
                <a:path w="2877" h="2869" extrusionOk="0">
                  <a:moveTo>
                    <a:pt x="2159" y="0"/>
                  </a:moveTo>
                  <a:cubicBezTo>
                    <a:pt x="1979" y="0"/>
                    <a:pt x="1800" y="75"/>
                    <a:pt x="1666" y="221"/>
                  </a:cubicBezTo>
                  <a:lnTo>
                    <a:pt x="228" y="1773"/>
                  </a:lnTo>
                  <a:cubicBezTo>
                    <a:pt x="0" y="2047"/>
                    <a:pt x="0" y="2457"/>
                    <a:pt x="274" y="2709"/>
                  </a:cubicBezTo>
                  <a:cubicBezTo>
                    <a:pt x="388" y="2823"/>
                    <a:pt x="548" y="2868"/>
                    <a:pt x="708" y="2868"/>
                  </a:cubicBezTo>
                  <a:cubicBezTo>
                    <a:pt x="890" y="2868"/>
                    <a:pt x="1073" y="2800"/>
                    <a:pt x="1187" y="2663"/>
                  </a:cubicBezTo>
                  <a:lnTo>
                    <a:pt x="2625" y="1111"/>
                  </a:lnTo>
                  <a:cubicBezTo>
                    <a:pt x="2876" y="837"/>
                    <a:pt x="2853" y="426"/>
                    <a:pt x="2602" y="175"/>
                  </a:cubicBezTo>
                  <a:cubicBezTo>
                    <a:pt x="2474" y="58"/>
                    <a:pt x="2316" y="0"/>
                    <a:pt x="2159" y="0"/>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4" name="Google Shape;2775;p26"/>
            <p:cNvSpPr/>
            <p:nvPr/>
          </p:nvSpPr>
          <p:spPr>
            <a:xfrm>
              <a:off x="8889784" y="6404437"/>
              <a:ext cx="98202" cy="119593"/>
            </a:xfrm>
            <a:custGeom>
              <a:avLst/>
              <a:gdLst/>
              <a:ahLst/>
              <a:cxnLst/>
              <a:rect l="l" t="t" r="r" b="b"/>
              <a:pathLst>
                <a:path w="2557" h="3114" extrusionOk="0">
                  <a:moveTo>
                    <a:pt x="729" y="1"/>
                  </a:moveTo>
                  <a:cubicBezTo>
                    <a:pt x="607" y="1"/>
                    <a:pt x="482" y="34"/>
                    <a:pt x="365" y="100"/>
                  </a:cubicBezTo>
                  <a:cubicBezTo>
                    <a:pt x="69" y="306"/>
                    <a:pt x="0" y="717"/>
                    <a:pt x="183" y="1013"/>
                  </a:cubicBezTo>
                  <a:cubicBezTo>
                    <a:pt x="548" y="1584"/>
                    <a:pt x="913" y="2177"/>
                    <a:pt x="1210" y="2771"/>
                  </a:cubicBezTo>
                  <a:cubicBezTo>
                    <a:pt x="1347" y="2999"/>
                    <a:pt x="1575" y="3113"/>
                    <a:pt x="1803" y="3113"/>
                  </a:cubicBezTo>
                  <a:cubicBezTo>
                    <a:pt x="1895" y="3113"/>
                    <a:pt x="2009" y="3090"/>
                    <a:pt x="2100" y="3045"/>
                  </a:cubicBezTo>
                  <a:cubicBezTo>
                    <a:pt x="2420" y="2885"/>
                    <a:pt x="2557" y="2474"/>
                    <a:pt x="2374" y="2155"/>
                  </a:cubicBezTo>
                  <a:cubicBezTo>
                    <a:pt x="2054" y="1515"/>
                    <a:pt x="1666" y="899"/>
                    <a:pt x="1278" y="306"/>
                  </a:cubicBezTo>
                  <a:cubicBezTo>
                    <a:pt x="1148" y="102"/>
                    <a:pt x="943" y="1"/>
                    <a:pt x="729"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5" name="Google Shape;2776;p26"/>
            <p:cNvSpPr/>
            <p:nvPr/>
          </p:nvSpPr>
          <p:spPr>
            <a:xfrm>
              <a:off x="8516334" y="6105492"/>
              <a:ext cx="369110" cy="269488"/>
            </a:xfrm>
            <a:custGeom>
              <a:avLst/>
              <a:gdLst/>
              <a:ahLst/>
              <a:cxnLst/>
              <a:rect l="l" t="t" r="r" b="b"/>
              <a:pathLst>
                <a:path w="9611" h="7017" extrusionOk="0">
                  <a:moveTo>
                    <a:pt x="731" y="1"/>
                  </a:moveTo>
                  <a:cubicBezTo>
                    <a:pt x="443" y="1"/>
                    <a:pt x="189" y="188"/>
                    <a:pt x="115" y="466"/>
                  </a:cubicBezTo>
                  <a:cubicBezTo>
                    <a:pt x="1" y="831"/>
                    <a:pt x="206" y="1174"/>
                    <a:pt x="548" y="1288"/>
                  </a:cubicBezTo>
                  <a:cubicBezTo>
                    <a:pt x="594" y="1311"/>
                    <a:pt x="4794" y="2589"/>
                    <a:pt x="8400" y="6789"/>
                  </a:cubicBezTo>
                  <a:cubicBezTo>
                    <a:pt x="8514" y="6926"/>
                    <a:pt x="8697" y="7017"/>
                    <a:pt x="8880" y="7017"/>
                  </a:cubicBezTo>
                  <a:cubicBezTo>
                    <a:pt x="9039" y="7017"/>
                    <a:pt x="9199" y="6948"/>
                    <a:pt x="9313" y="6857"/>
                  </a:cubicBezTo>
                  <a:cubicBezTo>
                    <a:pt x="9587" y="6606"/>
                    <a:pt x="9610" y="6195"/>
                    <a:pt x="9382" y="5921"/>
                  </a:cubicBezTo>
                  <a:cubicBezTo>
                    <a:pt x="5524" y="1448"/>
                    <a:pt x="1119" y="78"/>
                    <a:pt x="936" y="32"/>
                  </a:cubicBezTo>
                  <a:cubicBezTo>
                    <a:pt x="868" y="11"/>
                    <a:pt x="799" y="1"/>
                    <a:pt x="731" y="1"/>
                  </a:cubicBezTo>
                  <a:close/>
                </a:path>
              </a:pathLst>
            </a:custGeom>
            <a:solidFill>
              <a:srgbClr val="FCFCFC"/>
            </a:solidFill>
            <a:ln>
              <a:noFill/>
            </a:ln>
          </p:spPr>
          <p:txBody>
            <a:bodyPr spcFirstLastPara="1" wrap="square" lIns="137138" tIns="137138" rIns="137138" bIns="137138" anchor="ctr" anchorCtr="0">
              <a:noAutofit/>
            </a:bodyPr>
            <a:lstStyle/>
            <a:p>
              <a:endParaRPr sz="2700"/>
            </a:p>
          </p:txBody>
        </p:sp>
        <p:sp>
          <p:nvSpPr>
            <p:cNvPr id="116" name="Google Shape;2777;p26"/>
            <p:cNvSpPr/>
            <p:nvPr/>
          </p:nvSpPr>
          <p:spPr>
            <a:xfrm>
              <a:off x="9698017" y="6047194"/>
              <a:ext cx="1201846" cy="572388"/>
            </a:xfrm>
            <a:custGeom>
              <a:avLst/>
              <a:gdLst/>
              <a:ahLst/>
              <a:cxnLst/>
              <a:rect l="l" t="t" r="r" b="b"/>
              <a:pathLst>
                <a:path w="31294" h="14904" extrusionOk="0">
                  <a:moveTo>
                    <a:pt x="6744" y="1"/>
                  </a:moveTo>
                  <a:cubicBezTo>
                    <a:pt x="6617" y="1"/>
                    <a:pt x="6491" y="7"/>
                    <a:pt x="6368" y="21"/>
                  </a:cubicBezTo>
                  <a:cubicBezTo>
                    <a:pt x="5935" y="90"/>
                    <a:pt x="5569" y="204"/>
                    <a:pt x="5227" y="318"/>
                  </a:cubicBezTo>
                  <a:cubicBezTo>
                    <a:pt x="4852" y="443"/>
                    <a:pt x="4495" y="549"/>
                    <a:pt x="4089" y="549"/>
                  </a:cubicBezTo>
                  <a:cubicBezTo>
                    <a:pt x="4050" y="549"/>
                    <a:pt x="4011" y="548"/>
                    <a:pt x="3972" y="546"/>
                  </a:cubicBezTo>
                  <a:cubicBezTo>
                    <a:pt x="3858" y="523"/>
                    <a:pt x="3584" y="478"/>
                    <a:pt x="3310" y="432"/>
                  </a:cubicBezTo>
                  <a:cubicBezTo>
                    <a:pt x="2550" y="291"/>
                    <a:pt x="1888" y="186"/>
                    <a:pt x="1370" y="186"/>
                  </a:cubicBezTo>
                  <a:cubicBezTo>
                    <a:pt x="801" y="186"/>
                    <a:pt x="407" y="313"/>
                    <a:pt x="251" y="660"/>
                  </a:cubicBezTo>
                  <a:lnTo>
                    <a:pt x="548" y="797"/>
                  </a:lnTo>
                  <a:lnTo>
                    <a:pt x="251" y="706"/>
                  </a:lnTo>
                  <a:lnTo>
                    <a:pt x="388" y="752"/>
                  </a:lnTo>
                  <a:lnTo>
                    <a:pt x="228" y="706"/>
                  </a:lnTo>
                  <a:lnTo>
                    <a:pt x="228" y="706"/>
                  </a:lnTo>
                  <a:cubicBezTo>
                    <a:pt x="0" y="1413"/>
                    <a:pt x="982" y="2075"/>
                    <a:pt x="2351" y="2943"/>
                  </a:cubicBezTo>
                  <a:cubicBezTo>
                    <a:pt x="2579" y="3080"/>
                    <a:pt x="2808" y="3217"/>
                    <a:pt x="2922" y="3308"/>
                  </a:cubicBezTo>
                  <a:cubicBezTo>
                    <a:pt x="3287" y="3582"/>
                    <a:pt x="3470" y="3924"/>
                    <a:pt x="3698" y="4312"/>
                  </a:cubicBezTo>
                  <a:cubicBezTo>
                    <a:pt x="3858" y="4609"/>
                    <a:pt x="4063" y="4951"/>
                    <a:pt x="4360" y="5294"/>
                  </a:cubicBezTo>
                  <a:cubicBezTo>
                    <a:pt x="5136" y="6184"/>
                    <a:pt x="6642" y="6777"/>
                    <a:pt x="6711" y="6800"/>
                  </a:cubicBezTo>
                  <a:lnTo>
                    <a:pt x="27299" y="14721"/>
                  </a:lnTo>
                  <a:cubicBezTo>
                    <a:pt x="27413" y="14766"/>
                    <a:pt x="27938" y="14903"/>
                    <a:pt x="28372" y="14903"/>
                  </a:cubicBezTo>
                  <a:lnTo>
                    <a:pt x="28555" y="14903"/>
                  </a:lnTo>
                  <a:cubicBezTo>
                    <a:pt x="29171" y="14812"/>
                    <a:pt x="29741" y="14378"/>
                    <a:pt x="30084" y="13716"/>
                  </a:cubicBezTo>
                  <a:cubicBezTo>
                    <a:pt x="30244" y="13374"/>
                    <a:pt x="30472" y="12758"/>
                    <a:pt x="30609" y="12392"/>
                  </a:cubicBezTo>
                  <a:cubicBezTo>
                    <a:pt x="30769" y="12004"/>
                    <a:pt x="30997" y="11388"/>
                    <a:pt x="31111" y="11046"/>
                  </a:cubicBezTo>
                  <a:cubicBezTo>
                    <a:pt x="31294" y="10315"/>
                    <a:pt x="31179" y="9608"/>
                    <a:pt x="30769" y="9128"/>
                  </a:cubicBezTo>
                  <a:cubicBezTo>
                    <a:pt x="30495" y="8786"/>
                    <a:pt x="29856" y="8489"/>
                    <a:pt x="29696" y="8398"/>
                  </a:cubicBezTo>
                  <a:lnTo>
                    <a:pt x="9130" y="500"/>
                  </a:lnTo>
                  <a:cubicBezTo>
                    <a:pt x="9069" y="480"/>
                    <a:pt x="7851" y="1"/>
                    <a:pt x="6744"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17" name="Google Shape;2778;p26"/>
            <p:cNvSpPr/>
            <p:nvPr/>
          </p:nvSpPr>
          <p:spPr>
            <a:xfrm>
              <a:off x="9698017" y="6071658"/>
              <a:ext cx="1179917" cy="547924"/>
            </a:xfrm>
            <a:custGeom>
              <a:avLst/>
              <a:gdLst/>
              <a:ahLst/>
              <a:cxnLst/>
              <a:rect l="l" t="t" r="r" b="b"/>
              <a:pathLst>
                <a:path w="30723" h="14267" extrusionOk="0">
                  <a:moveTo>
                    <a:pt x="274" y="0"/>
                  </a:moveTo>
                  <a:cubicBezTo>
                    <a:pt x="274" y="0"/>
                    <a:pt x="251" y="23"/>
                    <a:pt x="251" y="23"/>
                  </a:cubicBezTo>
                  <a:lnTo>
                    <a:pt x="548" y="160"/>
                  </a:lnTo>
                  <a:lnTo>
                    <a:pt x="251" y="69"/>
                  </a:lnTo>
                  <a:lnTo>
                    <a:pt x="388" y="115"/>
                  </a:lnTo>
                  <a:lnTo>
                    <a:pt x="228" y="69"/>
                  </a:lnTo>
                  <a:lnTo>
                    <a:pt x="228" y="69"/>
                  </a:lnTo>
                  <a:cubicBezTo>
                    <a:pt x="0" y="776"/>
                    <a:pt x="982" y="1438"/>
                    <a:pt x="2351" y="2306"/>
                  </a:cubicBezTo>
                  <a:cubicBezTo>
                    <a:pt x="2579" y="2443"/>
                    <a:pt x="2808" y="2580"/>
                    <a:pt x="2922" y="2671"/>
                  </a:cubicBezTo>
                  <a:cubicBezTo>
                    <a:pt x="3287" y="2945"/>
                    <a:pt x="3470" y="3287"/>
                    <a:pt x="3698" y="3675"/>
                  </a:cubicBezTo>
                  <a:cubicBezTo>
                    <a:pt x="3858" y="3972"/>
                    <a:pt x="4063" y="4314"/>
                    <a:pt x="4360" y="4657"/>
                  </a:cubicBezTo>
                  <a:cubicBezTo>
                    <a:pt x="5136" y="5547"/>
                    <a:pt x="6642" y="6140"/>
                    <a:pt x="6711" y="6163"/>
                  </a:cubicBezTo>
                  <a:lnTo>
                    <a:pt x="27299" y="14084"/>
                  </a:lnTo>
                  <a:cubicBezTo>
                    <a:pt x="27413" y="14129"/>
                    <a:pt x="27938" y="14266"/>
                    <a:pt x="28372" y="14266"/>
                  </a:cubicBezTo>
                  <a:lnTo>
                    <a:pt x="28555" y="14266"/>
                  </a:lnTo>
                  <a:cubicBezTo>
                    <a:pt x="29171" y="14175"/>
                    <a:pt x="29741" y="13741"/>
                    <a:pt x="30084" y="13079"/>
                  </a:cubicBezTo>
                  <a:cubicBezTo>
                    <a:pt x="30244" y="12737"/>
                    <a:pt x="30472" y="12121"/>
                    <a:pt x="30609" y="11733"/>
                  </a:cubicBezTo>
                  <a:cubicBezTo>
                    <a:pt x="30654" y="11664"/>
                    <a:pt x="30677" y="11573"/>
                    <a:pt x="30723" y="11482"/>
                  </a:cubicBezTo>
                  <a:lnTo>
                    <a:pt x="274" y="0"/>
                  </a:ln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8" name="Google Shape;2779;p26"/>
            <p:cNvSpPr/>
            <p:nvPr/>
          </p:nvSpPr>
          <p:spPr>
            <a:xfrm>
              <a:off x="9904866" y="6052033"/>
              <a:ext cx="112258" cy="225668"/>
            </a:xfrm>
            <a:custGeom>
              <a:avLst/>
              <a:gdLst/>
              <a:ahLst/>
              <a:cxnLst/>
              <a:rect l="l" t="t" r="r" b="b"/>
              <a:pathLst>
                <a:path w="2923" h="5876" extrusionOk="0">
                  <a:moveTo>
                    <a:pt x="2418" y="1"/>
                  </a:moveTo>
                  <a:cubicBezTo>
                    <a:pt x="2243" y="1"/>
                    <a:pt x="2079" y="108"/>
                    <a:pt x="2010" y="283"/>
                  </a:cubicBezTo>
                  <a:lnTo>
                    <a:pt x="92" y="5282"/>
                  </a:lnTo>
                  <a:cubicBezTo>
                    <a:pt x="1" y="5510"/>
                    <a:pt x="115" y="5761"/>
                    <a:pt x="343" y="5853"/>
                  </a:cubicBezTo>
                  <a:cubicBezTo>
                    <a:pt x="389" y="5875"/>
                    <a:pt x="435" y="5875"/>
                    <a:pt x="480" y="5875"/>
                  </a:cubicBezTo>
                  <a:cubicBezTo>
                    <a:pt x="663" y="5875"/>
                    <a:pt x="823" y="5784"/>
                    <a:pt x="891" y="5601"/>
                  </a:cubicBezTo>
                  <a:lnTo>
                    <a:pt x="2831" y="603"/>
                  </a:lnTo>
                  <a:cubicBezTo>
                    <a:pt x="2923" y="374"/>
                    <a:pt x="2808" y="123"/>
                    <a:pt x="2580" y="32"/>
                  </a:cubicBezTo>
                  <a:cubicBezTo>
                    <a:pt x="2527" y="11"/>
                    <a:pt x="2472" y="1"/>
                    <a:pt x="2418"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19" name="Google Shape;2780;p26"/>
            <p:cNvSpPr/>
            <p:nvPr/>
          </p:nvSpPr>
          <p:spPr>
            <a:xfrm>
              <a:off x="10109143" y="6130917"/>
              <a:ext cx="117481" cy="240569"/>
            </a:xfrm>
            <a:custGeom>
              <a:avLst/>
              <a:gdLst/>
              <a:ahLst/>
              <a:cxnLst/>
              <a:rect l="l" t="t" r="r" b="b"/>
              <a:pathLst>
                <a:path w="3059" h="6264" extrusionOk="0">
                  <a:moveTo>
                    <a:pt x="2577" y="1"/>
                  </a:moveTo>
                  <a:cubicBezTo>
                    <a:pt x="2402" y="1"/>
                    <a:pt x="2238" y="109"/>
                    <a:pt x="2169" y="283"/>
                  </a:cubicBezTo>
                  <a:lnTo>
                    <a:pt x="91" y="5670"/>
                  </a:lnTo>
                  <a:cubicBezTo>
                    <a:pt x="0" y="5898"/>
                    <a:pt x="114" y="6150"/>
                    <a:pt x="343" y="6241"/>
                  </a:cubicBezTo>
                  <a:cubicBezTo>
                    <a:pt x="388" y="6241"/>
                    <a:pt x="457" y="6264"/>
                    <a:pt x="502" y="6264"/>
                  </a:cubicBezTo>
                  <a:cubicBezTo>
                    <a:pt x="685" y="6264"/>
                    <a:pt x="845" y="6150"/>
                    <a:pt x="913" y="5990"/>
                  </a:cubicBezTo>
                  <a:lnTo>
                    <a:pt x="2990" y="580"/>
                  </a:lnTo>
                  <a:cubicBezTo>
                    <a:pt x="3059" y="375"/>
                    <a:pt x="2967" y="124"/>
                    <a:pt x="2739" y="32"/>
                  </a:cubicBezTo>
                  <a:cubicBezTo>
                    <a:pt x="2686" y="11"/>
                    <a:pt x="2631" y="1"/>
                    <a:pt x="2577"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0" name="Google Shape;2781;p26"/>
            <p:cNvSpPr/>
            <p:nvPr/>
          </p:nvSpPr>
          <p:spPr>
            <a:xfrm>
              <a:off x="10691209" y="6352705"/>
              <a:ext cx="117481" cy="240569"/>
            </a:xfrm>
            <a:custGeom>
              <a:avLst/>
              <a:gdLst/>
              <a:ahLst/>
              <a:cxnLst/>
              <a:rect l="l" t="t" r="r" b="b"/>
              <a:pathLst>
                <a:path w="3059" h="6264" extrusionOk="0">
                  <a:moveTo>
                    <a:pt x="2554" y="1"/>
                  </a:moveTo>
                  <a:cubicBezTo>
                    <a:pt x="2379" y="1"/>
                    <a:pt x="2216" y="108"/>
                    <a:pt x="2146" y="283"/>
                  </a:cubicBezTo>
                  <a:lnTo>
                    <a:pt x="69" y="5670"/>
                  </a:lnTo>
                  <a:cubicBezTo>
                    <a:pt x="0" y="5898"/>
                    <a:pt x="91" y="6149"/>
                    <a:pt x="320" y="6218"/>
                  </a:cubicBezTo>
                  <a:cubicBezTo>
                    <a:pt x="388" y="6241"/>
                    <a:pt x="434" y="6263"/>
                    <a:pt x="480" y="6263"/>
                  </a:cubicBezTo>
                  <a:cubicBezTo>
                    <a:pt x="662" y="6263"/>
                    <a:pt x="822" y="6149"/>
                    <a:pt x="890" y="5967"/>
                  </a:cubicBezTo>
                  <a:lnTo>
                    <a:pt x="2967" y="580"/>
                  </a:lnTo>
                  <a:cubicBezTo>
                    <a:pt x="3059" y="352"/>
                    <a:pt x="2945" y="101"/>
                    <a:pt x="2716" y="32"/>
                  </a:cubicBezTo>
                  <a:cubicBezTo>
                    <a:pt x="2663" y="11"/>
                    <a:pt x="2608" y="1"/>
                    <a:pt x="2554"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1" name="Google Shape;2782;p26"/>
            <p:cNvSpPr/>
            <p:nvPr/>
          </p:nvSpPr>
          <p:spPr>
            <a:xfrm>
              <a:off x="10226585" y="6249972"/>
              <a:ext cx="465507" cy="221443"/>
            </a:xfrm>
            <a:custGeom>
              <a:avLst/>
              <a:gdLst/>
              <a:ahLst/>
              <a:cxnLst/>
              <a:rect l="l" t="t" r="r" b="b"/>
              <a:pathLst>
                <a:path w="12121" h="5766" extrusionOk="0">
                  <a:moveTo>
                    <a:pt x="1611" y="870"/>
                  </a:moveTo>
                  <a:cubicBezTo>
                    <a:pt x="2470" y="870"/>
                    <a:pt x="4163" y="1158"/>
                    <a:pt x="6392" y="2022"/>
                  </a:cubicBezTo>
                  <a:cubicBezTo>
                    <a:pt x="9336" y="3164"/>
                    <a:pt x="10934" y="4396"/>
                    <a:pt x="11071" y="4830"/>
                  </a:cubicBezTo>
                  <a:cubicBezTo>
                    <a:pt x="10977" y="4880"/>
                    <a:pt x="10787" y="4909"/>
                    <a:pt x="10511" y="4909"/>
                  </a:cubicBezTo>
                  <a:cubicBezTo>
                    <a:pt x="9652" y="4909"/>
                    <a:pt x="7959" y="4621"/>
                    <a:pt x="5730" y="3757"/>
                  </a:cubicBezTo>
                  <a:cubicBezTo>
                    <a:pt x="2785" y="2616"/>
                    <a:pt x="1188" y="1383"/>
                    <a:pt x="1051" y="950"/>
                  </a:cubicBezTo>
                  <a:cubicBezTo>
                    <a:pt x="1145" y="900"/>
                    <a:pt x="1335" y="870"/>
                    <a:pt x="1611" y="870"/>
                  </a:cubicBezTo>
                  <a:close/>
                  <a:moveTo>
                    <a:pt x="1635" y="1"/>
                  </a:moveTo>
                  <a:cubicBezTo>
                    <a:pt x="838" y="1"/>
                    <a:pt x="374" y="210"/>
                    <a:pt x="206" y="630"/>
                  </a:cubicBezTo>
                  <a:cubicBezTo>
                    <a:pt x="1" y="1201"/>
                    <a:pt x="457" y="1863"/>
                    <a:pt x="1621" y="2661"/>
                  </a:cubicBezTo>
                  <a:cubicBezTo>
                    <a:pt x="2580" y="3323"/>
                    <a:pt x="3927" y="3985"/>
                    <a:pt x="5410" y="4556"/>
                  </a:cubicBezTo>
                  <a:cubicBezTo>
                    <a:pt x="6894" y="5127"/>
                    <a:pt x="8355" y="5537"/>
                    <a:pt x="9496" y="5697"/>
                  </a:cubicBezTo>
                  <a:cubicBezTo>
                    <a:pt x="9861" y="5743"/>
                    <a:pt x="10181" y="5766"/>
                    <a:pt x="10455" y="5766"/>
                  </a:cubicBezTo>
                  <a:cubicBezTo>
                    <a:pt x="11254" y="5766"/>
                    <a:pt x="11733" y="5560"/>
                    <a:pt x="11893" y="5149"/>
                  </a:cubicBezTo>
                  <a:cubicBezTo>
                    <a:pt x="12121" y="4579"/>
                    <a:pt x="11664" y="3894"/>
                    <a:pt x="10500" y="3118"/>
                  </a:cubicBezTo>
                  <a:cubicBezTo>
                    <a:pt x="9542" y="2456"/>
                    <a:pt x="8195" y="1794"/>
                    <a:pt x="6711" y="1201"/>
                  </a:cubicBezTo>
                  <a:cubicBezTo>
                    <a:pt x="5228" y="630"/>
                    <a:pt x="3767" y="242"/>
                    <a:pt x="2626" y="82"/>
                  </a:cubicBezTo>
                  <a:cubicBezTo>
                    <a:pt x="2251" y="28"/>
                    <a:pt x="1921" y="1"/>
                    <a:pt x="1635" y="1"/>
                  </a:cubicBezTo>
                  <a:close/>
                </a:path>
              </a:pathLst>
            </a:custGeom>
            <a:solidFill>
              <a:srgbClr val="4B3678"/>
            </a:solidFill>
            <a:ln>
              <a:noFill/>
            </a:ln>
          </p:spPr>
          <p:txBody>
            <a:bodyPr spcFirstLastPara="1" wrap="square" lIns="137138" tIns="137138" rIns="137138" bIns="137138" anchor="ctr" anchorCtr="0">
              <a:noAutofit/>
            </a:bodyPr>
            <a:lstStyle/>
            <a:p>
              <a:endParaRPr sz="2700"/>
            </a:p>
          </p:txBody>
        </p:sp>
        <p:sp>
          <p:nvSpPr>
            <p:cNvPr id="122" name="Google Shape;2783;p26"/>
            <p:cNvSpPr/>
            <p:nvPr/>
          </p:nvSpPr>
          <p:spPr>
            <a:xfrm>
              <a:off x="9942580" y="6068163"/>
              <a:ext cx="118364" cy="240223"/>
            </a:xfrm>
            <a:custGeom>
              <a:avLst/>
              <a:gdLst/>
              <a:ahLst/>
              <a:cxnLst/>
              <a:rect l="l" t="t" r="r" b="b"/>
              <a:pathLst>
                <a:path w="3082" h="6255" extrusionOk="0">
                  <a:moveTo>
                    <a:pt x="2589" y="1"/>
                  </a:moveTo>
                  <a:cubicBezTo>
                    <a:pt x="2409" y="1"/>
                    <a:pt x="2240" y="95"/>
                    <a:pt x="2169" y="274"/>
                  </a:cubicBezTo>
                  <a:lnTo>
                    <a:pt x="92" y="5661"/>
                  </a:lnTo>
                  <a:cubicBezTo>
                    <a:pt x="0" y="5889"/>
                    <a:pt x="114" y="6140"/>
                    <a:pt x="343" y="6231"/>
                  </a:cubicBezTo>
                  <a:cubicBezTo>
                    <a:pt x="388" y="6254"/>
                    <a:pt x="457" y="6254"/>
                    <a:pt x="503" y="6254"/>
                  </a:cubicBezTo>
                  <a:cubicBezTo>
                    <a:pt x="685" y="6254"/>
                    <a:pt x="845" y="6163"/>
                    <a:pt x="913" y="5980"/>
                  </a:cubicBezTo>
                  <a:lnTo>
                    <a:pt x="2990" y="594"/>
                  </a:lnTo>
                  <a:cubicBezTo>
                    <a:pt x="3082" y="365"/>
                    <a:pt x="2968" y="114"/>
                    <a:pt x="2739" y="23"/>
                  </a:cubicBezTo>
                  <a:cubicBezTo>
                    <a:pt x="2690" y="8"/>
                    <a:pt x="2639" y="1"/>
                    <a:pt x="2589" y="1"/>
                  </a:cubicBezTo>
                  <a:close/>
                </a:path>
              </a:pathLst>
            </a:custGeom>
            <a:solidFill>
              <a:schemeClr val="dk1"/>
            </a:solidFill>
            <a:ln>
              <a:noFill/>
            </a:ln>
          </p:spPr>
          <p:txBody>
            <a:bodyPr spcFirstLastPara="1" wrap="square" lIns="137138" tIns="137138" rIns="137138" bIns="137138" anchor="ctr" anchorCtr="0">
              <a:noAutofit/>
            </a:bodyPr>
            <a:lstStyle/>
            <a:p>
              <a:endParaRPr sz="2700"/>
            </a:p>
          </p:txBody>
        </p:sp>
        <p:sp>
          <p:nvSpPr>
            <p:cNvPr id="123" name="Google Shape;2784;p26"/>
            <p:cNvSpPr/>
            <p:nvPr/>
          </p:nvSpPr>
          <p:spPr>
            <a:xfrm>
              <a:off x="9715530" y="5997190"/>
              <a:ext cx="1201001" cy="572427"/>
            </a:xfrm>
            <a:custGeom>
              <a:avLst/>
              <a:gdLst/>
              <a:ahLst/>
              <a:cxnLst/>
              <a:rect l="l" t="t" r="r" b="b"/>
              <a:pathLst>
                <a:path w="31272" h="14905" extrusionOk="0">
                  <a:moveTo>
                    <a:pt x="6758" y="1"/>
                  </a:moveTo>
                  <a:cubicBezTo>
                    <a:pt x="6626" y="1"/>
                    <a:pt x="6496" y="7"/>
                    <a:pt x="6369" y="22"/>
                  </a:cubicBezTo>
                  <a:cubicBezTo>
                    <a:pt x="5912" y="68"/>
                    <a:pt x="5547" y="205"/>
                    <a:pt x="5228" y="296"/>
                  </a:cubicBezTo>
                  <a:cubicBezTo>
                    <a:pt x="4859" y="432"/>
                    <a:pt x="4524" y="534"/>
                    <a:pt x="4152" y="534"/>
                  </a:cubicBezTo>
                  <a:cubicBezTo>
                    <a:pt x="4086" y="534"/>
                    <a:pt x="4018" y="531"/>
                    <a:pt x="3949" y="524"/>
                  </a:cubicBezTo>
                  <a:cubicBezTo>
                    <a:pt x="3835" y="524"/>
                    <a:pt x="3561" y="479"/>
                    <a:pt x="3287" y="433"/>
                  </a:cubicBezTo>
                  <a:cubicBezTo>
                    <a:pt x="2517" y="290"/>
                    <a:pt x="1852" y="179"/>
                    <a:pt x="1335" y="179"/>
                  </a:cubicBezTo>
                  <a:cubicBezTo>
                    <a:pt x="780" y="179"/>
                    <a:pt x="394" y="307"/>
                    <a:pt x="229" y="661"/>
                  </a:cubicBezTo>
                  <a:lnTo>
                    <a:pt x="526" y="798"/>
                  </a:lnTo>
                  <a:lnTo>
                    <a:pt x="526" y="798"/>
                  </a:lnTo>
                  <a:lnTo>
                    <a:pt x="229" y="684"/>
                  </a:lnTo>
                  <a:lnTo>
                    <a:pt x="229" y="684"/>
                  </a:lnTo>
                  <a:lnTo>
                    <a:pt x="366" y="752"/>
                  </a:lnTo>
                  <a:lnTo>
                    <a:pt x="206" y="707"/>
                  </a:lnTo>
                  <a:lnTo>
                    <a:pt x="206" y="707"/>
                  </a:lnTo>
                  <a:cubicBezTo>
                    <a:pt x="1" y="1414"/>
                    <a:pt x="959" y="2076"/>
                    <a:pt x="2329" y="2921"/>
                  </a:cubicBezTo>
                  <a:cubicBezTo>
                    <a:pt x="2580" y="3081"/>
                    <a:pt x="2785" y="3218"/>
                    <a:pt x="2899" y="3286"/>
                  </a:cubicBezTo>
                  <a:cubicBezTo>
                    <a:pt x="3265" y="3583"/>
                    <a:pt x="3447" y="3925"/>
                    <a:pt x="3675" y="4313"/>
                  </a:cubicBezTo>
                  <a:cubicBezTo>
                    <a:pt x="3858" y="4610"/>
                    <a:pt x="4041" y="4952"/>
                    <a:pt x="4337" y="5295"/>
                  </a:cubicBezTo>
                  <a:cubicBezTo>
                    <a:pt x="5113" y="6185"/>
                    <a:pt x="6620" y="6756"/>
                    <a:pt x="6688" y="6801"/>
                  </a:cubicBezTo>
                  <a:lnTo>
                    <a:pt x="27277" y="14722"/>
                  </a:lnTo>
                  <a:cubicBezTo>
                    <a:pt x="27391" y="14744"/>
                    <a:pt x="27916" y="14904"/>
                    <a:pt x="28350" y="14904"/>
                  </a:cubicBezTo>
                  <a:lnTo>
                    <a:pt x="28532" y="14904"/>
                  </a:lnTo>
                  <a:cubicBezTo>
                    <a:pt x="29149" y="14813"/>
                    <a:pt x="29719" y="14356"/>
                    <a:pt x="30062" y="13694"/>
                  </a:cubicBezTo>
                  <a:cubicBezTo>
                    <a:pt x="30221" y="13375"/>
                    <a:pt x="30450" y="12759"/>
                    <a:pt x="30587" y="12371"/>
                  </a:cubicBezTo>
                  <a:cubicBezTo>
                    <a:pt x="30746" y="12005"/>
                    <a:pt x="30997" y="11389"/>
                    <a:pt x="31089" y="11024"/>
                  </a:cubicBezTo>
                  <a:cubicBezTo>
                    <a:pt x="31271" y="10316"/>
                    <a:pt x="31157" y="9609"/>
                    <a:pt x="30746" y="9129"/>
                  </a:cubicBezTo>
                  <a:cubicBezTo>
                    <a:pt x="30472" y="8787"/>
                    <a:pt x="29833" y="8467"/>
                    <a:pt x="29674" y="8399"/>
                  </a:cubicBezTo>
                  <a:lnTo>
                    <a:pt x="9108" y="479"/>
                  </a:lnTo>
                  <a:cubicBezTo>
                    <a:pt x="9067" y="458"/>
                    <a:pt x="7861" y="1"/>
                    <a:pt x="6758" y="1"/>
                  </a:cubicBezTo>
                  <a:close/>
                </a:path>
              </a:pathLst>
            </a:custGeom>
            <a:solidFill>
              <a:srgbClr val="ED849A"/>
            </a:solidFill>
            <a:ln>
              <a:noFill/>
            </a:ln>
          </p:spPr>
          <p:txBody>
            <a:bodyPr spcFirstLastPara="1" wrap="square" lIns="137138" tIns="137138" rIns="137138" bIns="137138" anchor="ctr" anchorCtr="0">
              <a:noAutofit/>
            </a:bodyPr>
            <a:lstStyle/>
            <a:p>
              <a:endParaRPr sz="2700"/>
            </a:p>
          </p:txBody>
        </p:sp>
        <p:sp>
          <p:nvSpPr>
            <p:cNvPr id="124" name="Google Shape;2785;p26"/>
            <p:cNvSpPr/>
            <p:nvPr/>
          </p:nvSpPr>
          <p:spPr>
            <a:xfrm>
              <a:off x="9715530" y="6020809"/>
              <a:ext cx="1179072" cy="548807"/>
            </a:xfrm>
            <a:custGeom>
              <a:avLst/>
              <a:gdLst/>
              <a:ahLst/>
              <a:cxnLst/>
              <a:rect l="l" t="t" r="r" b="b"/>
              <a:pathLst>
                <a:path w="30701" h="14290" extrusionOk="0">
                  <a:moveTo>
                    <a:pt x="252" y="1"/>
                  </a:moveTo>
                  <a:cubicBezTo>
                    <a:pt x="252" y="23"/>
                    <a:pt x="252" y="23"/>
                    <a:pt x="229" y="46"/>
                  </a:cubicBezTo>
                  <a:lnTo>
                    <a:pt x="526" y="183"/>
                  </a:lnTo>
                  <a:lnTo>
                    <a:pt x="526" y="183"/>
                  </a:lnTo>
                  <a:lnTo>
                    <a:pt x="229" y="69"/>
                  </a:lnTo>
                  <a:lnTo>
                    <a:pt x="229" y="69"/>
                  </a:lnTo>
                  <a:lnTo>
                    <a:pt x="366" y="137"/>
                  </a:lnTo>
                  <a:lnTo>
                    <a:pt x="206" y="92"/>
                  </a:lnTo>
                  <a:lnTo>
                    <a:pt x="206" y="92"/>
                  </a:lnTo>
                  <a:cubicBezTo>
                    <a:pt x="1" y="799"/>
                    <a:pt x="959" y="1461"/>
                    <a:pt x="2329" y="2306"/>
                  </a:cubicBezTo>
                  <a:cubicBezTo>
                    <a:pt x="2580" y="2466"/>
                    <a:pt x="2785" y="2603"/>
                    <a:pt x="2899" y="2671"/>
                  </a:cubicBezTo>
                  <a:cubicBezTo>
                    <a:pt x="3265" y="2968"/>
                    <a:pt x="3447" y="3310"/>
                    <a:pt x="3675" y="3698"/>
                  </a:cubicBezTo>
                  <a:cubicBezTo>
                    <a:pt x="3858" y="3995"/>
                    <a:pt x="4041" y="4337"/>
                    <a:pt x="4337" y="4680"/>
                  </a:cubicBezTo>
                  <a:cubicBezTo>
                    <a:pt x="5113" y="5570"/>
                    <a:pt x="6620" y="6141"/>
                    <a:pt x="6688" y="6186"/>
                  </a:cubicBezTo>
                  <a:lnTo>
                    <a:pt x="27277" y="14107"/>
                  </a:lnTo>
                  <a:cubicBezTo>
                    <a:pt x="27391" y="14129"/>
                    <a:pt x="27916" y="14289"/>
                    <a:pt x="28350" y="14289"/>
                  </a:cubicBezTo>
                  <a:lnTo>
                    <a:pt x="28532" y="14289"/>
                  </a:lnTo>
                  <a:cubicBezTo>
                    <a:pt x="29149" y="14198"/>
                    <a:pt x="29719" y="13741"/>
                    <a:pt x="30062" y="13079"/>
                  </a:cubicBezTo>
                  <a:cubicBezTo>
                    <a:pt x="30221" y="12760"/>
                    <a:pt x="30450" y="12144"/>
                    <a:pt x="30587" y="11756"/>
                  </a:cubicBezTo>
                  <a:cubicBezTo>
                    <a:pt x="30632" y="11687"/>
                    <a:pt x="30655" y="11596"/>
                    <a:pt x="30701" y="11504"/>
                  </a:cubicBezTo>
                  <a:lnTo>
                    <a:pt x="252" y="1"/>
                  </a:lnTo>
                  <a:close/>
                </a:path>
              </a:pathLst>
            </a:custGeom>
            <a:solidFill>
              <a:schemeClr val="accent6"/>
            </a:solidFill>
            <a:ln>
              <a:noFill/>
            </a:ln>
          </p:spPr>
          <p:txBody>
            <a:bodyPr spcFirstLastPara="1" wrap="square" lIns="137138" tIns="137138" rIns="137138" bIns="137138" anchor="ctr" anchorCtr="0">
              <a:noAutofit/>
            </a:bodyPr>
            <a:lstStyle/>
            <a:p>
              <a:endParaRPr sz="2700"/>
            </a:p>
          </p:txBody>
        </p:sp>
        <p:sp>
          <p:nvSpPr>
            <p:cNvPr id="125" name="Google Shape;2786;p26"/>
            <p:cNvSpPr/>
            <p:nvPr/>
          </p:nvSpPr>
          <p:spPr>
            <a:xfrm>
              <a:off x="9921534" y="6002068"/>
              <a:ext cx="112258" cy="225668"/>
            </a:xfrm>
            <a:custGeom>
              <a:avLst/>
              <a:gdLst/>
              <a:ahLst/>
              <a:cxnLst/>
              <a:rect l="l" t="t" r="r" b="b"/>
              <a:pathLst>
                <a:path w="2923" h="5876" extrusionOk="0">
                  <a:moveTo>
                    <a:pt x="2418" y="1"/>
                  </a:moveTo>
                  <a:cubicBezTo>
                    <a:pt x="2243" y="1"/>
                    <a:pt x="2079" y="108"/>
                    <a:pt x="2009" y="283"/>
                  </a:cubicBezTo>
                  <a:lnTo>
                    <a:pt x="92" y="5282"/>
                  </a:lnTo>
                  <a:cubicBezTo>
                    <a:pt x="1" y="5510"/>
                    <a:pt x="115" y="5761"/>
                    <a:pt x="343" y="5852"/>
                  </a:cubicBezTo>
                  <a:cubicBezTo>
                    <a:pt x="389" y="5875"/>
                    <a:pt x="434" y="5875"/>
                    <a:pt x="503" y="5875"/>
                  </a:cubicBezTo>
                  <a:cubicBezTo>
                    <a:pt x="662" y="5875"/>
                    <a:pt x="822" y="5761"/>
                    <a:pt x="891" y="5601"/>
                  </a:cubicBezTo>
                  <a:lnTo>
                    <a:pt x="2831" y="580"/>
                  </a:lnTo>
                  <a:cubicBezTo>
                    <a:pt x="2922" y="352"/>
                    <a:pt x="2808" y="101"/>
                    <a:pt x="2580" y="32"/>
                  </a:cubicBezTo>
                  <a:cubicBezTo>
                    <a:pt x="2526" y="11"/>
                    <a:pt x="2472" y="1"/>
                    <a:pt x="2418"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6" name="Google Shape;2787;p26"/>
            <p:cNvSpPr/>
            <p:nvPr/>
          </p:nvSpPr>
          <p:spPr>
            <a:xfrm>
              <a:off x="10125772" y="6080529"/>
              <a:ext cx="118403" cy="240991"/>
            </a:xfrm>
            <a:custGeom>
              <a:avLst/>
              <a:gdLst/>
              <a:ahLst/>
              <a:cxnLst/>
              <a:rect l="l" t="t" r="r" b="b"/>
              <a:pathLst>
                <a:path w="3083" h="6275" extrusionOk="0">
                  <a:moveTo>
                    <a:pt x="2604" y="1"/>
                  </a:moveTo>
                  <a:cubicBezTo>
                    <a:pt x="2419" y="1"/>
                    <a:pt x="2243" y="107"/>
                    <a:pt x="2169" y="272"/>
                  </a:cubicBezTo>
                  <a:lnTo>
                    <a:pt x="92" y="5681"/>
                  </a:lnTo>
                  <a:cubicBezTo>
                    <a:pt x="1" y="5887"/>
                    <a:pt x="115" y="6138"/>
                    <a:pt x="343" y="6229"/>
                  </a:cubicBezTo>
                  <a:cubicBezTo>
                    <a:pt x="389" y="6252"/>
                    <a:pt x="457" y="6275"/>
                    <a:pt x="503" y="6275"/>
                  </a:cubicBezTo>
                  <a:cubicBezTo>
                    <a:pt x="686" y="6275"/>
                    <a:pt x="845" y="6160"/>
                    <a:pt x="914" y="5978"/>
                  </a:cubicBezTo>
                  <a:lnTo>
                    <a:pt x="2991" y="591"/>
                  </a:lnTo>
                  <a:cubicBezTo>
                    <a:pt x="3082" y="363"/>
                    <a:pt x="2968" y="112"/>
                    <a:pt x="2740" y="20"/>
                  </a:cubicBezTo>
                  <a:cubicBezTo>
                    <a:pt x="2695" y="7"/>
                    <a:pt x="2649" y="1"/>
                    <a:pt x="2604"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7" name="Google Shape;2788;p26"/>
            <p:cNvSpPr/>
            <p:nvPr/>
          </p:nvSpPr>
          <p:spPr>
            <a:xfrm>
              <a:off x="10707838" y="6301857"/>
              <a:ext cx="117519" cy="240569"/>
            </a:xfrm>
            <a:custGeom>
              <a:avLst/>
              <a:gdLst/>
              <a:ahLst/>
              <a:cxnLst/>
              <a:rect l="l" t="t" r="r" b="b"/>
              <a:pathLst>
                <a:path w="3060" h="6264" extrusionOk="0">
                  <a:moveTo>
                    <a:pt x="2555" y="1"/>
                  </a:moveTo>
                  <a:cubicBezTo>
                    <a:pt x="2380" y="1"/>
                    <a:pt x="2216" y="109"/>
                    <a:pt x="2146" y="283"/>
                  </a:cubicBezTo>
                  <a:lnTo>
                    <a:pt x="69" y="5670"/>
                  </a:lnTo>
                  <a:cubicBezTo>
                    <a:pt x="1" y="5898"/>
                    <a:pt x="115" y="6149"/>
                    <a:pt x="320" y="6241"/>
                  </a:cubicBezTo>
                  <a:cubicBezTo>
                    <a:pt x="389" y="6264"/>
                    <a:pt x="435" y="6264"/>
                    <a:pt x="480" y="6264"/>
                  </a:cubicBezTo>
                  <a:cubicBezTo>
                    <a:pt x="663" y="6264"/>
                    <a:pt x="823" y="6172"/>
                    <a:pt x="891" y="5990"/>
                  </a:cubicBezTo>
                  <a:lnTo>
                    <a:pt x="2968" y="603"/>
                  </a:lnTo>
                  <a:cubicBezTo>
                    <a:pt x="3059" y="375"/>
                    <a:pt x="2945" y="124"/>
                    <a:pt x="2717" y="32"/>
                  </a:cubicBezTo>
                  <a:cubicBezTo>
                    <a:pt x="2664" y="11"/>
                    <a:pt x="2609" y="1"/>
                    <a:pt x="2555" y="1"/>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8" name="Google Shape;2789;p26"/>
            <p:cNvSpPr/>
            <p:nvPr/>
          </p:nvSpPr>
          <p:spPr>
            <a:xfrm>
              <a:off x="10243253" y="6199662"/>
              <a:ext cx="465507" cy="221789"/>
            </a:xfrm>
            <a:custGeom>
              <a:avLst/>
              <a:gdLst/>
              <a:ahLst/>
              <a:cxnLst/>
              <a:rect l="l" t="t" r="r" b="b"/>
              <a:pathLst>
                <a:path w="12121" h="5775" extrusionOk="0">
                  <a:moveTo>
                    <a:pt x="1625" y="869"/>
                  </a:moveTo>
                  <a:cubicBezTo>
                    <a:pt x="2489" y="869"/>
                    <a:pt x="4175" y="1172"/>
                    <a:pt x="6392" y="2031"/>
                  </a:cubicBezTo>
                  <a:cubicBezTo>
                    <a:pt x="9336" y="3173"/>
                    <a:pt x="10934" y="4382"/>
                    <a:pt x="11071" y="4816"/>
                  </a:cubicBezTo>
                  <a:cubicBezTo>
                    <a:pt x="10975" y="4872"/>
                    <a:pt x="10780" y="4905"/>
                    <a:pt x="10496" y="4905"/>
                  </a:cubicBezTo>
                  <a:cubicBezTo>
                    <a:pt x="9632" y="4905"/>
                    <a:pt x="7946" y="4602"/>
                    <a:pt x="5730" y="3743"/>
                  </a:cubicBezTo>
                  <a:cubicBezTo>
                    <a:pt x="2785" y="2625"/>
                    <a:pt x="1187" y="1392"/>
                    <a:pt x="1050" y="959"/>
                  </a:cubicBezTo>
                  <a:cubicBezTo>
                    <a:pt x="1146" y="902"/>
                    <a:pt x="1342" y="869"/>
                    <a:pt x="1625" y="869"/>
                  </a:cubicBezTo>
                  <a:close/>
                  <a:moveTo>
                    <a:pt x="1698" y="0"/>
                  </a:moveTo>
                  <a:cubicBezTo>
                    <a:pt x="872" y="0"/>
                    <a:pt x="378" y="210"/>
                    <a:pt x="206" y="639"/>
                  </a:cubicBezTo>
                  <a:cubicBezTo>
                    <a:pt x="0" y="1210"/>
                    <a:pt x="457" y="1872"/>
                    <a:pt x="1621" y="2670"/>
                  </a:cubicBezTo>
                  <a:cubicBezTo>
                    <a:pt x="2580" y="3332"/>
                    <a:pt x="3926" y="3994"/>
                    <a:pt x="5410" y="4565"/>
                  </a:cubicBezTo>
                  <a:cubicBezTo>
                    <a:pt x="6894" y="5136"/>
                    <a:pt x="8355" y="5546"/>
                    <a:pt x="9496" y="5706"/>
                  </a:cubicBezTo>
                  <a:cubicBezTo>
                    <a:pt x="9861" y="5752"/>
                    <a:pt x="10181" y="5775"/>
                    <a:pt x="10454" y="5775"/>
                  </a:cubicBezTo>
                  <a:cubicBezTo>
                    <a:pt x="11276" y="5775"/>
                    <a:pt x="11733" y="5569"/>
                    <a:pt x="11915" y="5136"/>
                  </a:cubicBezTo>
                  <a:cubicBezTo>
                    <a:pt x="12121" y="4565"/>
                    <a:pt x="11664" y="3903"/>
                    <a:pt x="10500" y="3104"/>
                  </a:cubicBezTo>
                  <a:cubicBezTo>
                    <a:pt x="9541" y="2465"/>
                    <a:pt x="8195" y="1780"/>
                    <a:pt x="6711" y="1210"/>
                  </a:cubicBezTo>
                  <a:cubicBezTo>
                    <a:pt x="5227" y="639"/>
                    <a:pt x="3767" y="228"/>
                    <a:pt x="2625" y="68"/>
                  </a:cubicBezTo>
                  <a:cubicBezTo>
                    <a:pt x="2280" y="23"/>
                    <a:pt x="1971" y="0"/>
                    <a:pt x="1698"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29" name="Google Shape;2790;p26"/>
            <p:cNvSpPr/>
            <p:nvPr/>
          </p:nvSpPr>
          <p:spPr>
            <a:xfrm>
              <a:off x="9960093" y="6017852"/>
              <a:ext cx="117519" cy="240569"/>
            </a:xfrm>
            <a:custGeom>
              <a:avLst/>
              <a:gdLst/>
              <a:ahLst/>
              <a:cxnLst/>
              <a:rect l="l" t="t" r="r" b="b"/>
              <a:pathLst>
                <a:path w="3060" h="6264" extrusionOk="0">
                  <a:moveTo>
                    <a:pt x="2555" y="0"/>
                  </a:moveTo>
                  <a:cubicBezTo>
                    <a:pt x="2380" y="0"/>
                    <a:pt x="2216" y="108"/>
                    <a:pt x="2146" y="283"/>
                  </a:cubicBezTo>
                  <a:lnTo>
                    <a:pt x="69" y="5670"/>
                  </a:lnTo>
                  <a:cubicBezTo>
                    <a:pt x="1" y="5898"/>
                    <a:pt x="92" y="6149"/>
                    <a:pt x="320" y="6240"/>
                  </a:cubicBezTo>
                  <a:cubicBezTo>
                    <a:pt x="389" y="6263"/>
                    <a:pt x="435" y="6263"/>
                    <a:pt x="480" y="6263"/>
                  </a:cubicBezTo>
                  <a:cubicBezTo>
                    <a:pt x="663" y="6263"/>
                    <a:pt x="823" y="6149"/>
                    <a:pt x="891" y="5989"/>
                  </a:cubicBezTo>
                  <a:lnTo>
                    <a:pt x="2968" y="603"/>
                  </a:lnTo>
                  <a:cubicBezTo>
                    <a:pt x="3059" y="374"/>
                    <a:pt x="2945" y="123"/>
                    <a:pt x="2717" y="32"/>
                  </a:cubicBezTo>
                  <a:cubicBezTo>
                    <a:pt x="2664" y="10"/>
                    <a:pt x="2609" y="0"/>
                    <a:pt x="2555" y="0"/>
                  </a:cubicBezTo>
                  <a:close/>
                </a:path>
              </a:pathLst>
            </a:custGeom>
            <a:solidFill>
              <a:schemeClr val="accent2"/>
            </a:solidFill>
            <a:ln>
              <a:noFill/>
            </a:ln>
          </p:spPr>
          <p:txBody>
            <a:bodyPr spcFirstLastPara="1" wrap="square" lIns="137138" tIns="137138" rIns="137138" bIns="137138" anchor="ctr" anchorCtr="0">
              <a:noAutofit/>
            </a:bodyPr>
            <a:lstStyle/>
            <a:p>
              <a:endParaRPr sz="2700"/>
            </a:p>
          </p:txBody>
        </p:sp>
        <p:sp>
          <p:nvSpPr>
            <p:cNvPr id="130" name="Google Shape;2821;p26"/>
            <p:cNvSpPr/>
            <p:nvPr/>
          </p:nvSpPr>
          <p:spPr>
            <a:xfrm>
              <a:off x="10874401" y="3380466"/>
              <a:ext cx="1214136" cy="224477"/>
            </a:xfrm>
            <a:custGeom>
              <a:avLst/>
              <a:gdLst/>
              <a:ahLst/>
              <a:cxnLst/>
              <a:rect l="l" t="t" r="r" b="b"/>
              <a:pathLst>
                <a:path w="31614" h="5845" extrusionOk="0">
                  <a:moveTo>
                    <a:pt x="31614" y="1"/>
                  </a:moveTo>
                  <a:lnTo>
                    <a:pt x="6072" y="161"/>
                  </a:lnTo>
                  <a:lnTo>
                    <a:pt x="1" y="5844"/>
                  </a:lnTo>
                  <a:lnTo>
                    <a:pt x="31614" y="2101"/>
                  </a:lnTo>
                  <a:lnTo>
                    <a:pt x="31614" y="1"/>
                  </a:lnTo>
                  <a:close/>
                </a:path>
              </a:pathLst>
            </a:custGeom>
            <a:solidFill>
              <a:srgbClr val="0C0044">
                <a:alpha val="43750"/>
              </a:srgbClr>
            </a:solidFill>
            <a:ln>
              <a:noFill/>
            </a:ln>
          </p:spPr>
          <p:txBody>
            <a:bodyPr spcFirstLastPara="1" wrap="square" lIns="137138" tIns="137138" rIns="137138" bIns="137138" anchor="ctr" anchorCtr="0">
              <a:noAutofit/>
            </a:bodyPr>
            <a:lstStyle/>
            <a:p>
              <a:endParaRPr sz="2700"/>
            </a:p>
          </p:txBody>
        </p:sp>
        <p:sp>
          <p:nvSpPr>
            <p:cNvPr id="131" name="Google Shape;2822;p26"/>
            <p:cNvSpPr/>
            <p:nvPr/>
          </p:nvSpPr>
          <p:spPr>
            <a:xfrm>
              <a:off x="10729767" y="3131525"/>
              <a:ext cx="1357041" cy="399758"/>
            </a:xfrm>
            <a:custGeom>
              <a:avLst/>
              <a:gdLst/>
              <a:ahLst/>
              <a:cxnLst/>
              <a:rect l="l" t="t" r="r" b="b"/>
              <a:pathLst>
                <a:path w="35335" h="10409" extrusionOk="0">
                  <a:moveTo>
                    <a:pt x="34581" y="0"/>
                  </a:moveTo>
                  <a:lnTo>
                    <a:pt x="0" y="4406"/>
                  </a:lnTo>
                  <a:lnTo>
                    <a:pt x="777" y="10409"/>
                  </a:lnTo>
                  <a:lnTo>
                    <a:pt x="35334" y="5981"/>
                  </a:lnTo>
                  <a:lnTo>
                    <a:pt x="34581" y="0"/>
                  </a:ln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2" name="Google Shape;2823;p26"/>
            <p:cNvSpPr/>
            <p:nvPr/>
          </p:nvSpPr>
          <p:spPr>
            <a:xfrm>
              <a:off x="10712216" y="3114857"/>
              <a:ext cx="1392104" cy="433093"/>
            </a:xfrm>
            <a:custGeom>
              <a:avLst/>
              <a:gdLst/>
              <a:ahLst/>
              <a:cxnLst/>
              <a:rect l="l" t="t" r="r" b="b"/>
              <a:pathLst>
                <a:path w="36248" h="11277" extrusionOk="0">
                  <a:moveTo>
                    <a:pt x="34650" y="914"/>
                  </a:moveTo>
                  <a:lnTo>
                    <a:pt x="35312" y="6049"/>
                  </a:lnTo>
                  <a:lnTo>
                    <a:pt x="1599" y="10341"/>
                  </a:lnTo>
                  <a:lnTo>
                    <a:pt x="960" y="5228"/>
                  </a:lnTo>
                  <a:lnTo>
                    <a:pt x="34650" y="914"/>
                  </a:lnTo>
                  <a:close/>
                  <a:moveTo>
                    <a:pt x="34969" y="1"/>
                  </a:moveTo>
                  <a:lnTo>
                    <a:pt x="412" y="4406"/>
                  </a:lnTo>
                  <a:cubicBezTo>
                    <a:pt x="184" y="4452"/>
                    <a:pt x="1" y="4657"/>
                    <a:pt x="47" y="4908"/>
                  </a:cubicBezTo>
                  <a:lnTo>
                    <a:pt x="800" y="10888"/>
                  </a:lnTo>
                  <a:cubicBezTo>
                    <a:pt x="823" y="11003"/>
                    <a:pt x="868" y="11117"/>
                    <a:pt x="960" y="11185"/>
                  </a:cubicBezTo>
                  <a:cubicBezTo>
                    <a:pt x="1051" y="11231"/>
                    <a:pt x="1142" y="11276"/>
                    <a:pt x="1234" y="11276"/>
                  </a:cubicBezTo>
                  <a:lnTo>
                    <a:pt x="1279" y="11276"/>
                  </a:lnTo>
                  <a:lnTo>
                    <a:pt x="35860" y="6848"/>
                  </a:lnTo>
                  <a:cubicBezTo>
                    <a:pt x="36088" y="6826"/>
                    <a:pt x="36248" y="6620"/>
                    <a:pt x="36225" y="6369"/>
                  </a:cubicBezTo>
                  <a:lnTo>
                    <a:pt x="35472" y="389"/>
                  </a:lnTo>
                  <a:cubicBezTo>
                    <a:pt x="35449" y="275"/>
                    <a:pt x="35380" y="161"/>
                    <a:pt x="35289" y="92"/>
                  </a:cubicBezTo>
                  <a:cubicBezTo>
                    <a:pt x="35198" y="24"/>
                    <a:pt x="35083" y="1"/>
                    <a:pt x="34969" y="1"/>
                  </a:cubicBezTo>
                  <a:close/>
                </a:path>
              </a:pathLst>
            </a:custGeom>
            <a:solidFill>
              <a:srgbClr val="FBCF62"/>
            </a:solidFill>
            <a:ln>
              <a:noFill/>
            </a:ln>
          </p:spPr>
          <p:txBody>
            <a:bodyPr spcFirstLastPara="1" wrap="square" lIns="137138" tIns="137138" rIns="137138" bIns="137138" anchor="ctr" anchorCtr="0">
              <a:noAutofit/>
            </a:bodyPr>
            <a:lstStyle/>
            <a:p>
              <a:endParaRPr sz="2700"/>
            </a:p>
          </p:txBody>
        </p:sp>
        <p:sp>
          <p:nvSpPr>
            <p:cNvPr id="133" name="Google Shape;2825;p26"/>
            <p:cNvSpPr/>
            <p:nvPr/>
          </p:nvSpPr>
          <p:spPr>
            <a:xfrm>
              <a:off x="11909684" y="3266441"/>
              <a:ext cx="48237" cy="130731"/>
            </a:xfrm>
            <a:custGeom>
              <a:avLst/>
              <a:gdLst/>
              <a:ahLst/>
              <a:cxnLst/>
              <a:rect l="l" t="t" r="r" b="b"/>
              <a:pathLst>
                <a:path w="1256" h="3404" extrusionOk="0">
                  <a:moveTo>
                    <a:pt x="458" y="0"/>
                  </a:moveTo>
                  <a:cubicBezTo>
                    <a:pt x="443" y="0"/>
                    <a:pt x="427" y="1"/>
                    <a:pt x="411" y="3"/>
                  </a:cubicBezTo>
                  <a:cubicBezTo>
                    <a:pt x="183" y="48"/>
                    <a:pt x="0" y="254"/>
                    <a:pt x="23" y="505"/>
                  </a:cubicBezTo>
                  <a:lnTo>
                    <a:pt x="366" y="3016"/>
                  </a:lnTo>
                  <a:cubicBezTo>
                    <a:pt x="388" y="3244"/>
                    <a:pt x="571" y="3404"/>
                    <a:pt x="799" y="3404"/>
                  </a:cubicBezTo>
                  <a:lnTo>
                    <a:pt x="845" y="3404"/>
                  </a:lnTo>
                  <a:cubicBezTo>
                    <a:pt x="1073" y="3358"/>
                    <a:pt x="1256" y="3152"/>
                    <a:pt x="1233" y="2901"/>
                  </a:cubicBezTo>
                  <a:lnTo>
                    <a:pt x="891" y="391"/>
                  </a:lnTo>
                  <a:cubicBezTo>
                    <a:pt x="869" y="155"/>
                    <a:pt x="688" y="0"/>
                    <a:pt x="458"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4" name="Google Shape;2837;p26"/>
            <p:cNvSpPr/>
            <p:nvPr/>
          </p:nvSpPr>
          <p:spPr>
            <a:xfrm>
              <a:off x="11504703" y="3318173"/>
              <a:ext cx="48237" cy="130731"/>
            </a:xfrm>
            <a:custGeom>
              <a:avLst/>
              <a:gdLst/>
              <a:ahLst/>
              <a:cxnLst/>
              <a:rect l="l" t="t" r="r" b="b"/>
              <a:pathLst>
                <a:path w="1256" h="3404" extrusionOk="0">
                  <a:moveTo>
                    <a:pt x="454" y="0"/>
                  </a:moveTo>
                  <a:cubicBezTo>
                    <a:pt x="440" y="0"/>
                    <a:pt x="425" y="1"/>
                    <a:pt x="411" y="2"/>
                  </a:cubicBezTo>
                  <a:cubicBezTo>
                    <a:pt x="160" y="48"/>
                    <a:pt x="0" y="253"/>
                    <a:pt x="23" y="504"/>
                  </a:cubicBezTo>
                  <a:lnTo>
                    <a:pt x="342" y="3015"/>
                  </a:lnTo>
                  <a:cubicBezTo>
                    <a:pt x="388" y="3243"/>
                    <a:pt x="571" y="3403"/>
                    <a:pt x="776" y="3403"/>
                  </a:cubicBezTo>
                  <a:lnTo>
                    <a:pt x="845" y="3403"/>
                  </a:lnTo>
                  <a:cubicBezTo>
                    <a:pt x="1073" y="3358"/>
                    <a:pt x="1255" y="3152"/>
                    <a:pt x="1210" y="2901"/>
                  </a:cubicBezTo>
                  <a:lnTo>
                    <a:pt x="890" y="390"/>
                  </a:lnTo>
                  <a:cubicBezTo>
                    <a:pt x="869" y="155"/>
                    <a:pt x="667" y="0"/>
                    <a:pt x="454"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5" name="Google Shape;2838;p26"/>
            <p:cNvSpPr/>
            <p:nvPr/>
          </p:nvSpPr>
          <p:spPr>
            <a:xfrm>
              <a:off x="11302194" y="3344250"/>
              <a:ext cx="48237" cy="130078"/>
            </a:xfrm>
            <a:custGeom>
              <a:avLst/>
              <a:gdLst/>
              <a:ahLst/>
              <a:cxnLst/>
              <a:rect l="l" t="t" r="r" b="b"/>
              <a:pathLst>
                <a:path w="1256" h="3387" extrusionOk="0">
                  <a:moveTo>
                    <a:pt x="482" y="1"/>
                  </a:moveTo>
                  <a:cubicBezTo>
                    <a:pt x="459" y="1"/>
                    <a:pt x="435" y="3"/>
                    <a:pt x="411" y="8"/>
                  </a:cubicBezTo>
                  <a:cubicBezTo>
                    <a:pt x="160" y="31"/>
                    <a:pt x="0" y="259"/>
                    <a:pt x="23" y="487"/>
                  </a:cubicBezTo>
                  <a:lnTo>
                    <a:pt x="343" y="3021"/>
                  </a:lnTo>
                  <a:cubicBezTo>
                    <a:pt x="388" y="3226"/>
                    <a:pt x="571" y="3386"/>
                    <a:pt x="776" y="3386"/>
                  </a:cubicBezTo>
                  <a:lnTo>
                    <a:pt x="845" y="3386"/>
                  </a:lnTo>
                  <a:cubicBezTo>
                    <a:pt x="1073" y="3363"/>
                    <a:pt x="1256" y="3135"/>
                    <a:pt x="1210" y="2907"/>
                  </a:cubicBezTo>
                  <a:lnTo>
                    <a:pt x="891" y="373"/>
                  </a:lnTo>
                  <a:cubicBezTo>
                    <a:pt x="870" y="169"/>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6" name="Google Shape;2839;p26"/>
            <p:cNvSpPr/>
            <p:nvPr/>
          </p:nvSpPr>
          <p:spPr>
            <a:xfrm>
              <a:off x="11707175" y="3292557"/>
              <a:ext cx="48275" cy="130039"/>
            </a:xfrm>
            <a:custGeom>
              <a:avLst/>
              <a:gdLst/>
              <a:ahLst/>
              <a:cxnLst/>
              <a:rect l="l" t="t" r="r" b="b"/>
              <a:pathLst>
                <a:path w="1257" h="3386" extrusionOk="0">
                  <a:moveTo>
                    <a:pt x="483" y="0"/>
                  </a:moveTo>
                  <a:cubicBezTo>
                    <a:pt x="459" y="0"/>
                    <a:pt x="435" y="3"/>
                    <a:pt x="412" y="7"/>
                  </a:cubicBezTo>
                  <a:cubicBezTo>
                    <a:pt x="160" y="30"/>
                    <a:pt x="1" y="258"/>
                    <a:pt x="24" y="487"/>
                  </a:cubicBezTo>
                  <a:lnTo>
                    <a:pt x="343" y="3020"/>
                  </a:lnTo>
                  <a:cubicBezTo>
                    <a:pt x="389" y="3226"/>
                    <a:pt x="571" y="3385"/>
                    <a:pt x="777" y="3385"/>
                  </a:cubicBezTo>
                  <a:lnTo>
                    <a:pt x="845" y="3385"/>
                  </a:lnTo>
                  <a:cubicBezTo>
                    <a:pt x="1073" y="3363"/>
                    <a:pt x="1256" y="3134"/>
                    <a:pt x="1210" y="2906"/>
                  </a:cubicBezTo>
                  <a:lnTo>
                    <a:pt x="891" y="373"/>
                  </a:lnTo>
                  <a:cubicBezTo>
                    <a:pt x="870" y="168"/>
                    <a:pt x="685" y="0"/>
                    <a:pt x="483" y="0"/>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7" name="Google Shape;2840;p26"/>
            <p:cNvSpPr/>
            <p:nvPr/>
          </p:nvSpPr>
          <p:spPr>
            <a:xfrm>
              <a:off x="11099684" y="3369866"/>
              <a:ext cx="47392" cy="130731"/>
            </a:xfrm>
            <a:custGeom>
              <a:avLst/>
              <a:gdLst/>
              <a:ahLst/>
              <a:cxnLst/>
              <a:rect l="l" t="t" r="r" b="b"/>
              <a:pathLst>
                <a:path w="1234" h="3404" extrusionOk="0">
                  <a:moveTo>
                    <a:pt x="455" y="1"/>
                  </a:moveTo>
                  <a:cubicBezTo>
                    <a:pt x="441" y="1"/>
                    <a:pt x="426" y="2"/>
                    <a:pt x="412" y="3"/>
                  </a:cubicBezTo>
                  <a:cubicBezTo>
                    <a:pt x="161" y="49"/>
                    <a:pt x="1" y="254"/>
                    <a:pt x="24" y="505"/>
                  </a:cubicBezTo>
                  <a:lnTo>
                    <a:pt x="343" y="3016"/>
                  </a:lnTo>
                  <a:cubicBezTo>
                    <a:pt x="366" y="3244"/>
                    <a:pt x="571" y="3404"/>
                    <a:pt x="777" y="3404"/>
                  </a:cubicBezTo>
                  <a:lnTo>
                    <a:pt x="845" y="3404"/>
                  </a:lnTo>
                  <a:cubicBezTo>
                    <a:pt x="1074" y="3358"/>
                    <a:pt x="1233" y="3153"/>
                    <a:pt x="1211" y="2902"/>
                  </a:cubicBezTo>
                  <a:lnTo>
                    <a:pt x="891" y="391"/>
                  </a:lnTo>
                  <a:cubicBezTo>
                    <a:pt x="870" y="156"/>
                    <a:pt x="668" y="1"/>
                    <a:pt x="455"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8" name="Google Shape;2841;p26"/>
            <p:cNvSpPr/>
            <p:nvPr/>
          </p:nvSpPr>
          <p:spPr>
            <a:xfrm>
              <a:off x="10897213" y="3395981"/>
              <a:ext cx="47353" cy="130039"/>
            </a:xfrm>
            <a:custGeom>
              <a:avLst/>
              <a:gdLst/>
              <a:ahLst/>
              <a:cxnLst/>
              <a:rect l="l" t="t" r="r" b="b"/>
              <a:pathLst>
                <a:path w="1233" h="3386" extrusionOk="0">
                  <a:moveTo>
                    <a:pt x="482" y="1"/>
                  </a:moveTo>
                  <a:cubicBezTo>
                    <a:pt x="459" y="1"/>
                    <a:pt x="435" y="3"/>
                    <a:pt x="411" y="8"/>
                  </a:cubicBezTo>
                  <a:cubicBezTo>
                    <a:pt x="160" y="31"/>
                    <a:pt x="0" y="259"/>
                    <a:pt x="23" y="487"/>
                  </a:cubicBezTo>
                  <a:lnTo>
                    <a:pt x="343" y="3021"/>
                  </a:lnTo>
                  <a:cubicBezTo>
                    <a:pt x="365" y="3226"/>
                    <a:pt x="571" y="3386"/>
                    <a:pt x="776" y="3386"/>
                  </a:cubicBezTo>
                  <a:lnTo>
                    <a:pt x="822" y="3386"/>
                  </a:lnTo>
                  <a:cubicBezTo>
                    <a:pt x="1073" y="3363"/>
                    <a:pt x="1233" y="3135"/>
                    <a:pt x="1210" y="2907"/>
                  </a:cubicBezTo>
                  <a:lnTo>
                    <a:pt x="890" y="373"/>
                  </a:lnTo>
                  <a:cubicBezTo>
                    <a:pt x="870" y="168"/>
                    <a:pt x="685" y="1"/>
                    <a:pt x="482" y="1"/>
                  </a:cubicBezTo>
                  <a:close/>
                </a:path>
              </a:pathLst>
            </a:custGeom>
            <a:solidFill>
              <a:srgbClr val="FFFFFF">
                <a:alpha val="53570"/>
              </a:srgbClr>
            </a:solidFill>
            <a:ln>
              <a:noFill/>
            </a:ln>
          </p:spPr>
          <p:txBody>
            <a:bodyPr spcFirstLastPara="1" wrap="square" lIns="137138" tIns="137138" rIns="137138" bIns="137138" anchor="ctr" anchorCtr="0">
              <a:noAutofit/>
            </a:bodyPr>
            <a:lstStyle/>
            <a:p>
              <a:endParaRPr sz="2700"/>
            </a:p>
          </p:txBody>
        </p:sp>
        <p:sp>
          <p:nvSpPr>
            <p:cNvPr id="139" name="Google Shape;2842;p26"/>
            <p:cNvSpPr/>
            <p:nvPr/>
          </p:nvSpPr>
          <p:spPr>
            <a:xfrm>
              <a:off x="10914726" y="4856178"/>
              <a:ext cx="132420" cy="95206"/>
            </a:xfrm>
            <a:custGeom>
              <a:avLst/>
              <a:gdLst/>
              <a:ahLst/>
              <a:cxnLst/>
              <a:rect l="l" t="t" r="r" b="b"/>
              <a:pathLst>
                <a:path w="3448" h="2479" extrusionOk="0">
                  <a:moveTo>
                    <a:pt x="749" y="1"/>
                  </a:moveTo>
                  <a:cubicBezTo>
                    <a:pt x="529" y="1"/>
                    <a:pt x="317" y="117"/>
                    <a:pt x="183" y="310"/>
                  </a:cubicBezTo>
                  <a:cubicBezTo>
                    <a:pt x="1" y="630"/>
                    <a:pt x="92" y="1018"/>
                    <a:pt x="411" y="1223"/>
                  </a:cubicBezTo>
                  <a:lnTo>
                    <a:pt x="2374" y="2387"/>
                  </a:lnTo>
                  <a:cubicBezTo>
                    <a:pt x="2466" y="2456"/>
                    <a:pt x="2580" y="2479"/>
                    <a:pt x="2694" y="2479"/>
                  </a:cubicBezTo>
                  <a:cubicBezTo>
                    <a:pt x="2922" y="2479"/>
                    <a:pt x="3151" y="2365"/>
                    <a:pt x="3265" y="2182"/>
                  </a:cubicBezTo>
                  <a:cubicBezTo>
                    <a:pt x="3447" y="1862"/>
                    <a:pt x="3356" y="1452"/>
                    <a:pt x="3036" y="1269"/>
                  </a:cubicBezTo>
                  <a:lnTo>
                    <a:pt x="1096" y="105"/>
                  </a:lnTo>
                  <a:cubicBezTo>
                    <a:pt x="985" y="34"/>
                    <a:pt x="866" y="1"/>
                    <a:pt x="749" y="1"/>
                  </a:cubicBezTo>
                  <a:close/>
                </a:path>
              </a:pathLst>
            </a:custGeom>
            <a:solidFill>
              <a:srgbClr val="FFFFFF">
                <a:alpha val="8039"/>
              </a:srgbClr>
            </a:solidFill>
            <a:ln>
              <a:noFill/>
            </a:ln>
          </p:spPr>
          <p:txBody>
            <a:bodyPr spcFirstLastPara="1" wrap="square" lIns="137138" tIns="137138" rIns="137138" bIns="137138" anchor="ctr" anchorCtr="0">
              <a:noAutofit/>
            </a:bodyPr>
            <a:lstStyle/>
            <a:p>
              <a:endParaRPr sz="2700"/>
            </a:p>
          </p:txBody>
        </p:sp>
      </p:grpSp>
      <p:sp>
        <p:nvSpPr>
          <p:cNvPr id="140" name="TextBox 6"/>
          <p:cNvSpPr txBox="1"/>
          <p:nvPr/>
        </p:nvSpPr>
        <p:spPr>
          <a:xfrm>
            <a:off x="463645" y="4666915"/>
            <a:ext cx="14907803"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cấu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sắp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xếp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theo</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đồ</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mình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nhằm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7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4"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Thế</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phú</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cuộc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thực</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45"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Việc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chọn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146" name="Group 25"/>
          <p:cNvGrpSpPr>
            <a:grpSpLocks noChangeAspect="1"/>
          </p:cNvGrpSpPr>
          <p:nvPr/>
        </p:nvGrpSpPr>
        <p:grpSpPr>
          <a:xfrm rot="-4361421">
            <a:off x="16040072" y="-3081976"/>
            <a:ext cx="4146901" cy="6163954"/>
            <a:chOff x="0" y="0"/>
            <a:chExt cx="3175000" cy="4719320"/>
          </a:xfrm>
        </p:grpSpPr>
        <p:sp>
          <p:nvSpPr>
            <p:cNvPr id="14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4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49" name="Picture 31"/>
          <p:cNvPicPr>
            <a:picLocks noChangeAspect="1"/>
          </p:cNvPicPr>
          <p:nvPr/>
        </p:nvPicPr>
        <p:blipFill>
          <a:blip r:embed="rId6"/>
          <a:srcRect/>
          <a:stretch>
            <a:fillRect/>
          </a:stretch>
        </p:blipFill>
        <p:spPr>
          <a:xfrm rot="1453213">
            <a:off x="-1591593" y="7639950"/>
            <a:ext cx="3183184" cy="4859822"/>
          </a:xfrm>
          <a:prstGeom prst="rect">
            <a:avLst/>
          </a:prstGeom>
        </p:spPr>
      </p:pic>
      <p:grpSp>
        <p:nvGrpSpPr>
          <p:cNvPr id="150" name="Group 25"/>
          <p:cNvGrpSpPr>
            <a:grpSpLocks noChangeAspect="1"/>
          </p:cNvGrpSpPr>
          <p:nvPr/>
        </p:nvGrpSpPr>
        <p:grpSpPr>
          <a:xfrm rot="-4361421">
            <a:off x="16040072" y="-3081977"/>
            <a:ext cx="4146901" cy="6163954"/>
            <a:chOff x="0" y="0"/>
            <a:chExt cx="3175000" cy="4719320"/>
          </a:xfrm>
        </p:grpSpPr>
        <p:sp>
          <p:nvSpPr>
            <p:cNvPr id="15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5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53" name="Picture 31"/>
          <p:cNvPicPr>
            <a:picLocks noChangeAspect="1"/>
          </p:cNvPicPr>
          <p:nvPr/>
        </p:nvPicPr>
        <p:blipFill>
          <a:blip r:embed="rId6"/>
          <a:srcRect/>
          <a:stretch>
            <a:fillRect/>
          </a:stretch>
        </p:blipFill>
        <p:spPr>
          <a:xfrm rot="1453213">
            <a:off x="-1591593" y="7639949"/>
            <a:ext cx="3183184" cy="4859822"/>
          </a:xfrm>
          <a:prstGeom prst="rect">
            <a:avLst/>
          </a:prstGeom>
        </p:spPr>
      </p:pic>
    </p:spTree>
    <p:extLst>
      <p:ext uri="{BB962C8B-B14F-4D97-AF65-F5344CB8AC3E}">
        <p14:creationId xmlns:p14="http://schemas.microsoft.com/office/powerpoint/2010/main" val="19852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smtClean="0">
                <a:solidFill>
                  <a:srgbClr val="605048"/>
                </a:solidFill>
                <a:latin typeface="Times New Roman" panose="02020603050405020304" pitchFamily="18" charset="0"/>
                <a:cs typeface="Times New Roman" panose="02020603050405020304" pitchFamily="18" charset="0"/>
              </a:rPr>
              <a:t>Kiểu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nhân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Vua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877800" y="4748582"/>
            <a:ext cx="3617644" cy="4500562"/>
          </a:xfrm>
          <a:prstGeom prst="rect">
            <a:avLst/>
          </a:prstGeom>
        </p:spPr>
      </p:pic>
      <p:pic>
        <p:nvPicPr>
          <p:cNvPr id="9" name="Picture 8"/>
          <p:cNvPicPr>
            <a:picLocks noChangeAspect="1"/>
          </p:cNvPicPr>
          <p:nvPr/>
        </p:nvPicPr>
        <p:blipFill>
          <a:blip r:embed="rId10"/>
          <a:stretch>
            <a:fillRect/>
          </a:stretch>
        </p:blipFill>
        <p:spPr>
          <a:xfrm>
            <a:off x="7239000" y="4748582"/>
            <a:ext cx="3581400" cy="4500562"/>
          </a:xfrm>
          <a:prstGeom prst="rect">
            <a:avLst/>
          </a:prstGeom>
        </p:spPr>
      </p:pic>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9" name="Picture 29"/>
          <p:cNvPicPr>
            <a:picLocks noChangeAspect="1"/>
          </p:cNvPicPr>
          <p:nvPr/>
        </p:nvPicPr>
        <p:blipFill>
          <a:blip r:embed="rId11"/>
          <a:srcRect/>
          <a:stretch>
            <a:fillRect/>
          </a:stretch>
        </p:blipFill>
        <p:spPr>
          <a:xfrm rot="4081896">
            <a:off x="14150901" y="-2279129"/>
            <a:ext cx="12128005" cy="7794293"/>
          </a:xfrm>
          <a:prstGeom prst="rect">
            <a:avLst/>
          </a:prstGeom>
        </p:spPr>
      </p:pic>
      <p:pic>
        <p:nvPicPr>
          <p:cNvPr id="4098" name="Picture 2" descr="[Sưu tầm] Toàn tập Trần Nhân Tông - Lê Mạnh Thá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48582"/>
            <a:ext cx="3429000" cy="45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1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22" name="Group 22"/>
          <p:cNvGrpSpPr>
            <a:grpSpLocks noChangeAspect="1"/>
          </p:cNvGrpSpPr>
          <p:nvPr/>
        </p:nvGrpSpPr>
        <p:grpSpPr>
          <a:xfrm rot="6608963">
            <a:off x="-1468618" y="7292079"/>
            <a:ext cx="3393915" cy="504471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5" name="Picture 32"/>
          <p:cNvPicPr>
            <a:picLocks noChangeAspect="1"/>
          </p:cNvPicPr>
          <p:nvPr/>
        </p:nvPicPr>
        <p:blipFill>
          <a:blip r:embed="rId7"/>
          <a:srcRect/>
          <a:stretch>
            <a:fillRect/>
          </a:stretch>
        </p:blipFill>
        <p:spPr>
          <a:xfrm rot="-6584942">
            <a:off x="14857650" y="8789523"/>
            <a:ext cx="3944942" cy="3875906"/>
          </a:xfrm>
          <a:prstGeom prst="rect">
            <a:avLst/>
          </a:prstGeom>
        </p:spPr>
      </p:pic>
      <p:pic>
        <p:nvPicPr>
          <p:cNvPr id="4" name="Picture 18"/>
          <p:cNvPicPr>
            <a:picLocks noChangeAspect="1"/>
          </p:cNvPicPr>
          <p:nvPr/>
        </p:nvPicPr>
        <p:blipFill>
          <a:blip r:embed="rId8"/>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723900" y="1920393"/>
            <a:ext cx="16611600" cy="824778"/>
          </a:xfrm>
          <a:prstGeom prst="rect">
            <a:avLst/>
          </a:prstGeom>
        </p:spPr>
        <p:txBody>
          <a:bodyPr wrap="square" lIns="0" tIns="0" rIns="0" bIns="0" rtlCol="0" anchor="t">
            <a:spAutoFit/>
          </a:bodyPr>
          <a:lstStyle/>
          <a:p>
            <a:pPr algn="ctr">
              <a:lnSpc>
                <a:spcPts val="7219"/>
              </a:lnSpc>
            </a:pPr>
            <a:r>
              <a:rPr lang="en-US" sz="4400" b="1" spc="256" dirty="0" err="1" smtClean="0">
                <a:solidFill>
                  <a:srgbClr val="605048"/>
                </a:solidFill>
                <a:latin typeface="Times New Roman" panose="02020603050405020304" pitchFamily="18" charset="0"/>
                <a:cs typeface="Times New Roman" panose="02020603050405020304" pitchFamily="18" charset="0"/>
              </a:rPr>
              <a:t>Kiểu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nhân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vật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4953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Vua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chúa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6057900"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hùng</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714822" y="3498241"/>
            <a:ext cx="5943600" cy="824778"/>
          </a:xfrm>
          <a:prstGeom prst="rect">
            <a:avLst/>
          </a:prstGeom>
        </p:spPr>
        <p:txBody>
          <a:bodyPr wrap="square" lIns="0" tIns="0" rIns="0" bIns="0" rtlCol="0" anchor="t">
            <a:spAutoFit/>
          </a:bodyPr>
          <a:lstStyle/>
          <a:p>
            <a:pPr algn="ctr">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endParaRPr lang="en-US" sz="4400" spc="256" dirty="0">
              <a:solidFill>
                <a:srgbClr val="605048"/>
              </a:solidFill>
              <a:latin typeface="Times New Roman" panose="02020603050405020304" pitchFamily="18" charset="0"/>
              <a:cs typeface="Times New Roman" panose="02020603050405020304" pitchFamily="18" charset="0"/>
            </a:endParaRPr>
          </a:p>
        </p:txBody>
      </p:sp>
      <p:cxnSp>
        <p:nvCxnSpPr>
          <p:cNvPr id="10" name="Straight Arrow Connector 9"/>
          <p:cNvCxnSpPr>
            <a:endCxn id="143" idx="0"/>
          </p:cNvCxnSpPr>
          <p:nvPr/>
        </p:nvCxnSpPr>
        <p:spPr>
          <a:xfrm flipH="1">
            <a:off x="3467100" y="2873071"/>
            <a:ext cx="556260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endCxn id="6" idx="0"/>
          </p:cNvCxnSpPr>
          <p:nvPr/>
        </p:nvCxnSpPr>
        <p:spPr>
          <a:xfrm>
            <a:off x="9029700" y="2873071"/>
            <a:ext cx="0"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a:off x="9029700" y="2873071"/>
            <a:ext cx="5656921" cy="62517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nvGrpSpPr>
          <p:cNvPr id="26" name="Group 25"/>
          <p:cNvGrpSpPr>
            <a:grpSpLocks noChangeAspect="1"/>
          </p:cNvGrpSpPr>
          <p:nvPr/>
        </p:nvGrpSpPr>
        <p:grpSpPr>
          <a:xfrm rot="-4361421">
            <a:off x="16214549" y="-2435917"/>
            <a:ext cx="4146901" cy="6163954"/>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9" name="Picture 29"/>
          <p:cNvPicPr>
            <a:picLocks noChangeAspect="1"/>
          </p:cNvPicPr>
          <p:nvPr/>
        </p:nvPicPr>
        <p:blipFill>
          <a:blip r:embed="rId9"/>
          <a:srcRect/>
          <a:stretch>
            <a:fillRect/>
          </a:stretch>
        </p:blipFill>
        <p:spPr>
          <a:xfrm rot="4081896">
            <a:off x="14150901" y="-2279129"/>
            <a:ext cx="12128005" cy="7794293"/>
          </a:xfrm>
          <a:prstGeom prst="rect">
            <a:avLst/>
          </a:prstGeom>
        </p:spPr>
      </p:pic>
      <p:sp>
        <p:nvSpPr>
          <p:cNvPr id="30" name="TextBox 6"/>
          <p:cNvSpPr txBox="1"/>
          <p:nvPr/>
        </p:nvSpPr>
        <p:spPr>
          <a:xfrm>
            <a:off x="522367" y="5173900"/>
            <a:ext cx="17297400" cy="1748107"/>
          </a:xfrm>
          <a:prstGeom prst="rect">
            <a:avLst/>
          </a:prstGeom>
        </p:spPr>
        <p:txBody>
          <a:bodyPr wrap="square" lIns="0" tIns="0" rIns="0" bIns="0" rtlCol="0" anchor="t">
            <a:spAutoFit/>
          </a:bodyPr>
          <a:lstStyle/>
          <a:p>
            <a:pPr algn="just">
              <a:lnSpc>
                <a:spcPts val="7219"/>
              </a:lnSpc>
            </a:pPr>
            <a:r>
              <a:rPr lang="en-US" sz="4400" b="1" spc="256" dirty="0" smtClean="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spc="256" dirty="0" err="1">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b="1" spc="256" dirty="0" err="1" smtClean="0">
                <a:solidFill>
                  <a:srgbClr val="605048"/>
                </a:solidFill>
                <a:latin typeface="Times New Roman" panose="02020603050405020304" pitchFamily="18" charset="0"/>
                <a:cs typeface="Times New Roman" panose="02020603050405020304" pitchFamily="18" charset="0"/>
              </a:rPr>
              <a:t>hững</a:t>
            </a:r>
            <a:r>
              <a:rPr lang="en-US" sz="4400" b="1" spc="256" dirty="0" smtClean="0">
                <a:solidFill>
                  <a:srgbClr val="605048"/>
                </a:solidFill>
                <a:latin typeface="Times New Roman" panose="02020603050405020304" pitchFamily="18" charset="0"/>
                <a:cs typeface="Times New Roman" panose="02020603050405020304" pitchFamily="18" charset="0"/>
              </a:rPr>
              <a:t> con </a:t>
            </a:r>
            <a:r>
              <a:rPr lang="en-US" sz="4400" b="1" spc="256" dirty="0" err="1" smtClean="0">
                <a:solidFill>
                  <a:srgbClr val="605048"/>
                </a:solidFill>
                <a:latin typeface="Times New Roman" panose="02020603050405020304" pitchFamily="18" charset="0"/>
                <a:cs typeface="Times New Roman" panose="02020603050405020304" pitchFamily="18" charset="0"/>
              </a:rPr>
              <a:t>người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có</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vai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trò</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quan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trọng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đối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với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đời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sống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của</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cộng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đồng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dân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tộc</a:t>
            </a:r>
            <a:r>
              <a:rPr lang="en-US" sz="4400" b="1" spc="256" dirty="0" smtClean="0">
                <a:solidFill>
                  <a:srgbClr val="605048"/>
                </a:solidFill>
                <a:latin typeface="Times New Roman" panose="02020603050405020304" pitchFamily="18" charset="0"/>
                <a:cs typeface="Times New Roman" panose="02020603050405020304" pitchFamily="18" charset="0"/>
              </a:rPr>
              <a:t>. </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87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94488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c</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Nhân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vật</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sp>
        <p:nvSpPr>
          <p:cNvPr id="141" name="TextBox 6"/>
          <p:cNvSpPr txBox="1"/>
          <p:nvPr/>
        </p:nvSpPr>
        <p:spPr>
          <a:xfrm>
            <a:off x="838200" y="1876834"/>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Thế</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phú</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như</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cuộc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thực</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43" name="TextBox 6"/>
          <p:cNvSpPr txBox="1"/>
          <p:nvPr/>
        </p:nvSpPr>
        <p:spPr>
          <a:xfrm>
            <a:off x="838200" y="3867116"/>
            <a:ext cx="1661160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Việc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chọn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miêu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830580" y="5812835"/>
            <a:ext cx="1661922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a:t>
            </a:r>
            <a:r>
              <a:rPr lang="en-US" sz="4400" spc="256" dirty="0" err="1" smtClean="0">
                <a:solidFill>
                  <a:srgbClr val="605048"/>
                </a:solidFill>
                <a:latin typeface="Times New Roman" panose="02020603050405020304" pitchFamily="18" charset="0"/>
                <a:cs typeface="Times New Roman" panose="02020603050405020304" pitchFamily="18" charset="0"/>
              </a:rPr>
              <a: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dưới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nhìn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độc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đáo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38200" y="7517011"/>
            <a:ext cx="16611600" cy="276998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cạnh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quan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hệ</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phức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tạp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giữa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với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nhiều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đối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tượng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nhau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hội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cũng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quan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tâm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17175686">
            <a:off x="16561753" y="-1623227"/>
            <a:ext cx="3183184" cy="4859822"/>
          </a:xfrm>
          <a:prstGeom prst="rect">
            <a:avLst/>
          </a:prstGeom>
        </p:spPr>
      </p:pic>
    </p:spTree>
    <p:extLst>
      <p:ext uri="{BB962C8B-B14F-4D97-AF65-F5344CB8AC3E}">
        <p14:creationId xmlns:p14="http://schemas.microsoft.com/office/powerpoint/2010/main" val="3624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8000" y="1028700"/>
            <a:ext cx="12039600" cy="7686008"/>
          </a:xfrm>
          <a:prstGeom prst="rect">
            <a:avLst/>
          </a:prstGeom>
        </p:spPr>
      </p:pic>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623" y="6331884"/>
            <a:ext cx="4572000" cy="4114800"/>
          </a:xfrm>
          <a:prstGeom prst="rect">
            <a:avLst/>
          </a:prstGeom>
        </p:spPr>
      </p:pic>
      <p:pic>
        <p:nvPicPr>
          <p:cNvPr id="3" name="Picture 3"/>
          <p:cNvPicPr>
            <a:picLocks noChangeAspect="1"/>
          </p:cNvPicPr>
          <p:nvPr/>
        </p:nvPicPr>
        <p:blipFill>
          <a:blip r:embed="rId9"/>
          <a:srcRect/>
          <a:stretch>
            <a:fillRect/>
          </a:stretch>
        </p:blipFill>
        <p:spPr>
          <a:xfrm>
            <a:off x="15062199" y="-1111562"/>
            <a:ext cx="4125354" cy="4280523"/>
          </a:xfrm>
          <a:prstGeom prst="rect">
            <a:avLst/>
          </a:prstGeom>
        </p:spPr>
      </p:pic>
      <p:pic>
        <p:nvPicPr>
          <p:cNvPr id="6" name="Picture 13"/>
          <p:cNvPicPr>
            <a:picLocks noChangeAspect="1"/>
          </p:cNvPicPr>
          <p:nvPr/>
        </p:nvPicPr>
        <p:blipFill>
          <a:blip r:embed="rId10"/>
          <a:srcRect/>
          <a:stretch>
            <a:fillRect/>
          </a:stretch>
        </p:blipFill>
        <p:spPr>
          <a:xfrm rot="-2700000">
            <a:off x="-3021635" y="2042349"/>
            <a:ext cx="5117166" cy="1272895"/>
          </a:xfrm>
          <a:prstGeom prst="rect">
            <a:avLst/>
          </a:prstGeom>
        </p:spPr>
      </p:pic>
      <p:pic>
        <p:nvPicPr>
          <p:cNvPr id="7" name="Picture 14"/>
          <p:cNvPicPr>
            <a:picLocks noChangeAspect="1"/>
          </p:cNvPicPr>
          <p:nvPr/>
        </p:nvPicPr>
        <p:blipFill>
          <a:blip r:embed="rId11"/>
          <a:srcRect/>
          <a:stretch>
            <a:fillRect/>
          </a:stretch>
        </p:blipFill>
        <p:spPr>
          <a:xfrm rot="-3569674">
            <a:off x="-2435523" y="-1078537"/>
            <a:ext cx="3944942" cy="3875906"/>
          </a:xfrm>
          <a:prstGeom prst="rect">
            <a:avLst/>
          </a:prstGeom>
        </p:spPr>
      </p:pic>
      <p:pic>
        <p:nvPicPr>
          <p:cNvPr id="8"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9" name="Picture 13"/>
          <p:cNvPicPr>
            <a:picLocks noChangeAspect="1"/>
          </p:cNvPicPr>
          <p:nvPr/>
        </p:nvPicPr>
        <p:blipFill>
          <a:blip r:embed="rId10"/>
          <a:srcRect/>
          <a:stretch>
            <a:fillRect/>
          </a:stretch>
        </p:blipFill>
        <p:spPr>
          <a:xfrm rot="-2700000">
            <a:off x="-3021636" y="2042350"/>
            <a:ext cx="5117166" cy="1272895"/>
          </a:xfrm>
          <a:prstGeom prst="rect">
            <a:avLst/>
          </a:prstGeom>
        </p:spPr>
      </p:pic>
      <p:pic>
        <p:nvPicPr>
          <p:cNvPr id="10" name="Picture 14"/>
          <p:cNvPicPr>
            <a:picLocks noChangeAspect="1"/>
          </p:cNvPicPr>
          <p:nvPr/>
        </p:nvPicPr>
        <p:blipFill>
          <a:blip r:embed="rId11"/>
          <a:srcRect/>
          <a:stretch>
            <a:fillRect/>
          </a:stretch>
        </p:blipFill>
        <p:spPr>
          <a:xfrm rot="-3569674">
            <a:off x="-2435524" y="-1078536"/>
            <a:ext cx="3944942" cy="3875906"/>
          </a:xfrm>
          <a:prstGeom prst="rect">
            <a:avLst/>
          </a:prstGeom>
        </p:spPr>
      </p:pic>
      <p:pic>
        <p:nvPicPr>
          <p:cNvPr id="11" name="Picture 10"/>
          <p:cNvPicPr>
            <a:picLocks noChangeAspect="1"/>
          </p:cNvPicPr>
          <p:nvPr/>
        </p:nvPicPr>
        <p:blipFill>
          <a:blip r:embed="rId13"/>
          <a:stretch>
            <a:fillRect/>
          </a:stretch>
        </p:blipFill>
        <p:spPr>
          <a:xfrm>
            <a:off x="3324870" y="2146556"/>
            <a:ext cx="11485859" cy="5450296"/>
          </a:xfrm>
          <a:prstGeom prst="rect">
            <a:avLst/>
          </a:prstGeom>
        </p:spPr>
      </p:pic>
    </p:spTree>
    <p:extLst>
      <p:ext uri="{BB962C8B-B14F-4D97-AF65-F5344CB8AC3E}">
        <p14:creationId xmlns:p14="http://schemas.microsoft.com/office/powerpoint/2010/main" val="98623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srcRect/>
          <a:stretch>
            <a:fillRect/>
          </a:stretch>
        </p:blipFill>
        <p:spPr>
          <a:xfrm>
            <a:off x="-1295400" y="549442"/>
            <a:ext cx="12115800" cy="1272895"/>
          </a:xfrm>
          <a:prstGeom prst="rect">
            <a:avLst/>
          </a:prstGeom>
        </p:spPr>
      </p:pic>
      <p:sp>
        <p:nvSpPr>
          <p:cNvPr id="2" name="TextBox 6"/>
          <p:cNvSpPr txBox="1"/>
          <p:nvPr/>
        </p:nvSpPr>
        <p:spPr>
          <a:xfrm>
            <a:off x="457200" y="571500"/>
            <a:ext cx="10363200" cy="923330"/>
          </a:xfrm>
          <a:prstGeom prst="rect">
            <a:avLst/>
          </a:prstGeom>
        </p:spPr>
        <p:txBody>
          <a:bodyPr wrap="square" lIns="0" tIns="0" rIns="0" bIns="0" rtlCol="0" anchor="t">
            <a:spAutoFit/>
          </a:bodyPr>
          <a:lstStyle/>
          <a:p>
            <a:pPr algn="just">
              <a:lnSpc>
                <a:spcPts val="7219"/>
              </a:lnSpc>
            </a:pPr>
            <a:r>
              <a:rPr lang="en-US" sz="4800" b="1" spc="256" dirty="0">
                <a:solidFill>
                  <a:srgbClr val="605048"/>
                </a:solidFill>
                <a:latin typeface="Times New Roman" panose="02020603050405020304" pitchFamily="18" charset="0"/>
                <a:cs typeface="Times New Roman" panose="02020603050405020304" pitchFamily="18" charset="0"/>
              </a:rPr>
              <a:t>d</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Ngôn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ngữ</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trong</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truyện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endParaRPr lang="en-US" sz="4800" b="1" spc="256" dirty="0">
              <a:solidFill>
                <a:srgbClr val="605048"/>
              </a:solidFill>
              <a:latin typeface="Times New Roman" panose="02020603050405020304" pitchFamily="18" charset="0"/>
              <a:cs typeface="Times New Roman" panose="02020603050405020304" pitchFamily="18" charset="0"/>
            </a:endParaRPr>
          </a:p>
        </p:txBody>
      </p:sp>
      <p:grpSp>
        <p:nvGrpSpPr>
          <p:cNvPr id="8" name="Group 25"/>
          <p:cNvGrpSpPr>
            <a:grpSpLocks noChangeAspect="1"/>
          </p:cNvGrpSpPr>
          <p:nvPr/>
        </p:nvGrpSpPr>
        <p:grpSpPr>
          <a:xfrm rot="-4361421">
            <a:off x="16040072" y="-3081978"/>
            <a:ext cx="4146901" cy="6163954"/>
            <a:chOff x="0" y="0"/>
            <a:chExt cx="3175000" cy="4719320"/>
          </a:xfrm>
        </p:grpSpPr>
        <p:sp>
          <p:nvSpPr>
            <p:cNvPr id="9"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0"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pic>
        <p:nvPicPr>
          <p:cNvPr id="11" name="Picture 31"/>
          <p:cNvPicPr>
            <a:picLocks noChangeAspect="1"/>
          </p:cNvPicPr>
          <p:nvPr/>
        </p:nvPicPr>
        <p:blipFill>
          <a:blip r:embed="rId6"/>
          <a:srcRect/>
          <a:stretch>
            <a:fillRect/>
          </a:stretch>
        </p:blipFill>
        <p:spPr>
          <a:xfrm rot="2510046">
            <a:off x="-1375837" y="6881019"/>
            <a:ext cx="3183184" cy="4859822"/>
          </a:xfrm>
          <a:prstGeom prst="rect">
            <a:avLst/>
          </a:prstGeom>
        </p:spPr>
      </p:pic>
      <p:sp>
        <p:nvSpPr>
          <p:cNvPr id="12" name="TextBox 6"/>
          <p:cNvSpPr txBox="1"/>
          <p:nvPr/>
        </p:nvSpPr>
        <p:spPr>
          <a:xfrm>
            <a:off x="855945" y="2283959"/>
            <a:ext cx="16593855" cy="369331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Dù</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viết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bằng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xuôi</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vần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ngắn</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tiểu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thuyết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nhất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phù</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hợp</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với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thời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được</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miêu</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tả</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hiện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vị</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thế</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xã</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hội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tính</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cách</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riêng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của</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từng</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đối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tượng</a:t>
            </a:r>
            <a:r>
              <a:rPr lang="en-US" sz="4400" b="1" spc="256" dirty="0">
                <a:solidFill>
                  <a:srgbClr val="605048"/>
                </a:solidFill>
                <a:latin typeface="Times New Roman" panose="02020603050405020304" pitchFamily="18" charset="0"/>
                <a:cs typeface="Times New Roman" panose="02020603050405020304" pitchFamily="18" charset="0"/>
              </a:rPr>
              <a:t>.</a:t>
            </a:r>
          </a:p>
        </p:txBody>
      </p:sp>
      <p:grpSp>
        <p:nvGrpSpPr>
          <p:cNvPr id="13" name="Group 3"/>
          <p:cNvGrpSpPr>
            <a:grpSpLocks noChangeAspect="1"/>
          </p:cNvGrpSpPr>
          <p:nvPr/>
        </p:nvGrpSpPr>
        <p:grpSpPr>
          <a:xfrm rot="3600693">
            <a:off x="15658833" y="7527931"/>
            <a:ext cx="5816163" cy="4028232"/>
            <a:chOff x="0" y="0"/>
            <a:chExt cx="3429000" cy="2374900"/>
          </a:xfrm>
        </p:grpSpPr>
        <p:sp>
          <p:nvSpPr>
            <p:cNvPr id="1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sp>
      </p:grpSp>
      <p:pic>
        <p:nvPicPr>
          <p:cNvPr id="16" name="Picture 32"/>
          <p:cNvPicPr>
            <a:picLocks noChangeAspect="1"/>
          </p:cNvPicPr>
          <p:nvPr/>
        </p:nvPicPr>
        <p:blipFill>
          <a:blip r:embed="rId9"/>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28387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8288000" cy="10287000"/>
          </a:xfrm>
          <a:prstGeom prst="rect">
            <a:avLst/>
          </a:prstGeom>
        </p:spPr>
      </p:pic>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5" name="Picture 15"/>
          <p:cNvPicPr>
            <a:picLocks noChangeAspect="1"/>
          </p:cNvPicPr>
          <p:nvPr/>
        </p:nvPicPr>
        <p:blipFill>
          <a:blip r:embed="rId9"/>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10"/>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1"/>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2"/>
          <a:stretch>
            <a:fillRect/>
          </a:stretch>
        </p:blipFill>
        <p:spPr>
          <a:xfrm>
            <a:off x="11125440" y="1486708"/>
            <a:ext cx="5562360" cy="7314392"/>
          </a:xfrm>
          <a:prstGeom prst="rect">
            <a:avLst/>
          </a:prstGeom>
        </p:spPr>
      </p:pic>
      <p:pic>
        <p:nvPicPr>
          <p:cNvPr id="17" name="Picture 16"/>
          <p:cNvPicPr>
            <a:picLocks noChangeAspect="1"/>
          </p:cNvPicPr>
          <p:nvPr/>
        </p:nvPicPr>
        <p:blipFill>
          <a:blip r:embed="rId13"/>
          <a:stretch>
            <a:fillRect/>
          </a:stretch>
        </p:blipFill>
        <p:spPr>
          <a:xfrm>
            <a:off x="1725880" y="2316111"/>
            <a:ext cx="7004911" cy="5285690"/>
          </a:xfrm>
          <a:prstGeom prst="rect">
            <a:avLst/>
          </a:prstGeom>
        </p:spPr>
      </p:pic>
    </p:spTree>
    <p:extLst>
      <p:ext uri="{BB962C8B-B14F-4D97-AF65-F5344CB8AC3E}">
        <p14:creationId xmlns:p14="http://schemas.microsoft.com/office/powerpoint/2010/main" val="186993699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998220" y="974562"/>
            <a:ext cx="16222980" cy="1748107"/>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học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vấn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tâm</a:t>
            </a:r>
            <a:r>
              <a:rPr lang="en-US" sz="4400" spc="256" dirty="0" smtClean="0">
                <a:solidFill>
                  <a:srgbClr val="605048"/>
                </a:solidFill>
                <a:latin typeface="Times New Roman" panose="02020603050405020304" pitchFamily="18" charset="0"/>
                <a:cs typeface="Times New Roman" panose="02020603050405020304" pitchFamily="18" charset="0"/>
              </a:rPr>
              <a:t>, ý </a:t>
            </a:r>
            <a:r>
              <a:rPr lang="en-US" sz="4400" spc="256" dirty="0" err="1" smtClean="0">
                <a:solidFill>
                  <a:srgbClr val="605048"/>
                </a:solidFill>
                <a:latin typeface="Times New Roman" panose="02020603050405020304" pitchFamily="18" charset="0"/>
                <a:cs typeface="Times New Roman" panose="02020603050405020304" pitchFamily="18" charset="0"/>
              </a:rPr>
              <a:t>nghĩa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cốt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lõi</a:t>
            </a:r>
            <a:r>
              <a:rPr lang="en-US" sz="4400" spc="256" dirty="0" smtClean="0">
                <a:solidFill>
                  <a:srgbClr val="605048"/>
                </a:solidFill>
                <a:latin typeface="Times New Roman" panose="02020603050405020304" pitchFamily="18" charset="0"/>
                <a:cs typeface="Times New Roman" panose="02020603050405020304" pitchFamily="18" charset="0"/>
              </a:rPr>
              <a:t> hay </a:t>
            </a:r>
            <a:r>
              <a:rPr lang="en-US" sz="4400" spc="256" dirty="0" err="1" smtClean="0">
                <a:solidFill>
                  <a:srgbClr val="605048"/>
                </a:solidFill>
                <a:latin typeface="Times New Roman" panose="02020603050405020304" pitchFamily="18" charset="0"/>
                <a:cs typeface="Times New Roman" panose="02020603050405020304" pitchFamily="18" charset="0"/>
              </a:rPr>
              <a:t>thông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điệp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chính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6" name="Picture 14"/>
          <p:cNvPicPr>
            <a:picLocks noChangeAspect="1"/>
          </p:cNvPicPr>
          <p:nvPr/>
        </p:nvPicPr>
        <p:blipFill>
          <a:blip r:embed="rId3"/>
          <a:srcRect/>
          <a:stretch>
            <a:fillRect/>
          </a:stretch>
        </p:blipFill>
        <p:spPr>
          <a:xfrm rot="364150">
            <a:off x="15933830" y="-1350923"/>
            <a:ext cx="3944942" cy="3875906"/>
          </a:xfrm>
          <a:prstGeom prst="rect">
            <a:avLst/>
          </a:prstGeom>
        </p:spPr>
      </p:pic>
      <p:pic>
        <p:nvPicPr>
          <p:cNvPr id="7" name="Picture 16"/>
          <p:cNvPicPr>
            <a:picLocks noChangeAspect="1"/>
          </p:cNvPicPr>
          <p:nvPr/>
        </p:nvPicPr>
        <p:blipFill>
          <a:blip r:embed="rId4"/>
          <a:srcRect/>
          <a:stretch>
            <a:fillRect/>
          </a:stretch>
        </p:blipFill>
        <p:spPr>
          <a:xfrm rot="5579156">
            <a:off x="-2802668" y="-1311799"/>
            <a:ext cx="3507936" cy="4278879"/>
          </a:xfrm>
          <a:prstGeom prst="rect">
            <a:avLst/>
          </a:prstGeom>
        </p:spPr>
      </p:pic>
      <p:grpSp>
        <p:nvGrpSpPr>
          <p:cNvPr id="8" name="Group 12"/>
          <p:cNvGrpSpPr>
            <a:grpSpLocks noChangeAspect="1"/>
          </p:cNvGrpSpPr>
          <p:nvPr/>
        </p:nvGrpSpPr>
        <p:grpSpPr>
          <a:xfrm rot="-7307119">
            <a:off x="-4205851" y="8033482"/>
            <a:ext cx="7662321" cy="5306867"/>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sp>
        <p:nvSpPr>
          <p:cNvPr id="11" name="TextBox 6"/>
          <p:cNvSpPr txBox="1"/>
          <p:nvPr/>
        </p:nvSpPr>
        <p:spPr>
          <a:xfrm>
            <a:off x="998220" y="3189114"/>
            <a:ext cx="16222980" cy="184665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thường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chủ</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không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được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trực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tiếp</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đọc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rút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từ</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nội</a:t>
            </a:r>
            <a:r>
              <a:rPr lang="en-US" sz="4400" spc="256" dirty="0" smtClean="0">
                <a:solidFill>
                  <a:srgbClr val="605048"/>
                </a:solidFill>
                <a:latin typeface="Times New Roman" panose="02020603050405020304" pitchFamily="18" charset="0"/>
                <a:cs typeface="Times New Roman" panose="02020603050405020304" pitchFamily="18" charset="0"/>
              </a:rPr>
              <a:t> dung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phẩm</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a:stretch>
            <a:fillRect/>
          </a:stretch>
        </p:blipFill>
        <p:spPr>
          <a:xfrm>
            <a:off x="2971800" y="5479358"/>
            <a:ext cx="3581400" cy="4500562"/>
          </a:xfrm>
          <a:prstGeom prst="rect">
            <a:avLst/>
          </a:prstGeom>
        </p:spPr>
      </p:pic>
      <p:pic>
        <p:nvPicPr>
          <p:cNvPr id="13"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010400" y="7526550"/>
            <a:ext cx="1136161" cy="406178"/>
          </a:xfrm>
          <a:prstGeom prst="rect">
            <a:avLst/>
          </a:prstGeom>
        </p:spPr>
      </p:pic>
      <p:sp>
        <p:nvSpPr>
          <p:cNvPr id="14" name="TextBox 6"/>
          <p:cNvSpPr txBox="1"/>
          <p:nvPr/>
        </p:nvSpPr>
        <p:spPr>
          <a:xfrm>
            <a:off x="8923020" y="6344644"/>
            <a:ext cx="8298180" cy="2769989"/>
          </a:xfrm>
          <a:prstGeom prst="rect">
            <a:avLst/>
          </a:prstGeom>
        </p:spPr>
        <p:txBody>
          <a:bodyPr wrap="square" lIns="0" tIns="0" rIns="0" bIns="0" rtlCol="0" anchor="t">
            <a:spAutoFit/>
          </a:bodyPr>
          <a:lstStyle/>
          <a:p>
            <a:pPr algn="just">
              <a:lnSpc>
                <a:spcPts val="7219"/>
              </a:lnSpc>
            </a:pPr>
            <a:r>
              <a:rPr lang="en-US" sz="4400" spc="256" dirty="0" smtClean="0">
                <a:solidFill>
                  <a:srgbClr val="605048"/>
                </a:solidFill>
                <a:latin typeface="Times New Roman" panose="02020603050405020304" pitchFamily="18" charset="0"/>
                <a:cs typeface="Times New Roman" panose="02020603050405020304" pitchFamily="18" charset="0"/>
              </a:rPr>
              <a:t>Ca </a:t>
            </a:r>
            <a:r>
              <a:rPr lang="en-US" sz="4400" spc="256" dirty="0" err="1" smtClean="0">
                <a:solidFill>
                  <a:srgbClr val="605048"/>
                </a:solidFill>
                <a:latin typeface="Times New Roman" panose="02020603050405020304" pitchFamily="18" charset="0"/>
                <a:cs typeface="Times New Roman" panose="02020603050405020304" pitchFamily="18" charset="0"/>
              </a:rPr>
              <a:t>ngợi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tấm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lòng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yêu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thiếu</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niên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Trần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Quốc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Toản</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9" name="Picture 28"/>
          <p:cNvPicPr>
            <a:picLocks noChangeAspect="1"/>
          </p:cNvPicPr>
          <p:nvPr/>
        </p:nvPicPr>
        <p:blipFill>
          <a:blip r:embed="rId10"/>
          <a:srcRect/>
          <a:stretch>
            <a:fillRect/>
          </a:stretch>
        </p:blipFill>
        <p:spPr>
          <a:xfrm rot="-4411358">
            <a:off x="16929949" y="7312079"/>
            <a:ext cx="3183184" cy="4859822"/>
          </a:xfrm>
          <a:prstGeom prst="rect">
            <a:avLst/>
          </a:prstGeom>
        </p:spPr>
      </p:pic>
    </p:spTree>
    <p:extLst>
      <p:ext uri="{BB962C8B-B14F-4D97-AF65-F5344CB8AC3E}">
        <p14:creationId xmlns:p14="http://schemas.microsoft.com/office/powerpoint/2010/main" val="297366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3"/>
          <a:srcRect/>
          <a:stretch>
            <a:fillRect/>
          </a:stretch>
        </p:blipFill>
        <p:spPr>
          <a:xfrm>
            <a:off x="2824417" y="2127297"/>
            <a:ext cx="13182600" cy="7961133"/>
          </a:xfrm>
          <a:prstGeom prst="rect">
            <a:avLst/>
          </a:prstGeom>
        </p:spPr>
      </p:pic>
      <p:sp>
        <p:nvSpPr>
          <p:cNvPr id="9" name="Rectangle 8">
            <a:extLst>
              <a:ext uri="{FF2B5EF4-FFF2-40B4-BE49-F238E27FC236}">
                <a16:creationId xmlns:a16="http://schemas.microsoft.com/office/drawing/2014/main" xmlns="" id="{DCA9E0F0-FD21-466A-9B31-A7EE26D3327A}"/>
              </a:ext>
            </a:extLst>
          </p:cNvPr>
          <p:cNvSpPr/>
          <p:nvPr/>
        </p:nvSpPr>
        <p:spPr>
          <a:xfrm>
            <a:off x="3599007" y="3203556"/>
            <a:ext cx="11722209" cy="4247317"/>
          </a:xfrm>
          <a:prstGeom prst="rect">
            <a:avLst/>
          </a:prstGeom>
        </p:spPr>
        <p:txBody>
          <a:bodyPr wrap="square">
            <a:spAutoFit/>
          </a:bodyPr>
          <a:lstStyle/>
          <a:p>
            <a:pPr algn="just"/>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hãy</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dõi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đoạn</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thoại</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sau</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đây</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Tùng</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Hoàng</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Khánh</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cho</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ngỗng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trứng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trúng</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b="1" i="1" dirty="0" err="1">
                <a:latin typeface="Times New Roman" panose="02020603050405020304" pitchFamily="18" charset="0"/>
                <a:cs typeface="Times New Roman" panose="02020603050405020304" pitchFamily="18" charset="0"/>
                <a:sym typeface="Wingdings" panose="05000000000000000000" pitchFamily="2" charset="2"/>
              </a:rPr>
              <a:t>tủ</a:t>
            </a:r>
            <a:r>
              <a:rPr lang="en-US" altLang="en-US" sz="5400" b="1"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gì</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Theo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em</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nhóm</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smtClean="0">
                <a:latin typeface="Times New Roman" panose="02020603050405020304" pitchFamily="18" charset="0"/>
                <a:cs typeface="Times New Roman" panose="02020603050405020304" pitchFamily="18" charset="0"/>
                <a:sym typeface="Wingdings" panose="05000000000000000000" pitchFamily="2" charset="2"/>
              </a:rPr>
              <a:t>nào</a:t>
            </a:r>
            <a:r>
              <a:rPr lang="en-US" altLang="en-US" sz="5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dirty="0" err="1">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5400" dirty="0">
              <a:latin typeface="Times New Roman" panose="02020603050405020304" pitchFamily="18" charset="0"/>
              <a:cs typeface="Times New Roman" panose="02020603050405020304" pitchFamily="18" charset="0"/>
            </a:endParaRPr>
          </a:p>
        </p:txBody>
      </p:sp>
      <p:grpSp>
        <p:nvGrpSpPr>
          <p:cNvPr id="5" name="Group 3"/>
          <p:cNvGrpSpPr>
            <a:grpSpLocks noChangeAspect="1"/>
          </p:cNvGrpSpPr>
          <p:nvPr/>
        </p:nvGrpSpPr>
        <p:grpSpPr>
          <a:xfrm rot="-3883786">
            <a:off x="13894499" y="-2467376"/>
            <a:ext cx="4146901" cy="6163954"/>
            <a:chOff x="0" y="0"/>
            <a:chExt cx="3175000" cy="4719320"/>
          </a:xfrm>
        </p:grpSpPr>
        <p:sp>
          <p:nvSpPr>
            <p:cNvPr id="6"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7"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0" name="Group 9"/>
          <p:cNvGrpSpPr>
            <a:grpSpLocks noChangeAspect="1"/>
          </p:cNvGrpSpPr>
          <p:nvPr/>
        </p:nvGrpSpPr>
        <p:grpSpPr>
          <a:xfrm rot="6438578">
            <a:off x="632588" y="6941815"/>
            <a:ext cx="4146901" cy="6163954"/>
            <a:chOff x="0" y="0"/>
            <a:chExt cx="3175000" cy="4719320"/>
          </a:xfrm>
        </p:grpSpPr>
        <p:sp>
          <p:nvSpPr>
            <p:cNvPr id="11"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sp>
        <p:sp>
          <p:nvSpPr>
            <p:cNvPr id="14"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sp>
      </p:grpSp>
      <p:grpSp>
        <p:nvGrpSpPr>
          <p:cNvPr id="15" name="Group 12"/>
          <p:cNvGrpSpPr>
            <a:grpSpLocks noChangeAspect="1"/>
          </p:cNvGrpSpPr>
          <p:nvPr/>
        </p:nvGrpSpPr>
        <p:grpSpPr>
          <a:xfrm rot="-7307119">
            <a:off x="-6472809" y="5921589"/>
            <a:ext cx="10902197" cy="7550781"/>
            <a:chOff x="0" y="0"/>
            <a:chExt cx="3429000" cy="2374900"/>
          </a:xfrm>
        </p:grpSpPr>
        <p:sp>
          <p:nvSpPr>
            <p:cNvPr id="16"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8" name="Group 15"/>
          <p:cNvGrpSpPr>
            <a:grpSpLocks noChangeAspect="1"/>
          </p:cNvGrpSpPr>
          <p:nvPr/>
        </p:nvGrpSpPr>
        <p:grpSpPr>
          <a:xfrm rot="-7307119">
            <a:off x="13862558" y="-3533092"/>
            <a:ext cx="10902197" cy="7550781"/>
            <a:chOff x="0" y="0"/>
            <a:chExt cx="3429000" cy="2374900"/>
          </a:xfrm>
        </p:grpSpPr>
        <p:sp>
          <p:nvSpPr>
            <p:cNvPr id="19"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20"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21"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2" name="Picture 1"/>
          <p:cNvPicPr>
            <a:picLocks noChangeAspect="1"/>
          </p:cNvPicPr>
          <p:nvPr/>
        </p:nvPicPr>
        <p:blipFill>
          <a:blip r:embed="rId9"/>
          <a:stretch>
            <a:fillRect/>
          </a:stretch>
        </p:blipFill>
        <p:spPr>
          <a:xfrm>
            <a:off x="5241720" y="794465"/>
            <a:ext cx="7553599" cy="1774090"/>
          </a:xfrm>
          <a:prstGeom prst="rect">
            <a:avLst/>
          </a:prstGeom>
        </p:spPr>
      </p:pic>
    </p:spTree>
    <p:extLst>
      <p:ext uri="{BB962C8B-B14F-4D97-AF65-F5344CB8AC3E}">
        <p14:creationId xmlns:p14="http://schemas.microsoft.com/office/powerpoint/2010/main" val="4110197654"/>
      </p:ext>
    </p:extLst>
  </p:cSld>
  <p:clrMapOvr>
    <a:masterClrMapping/>
  </p:clrMapOvr>
  <mc:AlternateContent xmlns:mc="http://schemas.openxmlformats.org/markup-compatibility/2006" xmlns:p14="http://schemas.microsoft.com/office/powerpoint/2010/main">
    <mc:Choice Requires="p14">
      <p:transition spd="slow" p14:dur="1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7730" y="3596128"/>
            <a:ext cx="3657599" cy="5650784"/>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7402" y="204356"/>
            <a:ext cx="5688507" cy="3948544"/>
          </a:xfrm>
          <a:prstGeom prst="rect">
            <a:avLst/>
          </a:prstGeom>
        </p:spPr>
      </p:pic>
      <p:pic>
        <p:nvPicPr>
          <p:cNvPr id="10"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71956" y="250075"/>
            <a:ext cx="4991444" cy="4131425"/>
          </a:xfrm>
          <a:prstGeom prst="rect">
            <a:avLst/>
          </a:prstGeom>
        </p:spPr>
      </p:pic>
      <p:pic>
        <p:nvPicPr>
          <p:cNvPr id="1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357274" y="258197"/>
            <a:ext cx="5598208" cy="3337931"/>
          </a:xfrm>
          <a:prstGeom prst="rect">
            <a:avLst/>
          </a:prstGeom>
        </p:spPr>
      </p:pic>
      <p:sp>
        <p:nvSpPr>
          <p:cNvPr id="12" name="Rectangle 11"/>
          <p:cNvSpPr/>
          <p:nvPr/>
        </p:nvSpPr>
        <p:spPr>
          <a:xfrm>
            <a:off x="7208127" y="571500"/>
            <a:ext cx="4549834" cy="2677656"/>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Ôi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Chán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quá</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hôm</a:t>
            </a:r>
            <a:r>
              <a:rPr lang="en-US" sz="4200" dirty="0">
                <a:latin typeface="Times New Roman" panose="02020603050405020304" pitchFamily="18" charset="0"/>
                <a:cs typeface="Times New Roman" panose="02020603050405020304" pitchFamily="18" charset="0"/>
              </a:rPr>
              <a:t> nay </a:t>
            </a:r>
            <a:r>
              <a:rPr lang="en-US" sz="4200" dirty="0" err="1">
                <a:latin typeface="Times New Roman" panose="02020603050405020304" pitchFamily="18" charset="0"/>
                <a:cs typeface="Times New Roman" panose="02020603050405020304" pitchFamily="18" charset="0"/>
              </a:rPr>
              <a:t>mình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nhận</a:t>
            </a:r>
            <a:r>
              <a:rPr lang="en-US" sz="4200" dirty="0">
                <a:latin typeface="Times New Roman" panose="02020603050405020304" pitchFamily="18" charset="0"/>
                <a:cs typeface="Times New Roman" panose="02020603050405020304" pitchFamily="18" charset="0"/>
              </a:rPr>
              <a:t> con </a:t>
            </a:r>
            <a:r>
              <a:rPr lang="en-US" sz="4200" b="1" dirty="0" err="1">
                <a:latin typeface="Times New Roman" panose="02020603050405020304" pitchFamily="18" charset="0"/>
                <a:cs typeface="Times New Roman" panose="02020603050405020304" pitchFamily="18" charset="0"/>
              </a:rPr>
              <a:t>ngỗng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tập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a:t>
            </a:r>
          </a:p>
        </p:txBody>
      </p:sp>
      <p:grpSp>
        <p:nvGrpSpPr>
          <p:cNvPr id="23" name="Group 22"/>
          <p:cNvGrpSpPr/>
          <p:nvPr/>
        </p:nvGrpSpPr>
        <p:grpSpPr>
          <a:xfrm>
            <a:off x="8259488" y="3433278"/>
            <a:ext cx="6624682" cy="6573201"/>
            <a:chOff x="8259488" y="3433278"/>
            <a:chExt cx="6624682" cy="6573201"/>
          </a:xfrm>
        </p:grpSpPr>
        <p:pic>
          <p:nvPicPr>
            <p:cNvPr id="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305800" y="3433278"/>
              <a:ext cx="6578370" cy="5813634"/>
            </a:xfrm>
            <a:prstGeom prst="rect">
              <a:avLst/>
            </a:prstGeom>
          </p:spPr>
        </p:pic>
        <p:sp>
          <p:nvSpPr>
            <p:cNvPr id="13" name="Rectangle 12"/>
            <p:cNvSpPr/>
            <p:nvPr/>
          </p:nvSpPr>
          <p:spPr>
            <a:xfrm>
              <a:off x="8259488" y="9267815"/>
              <a:ext cx="205740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Khánh</a:t>
              </a:r>
              <a:endParaRPr lang="en-US" sz="42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12649200" y="9267815"/>
              <a:ext cx="223497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Hoàng</a:t>
              </a:r>
              <a:endParaRPr lang="en-US" sz="4200" b="1" dirty="0">
                <a:latin typeface="Times New Roman" panose="02020603050405020304" pitchFamily="18" charset="0"/>
                <a:cs typeface="Times New Roman" panose="02020603050405020304" pitchFamily="18" charset="0"/>
              </a:endParaRPr>
            </a:p>
          </p:txBody>
        </p:sp>
      </p:grpSp>
      <p:sp>
        <p:nvSpPr>
          <p:cNvPr id="15" name="Rectangle 14"/>
          <p:cNvSpPr/>
          <p:nvPr/>
        </p:nvSpPr>
        <p:spPr>
          <a:xfrm>
            <a:off x="2771188" y="9246912"/>
            <a:ext cx="2234970" cy="738664"/>
          </a:xfrm>
          <a:prstGeom prst="rect">
            <a:avLst/>
          </a:prstGeom>
        </p:spPr>
        <p:txBody>
          <a:bodyPr wrap="square">
            <a:spAutoFit/>
          </a:bodyPr>
          <a:lstStyle/>
          <a:p>
            <a:pPr algn="just"/>
            <a:r>
              <a:rPr lang="en-US" sz="4200" b="1" dirty="0" err="1" smtClean="0">
                <a:latin typeface="Times New Roman" panose="02020603050405020304" pitchFamily="18" charset="0"/>
                <a:cs typeface="Times New Roman" panose="02020603050405020304" pitchFamily="18" charset="0"/>
              </a:rPr>
              <a:t>Tùng</a:t>
            </a:r>
            <a:endParaRPr lang="en-US" sz="42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2953875" y="520609"/>
            <a:ext cx="4405005" cy="2031325"/>
          </a:xfrm>
          <a:prstGeom prst="rect">
            <a:avLst/>
          </a:prstGeom>
        </p:spPr>
        <p:txBody>
          <a:bodyPr wrap="square">
            <a:spAutoFit/>
          </a:bodyPr>
          <a:lstStyle/>
          <a:p>
            <a:pPr algn="just"/>
            <a:r>
              <a:rPr lang="en-US" sz="4200" dirty="0" err="1">
                <a:latin typeface="Times New Roman" panose="02020603050405020304" pitchFamily="18" charset="0"/>
                <a:cs typeface="Times New Roman" panose="02020603050405020304" pitchFamily="18" charset="0"/>
              </a:rPr>
              <a:t>Cố</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lên</a:t>
            </a:r>
            <a:r>
              <a:rPr lang="en-US" sz="4200" dirty="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Khánh</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không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ăn</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trứng</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may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a:t>
            </a:r>
          </a:p>
        </p:txBody>
      </p:sp>
      <p:sp>
        <p:nvSpPr>
          <p:cNvPr id="17" name="Rectangle 16"/>
          <p:cNvSpPr/>
          <p:nvPr/>
        </p:nvSpPr>
        <p:spPr>
          <a:xfrm>
            <a:off x="1138652" y="546297"/>
            <a:ext cx="4786005" cy="2677656"/>
          </a:xfrm>
          <a:prstGeom prst="rect">
            <a:avLst/>
          </a:prstGeom>
        </p:spPr>
        <p:txBody>
          <a:bodyPr wrap="square">
            <a:spAutoFit/>
          </a:bodyPr>
          <a:lstStyle/>
          <a:p>
            <a:pPr algn="just"/>
            <a:r>
              <a:rPr lang="en-US" sz="4200" dirty="0" err="1" smtClean="0">
                <a:latin typeface="Times New Roman" panose="02020603050405020304" pitchFamily="18" charset="0"/>
                <a:cs typeface="Times New Roman" panose="02020603050405020304" pitchFamily="18" charset="0"/>
              </a:rPr>
              <a:t>Này</a:t>
            </a:r>
            <a:r>
              <a:rPr lang="en-US" sz="4200" dirty="0" smtClean="0">
                <a:latin typeface="Times New Roman" panose="02020603050405020304" pitchFamily="18" charset="0"/>
                <a:cs typeface="Times New Roman" panose="02020603050405020304" pitchFamily="18" charset="0"/>
              </a:rPr>
              <a:t> 2 </a:t>
            </a:r>
            <a:r>
              <a:rPr lang="en-US" sz="4200" dirty="0" err="1" smtClean="0">
                <a:latin typeface="Times New Roman" panose="02020603050405020304" pitchFamily="18" charset="0"/>
                <a:cs typeface="Times New Roman" panose="02020603050405020304" pitchFamily="18" charset="0"/>
              </a:rPr>
              <a:t>bạn</a:t>
            </a:r>
            <a:r>
              <a:rPr lang="en-US" sz="4200" dirty="0" smtClean="0">
                <a:latin typeface="Times New Roman" panose="02020603050405020304" pitchFamily="18" charset="0"/>
                <a:cs typeface="Times New Roman" panose="02020603050405020304" pitchFamily="18" charset="0"/>
              </a:rPr>
              <a:t>, </a:t>
            </a:r>
            <a:r>
              <a:rPr lang="en-US" sz="4200" dirty="0" err="1" smtClean="0">
                <a:latin typeface="Times New Roman" panose="02020603050405020304" pitchFamily="18" charset="0"/>
                <a:cs typeface="Times New Roman" panose="02020603050405020304" pitchFamily="18" charset="0"/>
              </a:rPr>
              <a:t>mình</a:t>
            </a:r>
            <a:r>
              <a:rPr lang="en-US" sz="4200" dirty="0" smtClean="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thì</a:t>
            </a:r>
            <a:r>
              <a:rPr lang="en-US" sz="4200"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trúng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tủ</a:t>
            </a:r>
            <a:r>
              <a:rPr lang="en-US" sz="4200" b="1"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điểm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cao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nhất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lớp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rồi</a:t>
            </a:r>
            <a:r>
              <a:rPr lang="en-US" sz="4200" dirty="0">
                <a:latin typeface="Times New Roman" panose="02020603050405020304" pitchFamily="18" charset="0"/>
                <a:cs typeface="Times New Roman" panose="02020603050405020304" pitchFamily="18" charset="0"/>
              </a:rPr>
              <a:t>. Ha </a:t>
            </a:r>
            <a:r>
              <a:rPr lang="en-US" sz="4200" dirty="0" err="1">
                <a:latin typeface="Times New Roman" panose="02020603050405020304" pitchFamily="18" charset="0"/>
                <a:cs typeface="Times New Roman" panose="02020603050405020304" pitchFamily="18" charset="0"/>
              </a:rPr>
              <a:t>ha</a:t>
            </a:r>
            <a:endParaRPr lang="en-US" sz="4200" dirty="0">
              <a:latin typeface="Times New Roman" panose="02020603050405020304" pitchFamily="18" charset="0"/>
              <a:cs typeface="Times New Roman" panose="02020603050405020304" pitchFamily="18" charset="0"/>
            </a:endParaRPr>
          </a:p>
        </p:txBody>
      </p:sp>
      <p:grpSp>
        <p:nvGrpSpPr>
          <p:cNvPr id="19" name="Group 3"/>
          <p:cNvGrpSpPr>
            <a:grpSpLocks noChangeAspect="1"/>
          </p:cNvGrpSpPr>
          <p:nvPr/>
        </p:nvGrpSpPr>
        <p:grpSpPr>
          <a:xfrm rot="3600693">
            <a:off x="15658833" y="7527931"/>
            <a:ext cx="5816163" cy="4028232"/>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10"/>
              <a:stretch>
                <a:fillRect t="-278" b="-278"/>
              </a:stretch>
            </a:blipFill>
          </p:spPr>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11"/>
              <a:stretch>
                <a:fillRect l="-2902" t="-10996" r="-2492" b="-11124"/>
              </a:stretch>
            </a:blipFill>
          </p:spPr>
        </p:sp>
      </p:grpSp>
      <p:pic>
        <p:nvPicPr>
          <p:cNvPr id="22" name="Picture 32"/>
          <p:cNvPicPr>
            <a:picLocks noChangeAspect="1"/>
          </p:cNvPicPr>
          <p:nvPr/>
        </p:nvPicPr>
        <p:blipFill>
          <a:blip r:embed="rId12"/>
          <a:srcRect/>
          <a:stretch>
            <a:fillRect/>
          </a:stretch>
        </p:blipFill>
        <p:spPr>
          <a:xfrm rot="-6584942">
            <a:off x="14857650" y="8789523"/>
            <a:ext cx="3944942" cy="3875906"/>
          </a:xfrm>
          <a:prstGeom prst="rect">
            <a:avLst/>
          </a:prstGeom>
        </p:spPr>
      </p:pic>
    </p:spTree>
    <p:extLst>
      <p:ext uri="{BB962C8B-B14F-4D97-AF65-F5344CB8AC3E}">
        <p14:creationId xmlns:p14="http://schemas.microsoft.com/office/powerpoint/2010/main" val="6702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9"/>
          <p:cNvGrpSpPr>
            <a:grpSpLocks noChangeAspect="1"/>
          </p:cNvGrpSpPr>
          <p:nvPr/>
        </p:nvGrpSpPr>
        <p:grpSpPr>
          <a:xfrm rot="-9710503">
            <a:off x="-4019804" y="8531672"/>
            <a:ext cx="10902197" cy="7550781"/>
            <a:chOff x="0" y="0"/>
            <a:chExt cx="3429000" cy="2374900"/>
          </a:xfrm>
        </p:grpSpPr>
        <p:sp>
          <p:nvSpPr>
            <p:cNvPr id="19"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0"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21" name="Picture 16"/>
          <p:cNvPicPr>
            <a:picLocks noChangeAspect="1"/>
          </p:cNvPicPr>
          <p:nvPr/>
        </p:nvPicPr>
        <p:blipFill>
          <a:blip r:embed="rId5"/>
          <a:srcRect/>
          <a:stretch>
            <a:fillRect/>
          </a:stretch>
        </p:blipFill>
        <p:spPr>
          <a:xfrm rot="-6875550">
            <a:off x="-7664660" y="5486538"/>
            <a:ext cx="12128005" cy="7794293"/>
          </a:xfrm>
          <a:prstGeom prst="rect">
            <a:avLst/>
          </a:prstGeom>
        </p:spPr>
      </p:pic>
      <p:grpSp>
        <p:nvGrpSpPr>
          <p:cNvPr id="15" name="Group 13"/>
          <p:cNvGrpSpPr>
            <a:grpSpLocks noChangeAspect="1"/>
          </p:cNvGrpSpPr>
          <p:nvPr/>
        </p:nvGrpSpPr>
        <p:grpSpPr>
          <a:xfrm rot="-9144829">
            <a:off x="14174942" y="-4664222"/>
            <a:ext cx="10902197" cy="7550781"/>
            <a:chOff x="0" y="0"/>
            <a:chExt cx="3429000" cy="2374900"/>
          </a:xfrm>
        </p:grpSpPr>
        <p:sp>
          <p:nvSpPr>
            <p:cNvPr id="16"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17"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3" name="Picture 11"/>
          <p:cNvPicPr>
            <a:picLocks noChangeAspect="1"/>
          </p:cNvPicPr>
          <p:nvPr/>
        </p:nvPicPr>
        <p:blipFill>
          <a:blip r:embed="rId5"/>
          <a:srcRect/>
          <a:stretch>
            <a:fillRect/>
          </a:stretch>
        </p:blipFill>
        <p:spPr>
          <a:xfrm rot="10800000">
            <a:off x="7543800" y="6560622"/>
            <a:ext cx="12128005" cy="7794293"/>
          </a:xfrm>
          <a:prstGeom prst="rect">
            <a:avLst/>
          </a:prstGeom>
        </p:spPr>
      </p:pic>
      <p:sp>
        <p:nvSpPr>
          <p:cNvPr id="6" name="Rectangle 5">
            <a:extLst>
              <a:ext uri="{FF2B5EF4-FFF2-40B4-BE49-F238E27FC236}">
                <a16:creationId xmlns:a16="http://schemas.microsoft.com/office/drawing/2014/main" xmlns="" id="{DCA9E0F0-FD21-466A-9B31-A7EE26D3327A}"/>
              </a:ext>
            </a:extLst>
          </p:cNvPr>
          <p:cNvSpPr/>
          <p:nvPr/>
        </p:nvSpPr>
        <p:spPr>
          <a:xfrm>
            <a:off x="2356201"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Ngỗng</a:t>
            </a:r>
            <a:r>
              <a:rPr lang="en-US" altLang="en-US" sz="4800" b="1" dirty="0">
                <a:latin typeface="Times New Roman" panose="02020603050405020304" pitchFamily="18" charset="0"/>
                <a:cs typeface="Times New Roman" panose="02020603050405020304" pitchFamily="18" charset="0"/>
              </a:rPr>
              <a:t> =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2</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600" y="297180"/>
            <a:ext cx="6172200" cy="35229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4600" y="297181"/>
            <a:ext cx="5839191" cy="3522901"/>
          </a:xfrm>
          <a:prstGeom prst="rect">
            <a:avLst/>
          </a:prstGeom>
        </p:spPr>
      </p:pic>
      <p:sp>
        <p:nvSpPr>
          <p:cNvPr id="9" name="Rectangle 8">
            <a:extLst>
              <a:ext uri="{FF2B5EF4-FFF2-40B4-BE49-F238E27FC236}">
                <a16:creationId xmlns:a16="http://schemas.microsoft.com/office/drawing/2014/main" xmlns="" id="{DCA9E0F0-FD21-466A-9B31-A7EE26D3327A}"/>
              </a:ext>
            </a:extLst>
          </p:cNvPr>
          <p:cNvSpPr/>
          <p:nvPr/>
        </p:nvSpPr>
        <p:spPr>
          <a:xfrm>
            <a:off x="10888980" y="3970500"/>
            <a:ext cx="4640085" cy="830997"/>
          </a:xfrm>
          <a:prstGeom prst="rect">
            <a:avLst/>
          </a:prstGeom>
        </p:spPr>
        <p:txBody>
          <a:bodyPr wrap="square">
            <a:spAutoFit/>
          </a:bodyPr>
          <a:lstStyle/>
          <a:p>
            <a:r>
              <a:rPr lang="en-US" altLang="en-US" sz="4800" b="1" i="1" dirty="0" err="1">
                <a:solidFill>
                  <a:srgbClr val="FF0000"/>
                </a:solidFill>
                <a:latin typeface="Times New Roman" panose="02020603050405020304" pitchFamily="18" charset="0"/>
                <a:cs typeface="Times New Roman" panose="02020603050405020304" pitchFamily="18" charset="0"/>
              </a:rPr>
              <a:t>Trứng</a:t>
            </a:r>
            <a:r>
              <a:rPr lang="en-US" altLang="en-US" sz="4800" b="1" dirty="0">
                <a:solidFill>
                  <a:srgbClr val="008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điểm</a:t>
            </a:r>
            <a:r>
              <a:rPr lang="en-US" altLang="en-US" sz="4800" b="1" dirty="0">
                <a:latin typeface="Times New Roman" panose="02020603050405020304" pitchFamily="18" charset="0"/>
                <a:cs typeface="Times New Roman" panose="02020603050405020304" pitchFamily="18" charset="0"/>
              </a:rPr>
              <a:t> 0</a:t>
            </a:r>
          </a:p>
        </p:txBody>
      </p:sp>
      <p:pic>
        <p:nvPicPr>
          <p:cNvPr id="10" name="Picture 2" descr="NgÃ´n TÃ¬nh Club - Tao thi vÄn trÃºng tá»§ chÃºng mÃ y áº¡ =) Cre: #ST ...">
            <a:extLst>
              <a:ext uri="{FF2B5EF4-FFF2-40B4-BE49-F238E27FC236}">
                <a16:creationId xmlns:a16="http://schemas.microsoft.com/office/drawing/2014/main" xmlns="" id="{B3D25F27-3584-4C54-904B-28166207E9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974775"/>
            <a:ext cx="6172200" cy="46815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88DFF228-0731-4EBB-9977-D5DF087EAF80}"/>
              </a:ext>
            </a:extLst>
          </p:cNvPr>
          <p:cNvSpPr/>
          <p:nvPr/>
        </p:nvSpPr>
        <p:spPr>
          <a:xfrm>
            <a:off x="8073390" y="5179963"/>
            <a:ext cx="5334000" cy="2308324"/>
          </a:xfrm>
          <a:prstGeom prst="rect">
            <a:avLst/>
          </a:prstGeom>
        </p:spPr>
        <p:txBody>
          <a:bodyPr wrap="square">
            <a:spAutoFit/>
          </a:bodyPr>
          <a:lstStyle/>
          <a:p>
            <a:pPr algn="just"/>
            <a:r>
              <a:rPr lang="en-US" altLang="en-US" sz="4800" b="1" i="1" dirty="0" err="1">
                <a:solidFill>
                  <a:srgbClr val="FF0000"/>
                </a:solidFill>
                <a:latin typeface="Times New Roman" panose="02020603050405020304" pitchFamily="18" charset="0"/>
                <a:cs typeface="Times New Roman" panose="02020603050405020304" pitchFamily="18" charset="0"/>
              </a:rPr>
              <a:t>Trúng</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i="1" dirty="0" err="1">
                <a:solidFill>
                  <a:srgbClr val="FF0000"/>
                </a:solidFill>
                <a:latin typeface="Times New Roman" panose="02020603050405020304" pitchFamily="18" charset="0"/>
                <a:cs typeface="Times New Roman" panose="02020603050405020304" pitchFamily="18" charset="0"/>
              </a:rPr>
              <a:t>tủ</a:t>
            </a:r>
            <a:r>
              <a:rPr lang="en-US" altLang="en-US" sz="4800" b="1" i="1" dirty="0">
                <a:solidFill>
                  <a:srgbClr val="FF0000"/>
                </a:solidFill>
                <a:latin typeface="Times New Roman" panose="02020603050405020304" pitchFamily="18" charset="0"/>
                <a:cs typeface="Times New Roman" panose="02020603050405020304" pitchFamily="18" charset="0"/>
              </a:rPr>
              <a:t> </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trúng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sự</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chuẩn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bị</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học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kĩ</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thuộc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nhất</a:t>
            </a:r>
            <a:r>
              <a:rPr lang="en-US" altLang="en-US" sz="4800" b="1" dirty="0">
                <a:latin typeface="Times New Roman" panose="02020603050405020304" pitchFamily="18" charset="0"/>
                <a:cs typeface="Times New Roman" panose="02020603050405020304" pitchFamily="18" charset="0"/>
              </a:rPr>
              <a:t>)</a:t>
            </a:r>
          </a:p>
        </p:txBody>
      </p:sp>
      <p:sp>
        <p:nvSpPr>
          <p:cNvPr id="12" name="Text Box 17">
            <a:extLst>
              <a:ext uri="{FF2B5EF4-FFF2-40B4-BE49-F238E27FC236}">
                <a16:creationId xmlns:a16="http://schemas.microsoft.com/office/drawing/2014/main" xmlns="" id="{A13291EB-54A9-43E3-BC4E-83A2B8C538EF}"/>
              </a:ext>
            </a:extLst>
          </p:cNvPr>
          <p:cNvSpPr txBox="1">
            <a:spLocks noChangeArrowheads="1"/>
          </p:cNvSpPr>
          <p:nvPr/>
        </p:nvSpPr>
        <p:spPr bwMode="auto">
          <a:xfrm>
            <a:off x="9296400" y="8086646"/>
            <a:ext cx="7543800" cy="1569660"/>
          </a:xfrm>
          <a:prstGeom prst="rect">
            <a:avLst/>
          </a:prstGeom>
          <a:noFill/>
          <a:ln w="28575">
            <a:no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4800" b="1" dirty="0">
                <a:cs typeface="Times New Roman" panose="02020603050405020304" pitchFamily="18" charset="0"/>
                <a:sym typeface="Wingdings" pitchFamily="2" charset="2"/>
              </a:rPr>
              <a:t></a:t>
            </a:r>
            <a:r>
              <a:rPr lang="en-US" altLang="en-US" sz="4800" b="1" dirty="0">
                <a:cs typeface="Times New Roman" panose="02020603050405020304" pitchFamily="18" charset="0"/>
              </a:rPr>
              <a:t> </a:t>
            </a:r>
            <a:r>
              <a:rPr lang="en-US" altLang="en-US" sz="4800" b="1" dirty="0" err="1" smtClean="0">
                <a:cs typeface="Times New Roman" panose="02020603050405020304" pitchFamily="18" charset="0"/>
              </a:rPr>
              <a:t>Nhóm</a:t>
            </a:r>
            <a:r>
              <a:rPr lang="en-US" altLang="en-US" sz="4800" b="1" dirty="0" smtClean="0">
                <a:cs typeface="Times New Roman" panose="02020603050405020304" pitchFamily="18" charset="0"/>
              </a:rPr>
              <a:t> </a:t>
            </a:r>
            <a:r>
              <a:rPr lang="en-US" altLang="en-US" sz="4800" b="1" dirty="0" err="1" smtClean="0">
                <a:cs typeface="Times New Roman" panose="02020603050405020304" pitchFamily="18" charset="0"/>
              </a:rPr>
              <a:t>học</a:t>
            </a:r>
            <a:r>
              <a:rPr lang="en-US" altLang="en-US" sz="4800" b="1" dirty="0" smtClean="0">
                <a:cs typeface="Times New Roman" panose="02020603050405020304" pitchFamily="18" charset="0"/>
              </a:rPr>
              <a:t> </a:t>
            </a:r>
            <a:r>
              <a:rPr lang="en-US" altLang="en-US" sz="4800" b="1" dirty="0">
                <a:cs typeface="Times New Roman" panose="02020603050405020304" pitchFamily="18" charset="0"/>
              </a:rPr>
              <a:t>sinh, sinh viên sử dụng.</a:t>
            </a:r>
          </a:p>
        </p:txBody>
      </p:sp>
      <p:pic>
        <p:nvPicPr>
          <p:cNvPr id="14" name="Picture 8"/>
          <p:cNvPicPr>
            <a:picLocks noChangeAspect="1"/>
          </p:cNvPicPr>
          <p:nvPr/>
        </p:nvPicPr>
        <p:blipFill>
          <a:blip r:embed="rId9"/>
          <a:srcRect/>
          <a:stretch>
            <a:fillRect/>
          </a:stretch>
        </p:blipFill>
        <p:spPr>
          <a:xfrm rot="20228351" flipH="1">
            <a:off x="16594982" y="4673241"/>
            <a:ext cx="3009155" cy="3761444"/>
          </a:xfrm>
          <a:prstGeom prst="rect">
            <a:avLst/>
          </a:prstGeom>
        </p:spPr>
      </p:pic>
    </p:spTree>
    <p:extLst>
      <p:ext uri="{BB962C8B-B14F-4D97-AF65-F5344CB8AC3E}">
        <p14:creationId xmlns:p14="http://schemas.microsoft.com/office/powerpoint/2010/main" val="37260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1811569">
            <a:off x="15851568" y="6176323"/>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6" name="Group 6"/>
          <p:cNvGrpSpPr>
            <a:grpSpLocks noChangeAspect="1"/>
          </p:cNvGrpSpPr>
          <p:nvPr/>
        </p:nvGrpSpPr>
        <p:grpSpPr>
          <a:xfrm rot="-4946767">
            <a:off x="-2553911" y="546196"/>
            <a:ext cx="14011226" cy="97040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grpSp>
        <p:nvGrpSpPr>
          <p:cNvPr id="9" name="Group 9"/>
          <p:cNvGrpSpPr>
            <a:grpSpLocks noChangeAspect="1"/>
          </p:cNvGrpSpPr>
          <p:nvPr/>
        </p:nvGrpSpPr>
        <p:grpSpPr>
          <a:xfrm rot="6375558">
            <a:off x="580266" y="-1593540"/>
            <a:ext cx="5260564" cy="7819303"/>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767933" y="2977766"/>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grpSp>
      <p:pic>
        <p:nvPicPr>
          <p:cNvPr id="15" name="Picture 15"/>
          <p:cNvPicPr>
            <a:picLocks noChangeAspect="1"/>
          </p:cNvPicPr>
          <p:nvPr/>
        </p:nvPicPr>
        <p:blipFill>
          <a:blip r:embed="rId8"/>
          <a:srcRect/>
          <a:stretch>
            <a:fillRect/>
          </a:stretch>
        </p:blipFill>
        <p:spPr>
          <a:xfrm rot="-5420276">
            <a:off x="600455" y="1315330"/>
            <a:ext cx="9255763" cy="7961133"/>
          </a:xfrm>
          <a:prstGeom prst="rect">
            <a:avLst/>
          </a:prstGeom>
        </p:spPr>
      </p:pic>
      <p:pic>
        <p:nvPicPr>
          <p:cNvPr id="19" name="Picture 19"/>
          <p:cNvPicPr>
            <a:picLocks noChangeAspect="1"/>
          </p:cNvPicPr>
          <p:nvPr/>
        </p:nvPicPr>
        <p:blipFill>
          <a:blip r:embed="rId9"/>
          <a:srcRect/>
          <a:stretch>
            <a:fillRect/>
          </a:stretch>
        </p:blipFill>
        <p:spPr>
          <a:xfrm rot="5400000">
            <a:off x="9964425" y="2069799"/>
            <a:ext cx="7944946" cy="6147402"/>
          </a:xfrm>
          <a:prstGeom prst="rect">
            <a:avLst/>
          </a:prstGeom>
        </p:spPr>
      </p:pic>
      <p:pic>
        <p:nvPicPr>
          <p:cNvPr id="21" name="Picture 21"/>
          <p:cNvPicPr>
            <a:picLocks noChangeAspect="1"/>
          </p:cNvPicPr>
          <p:nvPr/>
        </p:nvPicPr>
        <p:blipFill>
          <a:blip r:embed="rId10"/>
          <a:srcRect/>
          <a:stretch>
            <a:fillRect/>
          </a:stretch>
        </p:blipFill>
        <p:spPr>
          <a:xfrm rot="27259">
            <a:off x="4455292" y="574214"/>
            <a:ext cx="891928" cy="908972"/>
          </a:xfrm>
          <a:prstGeom prst="rect">
            <a:avLst/>
          </a:prstGeom>
        </p:spPr>
      </p:pic>
      <p:pic>
        <p:nvPicPr>
          <p:cNvPr id="22" name="Picture 21"/>
          <p:cNvPicPr>
            <a:picLocks noChangeAspect="1"/>
          </p:cNvPicPr>
          <p:nvPr/>
        </p:nvPicPr>
        <p:blipFill>
          <a:blip r:embed="rId11"/>
          <a:stretch>
            <a:fillRect/>
          </a:stretch>
        </p:blipFill>
        <p:spPr>
          <a:xfrm>
            <a:off x="11155824" y="1486708"/>
            <a:ext cx="5531976" cy="7314392"/>
          </a:xfrm>
          <a:prstGeom prst="rect">
            <a:avLst/>
          </a:prstGeom>
        </p:spPr>
      </p:pic>
      <p:pic>
        <p:nvPicPr>
          <p:cNvPr id="2" name="Picture 1"/>
          <p:cNvPicPr>
            <a:picLocks noChangeAspect="1"/>
          </p:cNvPicPr>
          <p:nvPr/>
        </p:nvPicPr>
        <p:blipFill>
          <a:blip r:embed="rId12"/>
          <a:stretch>
            <a:fillRect/>
          </a:stretch>
        </p:blipFill>
        <p:spPr>
          <a:xfrm>
            <a:off x="2152905" y="3192262"/>
            <a:ext cx="5968501" cy="3639627"/>
          </a:xfrm>
          <a:prstGeom prst="rect">
            <a:avLst/>
          </a:prstGeom>
        </p:spPr>
      </p:pic>
    </p:spTree>
    <p:extLst>
      <p:ext uri="{BB962C8B-B14F-4D97-AF65-F5344CB8AC3E}">
        <p14:creationId xmlns:p14="http://schemas.microsoft.com/office/powerpoint/2010/main" val="346298813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600693">
            <a:off x="13972477" y="5229393"/>
            <a:ext cx="5816163" cy="40282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467604">
            <a:off x="16358294" y="7160879"/>
            <a:ext cx="3393915" cy="5044715"/>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grpSp>
        <p:nvGrpSpPr>
          <p:cNvPr id="9" name="Group 9"/>
          <p:cNvGrpSpPr>
            <a:grpSpLocks noChangeAspect="1"/>
          </p:cNvGrpSpPr>
          <p:nvPr/>
        </p:nvGrpSpPr>
        <p:grpSpPr>
          <a:xfrm rot="8993439">
            <a:off x="-4226241" y="1052236"/>
            <a:ext cx="5816163" cy="4028232"/>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2" name="Picture 12"/>
          <p:cNvPicPr>
            <a:picLocks noChangeAspect="1"/>
          </p:cNvPicPr>
          <p:nvPr/>
        </p:nvPicPr>
        <p:blipFill>
          <a:blip r:embed="rId7"/>
          <a:srcRect/>
          <a:stretch>
            <a:fillRect/>
          </a:stretch>
        </p:blipFill>
        <p:spPr>
          <a:xfrm>
            <a:off x="687970" y="-2692472"/>
            <a:ext cx="16912832" cy="15671945"/>
          </a:xfrm>
          <a:prstGeom prst="rect">
            <a:avLst/>
          </a:prstGeom>
        </p:spPr>
      </p:pic>
      <p:pic>
        <p:nvPicPr>
          <p:cNvPr id="13" name="Picture 28"/>
          <p:cNvPicPr>
            <a:picLocks noChangeAspect="1"/>
          </p:cNvPicPr>
          <p:nvPr/>
        </p:nvPicPr>
        <p:blipFill>
          <a:blip r:embed="rId8"/>
          <a:srcRect/>
          <a:stretch>
            <a:fillRect/>
          </a:stretch>
        </p:blipFill>
        <p:spPr>
          <a:xfrm rot="1025603">
            <a:off x="-1764818" y="7592620"/>
            <a:ext cx="3529638" cy="5388761"/>
          </a:xfrm>
          <a:prstGeom prst="rect">
            <a:avLst/>
          </a:prstGeom>
        </p:spPr>
      </p:pic>
      <p:pic>
        <p:nvPicPr>
          <p:cNvPr id="14" name="Picture 29"/>
          <p:cNvPicPr>
            <a:picLocks noChangeAspect="1"/>
          </p:cNvPicPr>
          <p:nvPr/>
        </p:nvPicPr>
        <p:blipFill>
          <a:blip r:embed="rId9"/>
          <a:srcRect/>
          <a:stretch>
            <a:fillRect/>
          </a:stretch>
        </p:blipFill>
        <p:spPr>
          <a:xfrm rot="-4808875">
            <a:off x="-2207867" y="-909253"/>
            <a:ext cx="3944942" cy="3875906"/>
          </a:xfrm>
          <a:prstGeom prst="rect">
            <a:avLst/>
          </a:prstGeom>
        </p:spPr>
      </p:pic>
      <p:sp>
        <p:nvSpPr>
          <p:cNvPr id="2" name="TextBox 6"/>
          <p:cNvSpPr txBox="1"/>
          <p:nvPr/>
        </p:nvSpPr>
        <p:spPr>
          <a:xfrm>
            <a:off x="2317854" y="1409713"/>
            <a:ext cx="12877800" cy="4616648"/>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Biệt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xã</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hội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từ</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đặc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điểm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âm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có</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thể</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về</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ngữ</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nghĩa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hình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thành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trên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ươc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riêng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một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nhóm</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người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nào</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đó</a:t>
            </a:r>
            <a:r>
              <a:rPr lang="en-US" sz="4400" spc="256" dirty="0" smtClean="0">
                <a:solidFill>
                  <a:srgbClr val="605048"/>
                </a:solidFill>
                <a:latin typeface="Times New Roman" panose="02020603050405020304" pitchFamily="18" charset="0"/>
                <a:cs typeface="Times New Roman" panose="02020603050405020304" pitchFamily="18" charset="0"/>
              </a:rPr>
              <a:t>, do </a:t>
            </a:r>
            <a:r>
              <a:rPr lang="en-US" sz="4400" spc="256" dirty="0" err="1" smtClean="0">
                <a:solidFill>
                  <a:srgbClr val="605048"/>
                </a:solidFill>
                <a:latin typeface="Times New Roman" panose="02020603050405020304" pitchFamily="18" charset="0"/>
                <a:cs typeface="Times New Roman" panose="02020603050405020304" pitchFamily="18" charset="0"/>
              </a:rPr>
              <a:t>vậy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chỉ</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dụng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phạm</a:t>
            </a:r>
            <a:r>
              <a:rPr lang="en-US" sz="4400" spc="256" dirty="0" smtClean="0">
                <a:solidFill>
                  <a:srgbClr val="605048"/>
                </a:solidFill>
                <a:latin typeface="Times New Roman" panose="02020603050405020304" pitchFamily="18" charset="0"/>
                <a:cs typeface="Times New Roman" panose="02020603050405020304" pitchFamily="18" charset="0"/>
              </a:rPr>
              <a:t> vi </a:t>
            </a:r>
            <a:r>
              <a:rPr lang="en-US" sz="4400" spc="256" dirty="0" err="1" smtClean="0">
                <a:solidFill>
                  <a:srgbClr val="605048"/>
                </a:solidFill>
                <a:latin typeface="Times New Roman" panose="02020603050405020304" pitchFamily="18" charset="0"/>
                <a:cs typeface="Times New Roman" panose="02020603050405020304" pitchFamily="18" charset="0"/>
              </a:rPr>
              <a:t>hẹp</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spc="256" dirty="0">
              <a:solidFill>
                <a:srgbClr val="60504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4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p:cNvPicPr>
          <p:nvPr/>
        </p:nvPicPr>
        <p:blipFill>
          <a:blip r:embed="rId3"/>
          <a:srcRect/>
          <a:stretch>
            <a:fillRect/>
          </a:stretch>
        </p:blipFill>
        <p:spPr>
          <a:xfrm>
            <a:off x="0" y="-2692472"/>
            <a:ext cx="18440400" cy="15671945"/>
          </a:xfrm>
          <a:prstGeom prst="rect">
            <a:avLst/>
          </a:prstGeom>
        </p:spPr>
      </p:pic>
      <p:sp>
        <p:nvSpPr>
          <p:cNvPr id="4" name="Text Box 3">
            <a:extLst>
              <a:ext uri="{FF2B5EF4-FFF2-40B4-BE49-F238E27FC236}">
                <a16:creationId xmlns:a16="http://schemas.microsoft.com/office/drawing/2014/main" xmlns="" id="{B5E07A75-E3D6-4740-BA2E-756310DB0F39}"/>
              </a:ext>
            </a:extLst>
          </p:cNvPr>
          <p:cNvSpPr txBox="1">
            <a:spLocks noChangeArrowheads="1"/>
          </p:cNvSpPr>
          <p:nvPr/>
        </p:nvSpPr>
        <p:spPr bwMode="auto">
          <a:xfrm>
            <a:off x="762000" y="419100"/>
            <a:ext cx="17068800"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accent2"/>
                </a:solidFill>
                <a:latin typeface="Times New Roman" panose="02020603050405020304" pitchFamily="18" charset="0"/>
              </a:defRPr>
            </a:lvl1pPr>
            <a:lvl2pPr marL="742950" indent="-285750" eaLnBrk="0" hangingPunct="0">
              <a:defRPr sz="3200">
                <a:solidFill>
                  <a:schemeClr val="accent2"/>
                </a:solidFill>
                <a:latin typeface="Times New Roman" panose="02020603050405020304" pitchFamily="18" charset="0"/>
              </a:defRPr>
            </a:lvl2pPr>
            <a:lvl3pPr marL="1143000" indent="-228600" eaLnBrk="0" hangingPunct="0">
              <a:defRPr sz="3200">
                <a:solidFill>
                  <a:schemeClr val="accent2"/>
                </a:solidFill>
                <a:latin typeface="Times New Roman" panose="02020603050405020304" pitchFamily="18" charset="0"/>
              </a:defRPr>
            </a:lvl3pPr>
            <a:lvl4pPr marL="1600200" indent="-228600" eaLnBrk="0" hangingPunct="0">
              <a:defRPr sz="3200">
                <a:solidFill>
                  <a:schemeClr val="accent2"/>
                </a:solidFill>
                <a:latin typeface="Times New Roman" panose="02020603050405020304" pitchFamily="18" charset="0"/>
              </a:defRPr>
            </a:lvl4pPr>
            <a:lvl5pPr marL="2057400" indent="-228600" eaLnBrk="0" hangingPunct="0">
              <a:defRPr sz="3200">
                <a:solidFill>
                  <a:schemeClr val="accent2"/>
                </a:solidFill>
                <a:latin typeface="Times New Roman" panose="02020603050405020304" pitchFamily="18" charset="0"/>
              </a:defRPr>
            </a:lvl5pPr>
            <a:lvl6pPr marL="2514600" indent="-228600" eaLnBrk="0" fontAlgn="base" hangingPunct="0">
              <a:spcBef>
                <a:spcPct val="50000"/>
              </a:spcBef>
              <a:spcAft>
                <a:spcPct val="0"/>
              </a:spcAft>
              <a:defRPr sz="3200">
                <a:solidFill>
                  <a:schemeClr val="accent2"/>
                </a:solidFill>
                <a:latin typeface="Times New Roman" panose="02020603050405020304" pitchFamily="18" charset="0"/>
              </a:defRPr>
            </a:lvl6pPr>
            <a:lvl7pPr marL="2971800" indent="-228600" eaLnBrk="0" fontAlgn="base" hangingPunct="0">
              <a:spcBef>
                <a:spcPct val="50000"/>
              </a:spcBef>
              <a:spcAft>
                <a:spcPct val="0"/>
              </a:spcAft>
              <a:defRPr sz="3200">
                <a:solidFill>
                  <a:schemeClr val="accent2"/>
                </a:solidFill>
                <a:latin typeface="Times New Roman" panose="02020603050405020304" pitchFamily="18" charset="0"/>
              </a:defRPr>
            </a:lvl7pPr>
            <a:lvl8pPr marL="3429000" indent="-228600" eaLnBrk="0" fontAlgn="base" hangingPunct="0">
              <a:spcBef>
                <a:spcPct val="50000"/>
              </a:spcBef>
              <a:spcAft>
                <a:spcPct val="0"/>
              </a:spcAft>
              <a:defRPr sz="3200">
                <a:solidFill>
                  <a:schemeClr val="accent2"/>
                </a:solidFill>
                <a:latin typeface="Times New Roman" panose="02020603050405020304" pitchFamily="18" charset="0"/>
              </a:defRPr>
            </a:lvl8pPr>
            <a:lvl9pPr marL="3886200" indent="-228600" eaLnBrk="0" fontAlgn="base" hangingPunct="0">
              <a:spcBef>
                <a:spcPct val="50000"/>
              </a:spcBef>
              <a:spcAft>
                <a:spcPct val="0"/>
              </a:spcAft>
              <a:defRPr sz="3200">
                <a:solidFill>
                  <a:schemeClr val="accent2"/>
                </a:solidFill>
                <a:latin typeface="Times New Roman" panose="02020603050405020304" pitchFamily="18" charset="0"/>
              </a:defRPr>
            </a:lvl9pPr>
          </a:lstStyle>
          <a:p>
            <a:pPr algn="just"/>
            <a:r>
              <a:rPr lang="pt-BR" sz="4400" b="1" dirty="0">
                <a:solidFill>
                  <a:schemeClr val="tx1"/>
                </a:solidFill>
              </a:rPr>
              <a:t>Bài </a:t>
            </a:r>
            <a:r>
              <a:rPr lang="pt-BR" sz="4400" b="1" dirty="0" smtClean="0">
                <a:solidFill>
                  <a:schemeClr val="tx1"/>
                </a:solidFill>
              </a:rPr>
              <a:t>tập: </a:t>
            </a:r>
            <a:r>
              <a:rPr lang="pt-BR" sz="4400" b="1" dirty="0">
                <a:solidFill>
                  <a:schemeClr val="tx1"/>
                </a:solidFill>
              </a:rPr>
              <a:t>Trong đoạn văn sau, có những từ ngữ nào là biệt ngữ xã hội?</a:t>
            </a:r>
            <a:endParaRPr lang="en-US" sz="4400" b="1" dirty="0">
              <a:solidFill>
                <a:schemeClr val="tx1"/>
              </a:solidFill>
            </a:endParaRPr>
          </a:p>
          <a:p>
            <a:pPr algn="just"/>
            <a:r>
              <a:rPr lang="pt-BR" sz="4400" dirty="0">
                <a:solidFill>
                  <a:schemeClr val="tx1"/>
                </a:solidFill>
              </a:rPr>
              <a:t>   </a:t>
            </a:r>
            <a:r>
              <a:rPr lang="pt-BR" sz="4400" i="1" dirty="0">
                <a:solidFill>
                  <a:schemeClr val="tx1"/>
                </a:solidFill>
              </a:rPr>
              <a:t>Hùng V­ương lúc về già, muốn truyền ngôi, nh­ưng nhà vua có những hai m­ươi ng­ười con trai, không biết chọn ai cho xứng đáng. Giặc ngoài đã dẹp yên, nh­ưng dân có ấm no, ngai vàng mới vững. </a:t>
            </a:r>
            <a:r>
              <a:rPr lang="en-US" sz="4400" i="1" dirty="0" err="1">
                <a:solidFill>
                  <a:schemeClr val="tx1"/>
                </a:solidFill>
              </a:rPr>
              <a:t>Nhà</a:t>
            </a:r>
            <a:r>
              <a:rPr lang="en-US" sz="4400" i="1" dirty="0">
                <a:solidFill>
                  <a:schemeClr val="tx1"/>
                </a:solidFill>
              </a:rPr>
              <a:t> </a:t>
            </a:r>
            <a:r>
              <a:rPr lang="en-US" sz="4400" i="1" dirty="0" err="1">
                <a:solidFill>
                  <a:schemeClr val="tx1"/>
                </a:solidFill>
              </a:rPr>
              <a:t>vua</a:t>
            </a:r>
            <a:r>
              <a:rPr lang="en-US" sz="4400" i="1" dirty="0">
                <a:solidFill>
                  <a:schemeClr val="tx1"/>
                </a:solidFill>
              </a:rPr>
              <a:t> </a:t>
            </a:r>
            <a:r>
              <a:rPr lang="en-US" sz="4400" i="1" dirty="0" err="1">
                <a:solidFill>
                  <a:schemeClr val="tx1"/>
                </a:solidFill>
              </a:rPr>
              <a:t>bèn</a:t>
            </a:r>
            <a:r>
              <a:rPr lang="en-US" sz="4400" i="1" dirty="0">
                <a:solidFill>
                  <a:schemeClr val="tx1"/>
                </a:solidFill>
              </a:rPr>
              <a:t> </a:t>
            </a:r>
            <a:r>
              <a:rPr lang="en-US" sz="4400" i="1" dirty="0" err="1">
                <a:solidFill>
                  <a:schemeClr val="tx1"/>
                </a:solidFill>
              </a:rPr>
              <a:t>gọi</a:t>
            </a:r>
            <a:r>
              <a:rPr lang="en-US" sz="4400" i="1" dirty="0">
                <a:solidFill>
                  <a:schemeClr val="tx1"/>
                </a:solidFill>
              </a:rPr>
              <a:t> </a:t>
            </a:r>
            <a:r>
              <a:rPr lang="en-US" sz="4400" i="1" dirty="0" err="1">
                <a:solidFill>
                  <a:schemeClr val="tx1"/>
                </a:solidFill>
              </a:rPr>
              <a:t>các</a:t>
            </a:r>
            <a:r>
              <a:rPr lang="en-US" sz="4400" i="1" dirty="0">
                <a:solidFill>
                  <a:schemeClr val="tx1"/>
                </a:solidFill>
              </a:rPr>
              <a:t> con </a:t>
            </a:r>
            <a:r>
              <a:rPr lang="en-US" sz="4400" i="1" dirty="0" err="1">
                <a:solidFill>
                  <a:schemeClr val="tx1"/>
                </a:solidFill>
              </a:rPr>
              <a:t>lại</a:t>
            </a:r>
            <a:r>
              <a:rPr lang="en-US" sz="4400" i="1" dirty="0">
                <a:solidFill>
                  <a:schemeClr val="tx1"/>
                </a:solidFill>
              </a:rPr>
              <a:t> </a:t>
            </a:r>
            <a:r>
              <a:rPr lang="en-US" sz="4400" i="1" dirty="0" err="1">
                <a:solidFill>
                  <a:schemeClr val="tx1"/>
                </a:solidFill>
              </a:rPr>
              <a:t>và</a:t>
            </a:r>
            <a:r>
              <a:rPr lang="en-US" sz="4400" i="1" dirty="0">
                <a:solidFill>
                  <a:schemeClr val="tx1"/>
                </a:solidFill>
              </a:rPr>
              <a:t> </a:t>
            </a:r>
            <a:r>
              <a:rPr lang="en-US" sz="4400" i="1" dirty="0" err="1">
                <a:solidFill>
                  <a:schemeClr val="tx1"/>
                </a:solidFill>
              </a:rPr>
              <a:t>nói</a:t>
            </a:r>
            <a:r>
              <a:rPr lang="en-US" sz="4400" i="1" dirty="0">
                <a:solidFill>
                  <a:schemeClr val="tx1"/>
                </a:solidFill>
              </a:rPr>
              <a:t>:</a:t>
            </a:r>
            <a:endParaRPr lang="en-US" sz="4400" dirty="0">
              <a:solidFill>
                <a:schemeClr val="tx1"/>
              </a:solidFill>
            </a:endParaRPr>
          </a:p>
          <a:p>
            <a:pPr algn="just"/>
            <a:r>
              <a:rPr lang="pt-BR" sz="4400" i="1" dirty="0">
                <a:solidFill>
                  <a:schemeClr val="tx1"/>
                </a:solidFill>
              </a:rPr>
              <a:t>- Tổ tiên ta từ khi dựng n­ước, đã truyền đ­ược sáu đời. Giặc Ân nhiều lần xâm lấn bờ cõi, nhờ phúc ấm Tiên v­ương ta đều đánh đuổi đ­ược, thiên hạ đ­ược </a:t>
            </a:r>
            <a:r>
              <a:rPr lang="pt-BR" sz="4400" i="1" dirty="0" smtClean="0">
                <a:solidFill>
                  <a:schemeClr val="tx1"/>
                </a:solidFill>
              </a:rPr>
              <a:t>h­ưởng </a:t>
            </a:r>
            <a:r>
              <a:rPr lang="pt-BR" sz="4400" i="1" dirty="0">
                <a:solidFill>
                  <a:schemeClr val="tx1"/>
                </a:solidFill>
              </a:rPr>
              <a:t>thái bình. Nh­ưng ta già rồi, không sống mãi ở đời, ng­ười nối ngôi ta phải nối đ­ược chí ta, không nhất thiết phải là con trư­ởng. Năm nay, nhân lễ Tiên v­ương, ai làm vừa ý ta, ta sẽ truyền ngôi cho, có Tiên v­ương chứng giám</a:t>
            </a:r>
            <a:r>
              <a:rPr lang="pt-BR" sz="4400" dirty="0">
                <a:solidFill>
                  <a:schemeClr val="tx1"/>
                </a:solidFill>
              </a:rPr>
              <a:t>.</a:t>
            </a:r>
            <a:endParaRPr lang="en-US" sz="4400" dirty="0">
              <a:solidFill>
                <a:schemeClr val="tx1"/>
              </a:solidFill>
            </a:endParaRPr>
          </a:p>
          <a:p>
            <a:pPr algn="r"/>
            <a:r>
              <a:rPr lang="pt-BR" sz="4400" dirty="0">
                <a:solidFill>
                  <a:schemeClr val="tx1"/>
                </a:solidFill>
              </a:rPr>
              <a:t>             						         </a:t>
            </a:r>
            <a:r>
              <a:rPr lang="en-US" sz="4400" dirty="0">
                <a:solidFill>
                  <a:schemeClr val="tx1"/>
                </a:solidFill>
              </a:rPr>
              <a:t>(</a:t>
            </a:r>
            <a:r>
              <a:rPr lang="en-US" sz="4400" i="1" dirty="0" err="1">
                <a:solidFill>
                  <a:schemeClr val="tx1"/>
                </a:solidFill>
              </a:rPr>
              <a:t>Bánh</a:t>
            </a:r>
            <a:r>
              <a:rPr lang="en-US" sz="4400" i="1" dirty="0">
                <a:solidFill>
                  <a:schemeClr val="tx1"/>
                </a:solidFill>
              </a:rPr>
              <a:t> </a:t>
            </a:r>
            <a:r>
              <a:rPr lang="en-US" sz="4400" i="1" dirty="0" err="1">
                <a:solidFill>
                  <a:schemeClr val="tx1"/>
                </a:solidFill>
              </a:rPr>
              <a:t>chư­ng</a:t>
            </a:r>
            <a:r>
              <a:rPr lang="en-US" sz="4400" i="1" dirty="0">
                <a:solidFill>
                  <a:schemeClr val="tx1"/>
                </a:solidFill>
              </a:rPr>
              <a:t>, </a:t>
            </a:r>
            <a:r>
              <a:rPr lang="en-US" sz="4400" i="1" dirty="0" err="1">
                <a:solidFill>
                  <a:schemeClr val="tx1"/>
                </a:solidFill>
              </a:rPr>
              <a:t>bánh</a:t>
            </a:r>
            <a:r>
              <a:rPr lang="en-US" sz="4400" i="1" dirty="0">
                <a:solidFill>
                  <a:schemeClr val="tx1"/>
                </a:solidFill>
              </a:rPr>
              <a:t> </a:t>
            </a:r>
            <a:r>
              <a:rPr lang="en-US" sz="4400" i="1" dirty="0" err="1">
                <a:solidFill>
                  <a:schemeClr val="tx1"/>
                </a:solidFill>
              </a:rPr>
              <a:t>giầy</a:t>
            </a:r>
            <a:r>
              <a:rPr lang="en-US" sz="4400" dirty="0">
                <a:solidFill>
                  <a:schemeClr val="tx1"/>
                </a:solidFill>
              </a:rPr>
              <a:t>)</a:t>
            </a:r>
          </a:p>
        </p:txBody>
      </p:sp>
      <p:pic>
        <p:nvPicPr>
          <p:cNvPr id="13" name="Picture 28"/>
          <p:cNvPicPr>
            <a:picLocks noChangeAspect="1"/>
          </p:cNvPicPr>
          <p:nvPr/>
        </p:nvPicPr>
        <p:blipFill>
          <a:blip r:embed="rId4"/>
          <a:srcRect/>
          <a:stretch>
            <a:fillRect/>
          </a:stretch>
        </p:blipFill>
        <p:spPr>
          <a:xfrm rot="-4411358">
            <a:off x="17153610" y="7672228"/>
            <a:ext cx="3183184" cy="4859822"/>
          </a:xfrm>
          <a:prstGeom prst="rect">
            <a:avLst/>
          </a:prstGeom>
        </p:spPr>
      </p:pic>
    </p:spTree>
    <p:extLst>
      <p:ext uri="{BB962C8B-B14F-4D97-AF65-F5344CB8AC3E}">
        <p14:creationId xmlns:p14="http://schemas.microsoft.com/office/powerpoint/2010/main" val="42939842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noChangeAspect="1"/>
          </p:cNvGrpSpPr>
          <p:nvPr/>
        </p:nvGrpSpPr>
        <p:grpSpPr>
          <a:xfrm rot="6916213">
            <a:off x="-3887674" y="2966212"/>
            <a:ext cx="4146901" cy="6163954"/>
            <a:chOff x="0" y="0"/>
            <a:chExt cx="3175000" cy="4719320"/>
          </a:xfrm>
        </p:grpSpPr>
        <p:sp>
          <p:nvSpPr>
            <p:cNvPr id="8"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9"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0" name="Group 25"/>
          <p:cNvGrpSpPr>
            <a:grpSpLocks noChangeAspect="1"/>
          </p:cNvGrpSpPr>
          <p:nvPr/>
        </p:nvGrpSpPr>
        <p:grpSpPr>
          <a:xfrm rot="-4361421">
            <a:off x="16214549" y="-2435917"/>
            <a:ext cx="4146901" cy="6163954"/>
            <a:chOff x="0" y="0"/>
            <a:chExt cx="3175000" cy="4719320"/>
          </a:xfrm>
        </p:grpSpPr>
        <p:sp>
          <p:nvSpPr>
            <p:cNvPr id="1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13" name="Picture 29"/>
          <p:cNvPicPr>
            <a:picLocks noChangeAspect="1"/>
          </p:cNvPicPr>
          <p:nvPr/>
        </p:nvPicPr>
        <p:blipFill>
          <a:blip r:embed="rId5"/>
          <a:srcRect/>
          <a:stretch>
            <a:fillRect/>
          </a:stretch>
        </p:blipFill>
        <p:spPr>
          <a:xfrm rot="4081896">
            <a:off x="14150901" y="-2279129"/>
            <a:ext cx="12128005" cy="7794293"/>
          </a:xfrm>
          <a:prstGeom prst="rect">
            <a:avLst/>
          </a:prstGeom>
        </p:spPr>
      </p:pic>
      <p:sp>
        <p:nvSpPr>
          <p:cNvPr id="4" name="Rectangle 3"/>
          <p:cNvSpPr/>
          <p:nvPr/>
        </p:nvSpPr>
        <p:spPr>
          <a:xfrm>
            <a:off x="829751" y="7429500"/>
            <a:ext cx="16705863" cy="2640723"/>
          </a:xfrm>
          <a:prstGeom prst="rect">
            <a:avLst/>
          </a:prstGeom>
        </p:spPr>
        <p:txBody>
          <a:bodyPr wrap="square">
            <a:spAutoFit/>
          </a:bodyPr>
          <a:lstStyle/>
          <a:p>
            <a:pPr algn="just">
              <a:lnSpc>
                <a:spcPct val="115000"/>
              </a:lnSpc>
              <a:spcAft>
                <a:spcPts val="1500"/>
              </a:spcAft>
            </a:pP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từ</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là</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biệt</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ngữ</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xã</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hội</a:t>
            </a:r>
            <a:r>
              <a:rPr lang="en-US" sz="4800" dirty="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được</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sử</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dụng</a:t>
            </a:r>
            <a:r>
              <a:rPr lang="en-US" sz="4800" dirty="0" smtClean="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trong</a:t>
            </a:r>
            <a:r>
              <a:rPr lang="en-US" sz="4800" dirty="0" smtClean="0">
                <a:latin typeface="Times New Roman" panose="02020603050405020304" pitchFamily="18" charset="0"/>
                <a:ea typeface="Calibri" panose="020F0502020204030204" pitchFamily="34" charset="0"/>
              </a:rPr>
              <a:t> </a:t>
            </a:r>
            <a:r>
              <a:rPr lang="en-US" sz="4800" b="1" dirty="0" err="1" smtClean="0">
                <a:latin typeface="Times New Roman" panose="02020603050405020304" pitchFamily="18" charset="0"/>
                <a:ea typeface="Calibri" panose="020F0502020204030204" pitchFamily="34" charset="0"/>
              </a:rPr>
              <a:t>triều</a:t>
            </a:r>
            <a:r>
              <a:rPr lang="en-US" sz="4800" b="1" dirty="0" smtClean="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đình</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phong</a:t>
            </a:r>
            <a:r>
              <a:rPr lang="en-US" sz="4800" b="1" dirty="0">
                <a:latin typeface="Times New Roman" panose="02020603050405020304" pitchFamily="18" charset="0"/>
                <a:ea typeface="Calibri" panose="020F0502020204030204" pitchFamily="34" charset="0"/>
              </a:rPr>
              <a:t> </a:t>
            </a:r>
            <a:r>
              <a:rPr lang="en-US" sz="4800" b="1" dirty="0" err="1">
                <a:latin typeface="Times New Roman" panose="02020603050405020304" pitchFamily="18" charset="0"/>
                <a:ea typeface="Calibri" panose="020F0502020204030204" pitchFamily="34" charset="0"/>
              </a:rPr>
              <a:t>kiến</a:t>
            </a:r>
            <a:r>
              <a:rPr lang="en-US" sz="4800"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truyền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ngai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vàng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vua</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v­ương</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thiên</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hạ</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nối</a:t>
            </a:r>
            <a:r>
              <a:rPr lang="en-US" sz="4800" i="1" dirty="0">
                <a:latin typeface="Times New Roman" panose="02020603050405020304" pitchFamily="18" charset="0"/>
                <a:ea typeface="Calibri" panose="020F0502020204030204" pitchFamily="34" charset="0"/>
              </a:rPr>
              <a:t> </a:t>
            </a:r>
            <a:r>
              <a:rPr lang="en-US" sz="4800" i="1" dirty="0" err="1">
                <a:latin typeface="Times New Roman" panose="02020603050405020304" pitchFamily="18" charset="0"/>
                <a:ea typeface="Calibri" panose="020F0502020204030204" pitchFamily="34" charset="0"/>
              </a:rPr>
              <a:t>ngôi</a:t>
            </a:r>
            <a:r>
              <a:rPr lang="en-US" sz="4800" i="1" dirty="0">
                <a:latin typeface="Times New Roman" panose="02020603050405020304" pitchFamily="18" charset="0"/>
                <a:ea typeface="Calibri" panose="020F0502020204030204" pitchFamily="34" charset="0"/>
              </a:rPr>
              <a:t>,...</a:t>
            </a:r>
            <a:endParaRPr lang="en-US" sz="4800" dirty="0">
              <a:latin typeface="Times New Roman" panose="02020603050405020304" pitchFamily="18" charset="0"/>
              <a:ea typeface="Calibri" panose="020F0502020204030204" pitchFamily="34" charset="0"/>
            </a:endParaRPr>
          </a:p>
        </p:txBody>
      </p:sp>
      <p:pic>
        <p:nvPicPr>
          <p:cNvPr id="7" name="Picture 1"/>
          <p:cNvPicPr>
            <a:picLocks noChangeAspect="1" noChangeArrowheads="1"/>
          </p:cNvPicPr>
          <p:nvPr/>
        </p:nvPicPr>
        <p:blipFill>
          <a:blip r:embed="rId6"/>
          <a:srcRect l="18627" t="22129" r="41254" b="26129"/>
          <a:stretch>
            <a:fillRect/>
          </a:stretch>
        </p:blipFill>
        <p:spPr bwMode="auto">
          <a:xfrm>
            <a:off x="829751" y="190500"/>
            <a:ext cx="16713483" cy="6942407"/>
          </a:xfrm>
          <a:prstGeom prst="rect">
            <a:avLst/>
          </a:prstGeom>
          <a:noFill/>
          <a:ln w="9525">
            <a:noFill/>
            <a:miter lim="800000"/>
            <a:headEnd/>
            <a:tailEnd/>
          </a:ln>
          <a:effectLst/>
        </p:spPr>
      </p:pic>
    </p:spTree>
    <p:extLst>
      <p:ext uri="{BB962C8B-B14F-4D97-AF65-F5344CB8AC3E}">
        <p14:creationId xmlns:p14="http://schemas.microsoft.com/office/powerpoint/2010/main" val="32850390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6552" b="38427"/>
          <a:stretch/>
        </p:blipFill>
        <p:spPr>
          <a:xfrm>
            <a:off x="11582401" y="-12700"/>
            <a:ext cx="6705600" cy="10299700"/>
          </a:xfrm>
          <a:prstGeom prst="rect">
            <a:avLst/>
          </a:prstGeom>
        </p:spPr>
      </p:pic>
      <p:grpSp>
        <p:nvGrpSpPr>
          <p:cNvPr id="6" name="Group 5"/>
          <p:cNvGrpSpPr/>
          <p:nvPr/>
        </p:nvGrpSpPr>
        <p:grpSpPr>
          <a:xfrm>
            <a:off x="-1797936" y="-3009900"/>
            <a:ext cx="15396917" cy="15396917"/>
            <a:chOff x="-1524000" y="-2781300"/>
            <a:chExt cx="15396917" cy="15396917"/>
          </a:xfrm>
        </p:grpSpPr>
        <p:pic>
          <p:nvPicPr>
            <p:cNvPr id="5" name="Picture 4"/>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24000" y="-2781300"/>
              <a:ext cx="15396917" cy="15396917"/>
            </a:xfrm>
            <a:prstGeom prst="rect">
              <a:avLst/>
            </a:prstGeom>
          </p:spPr>
        </p:pic>
        <p:pic>
          <p:nvPicPr>
            <p:cNvPr id="4" name="Picture 3"/>
            <p:cNvPicPr>
              <a:picLocks noChangeAspect="1"/>
            </p:cNvPicPr>
            <p:nvPr/>
          </p:nvPicPr>
          <p:blipFill rotWithShape="1">
            <a:blip r:embed="rId5">
              <a:duotone>
                <a:schemeClr val="accent6">
                  <a:shade val="45000"/>
                  <a:satMod val="135000"/>
                </a:schemeClr>
                <a:prstClr val="white"/>
              </a:duotone>
            </a:blip>
            <a:srcRect t="14316" b="28092"/>
            <a:stretch/>
          </p:blipFill>
          <p:spPr>
            <a:xfrm>
              <a:off x="933979" y="2805555"/>
              <a:ext cx="10780502" cy="4722142"/>
            </a:xfrm>
            <a:prstGeom prst="rect">
              <a:avLst/>
            </a:prstGeom>
            <a:effectLst>
              <a:softEdge rad="787400"/>
            </a:effectLst>
          </p:spPr>
        </p:pic>
      </p:grpSp>
      <p:pic>
        <p:nvPicPr>
          <p:cNvPr id="7" name="Picture 15"/>
          <p:cNvPicPr>
            <a:picLocks noChangeAspect="1"/>
          </p:cNvPicPr>
          <p:nvPr/>
        </p:nvPicPr>
        <p:blipFill>
          <a:blip r:embed="rId6"/>
          <a:srcRect/>
          <a:stretch>
            <a:fillRect/>
          </a:stretch>
        </p:blipFill>
        <p:spPr>
          <a:xfrm rot="1025603">
            <a:off x="-1458512" y="7218919"/>
            <a:ext cx="4019186" cy="6136162"/>
          </a:xfrm>
          <a:prstGeom prst="rect">
            <a:avLst/>
          </a:prstGeom>
        </p:spPr>
      </p:pic>
      <p:pic>
        <p:nvPicPr>
          <p:cNvPr id="8" name="Picture 13"/>
          <p:cNvPicPr>
            <a:picLocks noChangeAspect="1"/>
          </p:cNvPicPr>
          <p:nvPr/>
        </p:nvPicPr>
        <p:blipFill>
          <a:blip r:embed="rId7"/>
          <a:srcRect/>
          <a:stretch>
            <a:fillRect/>
          </a:stretch>
        </p:blipFill>
        <p:spPr>
          <a:xfrm rot="-2700000">
            <a:off x="-3021636" y="2042350"/>
            <a:ext cx="5117166" cy="1272895"/>
          </a:xfrm>
          <a:prstGeom prst="rect">
            <a:avLst/>
          </a:prstGeom>
        </p:spPr>
      </p:pic>
      <p:pic>
        <p:nvPicPr>
          <p:cNvPr id="9" name="Picture 14"/>
          <p:cNvPicPr>
            <a:picLocks noChangeAspect="1"/>
          </p:cNvPicPr>
          <p:nvPr/>
        </p:nvPicPr>
        <p:blipFill>
          <a:blip r:embed="rId8"/>
          <a:srcRect/>
          <a:stretch>
            <a:fillRect/>
          </a:stretch>
        </p:blipFill>
        <p:spPr>
          <a:xfrm rot="-3569674">
            <a:off x="-2435524" y="-1078536"/>
            <a:ext cx="3944942" cy="3875906"/>
          </a:xfrm>
          <a:prstGeom prst="rect">
            <a:avLst/>
          </a:prstGeom>
        </p:spPr>
      </p:pic>
    </p:spTree>
    <p:extLst>
      <p:ext uri="{BB962C8B-B14F-4D97-AF65-F5344CB8AC3E}">
        <p14:creationId xmlns:p14="http://schemas.microsoft.com/office/powerpoint/2010/main" val="2340508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3883786">
            <a:off x="13894499" y="-2467376"/>
            <a:ext cx="4146901" cy="6163954"/>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6" name="Picture 6"/>
          <p:cNvPicPr>
            <a:picLocks noChangeAspect="1"/>
          </p:cNvPicPr>
          <p:nvPr/>
        </p:nvPicPr>
        <p:blipFill>
          <a:blip r:embed="rId5"/>
          <a:srcRect/>
          <a:stretch>
            <a:fillRect/>
          </a:stretch>
        </p:blipFill>
        <p:spPr>
          <a:xfrm>
            <a:off x="2338384" y="-201580"/>
            <a:ext cx="13162910" cy="11321776"/>
          </a:xfrm>
          <a:prstGeom prst="rect">
            <a:avLst/>
          </a:prstGeom>
        </p:spPr>
      </p:pic>
      <p:grpSp>
        <p:nvGrpSpPr>
          <p:cNvPr id="9" name="Group 9"/>
          <p:cNvGrpSpPr>
            <a:grpSpLocks noChangeAspect="1"/>
          </p:cNvGrpSpPr>
          <p:nvPr/>
        </p:nvGrpSpPr>
        <p:grpSpPr>
          <a:xfrm rot="6438578">
            <a:off x="632588" y="6941815"/>
            <a:ext cx="4146901" cy="6163954"/>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grpSp>
        <p:nvGrpSpPr>
          <p:cNvPr id="12" name="Group 12"/>
          <p:cNvGrpSpPr>
            <a:grpSpLocks noChangeAspect="1"/>
          </p:cNvGrpSpPr>
          <p:nvPr/>
        </p:nvGrpSpPr>
        <p:grpSpPr>
          <a:xfrm rot="-7307119">
            <a:off x="-6472809" y="5921589"/>
            <a:ext cx="10902197" cy="7550781"/>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grpSp>
        <p:nvGrpSpPr>
          <p:cNvPr id="15" name="Group 15"/>
          <p:cNvGrpSpPr>
            <a:grpSpLocks noChangeAspect="1"/>
          </p:cNvGrpSpPr>
          <p:nvPr/>
        </p:nvGrpSpPr>
        <p:grpSpPr>
          <a:xfrm rot="-7307119">
            <a:off x="13862558" y="-3533092"/>
            <a:ext cx="10902197" cy="7550781"/>
            <a:chOff x="0" y="0"/>
            <a:chExt cx="3429000" cy="2374900"/>
          </a:xfrm>
        </p:grpSpPr>
        <p:sp>
          <p:nvSpPr>
            <p:cNvPr id="16" name="Freeform 1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278" b="-278"/>
              </a:stretch>
            </a:blipFill>
          </p:spPr>
        </p:sp>
        <p:sp>
          <p:nvSpPr>
            <p:cNvPr id="17" name="Freeform 1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sp>
      </p:grpSp>
      <p:pic>
        <p:nvPicPr>
          <p:cNvPr id="18" name="Picture 18"/>
          <p:cNvPicPr>
            <a:picLocks noChangeAspect="1"/>
          </p:cNvPicPr>
          <p:nvPr/>
        </p:nvPicPr>
        <p:blipFill>
          <a:blip r:embed="rId8"/>
          <a:srcRect/>
          <a:stretch>
            <a:fillRect/>
          </a:stretch>
        </p:blipFill>
        <p:spPr>
          <a:xfrm rot="6388641">
            <a:off x="-1851477" y="-1782207"/>
            <a:ext cx="4019186" cy="6136162"/>
          </a:xfrm>
          <a:prstGeom prst="rect">
            <a:avLst/>
          </a:prstGeom>
        </p:spPr>
      </p:pic>
      <p:pic>
        <p:nvPicPr>
          <p:cNvPr id="19" name="Picture 19"/>
          <p:cNvPicPr>
            <a:picLocks noChangeAspect="1"/>
          </p:cNvPicPr>
          <p:nvPr/>
        </p:nvPicPr>
        <p:blipFill>
          <a:blip r:embed="rId9"/>
          <a:srcRect/>
          <a:stretch>
            <a:fillRect/>
          </a:stretch>
        </p:blipFill>
        <p:spPr>
          <a:xfrm rot="-160405">
            <a:off x="15165536" y="6265084"/>
            <a:ext cx="3507936" cy="4278879"/>
          </a:xfrm>
          <a:prstGeom prst="rect">
            <a:avLst/>
          </a:prstGeom>
        </p:spPr>
      </p:pic>
      <p:sp>
        <p:nvSpPr>
          <p:cNvPr id="20" name="TextBox 20"/>
          <p:cNvSpPr txBox="1"/>
          <p:nvPr/>
        </p:nvSpPr>
        <p:spPr>
          <a:xfrm>
            <a:off x="2971800" y="2400342"/>
            <a:ext cx="11823728" cy="6093976"/>
          </a:xfrm>
          <a:prstGeom prst="rect">
            <a:avLst/>
          </a:prstGeom>
        </p:spPr>
        <p:txBody>
          <a:bodyPr wrap="square" lIns="0" tIns="0" rIns="0" bIns="0" rtlCol="0" anchor="t">
            <a:spAutoFit/>
          </a:bodyPr>
          <a:lstStyle/>
          <a:p>
            <a:pPr algn="just"/>
            <a:r>
              <a:rPr lang="en-US" sz="4400" dirty="0" err="1" smtClean="0">
                <a:solidFill>
                  <a:srgbClr val="605048"/>
                </a:solidFill>
                <a:latin typeface="Times New Roman" panose="02020603050405020304" pitchFamily="18" charset="0"/>
                <a:cs typeface="Times New Roman" panose="02020603050405020304" pitchFamily="18" charset="0"/>
              </a:rPr>
              <a:t>Hãy</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tìm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đọc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một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phẩm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thuộc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thể</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loại</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lịch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sử</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và</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xác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định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bối</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cảnh</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cốt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nhân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vật</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đặc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điểm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ngôn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ngữ</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trong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tác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phẩm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đó</a:t>
            </a:r>
            <a:r>
              <a:rPr lang="en-US" sz="4400" dirty="0" smtClean="0">
                <a:solidFill>
                  <a:srgbClr val="605048"/>
                </a:solidFill>
                <a:latin typeface="Times New Roman" panose="02020603050405020304" pitchFamily="18" charset="0"/>
                <a:cs typeface="Times New Roman" panose="02020603050405020304" pitchFamily="18" charset="0"/>
              </a:rPr>
              <a:t> ( </a:t>
            </a:r>
            <a:r>
              <a:rPr lang="en-US" sz="4400" dirty="0" err="1" smtClean="0">
                <a:solidFill>
                  <a:srgbClr val="605048"/>
                </a:solidFill>
                <a:latin typeface="Times New Roman" panose="02020603050405020304" pitchFamily="18" charset="0"/>
                <a:cs typeface="Times New Roman" panose="02020603050405020304" pitchFamily="18" charset="0"/>
              </a:rPr>
              <a:t>Gợi</a:t>
            </a:r>
            <a:r>
              <a:rPr lang="en-US" sz="4400" dirty="0" smtClean="0">
                <a:solidFill>
                  <a:srgbClr val="605048"/>
                </a:solidFill>
                <a:latin typeface="Times New Roman" panose="02020603050405020304" pitchFamily="18" charset="0"/>
                <a:cs typeface="Times New Roman" panose="02020603050405020304" pitchFamily="18" charset="0"/>
              </a:rPr>
              <a:t> ý </a:t>
            </a:r>
            <a:r>
              <a:rPr lang="en-US" sz="4400" dirty="0" err="1" smtClean="0">
                <a:solidFill>
                  <a:srgbClr val="605048"/>
                </a:solidFill>
                <a:latin typeface="Times New Roman" panose="02020603050405020304" pitchFamily="18" charset="0"/>
                <a:cs typeface="Times New Roman" panose="02020603050405020304" pitchFamily="18" charset="0"/>
              </a:rPr>
              <a:t>những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cuốn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truyện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em</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có</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thể</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đọc</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Lá</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cờ</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thêu</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sáu</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chữ</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vàng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của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Nguyễn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Huy</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Tưởng</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Hoàng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Lê</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nhất</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thống</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i="1" dirty="0" err="1" smtClean="0">
                <a:solidFill>
                  <a:srgbClr val="605048"/>
                </a:solidFill>
                <a:latin typeface="Times New Roman" panose="02020603050405020304" pitchFamily="18" charset="0"/>
                <a:cs typeface="Times New Roman" panose="02020603050405020304" pitchFamily="18" charset="0"/>
              </a:rPr>
              <a:t>chí</a:t>
            </a:r>
            <a:r>
              <a:rPr lang="en-US" sz="4400" i="1"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của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Ngô</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gia</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văn</a:t>
            </a:r>
            <a:r>
              <a:rPr lang="en-US" sz="4400" dirty="0" smtClean="0">
                <a:solidFill>
                  <a:srgbClr val="605048"/>
                </a:solidFill>
                <a:latin typeface="Times New Roman" panose="02020603050405020304" pitchFamily="18" charset="0"/>
                <a:cs typeface="Times New Roman" panose="02020603050405020304" pitchFamily="18" charset="0"/>
              </a:rPr>
              <a:t> </a:t>
            </a:r>
            <a:r>
              <a:rPr lang="en-US" sz="4400" dirty="0" err="1" smtClean="0">
                <a:solidFill>
                  <a:srgbClr val="605048"/>
                </a:solidFill>
                <a:latin typeface="Times New Roman" panose="02020603050405020304" pitchFamily="18" charset="0"/>
                <a:cs typeface="Times New Roman" panose="02020603050405020304" pitchFamily="18" charset="0"/>
              </a:rPr>
              <a:t>phái</a:t>
            </a:r>
            <a:r>
              <a:rPr lang="en-US" sz="4400" dirty="0" smtClean="0">
                <a:solidFill>
                  <a:srgbClr val="605048"/>
                </a:solidFill>
                <a:latin typeface="Times New Roman" panose="02020603050405020304" pitchFamily="18" charset="0"/>
                <a:cs typeface="Times New Roman" panose="02020603050405020304" pitchFamily="18" charset="0"/>
              </a:rPr>
              <a:t>; </a:t>
            </a:r>
            <a:r>
              <a:rPr lang="vi-VN" sz="4400" i="1" dirty="0">
                <a:solidFill>
                  <a:srgbClr val="605048"/>
                </a:solidFill>
                <a:latin typeface="Times New Roman" panose="02020603050405020304" pitchFamily="18" charset="0"/>
                <a:cs typeface="Times New Roman" panose="02020603050405020304" pitchFamily="18" charset="0"/>
              </a:rPr>
              <a:t>Tiêu Sơn tráng sĩ </a:t>
            </a:r>
            <a:r>
              <a:rPr lang="vi-VN" sz="4400" dirty="0">
                <a:solidFill>
                  <a:srgbClr val="605048"/>
                </a:solidFill>
                <a:latin typeface="Times New Roman" panose="02020603050405020304" pitchFamily="18" charset="0"/>
                <a:cs typeface="Times New Roman" panose="02020603050405020304" pitchFamily="18" charset="0"/>
              </a:rPr>
              <a:t>của Khái Hưng; </a:t>
            </a:r>
            <a:r>
              <a:rPr lang="vi-VN" sz="4400" i="1" dirty="0">
                <a:solidFill>
                  <a:srgbClr val="605048"/>
                </a:solidFill>
                <a:latin typeface="Times New Roman" panose="02020603050405020304" pitchFamily="18" charset="0"/>
                <a:cs typeface="Times New Roman" panose="02020603050405020304" pitchFamily="18" charset="0"/>
              </a:rPr>
              <a:t>Đêm hội Long Trì, An Tư </a:t>
            </a:r>
            <a:r>
              <a:rPr lang="vi-VN" sz="4400" dirty="0">
                <a:solidFill>
                  <a:srgbClr val="605048"/>
                </a:solidFill>
                <a:latin typeface="Times New Roman" panose="02020603050405020304" pitchFamily="18" charset="0"/>
                <a:cs typeface="Times New Roman" panose="02020603050405020304" pitchFamily="18" charset="0"/>
              </a:rPr>
              <a:t>của Nguyễn Huy Tưởng; </a:t>
            </a:r>
            <a:r>
              <a:rPr lang="vi-VN" sz="4400" i="1" dirty="0">
                <a:solidFill>
                  <a:srgbClr val="605048"/>
                </a:solidFill>
                <a:latin typeface="Times New Roman" panose="02020603050405020304" pitchFamily="18" charset="0"/>
                <a:cs typeface="Times New Roman" panose="02020603050405020304" pitchFamily="18" charset="0"/>
              </a:rPr>
              <a:t>Núi từng Yên Thế </a:t>
            </a:r>
            <a:r>
              <a:rPr lang="vi-VN" sz="4400" dirty="0">
                <a:solidFill>
                  <a:srgbClr val="605048"/>
                </a:solidFill>
                <a:latin typeface="Times New Roman" panose="02020603050405020304" pitchFamily="18" charset="0"/>
                <a:cs typeface="Times New Roman" panose="02020603050405020304" pitchFamily="18" charset="0"/>
              </a:rPr>
              <a:t>của Nguyên Hồng; </a:t>
            </a:r>
            <a:r>
              <a:rPr lang="vi-VN" sz="4400" i="1" dirty="0">
                <a:solidFill>
                  <a:srgbClr val="605048"/>
                </a:solidFill>
                <a:latin typeface="Times New Roman" panose="02020603050405020304" pitchFamily="18" charset="0"/>
                <a:cs typeface="Times New Roman" panose="02020603050405020304" pitchFamily="18" charset="0"/>
              </a:rPr>
              <a:t>Trên sông truyền hịch, Người Thăng Long</a:t>
            </a:r>
            <a:r>
              <a:rPr lang="vi-VN" sz="4400" dirty="0">
                <a:solidFill>
                  <a:srgbClr val="605048"/>
                </a:solidFill>
                <a:latin typeface="Times New Roman" panose="02020603050405020304" pitchFamily="18" charset="0"/>
                <a:cs typeface="Times New Roman" panose="02020603050405020304" pitchFamily="18" charset="0"/>
              </a:rPr>
              <a:t> của Hà Ân;...). </a:t>
            </a:r>
            <a:endParaRPr lang="en-US" sz="4400" dirty="0">
              <a:solidFill>
                <a:srgbClr val="605048"/>
              </a:solidFill>
              <a:latin typeface="Times New Roman" panose="02020603050405020304" pitchFamily="18" charset="0"/>
              <a:cs typeface="Times New Roman" panose="02020603050405020304" pitchFamily="18" charset="0"/>
            </a:endParaRPr>
          </a:p>
        </p:txBody>
      </p:sp>
      <p:sp>
        <p:nvSpPr>
          <p:cNvPr id="21" name="TextBox 10"/>
          <p:cNvSpPr txBox="1"/>
          <p:nvPr/>
        </p:nvSpPr>
        <p:spPr>
          <a:xfrm>
            <a:off x="4109292" y="1274614"/>
            <a:ext cx="9621094" cy="1125728"/>
          </a:xfrm>
          <a:prstGeom prst="rect">
            <a:avLst/>
          </a:prstGeom>
        </p:spPr>
        <p:txBody>
          <a:bodyPr lIns="0" tIns="0" rIns="0" bIns="0" rtlCol="0" anchor="t">
            <a:spAutoFit/>
          </a:bodyPr>
          <a:lstStyle/>
          <a:p>
            <a:pPr marL="0" lvl="0" indent="0" algn="ctr">
              <a:lnSpc>
                <a:spcPts val="8701"/>
              </a:lnSpc>
            </a:pPr>
            <a:r>
              <a:rPr lang="en-US" sz="7700" spc="46" dirty="0" err="1" smtClean="0">
                <a:solidFill>
                  <a:srgbClr val="605048"/>
                </a:solidFill>
                <a:latin typeface="#9Slide07 SVNDessert Menu Scrip" panose="00000500000000000000" pitchFamily="2" charset="0"/>
              </a:rPr>
              <a:t>Nhiệm</a:t>
            </a:r>
            <a:r>
              <a:rPr lang="en-US" sz="7700" spc="46" dirty="0" smtClean="0">
                <a:solidFill>
                  <a:srgbClr val="605048"/>
                </a:solidFill>
                <a:latin typeface="#9Slide07 SVNDessert Menu Scrip" panose="00000500000000000000" pitchFamily="2" charset="0"/>
              </a:rPr>
              <a:t> </a:t>
            </a:r>
            <a:r>
              <a:rPr lang="en-US" sz="7700" spc="46" dirty="0" err="1" smtClean="0">
                <a:solidFill>
                  <a:srgbClr val="605048"/>
                </a:solidFill>
                <a:latin typeface="#9Slide07 SVNDessert Menu Scrip" panose="00000500000000000000" pitchFamily="2" charset="0"/>
              </a:rPr>
              <a:t>vụ</a:t>
            </a:r>
            <a:endParaRPr lang="en-US" sz="7700" spc="46" dirty="0">
              <a:solidFill>
                <a:srgbClr val="605048"/>
              </a:solidFill>
              <a:latin typeface="#9Slide07 SVNDessert Menu Scrip" panose="000005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275401">
            <a:off x="3222365" y="963515"/>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2183834">
            <a:off x="2786027" y="2157359"/>
            <a:ext cx="9169826" cy="6350954"/>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10101156">
            <a:off x="10789186" y="1079477"/>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2" name="Picture 12"/>
          <p:cNvPicPr>
            <a:picLocks noChangeAspect="1"/>
          </p:cNvPicPr>
          <p:nvPr/>
        </p:nvPicPr>
        <p:blipFill>
          <a:blip r:embed="rId8"/>
          <a:srcRect/>
          <a:stretch>
            <a:fillRect/>
          </a:stretch>
        </p:blipFill>
        <p:spPr>
          <a:xfrm rot="-296991">
            <a:off x="3055702" y="1435689"/>
            <a:ext cx="12128005" cy="7794293"/>
          </a:xfrm>
          <a:prstGeom prst="rect">
            <a:avLst/>
          </a:prstGeom>
        </p:spPr>
      </p:pic>
      <p:pic>
        <p:nvPicPr>
          <p:cNvPr id="13" name="Picture 13"/>
          <p:cNvPicPr>
            <a:picLocks noChangeAspect="1"/>
          </p:cNvPicPr>
          <p:nvPr/>
        </p:nvPicPr>
        <p:blipFill>
          <a:blip r:embed="rId9"/>
          <a:srcRect/>
          <a:stretch>
            <a:fillRect/>
          </a:stretch>
        </p:blipFill>
        <p:spPr>
          <a:xfrm rot="-2700000">
            <a:off x="-3021635" y="2042349"/>
            <a:ext cx="5117166" cy="1272895"/>
          </a:xfrm>
          <a:prstGeom prst="rect">
            <a:avLst/>
          </a:prstGeom>
        </p:spPr>
      </p:pic>
      <p:pic>
        <p:nvPicPr>
          <p:cNvPr id="14" name="Picture 14"/>
          <p:cNvPicPr>
            <a:picLocks noChangeAspect="1"/>
          </p:cNvPicPr>
          <p:nvPr/>
        </p:nvPicPr>
        <p:blipFill>
          <a:blip r:embed="rId10"/>
          <a:srcRect/>
          <a:stretch>
            <a:fillRect/>
          </a:stretch>
        </p:blipFill>
        <p:spPr>
          <a:xfrm rot="-3569674">
            <a:off x="-2435523" y="-1078537"/>
            <a:ext cx="3944942" cy="3875906"/>
          </a:xfrm>
          <a:prstGeom prst="rect">
            <a:avLst/>
          </a:prstGeom>
        </p:spPr>
      </p:pic>
      <p:pic>
        <p:nvPicPr>
          <p:cNvPr id="15" name="Picture 15"/>
          <p:cNvPicPr>
            <a:picLocks noChangeAspect="1"/>
          </p:cNvPicPr>
          <p:nvPr/>
        </p:nvPicPr>
        <p:blipFill>
          <a:blip r:embed="rId11"/>
          <a:srcRect/>
          <a:stretch>
            <a:fillRect/>
          </a:stretch>
        </p:blipFill>
        <p:spPr>
          <a:xfrm rot="1025603">
            <a:off x="-1458512" y="7218919"/>
            <a:ext cx="4019186" cy="6136162"/>
          </a:xfrm>
          <a:prstGeom prst="rect">
            <a:avLst/>
          </a:prstGeom>
        </p:spPr>
      </p:pic>
      <p:pic>
        <p:nvPicPr>
          <p:cNvPr id="16" name="Picture 16"/>
          <p:cNvPicPr>
            <a:picLocks noChangeAspect="1"/>
          </p:cNvPicPr>
          <p:nvPr/>
        </p:nvPicPr>
        <p:blipFill>
          <a:blip r:embed="rId12"/>
          <a:srcRect/>
          <a:stretch>
            <a:fillRect/>
          </a:stretch>
        </p:blipFill>
        <p:spPr>
          <a:xfrm rot="-160405">
            <a:off x="15845490" y="7257103"/>
            <a:ext cx="3507936" cy="4278879"/>
          </a:xfrm>
          <a:prstGeom prst="rect">
            <a:avLst/>
          </a:prstGeom>
        </p:spPr>
      </p:pic>
      <p:pic>
        <p:nvPicPr>
          <p:cNvPr id="19" name="Picture 19"/>
          <p:cNvPicPr>
            <a:picLocks noChangeAspect="1"/>
          </p:cNvPicPr>
          <p:nvPr/>
        </p:nvPicPr>
        <p:blipFill>
          <a:blip r:embed="rId9"/>
          <a:srcRect/>
          <a:stretch>
            <a:fillRect/>
          </a:stretch>
        </p:blipFill>
        <p:spPr>
          <a:xfrm rot="-6273966">
            <a:off x="15633257" y="879567"/>
            <a:ext cx="5117166" cy="1272895"/>
          </a:xfrm>
          <a:prstGeom prst="rect">
            <a:avLst/>
          </a:prstGeom>
        </p:spPr>
      </p:pic>
      <p:pic>
        <p:nvPicPr>
          <p:cNvPr id="20" name="Picture 20"/>
          <p:cNvPicPr>
            <a:picLocks noChangeAspect="1"/>
          </p:cNvPicPr>
          <p:nvPr/>
        </p:nvPicPr>
        <p:blipFill>
          <a:blip r:embed="rId13"/>
          <a:srcRect/>
          <a:stretch>
            <a:fillRect/>
          </a:stretch>
        </p:blipFill>
        <p:spPr>
          <a:xfrm rot="27259">
            <a:off x="8362120" y="1519537"/>
            <a:ext cx="891928" cy="908972"/>
          </a:xfrm>
          <a:prstGeom prst="rect">
            <a:avLst/>
          </a:prstGeom>
        </p:spPr>
      </p:pic>
      <p:pic>
        <p:nvPicPr>
          <p:cNvPr id="21" name="Picture 13"/>
          <p:cNvPicPr>
            <a:picLocks noChangeAspect="1"/>
          </p:cNvPicPr>
          <p:nvPr/>
        </p:nvPicPr>
        <p:blipFill>
          <a:blip r:embed="rId9"/>
          <a:srcRect/>
          <a:stretch>
            <a:fillRect/>
          </a:stretch>
        </p:blipFill>
        <p:spPr>
          <a:xfrm rot="-2700000">
            <a:off x="-3021636" y="2042350"/>
            <a:ext cx="5117166" cy="1272895"/>
          </a:xfrm>
          <a:prstGeom prst="rect">
            <a:avLst/>
          </a:prstGeom>
        </p:spPr>
      </p:pic>
      <p:pic>
        <p:nvPicPr>
          <p:cNvPr id="22" name="Picture 14"/>
          <p:cNvPicPr>
            <a:picLocks noChangeAspect="1"/>
          </p:cNvPicPr>
          <p:nvPr/>
        </p:nvPicPr>
        <p:blipFill>
          <a:blip r:embed="rId10"/>
          <a:srcRect/>
          <a:stretch>
            <a:fillRect/>
          </a:stretch>
        </p:blipFill>
        <p:spPr>
          <a:xfrm rot="-3569674">
            <a:off x="-2435524" y="-1078536"/>
            <a:ext cx="3944942" cy="3875906"/>
          </a:xfrm>
          <a:prstGeom prst="rect">
            <a:avLst/>
          </a:prstGeom>
        </p:spPr>
      </p:pic>
      <p:pic>
        <p:nvPicPr>
          <p:cNvPr id="23" name="Picture 16"/>
          <p:cNvPicPr>
            <a:picLocks noChangeAspect="1"/>
          </p:cNvPicPr>
          <p:nvPr/>
        </p:nvPicPr>
        <p:blipFill>
          <a:blip r:embed="rId12"/>
          <a:srcRect/>
          <a:stretch>
            <a:fillRect/>
          </a:stretch>
        </p:blipFill>
        <p:spPr>
          <a:xfrm rot="-160405">
            <a:off x="15845489" y="7257104"/>
            <a:ext cx="3507936" cy="4278879"/>
          </a:xfrm>
          <a:prstGeom prst="rect">
            <a:avLst/>
          </a:prstGeom>
        </p:spPr>
      </p:pic>
      <p:pic>
        <p:nvPicPr>
          <p:cNvPr id="28" name="Picture 27"/>
          <p:cNvPicPr>
            <a:picLocks noChangeAspect="1"/>
          </p:cNvPicPr>
          <p:nvPr/>
        </p:nvPicPr>
        <p:blipFill>
          <a:blip r:embed="rId14"/>
          <a:stretch>
            <a:fillRect/>
          </a:stretch>
        </p:blipFill>
        <p:spPr>
          <a:xfrm>
            <a:off x="3047117" y="1952291"/>
            <a:ext cx="11833362" cy="5474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p:cNvPicPr>
            <a:picLocks noChangeAspect="1"/>
          </p:cNvPicPr>
          <p:nvPr/>
        </p:nvPicPr>
        <p:blipFill>
          <a:blip r:embed="rId3"/>
          <a:srcRect/>
          <a:stretch>
            <a:fillRect/>
          </a:stretch>
        </p:blipFill>
        <p:spPr>
          <a:xfrm>
            <a:off x="457200" y="-2692472"/>
            <a:ext cx="17830800" cy="15671945"/>
          </a:xfrm>
          <a:prstGeom prst="rect">
            <a:avLst/>
          </a:prstGeom>
        </p:spPr>
      </p:pic>
      <p:grpSp>
        <p:nvGrpSpPr>
          <p:cNvPr id="3" name="Group 3"/>
          <p:cNvGrpSpPr>
            <a:grpSpLocks noChangeAspect="1"/>
          </p:cNvGrpSpPr>
          <p:nvPr/>
        </p:nvGrpSpPr>
        <p:grpSpPr>
          <a:xfrm rot="1369857">
            <a:off x="-10178970" y="2153906"/>
            <a:ext cx="10934794" cy="757335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pic>
        <p:nvPicPr>
          <p:cNvPr id="19" name="Picture 19"/>
          <p:cNvPicPr>
            <a:picLocks noChangeAspect="1"/>
          </p:cNvPicPr>
          <p:nvPr/>
        </p:nvPicPr>
        <p:blipFill>
          <a:blip r:embed="rId6"/>
          <a:srcRect/>
          <a:stretch>
            <a:fillRect/>
          </a:stretch>
        </p:blipFill>
        <p:spPr>
          <a:xfrm rot="1921304">
            <a:off x="11928088" y="-5225382"/>
            <a:ext cx="12128005" cy="7794293"/>
          </a:xfrm>
          <a:prstGeom prst="rect">
            <a:avLst/>
          </a:prstGeom>
        </p:spPr>
      </p:pic>
      <p:pic>
        <p:nvPicPr>
          <p:cNvPr id="20" name="Picture 20"/>
          <p:cNvPicPr>
            <a:picLocks noChangeAspect="1"/>
          </p:cNvPicPr>
          <p:nvPr/>
        </p:nvPicPr>
        <p:blipFill>
          <a:blip r:embed="rId6"/>
          <a:srcRect/>
          <a:stretch>
            <a:fillRect/>
          </a:stretch>
        </p:blipFill>
        <p:spPr>
          <a:xfrm rot="-8793056">
            <a:off x="-7812833" y="7063877"/>
            <a:ext cx="12128005" cy="7794293"/>
          </a:xfrm>
          <a:prstGeom prst="rect">
            <a:avLst/>
          </a:prstGeom>
        </p:spPr>
      </p:pic>
      <p:grpSp>
        <p:nvGrpSpPr>
          <p:cNvPr id="22" name="Group 22"/>
          <p:cNvGrpSpPr>
            <a:grpSpLocks noChangeAspect="1"/>
          </p:cNvGrpSpPr>
          <p:nvPr/>
        </p:nvGrpSpPr>
        <p:grpSpPr>
          <a:xfrm rot="-9081209">
            <a:off x="-1241778" y="-5745778"/>
            <a:ext cx="4921956" cy="7315995"/>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pic>
        <p:nvPicPr>
          <p:cNvPr id="26" name="Picture 26"/>
          <p:cNvPicPr>
            <a:picLocks noChangeAspect="1"/>
          </p:cNvPicPr>
          <p:nvPr/>
        </p:nvPicPr>
        <p:blipFill>
          <a:blip r:embed="rId9"/>
          <a:srcRect/>
          <a:stretch>
            <a:fillRect/>
          </a:stretch>
        </p:blipFill>
        <p:spPr>
          <a:xfrm rot="8175697">
            <a:off x="15933786" y="8552953"/>
            <a:ext cx="4708429" cy="1171222"/>
          </a:xfrm>
          <a:prstGeom prst="rect">
            <a:avLst/>
          </a:prstGeom>
        </p:spPr>
      </p:pic>
      <p:pic>
        <p:nvPicPr>
          <p:cNvPr id="27" name="Picture 27"/>
          <p:cNvPicPr>
            <a:picLocks noChangeAspect="1"/>
          </p:cNvPicPr>
          <p:nvPr/>
        </p:nvPicPr>
        <p:blipFill>
          <a:blip r:embed="rId10"/>
          <a:srcRect/>
          <a:stretch>
            <a:fillRect/>
          </a:stretch>
        </p:blipFill>
        <p:spPr>
          <a:xfrm rot="7306022">
            <a:off x="15507546" y="8590549"/>
            <a:ext cx="3629837" cy="3566315"/>
          </a:xfrm>
          <a:prstGeom prst="rect">
            <a:avLst/>
          </a:prstGeom>
        </p:spPr>
      </p:pic>
      <p:sp>
        <p:nvSpPr>
          <p:cNvPr id="28" name="TextBox 6"/>
          <p:cNvSpPr txBox="1"/>
          <p:nvPr/>
        </p:nvSpPr>
        <p:spPr>
          <a:xfrm>
            <a:off x="1174226" y="1767105"/>
            <a:ext cx="16427974" cy="7755969"/>
          </a:xfrm>
          <a:prstGeom prst="rect">
            <a:avLst/>
          </a:prstGeom>
        </p:spPr>
        <p:txBody>
          <a:bodyPr wrap="square" lIns="0" tIns="0" rIns="0" bIns="0" rtlCol="0" anchor="t">
            <a:spAutoFit/>
          </a:bodyPr>
          <a:lstStyle/>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Nhận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một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yếu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truyện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lịch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sử</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như</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cốt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truyện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bối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cảnh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nhân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vật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ngôn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ngữ</a:t>
            </a:r>
            <a:r>
              <a:rPr lang="en-US" sz="3600" b="1"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Nhận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và</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phân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tích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chủ</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đề</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tư</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tưởng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thông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điệp</a:t>
            </a:r>
            <a:r>
              <a:rPr lang="en-US" sz="3600" b="1"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mà</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bản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muốn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gửi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đến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người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đọc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thông</a:t>
            </a:r>
            <a:r>
              <a:rPr lang="en-US" sz="3600" spc="256" dirty="0" smtClean="0">
                <a:latin typeface="Times New Roman" panose="02020603050405020304" pitchFamily="18" charset="0"/>
                <a:cs typeface="Times New Roman" panose="02020603050405020304" pitchFamily="18" charset="0"/>
              </a:rPr>
              <a:t> qua </a:t>
            </a:r>
            <a:r>
              <a:rPr lang="en-US" sz="3600" spc="256" dirty="0" err="1" smtClean="0">
                <a:latin typeface="Times New Roman" panose="02020603050405020304" pitchFamily="18" charset="0"/>
                <a:cs typeface="Times New Roman" panose="02020603050405020304" pitchFamily="18" charset="0"/>
              </a:rPr>
              <a:t>hình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thức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nghệ</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thuật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bản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phân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tích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một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cứ</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để</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xác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định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chủ</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đề</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Nhận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biệt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ngữ</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xã</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hội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từ</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ngữ</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địa</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phương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hiểu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phạm</a:t>
            </a:r>
            <a:r>
              <a:rPr lang="en-US" sz="3600" spc="256" dirty="0">
                <a:latin typeface="Times New Roman" panose="02020603050405020304" pitchFamily="18" charset="0"/>
                <a:cs typeface="Times New Roman" panose="02020603050405020304" pitchFamily="18" charset="0"/>
              </a:rPr>
              <a:t> </a:t>
            </a:r>
            <a:r>
              <a:rPr lang="en-US" sz="3600" spc="256" dirty="0" smtClean="0">
                <a:latin typeface="Times New Roman" panose="02020603050405020304" pitchFamily="18" charset="0"/>
                <a:cs typeface="Times New Roman" panose="02020603050405020304" pitchFamily="18" charset="0"/>
              </a:rPr>
              <a:t>vi, </a:t>
            </a:r>
            <a:r>
              <a:rPr lang="en-US" sz="3600" spc="256" dirty="0" err="1" smtClean="0">
                <a:latin typeface="Times New Roman" panose="02020603050405020304" pitchFamily="18" charset="0"/>
                <a:cs typeface="Times New Roman" panose="02020603050405020304" pitchFamily="18" charset="0"/>
              </a:rPr>
              <a:t>tác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dụng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việc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sử</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dụng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biệt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ngữ</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xã</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hội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từ</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ngữ</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địa</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phương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trong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giao</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tiếp</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và</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trong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sáng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tác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học</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được</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bài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văn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kể</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lại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một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chuyến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đi</a:t>
            </a:r>
            <a:r>
              <a:rPr lang="en-US" sz="3600" b="1" spc="256" dirty="0" smtClean="0">
                <a:latin typeface="Times New Roman" panose="02020603050405020304" pitchFamily="18" charset="0"/>
                <a:cs typeface="Times New Roman" panose="02020603050405020304" pitchFamily="18" charset="0"/>
              </a:rPr>
              <a:t> hay </a:t>
            </a:r>
            <a:r>
              <a:rPr lang="en-US" sz="3600" b="1" spc="256" dirty="0" err="1" smtClean="0">
                <a:latin typeface="Times New Roman" panose="02020603050405020304" pitchFamily="18" charset="0"/>
                <a:cs typeface="Times New Roman" panose="02020603050405020304" pitchFamily="18" charset="0"/>
              </a:rPr>
              <a:t>một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hoạt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động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xã</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hội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đã</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để</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lại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cho</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bản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thân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nhiều</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suy</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nghĩ</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và</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tình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cảm</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sâu</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sắc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có</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dùng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yếu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miêu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tả</a:t>
            </a:r>
            <a:r>
              <a:rPr lang="en-US" sz="3600" spc="256" dirty="0" smtClean="0">
                <a:latin typeface="Times New Roman" panose="02020603050405020304" pitchFamily="18" charset="0"/>
                <a:cs typeface="Times New Roman" panose="02020603050405020304" pitchFamily="18" charset="0"/>
              </a:rPr>
              <a:t> hay </a:t>
            </a:r>
            <a:r>
              <a:rPr lang="en-US" sz="3600" spc="256" dirty="0" err="1" smtClean="0">
                <a:latin typeface="Times New Roman" panose="02020603050405020304" pitchFamily="18" charset="0"/>
                <a:cs typeface="Times New Roman" panose="02020603050405020304" pitchFamily="18" charset="0"/>
              </a:rPr>
              <a:t>biểu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cảm</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hoặc</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cả</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hai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yếu</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tố</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này</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trong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văn</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bản</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Biết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trình</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bày</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bài</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giới</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thiệu</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ngắn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về</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một</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cuốn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sách</a:t>
            </a:r>
            <a:r>
              <a:rPr lang="en-US" sz="3600" spc="256" dirty="0" smtClean="0">
                <a:latin typeface="Times New Roman" panose="02020603050405020304" pitchFamily="18" charset="0"/>
                <a:cs typeface="Times New Roman" panose="02020603050405020304" pitchFamily="18" charset="0"/>
              </a:rPr>
              <a:t>.</a:t>
            </a:r>
          </a:p>
          <a:p>
            <a:pPr algn="just"/>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Tự</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hào</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về</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truyền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thống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dựng</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nước</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và</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giữ</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nước</a:t>
            </a:r>
            <a:r>
              <a:rPr lang="en-US" sz="3600" b="1"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của</a:t>
            </a:r>
            <a:r>
              <a:rPr lang="en-US" sz="3600" spc="256" dirty="0" smtClean="0">
                <a:latin typeface="Times New Roman" panose="02020603050405020304" pitchFamily="18" charset="0"/>
                <a:cs typeface="Times New Roman" panose="02020603050405020304" pitchFamily="18" charset="0"/>
              </a:rPr>
              <a:t> cha </a:t>
            </a:r>
            <a:r>
              <a:rPr lang="en-US" sz="3600" spc="256" dirty="0" err="1" smtClean="0">
                <a:latin typeface="Times New Roman" panose="02020603050405020304" pitchFamily="18" charset="0"/>
                <a:cs typeface="Times New Roman" panose="02020603050405020304" pitchFamily="18" charset="0"/>
              </a:rPr>
              <a:t>ông</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có</a:t>
            </a:r>
            <a:r>
              <a:rPr lang="en-US" sz="3600"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tinh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thần</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trách</a:t>
            </a:r>
            <a:r>
              <a:rPr lang="en-US" sz="3600" b="1" spc="256" dirty="0" smtClean="0">
                <a:latin typeface="Times New Roman" panose="02020603050405020304" pitchFamily="18" charset="0"/>
                <a:cs typeface="Times New Roman" panose="02020603050405020304" pitchFamily="18" charset="0"/>
              </a:rPr>
              <a:t> </a:t>
            </a:r>
            <a:r>
              <a:rPr lang="en-US" sz="3600" b="1" spc="256" dirty="0" err="1" smtClean="0">
                <a:latin typeface="Times New Roman" panose="02020603050405020304" pitchFamily="18" charset="0"/>
                <a:cs typeface="Times New Roman" panose="02020603050405020304" pitchFamily="18" charset="0"/>
              </a:rPr>
              <a:t>nhiệm</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đối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với</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đất</a:t>
            </a:r>
            <a:r>
              <a:rPr lang="en-US" sz="3600" spc="256" dirty="0" smtClean="0">
                <a:latin typeface="Times New Roman" panose="02020603050405020304" pitchFamily="18" charset="0"/>
                <a:cs typeface="Times New Roman" panose="02020603050405020304" pitchFamily="18" charset="0"/>
              </a:rPr>
              <a:t> </a:t>
            </a:r>
            <a:r>
              <a:rPr lang="en-US" sz="3600" spc="256" dirty="0" err="1" smtClean="0">
                <a:latin typeface="Times New Roman" panose="02020603050405020304" pitchFamily="18" charset="0"/>
                <a:cs typeface="Times New Roman" panose="02020603050405020304" pitchFamily="18" charset="0"/>
              </a:rPr>
              <a:t>nước</a:t>
            </a:r>
            <a:r>
              <a:rPr lang="en-US" sz="3600" spc="256" dirty="0" smtClean="0">
                <a:latin typeface="Times New Roman" panose="02020603050405020304" pitchFamily="18" charset="0"/>
                <a:cs typeface="Times New Roman" panose="02020603050405020304" pitchFamily="18" charset="0"/>
              </a:rPr>
              <a:t>.</a:t>
            </a:r>
            <a:endParaRPr lang="en-US" sz="3600" spc="256"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1"/>
          <a:stretch>
            <a:fillRect/>
          </a:stretch>
        </p:blipFill>
        <p:spPr>
          <a:xfrm>
            <a:off x="2024632" y="-194765"/>
            <a:ext cx="13973243" cy="25422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noChangeAspect="1"/>
          </p:cNvGrpSpPr>
          <p:nvPr/>
        </p:nvGrpSpPr>
        <p:grpSpPr>
          <a:xfrm rot="9691701">
            <a:off x="-1983934" y="2886816"/>
            <a:ext cx="12070546" cy="8359971"/>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6" name="Group 6"/>
          <p:cNvGrpSpPr>
            <a:grpSpLocks noChangeAspect="1"/>
          </p:cNvGrpSpPr>
          <p:nvPr/>
        </p:nvGrpSpPr>
        <p:grpSpPr>
          <a:xfrm rot="9691701">
            <a:off x="8384373" y="-1327586"/>
            <a:ext cx="12070546" cy="835997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grpSp>
        <p:nvGrpSpPr>
          <p:cNvPr id="9" name="Group 9"/>
          <p:cNvGrpSpPr>
            <a:grpSpLocks noChangeAspect="1"/>
          </p:cNvGrpSpPr>
          <p:nvPr/>
        </p:nvGrpSpPr>
        <p:grpSpPr>
          <a:xfrm rot="-4741817">
            <a:off x="12972527" y="-2777875"/>
            <a:ext cx="4921956" cy="7315995"/>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12" name="Picture 12"/>
          <p:cNvPicPr>
            <a:picLocks noChangeAspect="1"/>
          </p:cNvPicPr>
          <p:nvPr/>
        </p:nvPicPr>
        <p:blipFill>
          <a:blip r:embed="rId7"/>
          <a:srcRect/>
          <a:stretch>
            <a:fillRect/>
          </a:stretch>
        </p:blipFill>
        <p:spPr>
          <a:xfrm>
            <a:off x="3492670" y="1421123"/>
            <a:ext cx="11302659" cy="8305899"/>
          </a:xfrm>
          <a:prstGeom prst="rect">
            <a:avLst/>
          </a:prstGeom>
        </p:spPr>
      </p:pic>
      <p:pic>
        <p:nvPicPr>
          <p:cNvPr id="17" name="Picture 17"/>
          <p:cNvPicPr>
            <a:picLocks noChangeAspect="1"/>
          </p:cNvPicPr>
          <p:nvPr/>
        </p:nvPicPr>
        <p:blipFill>
          <a:blip r:embed="rId8"/>
          <a:srcRect/>
          <a:stretch>
            <a:fillRect/>
          </a:stretch>
        </p:blipFill>
        <p:spPr>
          <a:xfrm rot="-633198" flipH="1">
            <a:off x="15752509" y="7126918"/>
            <a:ext cx="3009155" cy="3761444"/>
          </a:xfrm>
          <a:prstGeom prst="rect">
            <a:avLst/>
          </a:prstGeom>
        </p:spPr>
      </p:pic>
      <p:pic>
        <p:nvPicPr>
          <p:cNvPr id="18" name="Picture 18"/>
          <p:cNvPicPr>
            <a:picLocks noChangeAspect="1"/>
          </p:cNvPicPr>
          <p:nvPr/>
        </p:nvPicPr>
        <p:blipFill>
          <a:blip r:embed="rId9"/>
          <a:srcRect/>
          <a:stretch>
            <a:fillRect/>
          </a:stretch>
        </p:blipFill>
        <p:spPr>
          <a:xfrm rot="1021146">
            <a:off x="-1913061" y="269171"/>
            <a:ext cx="5482971" cy="8229600"/>
          </a:xfrm>
          <a:prstGeom prst="rect">
            <a:avLst/>
          </a:prstGeom>
        </p:spPr>
      </p:pic>
      <p:grpSp>
        <p:nvGrpSpPr>
          <p:cNvPr id="20" name="Group 20"/>
          <p:cNvGrpSpPr>
            <a:grpSpLocks noChangeAspect="1"/>
          </p:cNvGrpSpPr>
          <p:nvPr/>
        </p:nvGrpSpPr>
        <p:grpSpPr>
          <a:xfrm rot="6201465">
            <a:off x="-1432278" y="5600302"/>
            <a:ext cx="4921956" cy="7315995"/>
            <a:chOff x="0" y="0"/>
            <a:chExt cx="3175000" cy="4719320"/>
          </a:xfrm>
        </p:grpSpPr>
        <p:sp>
          <p:nvSpPr>
            <p:cNvPr id="21" name="Freeform 21"/>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sp>
        <p:sp>
          <p:nvSpPr>
            <p:cNvPr id="22" name="Freeform 22"/>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sp>
      </p:grpSp>
      <p:pic>
        <p:nvPicPr>
          <p:cNvPr id="2" name="Picture 1"/>
          <p:cNvPicPr>
            <a:picLocks noChangeAspect="1"/>
          </p:cNvPicPr>
          <p:nvPr/>
        </p:nvPicPr>
        <p:blipFill>
          <a:blip r:embed="rId10"/>
          <a:stretch>
            <a:fillRect/>
          </a:stretch>
        </p:blipFill>
        <p:spPr>
          <a:xfrm>
            <a:off x="2815803" y="2848157"/>
            <a:ext cx="12656393" cy="4590686"/>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p:cNvGrpSpPr>
            <a:grpSpLocks noChangeAspect="1"/>
          </p:cNvGrpSpPr>
          <p:nvPr/>
        </p:nvGrpSpPr>
        <p:grpSpPr>
          <a:xfrm rot="1811569">
            <a:off x="15851568" y="6176323"/>
            <a:ext cx="4146901" cy="6163954"/>
            <a:chOff x="0" y="0"/>
            <a:chExt cx="3175000" cy="4719320"/>
          </a:xfrm>
        </p:grpSpPr>
        <p:sp>
          <p:nvSpPr>
            <p:cNvPr id="12"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sp>
        <p:sp>
          <p:nvSpPr>
            <p:cNvPr id="13"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sp>
      </p:grpSp>
      <p:pic>
        <p:nvPicPr>
          <p:cNvPr id="5" name="Picture 3"/>
          <p:cNvPicPr>
            <a:picLocks noChangeAspect="1"/>
          </p:cNvPicPr>
          <p:nvPr/>
        </p:nvPicPr>
        <p:blipFill>
          <a:blip r:embed="rId5"/>
          <a:srcRect/>
          <a:stretch>
            <a:fillRect/>
          </a:stretch>
        </p:blipFill>
        <p:spPr>
          <a:xfrm>
            <a:off x="-1135380" y="-1263962"/>
            <a:ext cx="4125354" cy="4280523"/>
          </a:xfrm>
          <a:prstGeom prst="rect">
            <a:avLst/>
          </a:prstGeom>
        </p:spPr>
      </p:pic>
      <p:pic>
        <p:nvPicPr>
          <p:cNvPr id="1026" name="Picture 2" descr="Lịch Sử Và Địa Lí 8 - Bộ Kết Nối Tri Thức"/>
          <p:cNvPicPr>
            <a:picLocks noChangeAspect="1" noChangeArrowheads="1"/>
          </p:cNvPicPr>
          <p:nvPr/>
        </p:nvPicPr>
        <p:blipFill rotWithShape="1">
          <a:blip r:embed="rId6">
            <a:extLst>
              <a:ext uri="{28A0092B-C50C-407E-A947-70E740481C1C}">
                <a14:useLocalDpi xmlns:a14="http://schemas.microsoft.com/office/drawing/2010/main" val="0"/>
              </a:ext>
            </a:extLst>
          </a:blip>
          <a:srcRect l="14444" r="14445"/>
          <a:stretch/>
        </p:blipFill>
        <p:spPr bwMode="auto">
          <a:xfrm>
            <a:off x="927297" y="4762500"/>
            <a:ext cx="3200400"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ách - Đại Việt Sử Ký Toàn Thư (Trọn Bộ) tái bản | Shopee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21875" t="5469" r="21094" b="7812"/>
          <a:stretch/>
        </p:blipFill>
        <p:spPr bwMode="auto">
          <a:xfrm>
            <a:off x="5182873" y="4739639"/>
            <a:ext cx="3126983" cy="45005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ái sư Trần Thủ Độ (phim truyền hình)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5032" y="4739639"/>
            <a:ext cx="3290762" cy="4500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stretch>
            <a:fillRect/>
          </a:stretch>
        </p:blipFill>
        <p:spPr>
          <a:xfrm>
            <a:off x="13710970" y="4762500"/>
            <a:ext cx="3617644" cy="4500562"/>
          </a:xfrm>
          <a:prstGeom prst="rect">
            <a:avLst/>
          </a:prstGeom>
        </p:spPr>
      </p:pic>
      <p:sp>
        <p:nvSpPr>
          <p:cNvPr id="10" name="TextBox 6"/>
          <p:cNvSpPr txBox="1"/>
          <p:nvPr/>
        </p:nvSpPr>
        <p:spPr>
          <a:xfrm>
            <a:off x="640132" y="3016562"/>
            <a:ext cx="17449800" cy="923330"/>
          </a:xfrm>
          <a:prstGeom prst="rect">
            <a:avLst/>
          </a:prstGeom>
        </p:spPr>
        <p:txBody>
          <a:bodyPr wrap="square" lIns="0" tIns="0" rIns="0" bIns="0" rtlCol="0" anchor="t">
            <a:spAutoFit/>
          </a:bodyPr>
          <a:lstStyle/>
          <a:p>
            <a:pPr algn="just">
              <a:lnSpc>
                <a:spcPts val="7219"/>
              </a:lnSpc>
            </a:pP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gì</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xảy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ra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trong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quá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khứ</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của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đất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nước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và</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loại</a:t>
            </a:r>
            <a:r>
              <a:rPr lang="en-US" sz="4400" spc="256" dirty="0" smtClean="0">
                <a:solidFill>
                  <a:srgbClr val="605048"/>
                </a:solidFill>
                <a:latin typeface="Times New Roman" panose="02020603050405020304" pitchFamily="18" charset="0"/>
                <a:cs typeface="Times New Roman" panose="02020603050405020304" pitchFamily="18" charset="0"/>
              </a:rPr>
              <a:t>. </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a:stretch>
            <a:fillRect/>
          </a:stretch>
        </p:blipFill>
        <p:spPr>
          <a:xfrm>
            <a:off x="1828800" y="139587"/>
            <a:ext cx="13973243" cy="2542252"/>
          </a:xfrm>
          <a:prstGeom prst="rect">
            <a:avLst/>
          </a:prstGeom>
        </p:spPr>
      </p:pic>
    </p:spTree>
    <p:extLst>
      <p:ext uri="{BB962C8B-B14F-4D97-AF65-F5344CB8AC3E}">
        <p14:creationId xmlns:p14="http://schemas.microsoft.com/office/powerpoint/2010/main" val="38428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barn(inVertical)">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4946767">
            <a:off x="-7005613" y="233124"/>
            <a:ext cx="14011226" cy="9704071"/>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sp>
        <p:nvSpPr>
          <p:cNvPr id="3" name="TextBox 6"/>
          <p:cNvSpPr txBox="1"/>
          <p:nvPr/>
        </p:nvSpPr>
        <p:spPr>
          <a:xfrm>
            <a:off x="5562600" y="3238500"/>
            <a:ext cx="11710084" cy="3693319"/>
          </a:xfrm>
          <a:prstGeom prst="rect">
            <a:avLst/>
          </a:prstGeom>
        </p:spPr>
        <p:txBody>
          <a:bodyPr wrap="square" lIns="0" tIns="0" rIns="0" bIns="0" rtlCol="0" anchor="t">
            <a:spAutoFit/>
          </a:bodyPr>
          <a:lstStyle/>
          <a:p>
            <a:pPr marL="571500" indent="-571500" algn="just">
              <a:lnSpc>
                <a:spcPts val="7219"/>
              </a:lnSpc>
              <a:buFont typeface="Wingdings" panose="05000000000000000000" pitchFamily="2" charset="2"/>
              <a:buChar char="à"/>
            </a:pPr>
            <a:r>
              <a:rPr lang="en-US" sz="4400" spc="256" dirty="0" err="1" smtClean="0">
                <a:solidFill>
                  <a:srgbClr val="605048"/>
                </a:solidFill>
                <a:latin typeface="Times New Roman" panose="02020603050405020304" pitchFamily="18" charset="0"/>
                <a:cs typeface="Times New Roman" panose="02020603050405020304" pitchFamily="18" charset="0"/>
                <a:sym typeface="Wingdings" panose="05000000000000000000" pitchFamily="2" charset="2"/>
              </a:rPr>
              <a:t>N</a:t>
            </a:r>
            <a:r>
              <a:rPr lang="en-US" sz="4400" spc="256" dirty="0" err="1" smtClean="0">
                <a:solidFill>
                  <a:srgbClr val="605048"/>
                </a:solidFill>
                <a:latin typeface="Times New Roman" panose="02020603050405020304" pitchFamily="18" charset="0"/>
                <a:cs typeface="Times New Roman" panose="02020603050405020304" pitchFamily="18" charset="0"/>
              </a:rPr>
              <a:t>hững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câu</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chuyện</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lịch</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sử</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được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kể</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lại</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trong</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các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tác</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a:solidFill>
                  <a:srgbClr val="605048"/>
                </a:solidFill>
                <a:latin typeface="Times New Roman" panose="02020603050405020304" pitchFamily="18" charset="0"/>
                <a:cs typeface="Times New Roman" panose="02020603050405020304" pitchFamily="18" charset="0"/>
              </a:rPr>
              <a:t>phẩm</a:t>
            </a:r>
            <a:r>
              <a:rPr lang="en-US" sz="4400" spc="256" dirty="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a:t>
            </a:r>
          </a:p>
          <a:p>
            <a:pPr marL="571500" indent="-571500" algn="just">
              <a:lnSpc>
                <a:spcPts val="7219"/>
              </a:lnSpc>
              <a:buFont typeface="Wingdings" panose="05000000000000000000" pitchFamily="2" charset="2"/>
              <a:buChar char="à"/>
            </a:pPr>
            <a:r>
              <a:rPr lang="en-US" sz="4400" spc="256" dirty="0" err="1" smtClean="0">
                <a:solidFill>
                  <a:srgbClr val="605048"/>
                </a:solidFill>
                <a:latin typeface="Times New Roman" panose="02020603050405020304" pitchFamily="18" charset="0"/>
                <a:cs typeface="Times New Roman" panose="02020603050405020304" pitchFamily="18" charset="0"/>
              </a:rPr>
              <a:t>Tái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sự</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kiện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các</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nhân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vật</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lừng</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danh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thời</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xưa</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4" name="TextBox 6"/>
          <p:cNvSpPr txBox="1"/>
          <p:nvPr/>
        </p:nvSpPr>
        <p:spPr>
          <a:xfrm>
            <a:off x="661084" y="2253081"/>
            <a:ext cx="16611600" cy="836768"/>
          </a:xfrm>
          <a:prstGeom prst="rect">
            <a:avLst/>
          </a:prstGeom>
        </p:spPr>
        <p:txBody>
          <a:bodyPr wrap="square" lIns="0" tIns="0" rIns="0" bIns="0" rtlCol="0" anchor="t">
            <a:spAutoFit/>
          </a:bodyPr>
          <a:lstStyle/>
          <a:p>
            <a:pPr algn="ctr">
              <a:lnSpc>
                <a:spcPts val="7219"/>
              </a:lnSpc>
            </a:pPr>
            <a:r>
              <a:rPr lang="en-US" sz="4800" b="1" spc="256" dirty="0" smtClean="0">
                <a:solidFill>
                  <a:srgbClr val="605048"/>
                </a:solidFill>
                <a:latin typeface="Times New Roman" panose="02020603050405020304" pitchFamily="18" charset="0"/>
                <a:cs typeface="Times New Roman" panose="02020603050405020304" pitchFamily="18" charset="0"/>
              </a:rPr>
              <a:t>“</a:t>
            </a:r>
            <a:r>
              <a:rPr lang="en-US" sz="4800" b="1" spc="256" dirty="0" err="1" smtClean="0">
                <a:solidFill>
                  <a:srgbClr val="605048"/>
                </a:solidFill>
                <a:latin typeface="Times New Roman" panose="02020603050405020304" pitchFamily="18" charset="0"/>
                <a:cs typeface="Times New Roman" panose="02020603050405020304" pitchFamily="18" charset="0"/>
              </a:rPr>
              <a:t>Câu</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chuyện</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của</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lịch</a:t>
            </a:r>
            <a:r>
              <a:rPr lang="en-US" sz="4800" b="1" spc="256" dirty="0" smtClean="0">
                <a:solidFill>
                  <a:srgbClr val="605048"/>
                </a:solidFill>
                <a:latin typeface="Times New Roman" panose="02020603050405020304" pitchFamily="18" charset="0"/>
                <a:cs typeface="Times New Roman" panose="02020603050405020304" pitchFamily="18" charset="0"/>
              </a:rPr>
              <a:t> </a:t>
            </a:r>
            <a:r>
              <a:rPr lang="en-US" sz="4800" b="1" spc="256" dirty="0" err="1" smtClean="0">
                <a:solidFill>
                  <a:srgbClr val="605048"/>
                </a:solidFill>
                <a:latin typeface="Times New Roman" panose="02020603050405020304" pitchFamily="18" charset="0"/>
                <a:cs typeface="Times New Roman" panose="02020603050405020304" pitchFamily="18" charset="0"/>
              </a:rPr>
              <a:t>sử</a:t>
            </a:r>
            <a:r>
              <a:rPr lang="en-US" sz="4800" b="1" spc="256" dirty="0" smtClean="0">
                <a:solidFill>
                  <a:srgbClr val="605048"/>
                </a:solidFill>
                <a:latin typeface="Times New Roman" panose="02020603050405020304" pitchFamily="18" charset="0"/>
                <a:cs typeface="Times New Roman" panose="02020603050405020304" pitchFamily="18" charset="0"/>
              </a:rPr>
              <a:t>”</a:t>
            </a:r>
            <a:endParaRPr lang="en-US" sz="4800" b="1" spc="256" dirty="0">
              <a:solidFill>
                <a:srgbClr val="605048"/>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a:blip r:embed="rId5"/>
          <a:srcRect/>
          <a:stretch>
            <a:fillRect/>
          </a:stretch>
        </p:blipFill>
        <p:spPr>
          <a:xfrm>
            <a:off x="15952568" y="-1444335"/>
            <a:ext cx="4125354" cy="4280523"/>
          </a:xfrm>
          <a:prstGeom prst="rect">
            <a:avLst/>
          </a:prstGeom>
        </p:spPr>
      </p:pic>
      <p:pic>
        <p:nvPicPr>
          <p:cNvPr id="7" name="Picture 6"/>
          <p:cNvPicPr>
            <a:picLocks noChangeAspect="1"/>
          </p:cNvPicPr>
          <p:nvPr/>
        </p:nvPicPr>
        <p:blipFill>
          <a:blip r:embed="rId6"/>
          <a:stretch>
            <a:fillRect/>
          </a:stretch>
        </p:blipFill>
        <p:spPr>
          <a:xfrm>
            <a:off x="661084" y="2836188"/>
            <a:ext cx="2858749" cy="4088011"/>
          </a:xfrm>
          <a:prstGeom prst="rect">
            <a:avLst/>
          </a:prstGeom>
        </p:spPr>
      </p:pic>
      <p:pic>
        <p:nvPicPr>
          <p:cNvPr id="8" name="Picture 7"/>
          <p:cNvPicPr>
            <a:picLocks noChangeAspect="1"/>
          </p:cNvPicPr>
          <p:nvPr/>
        </p:nvPicPr>
        <p:blipFill>
          <a:blip r:embed="rId7"/>
          <a:stretch>
            <a:fillRect/>
          </a:stretch>
        </p:blipFill>
        <p:spPr>
          <a:xfrm>
            <a:off x="2862750" y="5981700"/>
            <a:ext cx="2644654" cy="3755408"/>
          </a:xfrm>
          <a:prstGeom prst="rect">
            <a:avLst/>
          </a:prstGeom>
        </p:spPr>
      </p:pic>
      <p:pic>
        <p:nvPicPr>
          <p:cNvPr id="6" name="Picture 5"/>
          <p:cNvPicPr>
            <a:picLocks noChangeAspect="1"/>
          </p:cNvPicPr>
          <p:nvPr/>
        </p:nvPicPr>
        <p:blipFill>
          <a:blip r:embed="rId8"/>
          <a:stretch>
            <a:fillRect/>
          </a:stretch>
        </p:blipFill>
        <p:spPr>
          <a:xfrm>
            <a:off x="1701644" y="119137"/>
            <a:ext cx="13973243" cy="2542252"/>
          </a:xfrm>
          <a:prstGeom prst="rect">
            <a:avLst/>
          </a:prstGeom>
        </p:spPr>
      </p:pic>
    </p:spTree>
    <p:extLst>
      <p:ext uri="{BB962C8B-B14F-4D97-AF65-F5344CB8AC3E}">
        <p14:creationId xmlns:p14="http://schemas.microsoft.com/office/powerpoint/2010/main" val="652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5791516" y="-934669"/>
            <a:ext cx="5816163" cy="4028232"/>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sp>
      </p:grpSp>
      <p:pic>
        <p:nvPicPr>
          <p:cNvPr id="11" name="Picture 18"/>
          <p:cNvPicPr>
            <a:picLocks noChangeAspect="1"/>
          </p:cNvPicPr>
          <p:nvPr/>
        </p:nvPicPr>
        <p:blipFill>
          <a:blip r:embed="rId5"/>
          <a:srcRect/>
          <a:stretch>
            <a:fillRect/>
          </a:stretch>
        </p:blipFill>
        <p:spPr>
          <a:xfrm>
            <a:off x="2819400" y="7983571"/>
            <a:ext cx="7543800" cy="1272895"/>
          </a:xfrm>
          <a:prstGeom prst="rect">
            <a:avLst/>
          </a:prstGeom>
        </p:spPr>
      </p:pic>
      <p:sp>
        <p:nvSpPr>
          <p:cNvPr id="3" name="TextBox 6"/>
          <p:cNvSpPr txBox="1"/>
          <p:nvPr/>
        </p:nvSpPr>
        <p:spPr>
          <a:xfrm>
            <a:off x="838200" y="3162300"/>
            <a:ext cx="5181600" cy="2708434"/>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1: </a:t>
            </a:r>
            <a:r>
              <a:rPr lang="en-US" sz="4400" b="1" i="1" spc="256" dirty="0" err="1" smtClean="0">
                <a:solidFill>
                  <a:srgbClr val="605048"/>
                </a:solidFill>
                <a:latin typeface="Times New Roman" panose="02020603050405020304" pitchFamily="18" charset="0"/>
                <a:cs typeface="Times New Roman" panose="02020603050405020304" pitchFamily="18" charset="0"/>
              </a:rPr>
              <a:t>Lá</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cờ</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thêu</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sáu</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chữ</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vàng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Nguyễn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Huy</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Tưởng</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357860" y="3162300"/>
            <a:ext cx="4175760" cy="2031325"/>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3: </a:t>
            </a:r>
            <a:r>
              <a:rPr lang="en-US" sz="4400" b="1" i="1" spc="256" dirty="0" smtClean="0">
                <a:solidFill>
                  <a:srgbClr val="605048"/>
                </a:solidFill>
                <a:latin typeface="Times New Roman" panose="02020603050405020304" pitchFamily="18" charset="0"/>
                <a:cs typeface="Times New Roman" panose="02020603050405020304" pitchFamily="18" charset="0"/>
              </a:rPr>
              <a:t>Ta </a:t>
            </a:r>
            <a:r>
              <a:rPr lang="en-US" sz="4400" b="1" i="1" spc="256" dirty="0" err="1" smtClean="0">
                <a:solidFill>
                  <a:srgbClr val="605048"/>
                </a:solidFill>
                <a:latin typeface="Times New Roman" panose="02020603050405020304" pitchFamily="18" charset="0"/>
                <a:cs typeface="Times New Roman" panose="02020603050405020304" pitchFamily="18" charset="0"/>
              </a:rPr>
              <a:t>đi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tới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Tố</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Hữu</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69430" y="3162300"/>
            <a:ext cx="5638800" cy="3385542"/>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Văn</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bản</a:t>
            </a:r>
            <a:r>
              <a:rPr lang="en-US" sz="4400" b="1" spc="256" dirty="0" smtClean="0">
                <a:solidFill>
                  <a:srgbClr val="605048"/>
                </a:solidFill>
                <a:latin typeface="Times New Roman" panose="02020603050405020304" pitchFamily="18" charset="0"/>
                <a:cs typeface="Times New Roman" panose="02020603050405020304" pitchFamily="18" charset="0"/>
              </a:rPr>
              <a:t> 2: </a:t>
            </a:r>
            <a:r>
              <a:rPr lang="en-US" sz="4400" b="1" i="1" spc="256" dirty="0" err="1" smtClean="0">
                <a:solidFill>
                  <a:srgbClr val="605048"/>
                </a:solidFill>
                <a:latin typeface="Times New Roman" panose="02020603050405020304" pitchFamily="18" charset="0"/>
                <a:cs typeface="Times New Roman" panose="02020603050405020304" pitchFamily="18" charset="0"/>
              </a:rPr>
              <a:t>Quang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Trung</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đại</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phá</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quân</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b="1" i="1" spc="256" dirty="0" err="1" smtClean="0">
                <a:solidFill>
                  <a:srgbClr val="605048"/>
                </a:solidFill>
                <a:latin typeface="Times New Roman" panose="02020603050405020304" pitchFamily="18" charset="0"/>
                <a:cs typeface="Times New Roman" panose="02020603050405020304" pitchFamily="18" charset="0"/>
              </a:rPr>
              <a:t>Thanh</a:t>
            </a:r>
            <a:r>
              <a:rPr lang="en-US" sz="4400" b="1"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smtClean="0">
                <a:solidFill>
                  <a:srgbClr val="605048"/>
                </a:solidFill>
                <a:latin typeface="Times New Roman" panose="02020603050405020304" pitchFamily="18" charset="0"/>
                <a:cs typeface="Times New Roman" panose="02020603050405020304" pitchFamily="18" charset="0"/>
              </a:rPr>
              <a:t>(</a:t>
            </a:r>
            <a:r>
              <a:rPr lang="en-US" sz="4400" spc="256" dirty="0" err="1" smtClean="0">
                <a:solidFill>
                  <a:srgbClr val="605048"/>
                </a:solidFill>
                <a:latin typeface="Times New Roman" panose="02020603050405020304" pitchFamily="18" charset="0"/>
                <a:cs typeface="Times New Roman" panose="02020603050405020304" pitchFamily="18" charset="0"/>
              </a:rPr>
              <a:t>trích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Hoàng</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Lê</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nhất</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thống</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i="1" spc="256" dirty="0" err="1" smtClean="0">
                <a:solidFill>
                  <a:srgbClr val="605048"/>
                </a:solidFill>
                <a:latin typeface="Times New Roman" panose="02020603050405020304" pitchFamily="18" charset="0"/>
                <a:cs typeface="Times New Roman" panose="02020603050405020304" pitchFamily="18" charset="0"/>
              </a:rPr>
              <a:t>chí</a:t>
            </a:r>
            <a:r>
              <a:rPr lang="en-US" sz="4400" i="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Ngô</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gia</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văn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phái</a:t>
            </a:r>
            <a:r>
              <a:rPr lang="en-US" sz="4400" spc="256" dirty="0" smtClean="0">
                <a:solidFill>
                  <a:srgbClr val="605048"/>
                </a:solidFill>
                <a:latin typeface="Times New Roman" panose="02020603050405020304" pitchFamily="18" charset="0"/>
                <a:cs typeface="Times New Roman" panose="02020603050405020304" pitchFamily="18" charset="0"/>
              </a:rPr>
              <a:t>.</a:t>
            </a:r>
            <a:endParaRPr lang="en-US" sz="4400" b="1" spc="256" dirty="0">
              <a:solidFill>
                <a:srgbClr val="605048"/>
              </a:solidFill>
              <a:latin typeface="Times New Roman" panose="02020603050405020304" pitchFamily="18" charset="0"/>
              <a:cs typeface="Times New Roman" panose="02020603050405020304" pitchFamily="18" charset="0"/>
            </a:endParaRPr>
          </a:p>
        </p:txBody>
      </p:sp>
      <p:sp>
        <p:nvSpPr>
          <p:cNvPr id="9" name="Right Brace 8"/>
          <p:cNvSpPr/>
          <p:nvPr/>
        </p:nvSpPr>
        <p:spPr>
          <a:xfrm rot="5400000">
            <a:off x="14493240" y="4390012"/>
            <a:ext cx="1905000" cy="4175761"/>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a:off x="3459480" y="8240804"/>
            <a:ext cx="6553200" cy="677108"/>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loại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truyện</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lịch</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sử</a:t>
            </a:r>
            <a:endParaRPr lang="en-US" sz="4400" spc="256" dirty="0">
              <a:solidFill>
                <a:srgbClr val="605048"/>
              </a:solidFill>
              <a:latin typeface="Times New Roman" panose="02020603050405020304" pitchFamily="18" charset="0"/>
              <a:cs typeface="Times New Roman" panose="02020603050405020304" pitchFamily="18" charset="0"/>
            </a:endParaRPr>
          </a:p>
        </p:txBody>
      </p:sp>
      <p:pic>
        <p:nvPicPr>
          <p:cNvPr id="12" name="Picture 18"/>
          <p:cNvPicPr>
            <a:picLocks noChangeAspect="1"/>
          </p:cNvPicPr>
          <p:nvPr/>
        </p:nvPicPr>
        <p:blipFill>
          <a:blip r:embed="rId5"/>
          <a:srcRect/>
          <a:stretch>
            <a:fillRect/>
          </a:stretch>
        </p:blipFill>
        <p:spPr>
          <a:xfrm>
            <a:off x="13148310" y="7559008"/>
            <a:ext cx="4682490" cy="1708663"/>
          </a:xfrm>
          <a:prstGeom prst="rect">
            <a:avLst/>
          </a:prstGeom>
        </p:spPr>
      </p:pic>
      <p:sp>
        <p:nvSpPr>
          <p:cNvPr id="13" name="TextBox 12"/>
          <p:cNvSpPr txBox="1"/>
          <p:nvPr/>
        </p:nvSpPr>
        <p:spPr>
          <a:xfrm>
            <a:off x="14148435" y="7710870"/>
            <a:ext cx="2594610" cy="1354217"/>
          </a:xfrm>
          <a:prstGeom prst="rect">
            <a:avLst/>
          </a:prstGeom>
        </p:spPr>
        <p:txBody>
          <a:bodyPr wrap="square" lIns="0" tIns="0" rIns="0" bIns="0" rtlCol="0" anchor="t">
            <a:spAutoFit/>
          </a:bodyPr>
          <a:lstStyle/>
          <a:p>
            <a:pPr algn="just"/>
            <a:r>
              <a:rPr lang="en-US" sz="4400" b="1" spc="256" dirty="0" err="1" smtClean="0">
                <a:solidFill>
                  <a:srgbClr val="605048"/>
                </a:solidFill>
                <a:latin typeface="Times New Roman" panose="02020603050405020304" pitchFamily="18" charset="0"/>
                <a:cs typeface="Times New Roman" panose="02020603050405020304" pitchFamily="18" charset="0"/>
              </a:rPr>
              <a:t>Thể</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b="1" spc="256" dirty="0" err="1" smtClean="0">
                <a:solidFill>
                  <a:srgbClr val="605048"/>
                </a:solidFill>
                <a:latin typeface="Times New Roman" panose="02020603050405020304" pitchFamily="18" charset="0"/>
                <a:cs typeface="Times New Roman" panose="02020603050405020304" pitchFamily="18" charset="0"/>
              </a:rPr>
              <a:t>loại</a:t>
            </a:r>
            <a:r>
              <a:rPr lang="en-US" sz="4400" b="1"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thơ</a:t>
            </a:r>
            <a:r>
              <a:rPr lang="en-US" sz="4400" spc="256" dirty="0" smtClean="0">
                <a:solidFill>
                  <a:srgbClr val="605048"/>
                </a:solidFill>
                <a:latin typeface="Times New Roman" panose="02020603050405020304" pitchFamily="18" charset="0"/>
                <a:cs typeface="Times New Roman" panose="02020603050405020304" pitchFamily="18" charset="0"/>
              </a:rPr>
              <a:t> </a:t>
            </a:r>
            <a:r>
              <a:rPr lang="en-US" sz="4400" spc="256" dirty="0" err="1" smtClean="0">
                <a:solidFill>
                  <a:srgbClr val="605048"/>
                </a:solidFill>
                <a:latin typeface="Times New Roman" panose="02020603050405020304" pitchFamily="18" charset="0"/>
                <a:cs typeface="Times New Roman" panose="02020603050405020304" pitchFamily="18" charset="0"/>
              </a:rPr>
              <a:t>tự</a:t>
            </a:r>
            <a:r>
              <a:rPr lang="en-US" sz="4400" spc="256" dirty="0" smtClean="0">
                <a:solidFill>
                  <a:srgbClr val="605048"/>
                </a:solidFill>
                <a:latin typeface="Times New Roman" panose="02020603050405020304" pitchFamily="18" charset="0"/>
                <a:cs typeface="Times New Roman" panose="02020603050405020304" pitchFamily="18" charset="0"/>
              </a:rPr>
              <a:t> do</a:t>
            </a:r>
            <a:endParaRPr lang="en-US" sz="4400" spc="256" dirty="0">
              <a:solidFill>
                <a:srgbClr val="605048"/>
              </a:solidFill>
              <a:latin typeface="Times New Roman" panose="02020603050405020304" pitchFamily="18" charset="0"/>
              <a:cs typeface="Times New Roman" panose="02020603050405020304" pitchFamily="18" charset="0"/>
            </a:endParaRPr>
          </a:p>
        </p:txBody>
      </p:sp>
      <p:sp>
        <p:nvSpPr>
          <p:cNvPr id="18" name="Right Brace 17"/>
          <p:cNvSpPr/>
          <p:nvPr/>
        </p:nvSpPr>
        <p:spPr>
          <a:xfrm rot="5400000">
            <a:off x="5767000" y="1034695"/>
            <a:ext cx="1905000" cy="1188225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19" name="Picture 18"/>
          <p:cNvPicPr>
            <a:picLocks noChangeAspect="1"/>
          </p:cNvPicPr>
          <p:nvPr/>
        </p:nvPicPr>
        <p:blipFill>
          <a:blip r:embed="rId6"/>
          <a:srcRect/>
          <a:stretch>
            <a:fillRect/>
          </a:stretch>
        </p:blipFill>
        <p:spPr>
          <a:xfrm rot="2661425">
            <a:off x="-3086161" y="-2495625"/>
            <a:ext cx="5482971" cy="8229600"/>
          </a:xfrm>
          <a:prstGeom prst="rect">
            <a:avLst/>
          </a:prstGeom>
        </p:spPr>
      </p:pic>
      <p:grpSp>
        <p:nvGrpSpPr>
          <p:cNvPr id="23" name="Group 22"/>
          <p:cNvGrpSpPr>
            <a:grpSpLocks noChangeAspect="1"/>
          </p:cNvGrpSpPr>
          <p:nvPr/>
        </p:nvGrpSpPr>
        <p:grpSpPr>
          <a:xfrm rot="6608963">
            <a:off x="-1468618" y="7292079"/>
            <a:ext cx="3393915" cy="5044715"/>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7"/>
              <a:stretch>
                <a:fillRect l="-113593" r="-237551"/>
              </a:stretch>
            </a:blipFill>
          </p:spPr>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8"/>
              <a:stretch>
                <a:fillRect l="-4322" t="-3535" r="-518"/>
              </a:stretch>
            </a:blipFill>
          </p:spPr>
        </p:sp>
      </p:grpSp>
      <p:pic>
        <p:nvPicPr>
          <p:cNvPr id="4" name="Picture 3"/>
          <p:cNvPicPr>
            <a:picLocks noChangeAspect="1"/>
          </p:cNvPicPr>
          <p:nvPr/>
        </p:nvPicPr>
        <p:blipFill>
          <a:blip r:embed="rId9"/>
          <a:stretch>
            <a:fillRect/>
          </a:stretch>
        </p:blipFill>
        <p:spPr>
          <a:xfrm>
            <a:off x="1664697" y="159812"/>
            <a:ext cx="13973243" cy="2542252"/>
          </a:xfrm>
          <a:prstGeom prst="rect">
            <a:avLst/>
          </a:prstGeom>
        </p:spPr>
      </p:pic>
    </p:spTree>
    <p:extLst>
      <p:ext uri="{BB962C8B-B14F-4D97-AF65-F5344CB8AC3E}">
        <p14:creationId xmlns:p14="http://schemas.microsoft.com/office/powerpoint/2010/main" val="14755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animBg="1"/>
      <p:bldP spid="10" grpId="0"/>
      <p:bldP spid="13" grpId="0"/>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797</TotalTime>
  <Words>1923</Words>
  <Application>Microsoft Office PowerPoint</Application>
  <PresentationFormat>Custom</PresentationFormat>
  <Paragraphs>134</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Glacial Indifference</vt:lpstr>
      <vt:lpstr>Wingdings</vt:lpstr>
      <vt:lpstr>Arial</vt:lpstr>
      <vt:lpstr>#9Slide07 SVNDessert Menu Scrip</vt:lpstr>
      <vt:lpstr>Carelia</vt:lpstr>
      <vt:lpstr>Calibri</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Art and History Museum Presentation</dc:title>
  <cp:lastModifiedBy>AutoBVT</cp:lastModifiedBy>
  <cp:revision>49</cp:revision>
  <dcterms:created xsi:type="dcterms:W3CDTF">2006-08-16T00:00:00Z</dcterms:created>
  <dcterms:modified xsi:type="dcterms:W3CDTF">2023-06-06T08:16:26Z</dcterms:modified>
  <dc:identifier>DAFjveMSpCQ</dc:identifier>
</cp:coreProperties>
</file>