
<file path=[Content_Types].xml><?xml version="1.0" encoding="utf-8"?>
<Types xmlns="http://schemas.openxmlformats.org/package/2006/content-types">
  <Default Extension="mp3" ContentType="audio/mpeg"/>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4"/>
  </p:notesMasterIdLst>
  <p:sldIdLst>
    <p:sldId id="330" r:id="rId2"/>
    <p:sldId id="331" r:id="rId3"/>
    <p:sldId id="333" r:id="rId4"/>
    <p:sldId id="343" r:id="rId5"/>
    <p:sldId id="335" r:id="rId6"/>
    <p:sldId id="336" r:id="rId7"/>
    <p:sldId id="356" r:id="rId8"/>
    <p:sldId id="338" r:id="rId9"/>
    <p:sldId id="339" r:id="rId10"/>
    <p:sldId id="344" r:id="rId11"/>
    <p:sldId id="345" r:id="rId12"/>
    <p:sldId id="263" r:id="rId13"/>
    <p:sldId id="355" r:id="rId14"/>
    <p:sldId id="369" r:id="rId15"/>
    <p:sldId id="357" r:id="rId16"/>
    <p:sldId id="337" r:id="rId17"/>
    <p:sldId id="351" r:id="rId18"/>
    <p:sldId id="358" r:id="rId19"/>
    <p:sldId id="364" r:id="rId20"/>
    <p:sldId id="365" r:id="rId21"/>
    <p:sldId id="366" r:id="rId22"/>
    <p:sldId id="367" r:id="rId23"/>
    <p:sldId id="359" r:id="rId24"/>
    <p:sldId id="360" r:id="rId25"/>
    <p:sldId id="361" r:id="rId26"/>
    <p:sldId id="362" r:id="rId27"/>
    <p:sldId id="363" r:id="rId28"/>
    <p:sldId id="368" r:id="rId29"/>
    <p:sldId id="348" r:id="rId30"/>
    <p:sldId id="353" r:id="rId31"/>
    <p:sldId id="275" r:id="rId32"/>
    <p:sldId id="370" r:id="rId33"/>
  </p:sldIdLst>
  <p:sldSz cx="12192000" cy="6858000"/>
  <p:notesSz cx="6858000" cy="9144000"/>
  <p:defaultTextStyle>
    <a:defPPr>
      <a:defRPr lang="en-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33CC"/>
    <a:srgbClr val="00FF00"/>
    <a:srgbClr val="4030FF"/>
    <a:srgbClr val="0033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21" autoAdjust="0"/>
    <p:restoredTop sz="83152" autoAdjust="0"/>
  </p:normalViewPr>
  <p:slideViewPr>
    <p:cSldViewPr snapToGrid="0" snapToObjects="1">
      <p:cViewPr varScale="1">
        <p:scale>
          <a:sx n="71" d="100"/>
          <a:sy n="71" d="100"/>
        </p:scale>
        <p:origin x="696"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3D26B5-8AB4-428A-BE8C-1CF0FE774850}" type="datetimeFigureOut">
              <a:rPr lang="en-US" smtClean="0"/>
              <a:t>8/19/2022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0C88EDC-C4CA-401D-AE7A-F815D6C66475}" type="slidenum">
              <a:rPr lang="en-US" smtClean="0"/>
              <a:t>‹#›</a:t>
            </a:fld>
            <a:endParaRPr lang="en-US"/>
          </a:p>
        </p:txBody>
      </p:sp>
    </p:spTree>
    <p:extLst>
      <p:ext uri="{BB962C8B-B14F-4D97-AF65-F5344CB8AC3E}">
        <p14:creationId xmlns:p14="http://schemas.microsoft.com/office/powerpoint/2010/main" val="15218275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2CE811-D71B-4BEB-B951-A18512CF141F}" type="slidenum">
              <a:rPr lang="vi-VN" smtClean="0"/>
              <a:t>20</a:t>
            </a:fld>
            <a:endParaRPr lang="vi-VN"/>
          </a:p>
        </p:txBody>
      </p:sp>
    </p:spTree>
    <p:extLst>
      <p:ext uri="{BB962C8B-B14F-4D97-AF65-F5344CB8AC3E}">
        <p14:creationId xmlns:p14="http://schemas.microsoft.com/office/powerpoint/2010/main" val="17987719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6B2CE811-D71B-4BEB-B951-A18512CF141F}" type="slidenum">
              <a:rPr lang="vi-VN" smtClean="0"/>
              <a:t>21</a:t>
            </a:fld>
            <a:endParaRPr lang="vi-VN"/>
          </a:p>
        </p:txBody>
      </p:sp>
    </p:spTree>
    <p:extLst>
      <p:ext uri="{BB962C8B-B14F-4D97-AF65-F5344CB8AC3E}">
        <p14:creationId xmlns:p14="http://schemas.microsoft.com/office/powerpoint/2010/main" val="39372260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E1D6CD-5779-C940-9B56-C9A7513A494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VN"/>
          </a:p>
        </p:txBody>
      </p:sp>
      <p:sp>
        <p:nvSpPr>
          <p:cNvPr id="3" name="Subtitle 2">
            <a:extLst>
              <a:ext uri="{FF2B5EF4-FFF2-40B4-BE49-F238E27FC236}">
                <a16:creationId xmlns:a16="http://schemas.microsoft.com/office/drawing/2014/main" id="{BC1EF23D-940C-214E-AAE7-CCB41B69034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VN"/>
          </a:p>
        </p:txBody>
      </p:sp>
      <p:sp>
        <p:nvSpPr>
          <p:cNvPr id="4" name="Date Placeholder 3">
            <a:extLst>
              <a:ext uri="{FF2B5EF4-FFF2-40B4-BE49-F238E27FC236}">
                <a16:creationId xmlns:a16="http://schemas.microsoft.com/office/drawing/2014/main" id="{E94AD465-0F85-044C-8796-239FD0EE1AD0}"/>
              </a:ext>
            </a:extLst>
          </p:cNvPr>
          <p:cNvSpPr>
            <a:spLocks noGrp="1"/>
          </p:cNvSpPr>
          <p:nvPr>
            <p:ph type="dt" sz="half" idx="10"/>
          </p:nvPr>
        </p:nvSpPr>
        <p:spPr/>
        <p:txBody>
          <a:bodyPr/>
          <a:lstStyle/>
          <a:p>
            <a:fld id="{15ECB273-4F2D-0F47-97D1-3135313CFE55}" type="datetimeFigureOut">
              <a:rPr lang="en-VN" smtClean="0"/>
              <a:t>08/19/2022</a:t>
            </a:fld>
            <a:endParaRPr lang="en-VN"/>
          </a:p>
        </p:txBody>
      </p:sp>
      <p:sp>
        <p:nvSpPr>
          <p:cNvPr id="5" name="Footer Placeholder 4">
            <a:extLst>
              <a:ext uri="{FF2B5EF4-FFF2-40B4-BE49-F238E27FC236}">
                <a16:creationId xmlns:a16="http://schemas.microsoft.com/office/drawing/2014/main" id="{68471A2E-8A32-8B4B-AEF6-A23C1192E4D3}"/>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AA2693F8-441B-E245-97DD-374D89919B2A}"/>
              </a:ext>
            </a:extLst>
          </p:cNvPr>
          <p:cNvSpPr>
            <a:spLocks noGrp="1"/>
          </p:cNvSpPr>
          <p:nvPr>
            <p:ph type="sldNum" sz="quarter" idx="12"/>
          </p:nvPr>
        </p:nvSpPr>
        <p:spPr/>
        <p:txBody>
          <a:bodyPr/>
          <a:lstStyle/>
          <a:p>
            <a:fld id="{A3752FA7-CE72-014B-9C82-39663C813F7D}" type="slidenum">
              <a:rPr lang="en-VN" smtClean="0"/>
              <a:t>‹#›</a:t>
            </a:fld>
            <a:endParaRPr lang="en-VN"/>
          </a:p>
        </p:txBody>
      </p:sp>
    </p:spTree>
    <p:extLst>
      <p:ext uri="{BB962C8B-B14F-4D97-AF65-F5344CB8AC3E}">
        <p14:creationId xmlns:p14="http://schemas.microsoft.com/office/powerpoint/2010/main" val="13333040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9A0F76-6745-464B-9C3D-CBCF232DEF0A}"/>
              </a:ext>
            </a:extLst>
          </p:cNvPr>
          <p:cNvSpPr>
            <a:spLocks noGrp="1"/>
          </p:cNvSpPr>
          <p:nvPr>
            <p:ph type="title"/>
          </p:nvPr>
        </p:nvSpPr>
        <p:spPr/>
        <p:txBody>
          <a:bodyPr/>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CB8F544C-2956-8344-83E7-5D6F8987627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D2CBC514-BF78-E145-B437-6D125E1FF804}"/>
              </a:ext>
            </a:extLst>
          </p:cNvPr>
          <p:cNvSpPr>
            <a:spLocks noGrp="1"/>
          </p:cNvSpPr>
          <p:nvPr>
            <p:ph type="dt" sz="half" idx="10"/>
          </p:nvPr>
        </p:nvSpPr>
        <p:spPr/>
        <p:txBody>
          <a:bodyPr/>
          <a:lstStyle/>
          <a:p>
            <a:fld id="{15ECB273-4F2D-0F47-97D1-3135313CFE55}" type="datetimeFigureOut">
              <a:rPr lang="en-VN" smtClean="0"/>
              <a:t>08/19/2022</a:t>
            </a:fld>
            <a:endParaRPr lang="en-VN"/>
          </a:p>
        </p:txBody>
      </p:sp>
      <p:sp>
        <p:nvSpPr>
          <p:cNvPr id="5" name="Footer Placeholder 4">
            <a:extLst>
              <a:ext uri="{FF2B5EF4-FFF2-40B4-BE49-F238E27FC236}">
                <a16:creationId xmlns:a16="http://schemas.microsoft.com/office/drawing/2014/main" id="{0CA69526-9ABA-DA41-A983-D2BA0A7F29BE}"/>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1A5CA92B-3129-3B4A-8C87-05A2CB7B2913}"/>
              </a:ext>
            </a:extLst>
          </p:cNvPr>
          <p:cNvSpPr>
            <a:spLocks noGrp="1"/>
          </p:cNvSpPr>
          <p:nvPr>
            <p:ph type="sldNum" sz="quarter" idx="12"/>
          </p:nvPr>
        </p:nvSpPr>
        <p:spPr/>
        <p:txBody>
          <a:bodyPr/>
          <a:lstStyle/>
          <a:p>
            <a:fld id="{A3752FA7-CE72-014B-9C82-39663C813F7D}" type="slidenum">
              <a:rPr lang="en-VN" smtClean="0"/>
              <a:t>‹#›</a:t>
            </a:fld>
            <a:endParaRPr lang="en-VN"/>
          </a:p>
        </p:txBody>
      </p:sp>
    </p:spTree>
    <p:extLst>
      <p:ext uri="{BB962C8B-B14F-4D97-AF65-F5344CB8AC3E}">
        <p14:creationId xmlns:p14="http://schemas.microsoft.com/office/powerpoint/2010/main" val="10439589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46C3A40-7695-6142-B154-69506FA9FEC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51AB7EF2-E8F2-5D47-8AE9-CCD2FB076DF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BEAB10B6-0711-F941-8113-13606AE23647}"/>
              </a:ext>
            </a:extLst>
          </p:cNvPr>
          <p:cNvSpPr>
            <a:spLocks noGrp="1"/>
          </p:cNvSpPr>
          <p:nvPr>
            <p:ph type="dt" sz="half" idx="10"/>
          </p:nvPr>
        </p:nvSpPr>
        <p:spPr/>
        <p:txBody>
          <a:bodyPr/>
          <a:lstStyle/>
          <a:p>
            <a:fld id="{15ECB273-4F2D-0F47-97D1-3135313CFE55}" type="datetimeFigureOut">
              <a:rPr lang="en-VN" smtClean="0"/>
              <a:t>08/19/2022</a:t>
            </a:fld>
            <a:endParaRPr lang="en-VN"/>
          </a:p>
        </p:txBody>
      </p:sp>
      <p:sp>
        <p:nvSpPr>
          <p:cNvPr id="5" name="Footer Placeholder 4">
            <a:extLst>
              <a:ext uri="{FF2B5EF4-FFF2-40B4-BE49-F238E27FC236}">
                <a16:creationId xmlns:a16="http://schemas.microsoft.com/office/drawing/2014/main" id="{13136FD7-069F-5D4F-A3FC-A618378BB81B}"/>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A8D51DCD-D7C8-8348-A32C-3B74FD5143DC}"/>
              </a:ext>
            </a:extLst>
          </p:cNvPr>
          <p:cNvSpPr>
            <a:spLocks noGrp="1"/>
          </p:cNvSpPr>
          <p:nvPr>
            <p:ph type="sldNum" sz="quarter" idx="12"/>
          </p:nvPr>
        </p:nvSpPr>
        <p:spPr/>
        <p:txBody>
          <a:bodyPr/>
          <a:lstStyle/>
          <a:p>
            <a:fld id="{A3752FA7-CE72-014B-9C82-39663C813F7D}" type="slidenum">
              <a:rPr lang="en-VN" smtClean="0"/>
              <a:t>‹#›</a:t>
            </a:fld>
            <a:endParaRPr lang="en-VN"/>
          </a:p>
        </p:txBody>
      </p:sp>
    </p:spTree>
    <p:extLst>
      <p:ext uri="{BB962C8B-B14F-4D97-AF65-F5344CB8AC3E}">
        <p14:creationId xmlns:p14="http://schemas.microsoft.com/office/powerpoint/2010/main" val="14355296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124C6E-0E86-F543-8DC8-125BA80696A9}"/>
              </a:ext>
            </a:extLst>
          </p:cNvPr>
          <p:cNvSpPr>
            <a:spLocks noGrp="1"/>
          </p:cNvSpPr>
          <p:nvPr>
            <p:ph type="title"/>
          </p:nvPr>
        </p:nvSpPr>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A5CC9439-CBA9-7F4B-BE12-A11E56F7DBA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BD3DD4CC-E326-654E-AB3C-E31DD2F18E49}"/>
              </a:ext>
            </a:extLst>
          </p:cNvPr>
          <p:cNvSpPr>
            <a:spLocks noGrp="1"/>
          </p:cNvSpPr>
          <p:nvPr>
            <p:ph type="dt" sz="half" idx="10"/>
          </p:nvPr>
        </p:nvSpPr>
        <p:spPr/>
        <p:txBody>
          <a:bodyPr/>
          <a:lstStyle/>
          <a:p>
            <a:fld id="{15ECB273-4F2D-0F47-97D1-3135313CFE55}" type="datetimeFigureOut">
              <a:rPr lang="en-VN" smtClean="0"/>
              <a:t>08/19/2022</a:t>
            </a:fld>
            <a:endParaRPr lang="en-VN"/>
          </a:p>
        </p:txBody>
      </p:sp>
      <p:sp>
        <p:nvSpPr>
          <p:cNvPr id="5" name="Footer Placeholder 4">
            <a:extLst>
              <a:ext uri="{FF2B5EF4-FFF2-40B4-BE49-F238E27FC236}">
                <a16:creationId xmlns:a16="http://schemas.microsoft.com/office/drawing/2014/main" id="{C6B66959-A174-D544-8C7A-87BCA96B5564}"/>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E72CD4AB-28E6-4247-86C1-6E29F16603B3}"/>
              </a:ext>
            </a:extLst>
          </p:cNvPr>
          <p:cNvSpPr>
            <a:spLocks noGrp="1"/>
          </p:cNvSpPr>
          <p:nvPr>
            <p:ph type="sldNum" sz="quarter" idx="12"/>
          </p:nvPr>
        </p:nvSpPr>
        <p:spPr/>
        <p:txBody>
          <a:bodyPr/>
          <a:lstStyle/>
          <a:p>
            <a:fld id="{A3752FA7-CE72-014B-9C82-39663C813F7D}" type="slidenum">
              <a:rPr lang="en-VN" smtClean="0"/>
              <a:t>‹#›</a:t>
            </a:fld>
            <a:endParaRPr lang="en-VN"/>
          </a:p>
        </p:txBody>
      </p:sp>
    </p:spTree>
    <p:extLst>
      <p:ext uri="{BB962C8B-B14F-4D97-AF65-F5344CB8AC3E}">
        <p14:creationId xmlns:p14="http://schemas.microsoft.com/office/powerpoint/2010/main" val="17754547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A4B29-97BD-B84C-BA57-9124A539B6B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VN"/>
          </a:p>
        </p:txBody>
      </p:sp>
      <p:sp>
        <p:nvSpPr>
          <p:cNvPr id="3" name="Text Placeholder 2">
            <a:extLst>
              <a:ext uri="{FF2B5EF4-FFF2-40B4-BE49-F238E27FC236}">
                <a16:creationId xmlns:a16="http://schemas.microsoft.com/office/drawing/2014/main" id="{B5DCF0CC-D90D-634A-806F-2A9DB78C3E4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FC39223-0E06-8D45-99DE-50CFA4558CCD}"/>
              </a:ext>
            </a:extLst>
          </p:cNvPr>
          <p:cNvSpPr>
            <a:spLocks noGrp="1"/>
          </p:cNvSpPr>
          <p:nvPr>
            <p:ph type="dt" sz="half" idx="10"/>
          </p:nvPr>
        </p:nvSpPr>
        <p:spPr/>
        <p:txBody>
          <a:bodyPr/>
          <a:lstStyle/>
          <a:p>
            <a:fld id="{15ECB273-4F2D-0F47-97D1-3135313CFE55}" type="datetimeFigureOut">
              <a:rPr lang="en-VN" smtClean="0"/>
              <a:t>08/19/2022</a:t>
            </a:fld>
            <a:endParaRPr lang="en-VN"/>
          </a:p>
        </p:txBody>
      </p:sp>
      <p:sp>
        <p:nvSpPr>
          <p:cNvPr id="5" name="Footer Placeholder 4">
            <a:extLst>
              <a:ext uri="{FF2B5EF4-FFF2-40B4-BE49-F238E27FC236}">
                <a16:creationId xmlns:a16="http://schemas.microsoft.com/office/drawing/2014/main" id="{DCC341F4-2230-8B47-88E0-4F7AF77574DC}"/>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545BEF96-56E6-8D43-83C7-6382A9E51EDF}"/>
              </a:ext>
            </a:extLst>
          </p:cNvPr>
          <p:cNvSpPr>
            <a:spLocks noGrp="1"/>
          </p:cNvSpPr>
          <p:nvPr>
            <p:ph type="sldNum" sz="quarter" idx="12"/>
          </p:nvPr>
        </p:nvSpPr>
        <p:spPr/>
        <p:txBody>
          <a:bodyPr/>
          <a:lstStyle/>
          <a:p>
            <a:fld id="{A3752FA7-CE72-014B-9C82-39663C813F7D}" type="slidenum">
              <a:rPr lang="en-VN" smtClean="0"/>
              <a:t>‹#›</a:t>
            </a:fld>
            <a:endParaRPr lang="en-VN"/>
          </a:p>
        </p:txBody>
      </p:sp>
    </p:spTree>
    <p:extLst>
      <p:ext uri="{BB962C8B-B14F-4D97-AF65-F5344CB8AC3E}">
        <p14:creationId xmlns:p14="http://schemas.microsoft.com/office/powerpoint/2010/main" val="1762637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CB150-FD8C-4348-801E-6BB018C54EFA}"/>
              </a:ext>
            </a:extLst>
          </p:cNvPr>
          <p:cNvSpPr>
            <a:spLocks noGrp="1"/>
          </p:cNvSpPr>
          <p:nvPr>
            <p:ph type="title"/>
          </p:nvPr>
        </p:nvSpPr>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98E1DED8-691A-834A-9EB3-6DD280A431F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Content Placeholder 3">
            <a:extLst>
              <a:ext uri="{FF2B5EF4-FFF2-40B4-BE49-F238E27FC236}">
                <a16:creationId xmlns:a16="http://schemas.microsoft.com/office/drawing/2014/main" id="{2A131F73-3452-434C-93BC-9F25B2246E0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Date Placeholder 4">
            <a:extLst>
              <a:ext uri="{FF2B5EF4-FFF2-40B4-BE49-F238E27FC236}">
                <a16:creationId xmlns:a16="http://schemas.microsoft.com/office/drawing/2014/main" id="{565C8B4A-9272-4244-9256-197E6CE0806B}"/>
              </a:ext>
            </a:extLst>
          </p:cNvPr>
          <p:cNvSpPr>
            <a:spLocks noGrp="1"/>
          </p:cNvSpPr>
          <p:nvPr>
            <p:ph type="dt" sz="half" idx="10"/>
          </p:nvPr>
        </p:nvSpPr>
        <p:spPr/>
        <p:txBody>
          <a:bodyPr/>
          <a:lstStyle/>
          <a:p>
            <a:fld id="{15ECB273-4F2D-0F47-97D1-3135313CFE55}" type="datetimeFigureOut">
              <a:rPr lang="en-VN" smtClean="0"/>
              <a:t>08/19/2022</a:t>
            </a:fld>
            <a:endParaRPr lang="en-VN"/>
          </a:p>
        </p:txBody>
      </p:sp>
      <p:sp>
        <p:nvSpPr>
          <p:cNvPr id="6" name="Footer Placeholder 5">
            <a:extLst>
              <a:ext uri="{FF2B5EF4-FFF2-40B4-BE49-F238E27FC236}">
                <a16:creationId xmlns:a16="http://schemas.microsoft.com/office/drawing/2014/main" id="{B73F251D-D99B-B443-B853-4EB67C99ED02}"/>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F61B4B1E-1181-B64A-825D-E4AA26060FD4}"/>
              </a:ext>
            </a:extLst>
          </p:cNvPr>
          <p:cNvSpPr>
            <a:spLocks noGrp="1"/>
          </p:cNvSpPr>
          <p:nvPr>
            <p:ph type="sldNum" sz="quarter" idx="12"/>
          </p:nvPr>
        </p:nvSpPr>
        <p:spPr/>
        <p:txBody>
          <a:bodyPr/>
          <a:lstStyle/>
          <a:p>
            <a:fld id="{A3752FA7-CE72-014B-9C82-39663C813F7D}" type="slidenum">
              <a:rPr lang="en-VN" smtClean="0"/>
              <a:t>‹#›</a:t>
            </a:fld>
            <a:endParaRPr lang="en-VN"/>
          </a:p>
        </p:txBody>
      </p:sp>
    </p:spTree>
    <p:extLst>
      <p:ext uri="{BB962C8B-B14F-4D97-AF65-F5344CB8AC3E}">
        <p14:creationId xmlns:p14="http://schemas.microsoft.com/office/powerpoint/2010/main" val="26876686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F4D82-4781-894D-96EA-4981E1705B85}"/>
              </a:ext>
            </a:extLst>
          </p:cNvPr>
          <p:cNvSpPr>
            <a:spLocks noGrp="1"/>
          </p:cNvSpPr>
          <p:nvPr>
            <p:ph type="title"/>
          </p:nvPr>
        </p:nvSpPr>
        <p:spPr>
          <a:xfrm>
            <a:off x="839788" y="365125"/>
            <a:ext cx="10515600" cy="1325563"/>
          </a:xfrm>
        </p:spPr>
        <p:txBody>
          <a:bodyPr/>
          <a:lstStyle/>
          <a:p>
            <a:r>
              <a:rPr lang="en-US"/>
              <a:t>Click to edit Master title style</a:t>
            </a:r>
            <a:endParaRPr lang="en-VN"/>
          </a:p>
        </p:txBody>
      </p:sp>
      <p:sp>
        <p:nvSpPr>
          <p:cNvPr id="3" name="Text Placeholder 2">
            <a:extLst>
              <a:ext uri="{FF2B5EF4-FFF2-40B4-BE49-F238E27FC236}">
                <a16:creationId xmlns:a16="http://schemas.microsoft.com/office/drawing/2014/main" id="{BE1BFC8A-0947-2048-9430-BBAF5DE736E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CA9E47E-41B7-F940-95E4-0961E9C8F97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Text Placeholder 4">
            <a:extLst>
              <a:ext uri="{FF2B5EF4-FFF2-40B4-BE49-F238E27FC236}">
                <a16:creationId xmlns:a16="http://schemas.microsoft.com/office/drawing/2014/main" id="{48081654-3AF8-0C41-8D7B-0F8224189DD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CC4A5EB-1F2B-FE4B-9BEF-1F7B48F99B3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7" name="Date Placeholder 6">
            <a:extLst>
              <a:ext uri="{FF2B5EF4-FFF2-40B4-BE49-F238E27FC236}">
                <a16:creationId xmlns:a16="http://schemas.microsoft.com/office/drawing/2014/main" id="{42B6AC48-8F2B-3D42-A7A9-77F9AB545B42}"/>
              </a:ext>
            </a:extLst>
          </p:cNvPr>
          <p:cNvSpPr>
            <a:spLocks noGrp="1"/>
          </p:cNvSpPr>
          <p:nvPr>
            <p:ph type="dt" sz="half" idx="10"/>
          </p:nvPr>
        </p:nvSpPr>
        <p:spPr/>
        <p:txBody>
          <a:bodyPr/>
          <a:lstStyle/>
          <a:p>
            <a:fld id="{15ECB273-4F2D-0F47-97D1-3135313CFE55}" type="datetimeFigureOut">
              <a:rPr lang="en-VN" smtClean="0"/>
              <a:t>08/19/2022</a:t>
            </a:fld>
            <a:endParaRPr lang="en-VN"/>
          </a:p>
        </p:txBody>
      </p:sp>
      <p:sp>
        <p:nvSpPr>
          <p:cNvPr id="8" name="Footer Placeholder 7">
            <a:extLst>
              <a:ext uri="{FF2B5EF4-FFF2-40B4-BE49-F238E27FC236}">
                <a16:creationId xmlns:a16="http://schemas.microsoft.com/office/drawing/2014/main" id="{4408C3CF-0EE0-464D-BA8C-25F4E5AD929F}"/>
              </a:ext>
            </a:extLst>
          </p:cNvPr>
          <p:cNvSpPr>
            <a:spLocks noGrp="1"/>
          </p:cNvSpPr>
          <p:nvPr>
            <p:ph type="ftr" sz="quarter" idx="11"/>
          </p:nvPr>
        </p:nvSpPr>
        <p:spPr/>
        <p:txBody>
          <a:bodyPr/>
          <a:lstStyle/>
          <a:p>
            <a:endParaRPr lang="en-VN"/>
          </a:p>
        </p:txBody>
      </p:sp>
      <p:sp>
        <p:nvSpPr>
          <p:cNvPr id="9" name="Slide Number Placeholder 8">
            <a:extLst>
              <a:ext uri="{FF2B5EF4-FFF2-40B4-BE49-F238E27FC236}">
                <a16:creationId xmlns:a16="http://schemas.microsoft.com/office/drawing/2014/main" id="{5B4F9286-A912-9F43-8C55-3EEA0E97F38A}"/>
              </a:ext>
            </a:extLst>
          </p:cNvPr>
          <p:cNvSpPr>
            <a:spLocks noGrp="1"/>
          </p:cNvSpPr>
          <p:nvPr>
            <p:ph type="sldNum" sz="quarter" idx="12"/>
          </p:nvPr>
        </p:nvSpPr>
        <p:spPr/>
        <p:txBody>
          <a:bodyPr/>
          <a:lstStyle/>
          <a:p>
            <a:fld id="{A3752FA7-CE72-014B-9C82-39663C813F7D}" type="slidenum">
              <a:rPr lang="en-VN" smtClean="0"/>
              <a:t>‹#›</a:t>
            </a:fld>
            <a:endParaRPr lang="en-VN"/>
          </a:p>
        </p:txBody>
      </p:sp>
    </p:spTree>
    <p:extLst>
      <p:ext uri="{BB962C8B-B14F-4D97-AF65-F5344CB8AC3E}">
        <p14:creationId xmlns:p14="http://schemas.microsoft.com/office/powerpoint/2010/main" val="30450885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5C115-3733-AD46-8372-678E24323EF0}"/>
              </a:ext>
            </a:extLst>
          </p:cNvPr>
          <p:cNvSpPr>
            <a:spLocks noGrp="1"/>
          </p:cNvSpPr>
          <p:nvPr>
            <p:ph type="title"/>
          </p:nvPr>
        </p:nvSpPr>
        <p:spPr/>
        <p:txBody>
          <a:bodyPr/>
          <a:lstStyle/>
          <a:p>
            <a:r>
              <a:rPr lang="en-US"/>
              <a:t>Click to edit Master title style</a:t>
            </a:r>
            <a:endParaRPr lang="en-VN"/>
          </a:p>
        </p:txBody>
      </p:sp>
      <p:sp>
        <p:nvSpPr>
          <p:cNvPr id="3" name="Date Placeholder 2">
            <a:extLst>
              <a:ext uri="{FF2B5EF4-FFF2-40B4-BE49-F238E27FC236}">
                <a16:creationId xmlns:a16="http://schemas.microsoft.com/office/drawing/2014/main" id="{0D1CA9E3-4F82-E548-B711-3D447412E21A}"/>
              </a:ext>
            </a:extLst>
          </p:cNvPr>
          <p:cNvSpPr>
            <a:spLocks noGrp="1"/>
          </p:cNvSpPr>
          <p:nvPr>
            <p:ph type="dt" sz="half" idx="10"/>
          </p:nvPr>
        </p:nvSpPr>
        <p:spPr/>
        <p:txBody>
          <a:bodyPr/>
          <a:lstStyle/>
          <a:p>
            <a:fld id="{15ECB273-4F2D-0F47-97D1-3135313CFE55}" type="datetimeFigureOut">
              <a:rPr lang="en-VN" smtClean="0"/>
              <a:t>08/19/2022</a:t>
            </a:fld>
            <a:endParaRPr lang="en-VN"/>
          </a:p>
        </p:txBody>
      </p:sp>
      <p:sp>
        <p:nvSpPr>
          <p:cNvPr id="4" name="Footer Placeholder 3">
            <a:extLst>
              <a:ext uri="{FF2B5EF4-FFF2-40B4-BE49-F238E27FC236}">
                <a16:creationId xmlns:a16="http://schemas.microsoft.com/office/drawing/2014/main" id="{45B8DD42-7E0C-6E45-A55F-38C905E27613}"/>
              </a:ext>
            </a:extLst>
          </p:cNvPr>
          <p:cNvSpPr>
            <a:spLocks noGrp="1"/>
          </p:cNvSpPr>
          <p:nvPr>
            <p:ph type="ftr" sz="quarter" idx="11"/>
          </p:nvPr>
        </p:nvSpPr>
        <p:spPr/>
        <p:txBody>
          <a:bodyPr/>
          <a:lstStyle/>
          <a:p>
            <a:endParaRPr lang="en-VN"/>
          </a:p>
        </p:txBody>
      </p:sp>
      <p:sp>
        <p:nvSpPr>
          <p:cNvPr id="5" name="Slide Number Placeholder 4">
            <a:extLst>
              <a:ext uri="{FF2B5EF4-FFF2-40B4-BE49-F238E27FC236}">
                <a16:creationId xmlns:a16="http://schemas.microsoft.com/office/drawing/2014/main" id="{EB985661-64AB-1840-A0CA-F0E128F116F7}"/>
              </a:ext>
            </a:extLst>
          </p:cNvPr>
          <p:cNvSpPr>
            <a:spLocks noGrp="1"/>
          </p:cNvSpPr>
          <p:nvPr>
            <p:ph type="sldNum" sz="quarter" idx="12"/>
          </p:nvPr>
        </p:nvSpPr>
        <p:spPr/>
        <p:txBody>
          <a:bodyPr/>
          <a:lstStyle/>
          <a:p>
            <a:fld id="{A3752FA7-CE72-014B-9C82-39663C813F7D}" type="slidenum">
              <a:rPr lang="en-VN" smtClean="0"/>
              <a:t>‹#›</a:t>
            </a:fld>
            <a:endParaRPr lang="en-VN"/>
          </a:p>
        </p:txBody>
      </p:sp>
    </p:spTree>
    <p:extLst>
      <p:ext uri="{BB962C8B-B14F-4D97-AF65-F5344CB8AC3E}">
        <p14:creationId xmlns:p14="http://schemas.microsoft.com/office/powerpoint/2010/main" val="11642901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03BA7B1-5644-CB4A-A8BD-E767BC468591}"/>
              </a:ext>
            </a:extLst>
          </p:cNvPr>
          <p:cNvSpPr>
            <a:spLocks noGrp="1"/>
          </p:cNvSpPr>
          <p:nvPr>
            <p:ph type="dt" sz="half" idx="10"/>
          </p:nvPr>
        </p:nvSpPr>
        <p:spPr/>
        <p:txBody>
          <a:bodyPr/>
          <a:lstStyle/>
          <a:p>
            <a:fld id="{15ECB273-4F2D-0F47-97D1-3135313CFE55}" type="datetimeFigureOut">
              <a:rPr lang="en-VN" smtClean="0"/>
              <a:t>08/19/2022</a:t>
            </a:fld>
            <a:endParaRPr lang="en-VN"/>
          </a:p>
        </p:txBody>
      </p:sp>
      <p:sp>
        <p:nvSpPr>
          <p:cNvPr id="3" name="Footer Placeholder 2">
            <a:extLst>
              <a:ext uri="{FF2B5EF4-FFF2-40B4-BE49-F238E27FC236}">
                <a16:creationId xmlns:a16="http://schemas.microsoft.com/office/drawing/2014/main" id="{A32F3E9B-0351-174D-91F9-0F3F7B62EAC2}"/>
              </a:ext>
            </a:extLst>
          </p:cNvPr>
          <p:cNvSpPr>
            <a:spLocks noGrp="1"/>
          </p:cNvSpPr>
          <p:nvPr>
            <p:ph type="ftr" sz="quarter" idx="11"/>
          </p:nvPr>
        </p:nvSpPr>
        <p:spPr/>
        <p:txBody>
          <a:bodyPr/>
          <a:lstStyle/>
          <a:p>
            <a:endParaRPr lang="en-VN"/>
          </a:p>
        </p:txBody>
      </p:sp>
      <p:sp>
        <p:nvSpPr>
          <p:cNvPr id="4" name="Slide Number Placeholder 3">
            <a:extLst>
              <a:ext uri="{FF2B5EF4-FFF2-40B4-BE49-F238E27FC236}">
                <a16:creationId xmlns:a16="http://schemas.microsoft.com/office/drawing/2014/main" id="{28B701DF-A401-484F-AAF4-C2C06E18685F}"/>
              </a:ext>
            </a:extLst>
          </p:cNvPr>
          <p:cNvSpPr>
            <a:spLocks noGrp="1"/>
          </p:cNvSpPr>
          <p:nvPr>
            <p:ph type="sldNum" sz="quarter" idx="12"/>
          </p:nvPr>
        </p:nvSpPr>
        <p:spPr/>
        <p:txBody>
          <a:bodyPr/>
          <a:lstStyle/>
          <a:p>
            <a:fld id="{A3752FA7-CE72-014B-9C82-39663C813F7D}" type="slidenum">
              <a:rPr lang="en-VN" smtClean="0"/>
              <a:t>‹#›</a:t>
            </a:fld>
            <a:endParaRPr lang="en-VN"/>
          </a:p>
        </p:txBody>
      </p:sp>
    </p:spTree>
    <p:extLst>
      <p:ext uri="{BB962C8B-B14F-4D97-AF65-F5344CB8AC3E}">
        <p14:creationId xmlns:p14="http://schemas.microsoft.com/office/powerpoint/2010/main" val="9461079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C54968-7518-8A45-9C05-8A3200C53BD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VN"/>
          </a:p>
        </p:txBody>
      </p:sp>
      <p:sp>
        <p:nvSpPr>
          <p:cNvPr id="3" name="Content Placeholder 2">
            <a:extLst>
              <a:ext uri="{FF2B5EF4-FFF2-40B4-BE49-F238E27FC236}">
                <a16:creationId xmlns:a16="http://schemas.microsoft.com/office/drawing/2014/main" id="{143B92A0-BCAB-B940-814E-93F82856E0E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Text Placeholder 3">
            <a:extLst>
              <a:ext uri="{FF2B5EF4-FFF2-40B4-BE49-F238E27FC236}">
                <a16:creationId xmlns:a16="http://schemas.microsoft.com/office/drawing/2014/main" id="{E92640D3-F31F-7049-9C48-C6DFA8AF50C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C7F97F2-B222-3B40-B1AC-C6649271D3A0}"/>
              </a:ext>
            </a:extLst>
          </p:cNvPr>
          <p:cNvSpPr>
            <a:spLocks noGrp="1"/>
          </p:cNvSpPr>
          <p:nvPr>
            <p:ph type="dt" sz="half" idx="10"/>
          </p:nvPr>
        </p:nvSpPr>
        <p:spPr/>
        <p:txBody>
          <a:bodyPr/>
          <a:lstStyle/>
          <a:p>
            <a:fld id="{15ECB273-4F2D-0F47-97D1-3135313CFE55}" type="datetimeFigureOut">
              <a:rPr lang="en-VN" smtClean="0"/>
              <a:t>08/19/2022</a:t>
            </a:fld>
            <a:endParaRPr lang="en-VN"/>
          </a:p>
        </p:txBody>
      </p:sp>
      <p:sp>
        <p:nvSpPr>
          <p:cNvPr id="6" name="Footer Placeholder 5">
            <a:extLst>
              <a:ext uri="{FF2B5EF4-FFF2-40B4-BE49-F238E27FC236}">
                <a16:creationId xmlns:a16="http://schemas.microsoft.com/office/drawing/2014/main" id="{48C3A659-F375-D84A-878C-647248CD4CE7}"/>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724C9F56-F56F-7E42-A506-BF6DD684616B}"/>
              </a:ext>
            </a:extLst>
          </p:cNvPr>
          <p:cNvSpPr>
            <a:spLocks noGrp="1"/>
          </p:cNvSpPr>
          <p:nvPr>
            <p:ph type="sldNum" sz="quarter" idx="12"/>
          </p:nvPr>
        </p:nvSpPr>
        <p:spPr/>
        <p:txBody>
          <a:bodyPr/>
          <a:lstStyle/>
          <a:p>
            <a:fld id="{A3752FA7-CE72-014B-9C82-39663C813F7D}" type="slidenum">
              <a:rPr lang="en-VN" smtClean="0"/>
              <a:t>‹#›</a:t>
            </a:fld>
            <a:endParaRPr lang="en-VN"/>
          </a:p>
        </p:txBody>
      </p:sp>
    </p:spTree>
    <p:extLst>
      <p:ext uri="{BB962C8B-B14F-4D97-AF65-F5344CB8AC3E}">
        <p14:creationId xmlns:p14="http://schemas.microsoft.com/office/powerpoint/2010/main" val="6558062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B4B3AD-8AAB-574E-B2F8-20FE6D05682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VN"/>
          </a:p>
        </p:txBody>
      </p:sp>
      <p:sp>
        <p:nvSpPr>
          <p:cNvPr id="3" name="Picture Placeholder 2">
            <a:extLst>
              <a:ext uri="{FF2B5EF4-FFF2-40B4-BE49-F238E27FC236}">
                <a16:creationId xmlns:a16="http://schemas.microsoft.com/office/drawing/2014/main" id="{12DD77CF-D338-094B-B4B2-1016F77E953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VN"/>
          </a:p>
        </p:txBody>
      </p:sp>
      <p:sp>
        <p:nvSpPr>
          <p:cNvPr id="4" name="Text Placeholder 3">
            <a:extLst>
              <a:ext uri="{FF2B5EF4-FFF2-40B4-BE49-F238E27FC236}">
                <a16:creationId xmlns:a16="http://schemas.microsoft.com/office/drawing/2014/main" id="{44715799-2297-AF40-B1FB-35459C83239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3324D7E-876C-054E-BAF1-6123E59F5117}"/>
              </a:ext>
            </a:extLst>
          </p:cNvPr>
          <p:cNvSpPr>
            <a:spLocks noGrp="1"/>
          </p:cNvSpPr>
          <p:nvPr>
            <p:ph type="dt" sz="half" idx="10"/>
          </p:nvPr>
        </p:nvSpPr>
        <p:spPr/>
        <p:txBody>
          <a:bodyPr/>
          <a:lstStyle/>
          <a:p>
            <a:fld id="{15ECB273-4F2D-0F47-97D1-3135313CFE55}" type="datetimeFigureOut">
              <a:rPr lang="en-VN" smtClean="0"/>
              <a:t>08/19/2022</a:t>
            </a:fld>
            <a:endParaRPr lang="en-VN"/>
          </a:p>
        </p:txBody>
      </p:sp>
      <p:sp>
        <p:nvSpPr>
          <p:cNvPr id="6" name="Footer Placeholder 5">
            <a:extLst>
              <a:ext uri="{FF2B5EF4-FFF2-40B4-BE49-F238E27FC236}">
                <a16:creationId xmlns:a16="http://schemas.microsoft.com/office/drawing/2014/main" id="{AB03EE8E-F233-1C49-9A1B-BE6DD020CCC2}"/>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AC5D2DA2-A81B-724F-917F-F53CC83362EC}"/>
              </a:ext>
            </a:extLst>
          </p:cNvPr>
          <p:cNvSpPr>
            <a:spLocks noGrp="1"/>
          </p:cNvSpPr>
          <p:nvPr>
            <p:ph type="sldNum" sz="quarter" idx="12"/>
          </p:nvPr>
        </p:nvSpPr>
        <p:spPr/>
        <p:txBody>
          <a:bodyPr/>
          <a:lstStyle/>
          <a:p>
            <a:fld id="{A3752FA7-CE72-014B-9C82-39663C813F7D}" type="slidenum">
              <a:rPr lang="en-VN" smtClean="0"/>
              <a:t>‹#›</a:t>
            </a:fld>
            <a:endParaRPr lang="en-VN"/>
          </a:p>
        </p:txBody>
      </p:sp>
    </p:spTree>
    <p:extLst>
      <p:ext uri="{BB962C8B-B14F-4D97-AF65-F5344CB8AC3E}">
        <p14:creationId xmlns:p14="http://schemas.microsoft.com/office/powerpoint/2010/main" val="5086826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0C1FA3D-AF70-6D4B-9228-ECA2CB852EC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VN"/>
          </a:p>
        </p:txBody>
      </p:sp>
      <p:sp>
        <p:nvSpPr>
          <p:cNvPr id="3" name="Text Placeholder 2">
            <a:extLst>
              <a:ext uri="{FF2B5EF4-FFF2-40B4-BE49-F238E27FC236}">
                <a16:creationId xmlns:a16="http://schemas.microsoft.com/office/drawing/2014/main" id="{FE588CE3-9DA5-894E-B46E-FEFDAB362C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B7AC8136-6CD2-5045-A810-4F7E3924089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ECB273-4F2D-0F47-97D1-3135313CFE55}" type="datetimeFigureOut">
              <a:rPr lang="en-VN" smtClean="0"/>
              <a:t>08/19/2022</a:t>
            </a:fld>
            <a:endParaRPr lang="en-VN"/>
          </a:p>
        </p:txBody>
      </p:sp>
      <p:sp>
        <p:nvSpPr>
          <p:cNvPr id="5" name="Footer Placeholder 4">
            <a:extLst>
              <a:ext uri="{FF2B5EF4-FFF2-40B4-BE49-F238E27FC236}">
                <a16:creationId xmlns:a16="http://schemas.microsoft.com/office/drawing/2014/main" id="{8CEE5544-CEE7-F049-A751-774D2209C4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VN"/>
          </a:p>
        </p:txBody>
      </p:sp>
      <p:sp>
        <p:nvSpPr>
          <p:cNvPr id="6" name="Slide Number Placeholder 5">
            <a:extLst>
              <a:ext uri="{FF2B5EF4-FFF2-40B4-BE49-F238E27FC236}">
                <a16:creationId xmlns:a16="http://schemas.microsoft.com/office/drawing/2014/main" id="{4C8B1F7D-17E6-9F4C-A118-FCA17F8AD09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752FA7-CE72-014B-9C82-39663C813F7D}" type="slidenum">
              <a:rPr lang="en-VN" smtClean="0"/>
              <a:t>‹#›</a:t>
            </a:fld>
            <a:endParaRPr lang="en-VN"/>
          </a:p>
        </p:txBody>
      </p:sp>
    </p:spTree>
    <p:extLst>
      <p:ext uri="{BB962C8B-B14F-4D97-AF65-F5344CB8AC3E}">
        <p14:creationId xmlns:p14="http://schemas.microsoft.com/office/powerpoint/2010/main" val="21294106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jpg"/><Relationship Id="rId3" Type="http://schemas.microsoft.com/office/2007/relationships/media" Target="../media/media2.mp3"/><Relationship Id="rId7" Type="http://schemas.openxmlformats.org/officeDocument/2006/relationships/image" Target="../media/image2.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gif"/><Relationship Id="rId11" Type="http://schemas.openxmlformats.org/officeDocument/2006/relationships/image" Target="../media/image6.png"/><Relationship Id="rId5" Type="http://schemas.openxmlformats.org/officeDocument/2006/relationships/slideLayout" Target="../slideLayouts/slideLayout1.xml"/><Relationship Id="rId10" Type="http://schemas.openxmlformats.org/officeDocument/2006/relationships/image" Target="../media/image5.png"/><Relationship Id="rId4" Type="http://schemas.openxmlformats.org/officeDocument/2006/relationships/audio" Target="../media/media2.mp3"/><Relationship Id="rId9" Type="http://schemas.openxmlformats.org/officeDocument/2006/relationships/image" Target="../media/image4.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image" Target="../media/image37.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jpeg"/><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wmf"/></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7.jpeg"/><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hyperlink" Target="http://www.google.co.uk/url?sa=i&amp;rct=j&amp;q=&amp;esrc=s&amp;frm=1&amp;source=images&amp;cd=&amp;cad=rja&amp;uact=8&amp;docid=xjtXQ-vAXKInGM&amp;tbnid=_oeaOJk6XXmh_M:&amp;ved=0CAUQjRw&amp;url=http://donsmaps.com/altamirapaintings.html&amp;ei=mIcbU6XSDMaThgeIvoD4Aw&amp;bvm=bv.62578216,d.ZG4&amp;psig=AFQjCNHnGD8hnXcWZ6RvcXO3AQ7cBHQtLg&amp;ust=1394399497898235" TargetMode="External"/><Relationship Id="rId3" Type="http://schemas.openxmlformats.org/officeDocument/2006/relationships/hyperlink" Target="http://www.google.co.uk/url?sa=i&amp;rct=j&amp;q=&amp;esrc=s&amp;frm=1&amp;source=images&amp;cd=&amp;cad=rja&amp;uact=8&amp;docid=sjuG8fUvo_1jGM&amp;tbnid=OwJbZjKHYM4zLM:&amp;ved=0CAUQjRw&amp;url=http://escola.britannica.com.br/assembly/135718/Milhares-de-anos-atras-os-povos-da-Idade-da-Pedra&amp;ei=i4UbU6nyA9SAhAeshoCwDQ&amp;bvm=bv.62578216,d.ZG4&amp;psig=AFQjCNFU0orl9mgfU5BkILKy0ZQxB2m_Rg&amp;ust=1394398935057370" TargetMode="External"/><Relationship Id="rId7" Type="http://schemas.openxmlformats.org/officeDocument/2006/relationships/image" Target="../media/image20.jpe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hyperlink" Target="http://www.google.co.uk/url?sa=i&amp;rct=j&amp;q=&amp;esrc=s&amp;frm=1&amp;source=images&amp;cd=&amp;cad=rja&amp;uact=8&amp;docid=IK0n8d2g9VgupM&amp;tbnid=Jf-UMR5Rxy1psM:&amp;ved=0CAUQjRw&amp;url=http://www.youthwork-practice.com/adventure-camps-events-programs/stone-age-craft-ideas-clothing-objects.html&amp;ei=t4YbU5TOE8iqhQf78ICQBQ&amp;bvm=bv.62578216,d.ZG4&amp;psig=AFQjCNFU0orl9mgfU5BkILKy0ZQxB2m_Rg&amp;ust=1394398935057370" TargetMode="External"/><Relationship Id="rId10" Type="http://schemas.openxmlformats.org/officeDocument/2006/relationships/image" Target="../media/image14.jpeg"/><Relationship Id="rId4" Type="http://schemas.openxmlformats.org/officeDocument/2006/relationships/image" Target="../media/image18.jpeg"/><Relationship Id="rId9" Type="http://schemas.openxmlformats.org/officeDocument/2006/relationships/image" Target="../media/image21.jpe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7010400"/>
          </a:xfrm>
          <a:prstGeom prst="rect">
            <a:avLst/>
          </a:prstGeom>
        </p:spPr>
      </p:pic>
      <p:pic>
        <p:nvPicPr>
          <p:cNvPr id="25" name="NHAC MO DAU BAI HOC">
            <a:hlinkClick r:id="" action="ppaction://media"/>
          </p:cNvPr>
          <p:cNvPicPr>
            <a:picLocks noChangeAspect="1"/>
          </p:cNvPicPr>
          <p:nvPr>
            <a:audioFile r:link="rId1"/>
            <p:extLst>
              <p:ext uri="{DAA4B4D4-6D71-4841-9C94-3DE7FCFB9230}">
                <p14:media xmlns:p14="http://schemas.microsoft.com/office/powerpoint/2010/main" r:embed="rId2">
                  <p14:trim st="19912" end="3716.625"/>
                </p14:media>
              </p:ext>
            </p:extLst>
          </p:nvPr>
        </p:nvPicPr>
        <p:blipFill>
          <a:blip r:embed="rId7"/>
          <a:stretch>
            <a:fillRect/>
          </a:stretch>
        </p:blipFill>
        <p:spPr>
          <a:xfrm>
            <a:off x="13144500" y="2314204"/>
            <a:ext cx="609600" cy="609600"/>
          </a:xfrm>
          <a:prstGeom prst="rect">
            <a:avLst/>
          </a:prstGeom>
        </p:spPr>
      </p:pic>
      <p:pic>
        <p:nvPicPr>
          <p:cNvPr id="26" name="Picture 2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6051522" y="0"/>
            <a:ext cx="2944663" cy="7010400"/>
          </a:xfrm>
          <a:prstGeom prst="rect">
            <a:avLst/>
          </a:prstGeom>
        </p:spPr>
      </p:pic>
      <p:pic>
        <p:nvPicPr>
          <p:cNvPr id="27" name="Picture 2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59535" y="0"/>
            <a:ext cx="3261163" cy="7010400"/>
          </a:xfrm>
          <a:prstGeom prst="rect">
            <a:avLst/>
          </a:prstGeom>
        </p:spPr>
      </p:pic>
      <p:pic>
        <p:nvPicPr>
          <p:cNvPr id="28" name="Picture 2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44410" y="0"/>
            <a:ext cx="2944663" cy="7010400"/>
          </a:xfrm>
          <a:prstGeom prst="rect">
            <a:avLst/>
          </a:prstGeom>
        </p:spPr>
      </p:pic>
      <p:pic>
        <p:nvPicPr>
          <p:cNvPr id="29" name="Picture 2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959" y="0"/>
            <a:ext cx="3258409" cy="7010400"/>
          </a:xfrm>
          <a:prstGeom prst="rect">
            <a:avLst/>
          </a:prstGeom>
        </p:spPr>
      </p:pic>
      <p:grpSp>
        <p:nvGrpSpPr>
          <p:cNvPr id="5" name="Group 4"/>
          <p:cNvGrpSpPr/>
          <p:nvPr/>
        </p:nvGrpSpPr>
        <p:grpSpPr>
          <a:xfrm>
            <a:off x="-918217" y="-2841301"/>
            <a:ext cx="14014579" cy="13196138"/>
            <a:chOff x="-815892" y="-2743201"/>
            <a:chExt cx="14014579" cy="13196138"/>
          </a:xfrm>
        </p:grpSpPr>
        <p:pic>
          <p:nvPicPr>
            <p:cNvPr id="30" name="Picture 2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15892" y="-2743201"/>
              <a:ext cx="14014579" cy="11858625"/>
            </a:xfrm>
            <a:prstGeom prst="rect">
              <a:avLst/>
            </a:prstGeom>
          </p:spPr>
        </p:pic>
        <p:pic>
          <p:nvPicPr>
            <p:cNvPr id="15" name="Picture 1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085412" y="7129920"/>
              <a:ext cx="4271184" cy="3323017"/>
            </a:xfrm>
            <a:prstGeom prst="rect">
              <a:avLst/>
            </a:prstGeom>
          </p:spPr>
        </p:pic>
      </p:grpSp>
      <p:sp>
        <p:nvSpPr>
          <p:cNvPr id="18" name="TextBox 17"/>
          <p:cNvSpPr txBox="1"/>
          <p:nvPr/>
        </p:nvSpPr>
        <p:spPr>
          <a:xfrm>
            <a:off x="1926068" y="3505200"/>
            <a:ext cx="8915133" cy="1938992"/>
          </a:xfrm>
          <a:prstGeom prst="rect">
            <a:avLst/>
          </a:prstGeom>
          <a:noFill/>
        </p:spPr>
        <p:txBody>
          <a:bodyPr wrap="none" rtlCol="0">
            <a:spAutoFit/>
          </a:bodyPr>
          <a:lstStyle/>
          <a:p>
            <a:pPr algn="ctr"/>
            <a:r>
              <a:rPr lang="en-US" sz="6000" b="1" dirty="0" smtClean="0">
                <a:ln>
                  <a:solidFill>
                    <a:schemeClr val="bg1"/>
                  </a:solidFill>
                </a:ln>
                <a:solidFill>
                  <a:srgbClr val="FF0000"/>
                </a:solidFill>
                <a:latin typeface="Times New Roman" panose="02020603050405020304" pitchFamily="18" charset="0"/>
                <a:cs typeface="Times New Roman" panose="02020603050405020304" pitchFamily="18" charset="0"/>
              </a:rPr>
              <a:t>TIẾT 6,7 - BÀI 5 </a:t>
            </a:r>
            <a:endParaRPr lang="en-US" sz="6000" b="1" dirty="0">
              <a:ln>
                <a:solidFill>
                  <a:schemeClr val="bg1"/>
                </a:solidFill>
              </a:ln>
              <a:solidFill>
                <a:srgbClr val="FF0000"/>
              </a:solidFill>
              <a:latin typeface="Times New Roman" panose="02020603050405020304" pitchFamily="18" charset="0"/>
              <a:cs typeface="Times New Roman" panose="02020603050405020304" pitchFamily="18" charset="0"/>
            </a:endParaRPr>
          </a:p>
          <a:p>
            <a:pPr algn="ctr"/>
            <a:r>
              <a:rPr lang="en-US" sz="6000" b="1" dirty="0">
                <a:ln>
                  <a:solidFill>
                    <a:schemeClr val="bg1"/>
                  </a:solidFill>
                </a:ln>
                <a:solidFill>
                  <a:srgbClr val="FF0000"/>
                </a:solidFill>
                <a:latin typeface="Times New Roman" panose="02020603050405020304" pitchFamily="18" charset="0"/>
                <a:cs typeface="Times New Roman" panose="02020603050405020304" pitchFamily="18" charset="0"/>
              </a:rPr>
              <a:t>XÃ HỘI NGUYÊN THUỶ</a:t>
            </a:r>
          </a:p>
        </p:txBody>
      </p:sp>
      <p:pic>
        <p:nvPicPr>
          <p:cNvPr id="20" name="Tieng hai au va bien">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3363623" y="4356843"/>
            <a:ext cx="609600" cy="609600"/>
          </a:xfrm>
          <a:prstGeom prst="rect">
            <a:avLst/>
          </a:prstGeom>
        </p:spPr>
      </p:pic>
    </p:spTree>
    <p:extLst>
      <p:ext uri="{BB962C8B-B14F-4D97-AF65-F5344CB8AC3E}">
        <p14:creationId xmlns:p14="http://schemas.microsoft.com/office/powerpoint/2010/main" val="3513474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5586" fill="hold"/>
                                        <p:tgtEl>
                                          <p:spTgt spid="25"/>
                                        </p:tgtEl>
                                      </p:cBhvr>
                                    </p:cmd>
                                  </p:childTnLst>
                                </p:cTn>
                              </p:par>
                            </p:childTnLst>
                          </p:cTn>
                        </p:par>
                      </p:childTnLst>
                    </p:cTn>
                  </p:par>
                  <p:par>
                    <p:cTn id="7" fill="hold">
                      <p:stCondLst>
                        <p:cond delay="indefinite"/>
                      </p:stCondLst>
                      <p:childTnLst>
                        <p:par>
                          <p:cTn id="8" fill="hold">
                            <p:stCondLst>
                              <p:cond delay="0"/>
                            </p:stCondLst>
                            <p:childTnLst>
                              <p:par>
                                <p:cTn id="9" presetID="63" presetClass="path" presetSubtype="0" accel="50000" decel="50000" fill="hold" nodeType="clickEffect">
                                  <p:stCondLst>
                                    <p:cond delay="0"/>
                                  </p:stCondLst>
                                  <p:childTnLst>
                                    <p:animMotion origin="layout" path="M 2.70833E-6 -1.11111E-6 L 0.46067 0.00972 " pathEditMode="relative" rAng="0" ptsTypes="AA">
                                      <p:cBhvr>
                                        <p:cTn id="10" dur="4000" fill="hold"/>
                                        <p:tgtEl>
                                          <p:spTgt spid="26"/>
                                        </p:tgtEl>
                                        <p:attrNameLst>
                                          <p:attrName>ppt_x</p:attrName>
                                          <p:attrName>ppt_y</p:attrName>
                                        </p:attrNameLst>
                                      </p:cBhvr>
                                      <p:rCtr x="23034" y="486"/>
                                    </p:animMotion>
                                  </p:childTnLst>
                                </p:cTn>
                              </p:par>
                              <p:par>
                                <p:cTn id="11" presetID="35" presetClass="path" presetSubtype="0" accel="50000" decel="50000" fill="hold" nodeType="withEffect">
                                  <p:stCondLst>
                                    <p:cond delay="0"/>
                                  </p:stCondLst>
                                  <p:childTnLst>
                                    <p:animMotion origin="layout" path="M 4.16667E-6 -1.11111E-6 L -0.45039 0.00556 " pathEditMode="relative" rAng="0" ptsTypes="AA">
                                      <p:cBhvr>
                                        <p:cTn id="12" dur="4000" fill="hold"/>
                                        <p:tgtEl>
                                          <p:spTgt spid="28"/>
                                        </p:tgtEl>
                                        <p:attrNameLst>
                                          <p:attrName>ppt_x</p:attrName>
                                          <p:attrName>ppt_y</p:attrName>
                                        </p:attrNameLst>
                                      </p:cBhvr>
                                      <p:rCtr x="-22526" y="278"/>
                                    </p:animMotion>
                                  </p:childTnLst>
                                </p:cTn>
                              </p:par>
                              <p:par>
                                <p:cTn id="13" presetID="63" presetClass="path" presetSubtype="0" accel="50000" decel="50000" fill="hold" nodeType="withEffect">
                                  <p:stCondLst>
                                    <p:cond delay="1000"/>
                                  </p:stCondLst>
                                  <p:childTnLst>
                                    <p:animMotion origin="layout" path="M 2.08333E-7 -1.11111E-6 L 0.18607 -0.00278 " pathEditMode="relative" rAng="0" ptsTypes="AA">
                                      <p:cBhvr>
                                        <p:cTn id="14" dur="5000" fill="hold"/>
                                        <p:tgtEl>
                                          <p:spTgt spid="27"/>
                                        </p:tgtEl>
                                        <p:attrNameLst>
                                          <p:attrName>ppt_x</p:attrName>
                                          <p:attrName>ppt_y</p:attrName>
                                        </p:attrNameLst>
                                      </p:cBhvr>
                                      <p:rCtr x="9297" y="-139"/>
                                    </p:animMotion>
                                  </p:childTnLst>
                                </p:cTn>
                              </p:par>
                              <p:par>
                                <p:cTn id="15" presetID="35" presetClass="path" presetSubtype="0" accel="50000" decel="50000" fill="hold" nodeType="withEffect">
                                  <p:stCondLst>
                                    <p:cond delay="1000"/>
                                  </p:stCondLst>
                                  <p:childTnLst>
                                    <p:animMotion origin="layout" path="M 1.45833E-6 -1.11111E-6 L -0.17722 0.00556 " pathEditMode="relative" rAng="0" ptsTypes="AA">
                                      <p:cBhvr>
                                        <p:cTn id="16" dur="5000" fill="hold"/>
                                        <p:tgtEl>
                                          <p:spTgt spid="29"/>
                                        </p:tgtEl>
                                        <p:attrNameLst>
                                          <p:attrName>ppt_x</p:attrName>
                                          <p:attrName>ppt_y</p:attrName>
                                        </p:attrNameLst>
                                      </p:cBhvr>
                                      <p:rCtr x="-8867" y="278"/>
                                    </p:animMotion>
                                  </p:childTnLst>
                                </p:cTn>
                              </p:par>
                            </p:childTnLst>
                          </p:cTn>
                        </p:par>
                        <p:par>
                          <p:cTn id="17" fill="hold">
                            <p:stCondLst>
                              <p:cond delay="6000"/>
                            </p:stCondLst>
                            <p:childTnLst>
                              <p:par>
                                <p:cTn id="18" presetID="56" presetClass="entr" presetSubtype="0" fill="hold" grpId="0" nodeType="afterEffect">
                                  <p:stCondLst>
                                    <p:cond delay="0"/>
                                  </p:stCondLst>
                                  <p:iterate type="lt">
                                    <p:tmPct val="10000"/>
                                  </p:iterate>
                                  <p:childTnLst>
                                    <p:set>
                                      <p:cBhvr>
                                        <p:cTn id="19" dur="1" fill="hold">
                                          <p:stCondLst>
                                            <p:cond delay="0"/>
                                          </p:stCondLst>
                                        </p:cTn>
                                        <p:tgtEl>
                                          <p:spTgt spid="18"/>
                                        </p:tgtEl>
                                        <p:attrNameLst>
                                          <p:attrName>style.visibility</p:attrName>
                                        </p:attrNameLst>
                                      </p:cBhvr>
                                      <p:to>
                                        <p:strVal val="visible"/>
                                      </p:to>
                                    </p:set>
                                    <p:anim by="(-#ppt_w*2)" calcmode="lin" valueType="num">
                                      <p:cBhvr rctx="PPT">
                                        <p:cTn id="20" dur="500" autoRev="1" fill="hold">
                                          <p:stCondLst>
                                            <p:cond delay="0"/>
                                          </p:stCondLst>
                                        </p:cTn>
                                        <p:tgtEl>
                                          <p:spTgt spid="18"/>
                                        </p:tgtEl>
                                        <p:attrNameLst>
                                          <p:attrName>ppt_w</p:attrName>
                                        </p:attrNameLst>
                                      </p:cBhvr>
                                    </p:anim>
                                    <p:anim by="(#ppt_w*0.50)" calcmode="lin" valueType="num">
                                      <p:cBhvr>
                                        <p:cTn id="21" dur="500" decel="50000" autoRev="1" fill="hold">
                                          <p:stCondLst>
                                            <p:cond delay="0"/>
                                          </p:stCondLst>
                                        </p:cTn>
                                        <p:tgtEl>
                                          <p:spTgt spid="18"/>
                                        </p:tgtEl>
                                        <p:attrNameLst>
                                          <p:attrName>ppt_x</p:attrName>
                                        </p:attrNameLst>
                                      </p:cBhvr>
                                    </p:anim>
                                    <p:anim from="(-#ppt_h/2)" to="(#ppt_y)" calcmode="lin" valueType="num">
                                      <p:cBhvr>
                                        <p:cTn id="22" dur="1000" fill="hold">
                                          <p:stCondLst>
                                            <p:cond delay="0"/>
                                          </p:stCondLst>
                                        </p:cTn>
                                        <p:tgtEl>
                                          <p:spTgt spid="18"/>
                                        </p:tgtEl>
                                        <p:attrNameLst>
                                          <p:attrName>ppt_y</p:attrName>
                                        </p:attrNameLst>
                                      </p:cBhvr>
                                    </p:anim>
                                    <p:animRot by="21600000">
                                      <p:cBhvr>
                                        <p:cTn id="23" dur="1000" fill="hold">
                                          <p:stCondLst>
                                            <p:cond delay="0"/>
                                          </p:stCondLst>
                                        </p:cTn>
                                        <p:tgtEl>
                                          <p:spTgt spid="18"/>
                                        </p:tgtEl>
                                        <p:attrNameLst>
                                          <p:attrName>r</p:attrName>
                                        </p:attrNameLst>
                                      </p:cBhvr>
                                    </p:animRot>
                                  </p:childTnLst>
                                </p:cTn>
                              </p:par>
                              <p:par>
                                <p:cTn id="24" presetID="1" presetClass="mediacall" presetSubtype="0" fill="hold" nodeType="withEffect">
                                  <p:stCondLst>
                                    <p:cond delay="1000"/>
                                  </p:stCondLst>
                                  <p:childTnLst>
                                    <p:cmd type="call" cmd="playFrom(0.0)">
                                      <p:cBhvr>
                                        <p:cTn id="25" dur="62197"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57576">
                <p:cTn id="26" repeatCount="indefinite" fill="hold" display="0">
                  <p:stCondLst>
                    <p:cond delay="indefinite"/>
                  </p:stCondLst>
                  <p:endCondLst>
                    <p:cond evt="onStopAudio" delay="0">
                      <p:tgtEl>
                        <p:sldTgt/>
                      </p:tgtEl>
                    </p:cond>
                  </p:endCondLst>
                </p:cTn>
                <p:tgtEl>
                  <p:spTgt spid="25"/>
                </p:tgtEl>
              </p:cMediaNode>
            </p:audio>
            <p:audio>
              <p:cMediaNode vol="100000">
                <p:cTn id="27" fill="hold" display="0">
                  <p:stCondLst>
                    <p:cond delay="indefinite"/>
                  </p:stCondLst>
                  <p:endCondLst>
                    <p:cond evt="onStopAudio" delay="0">
                      <p:tgtEl>
                        <p:sldTgt/>
                      </p:tgtEl>
                    </p:cond>
                  </p:endCondLst>
                </p:cTn>
                <p:tgtEl>
                  <p:spTgt spid="20"/>
                </p:tgtEl>
              </p:cMediaNode>
            </p:audio>
          </p:childTnLst>
        </p:cTn>
      </p:par>
    </p:tnLst>
    <p:bldLst>
      <p:bldP spid="1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568764897"/>
              </p:ext>
            </p:extLst>
          </p:nvPr>
        </p:nvGraphicFramePr>
        <p:xfrm>
          <a:off x="1014874" y="1318796"/>
          <a:ext cx="10162252" cy="3878881"/>
        </p:xfrm>
        <a:graphic>
          <a:graphicData uri="http://schemas.openxmlformats.org/drawingml/2006/table">
            <a:tbl>
              <a:tblPr firstRow="1" firstCol="1" bandRow="1">
                <a:tableStyleId>{5C22544A-7EE6-4342-B048-85BDC9FD1C3A}</a:tableStyleId>
              </a:tblPr>
              <a:tblGrid>
                <a:gridCol w="2025945">
                  <a:extLst>
                    <a:ext uri="{9D8B030D-6E8A-4147-A177-3AD203B41FA5}">
                      <a16:colId xmlns:a16="http://schemas.microsoft.com/office/drawing/2014/main" val="20000"/>
                    </a:ext>
                  </a:extLst>
                </a:gridCol>
                <a:gridCol w="3976114">
                  <a:extLst>
                    <a:ext uri="{9D8B030D-6E8A-4147-A177-3AD203B41FA5}">
                      <a16:colId xmlns:a16="http://schemas.microsoft.com/office/drawing/2014/main" val="20001"/>
                    </a:ext>
                  </a:extLst>
                </a:gridCol>
                <a:gridCol w="4160193">
                  <a:extLst>
                    <a:ext uri="{9D8B030D-6E8A-4147-A177-3AD203B41FA5}">
                      <a16:colId xmlns:a16="http://schemas.microsoft.com/office/drawing/2014/main" val="20002"/>
                    </a:ext>
                  </a:extLst>
                </a:gridCol>
              </a:tblGrid>
              <a:tr h="884292">
                <a:tc>
                  <a:txBody>
                    <a:bodyPr/>
                    <a:lstStyle/>
                    <a:p>
                      <a:pPr marL="0" marR="0" algn="ctr">
                        <a:lnSpc>
                          <a:spcPct val="150000"/>
                        </a:lnSpc>
                        <a:spcBef>
                          <a:spcPts val="0"/>
                        </a:spcBef>
                        <a:spcAft>
                          <a:spcPts val="0"/>
                        </a:spcAft>
                      </a:pPr>
                      <a:r>
                        <a:rPr lang="en-AU" sz="2400" b="1" i="1" dirty="0">
                          <a:solidFill>
                            <a:srgbClr val="002060"/>
                          </a:solidFill>
                          <a:effectLst/>
                          <a:latin typeface="Times New Roman" panose="02020603050405020304" pitchFamily="18" charset="0"/>
                          <a:cs typeface="Times New Roman" panose="02020603050405020304" pitchFamily="18" charset="0"/>
                        </a:rPr>
                        <a:t> </a:t>
                      </a:r>
                      <a:r>
                        <a:rPr lang="en-AU" sz="2400" b="1" i="1" dirty="0" err="1">
                          <a:solidFill>
                            <a:srgbClr val="002060"/>
                          </a:solidFill>
                          <a:effectLst/>
                          <a:latin typeface="Times New Roman" panose="02020603050405020304" pitchFamily="18" charset="0"/>
                          <a:cs typeface="Times New Roman" panose="02020603050405020304" pitchFamily="18" charset="0"/>
                        </a:rPr>
                        <a:t>Tiêu</a:t>
                      </a:r>
                      <a:r>
                        <a:rPr lang="en-AU" sz="2400" b="1" i="1" baseline="0" dirty="0">
                          <a:solidFill>
                            <a:srgbClr val="002060"/>
                          </a:solidFill>
                          <a:effectLst/>
                          <a:latin typeface="Times New Roman" panose="02020603050405020304" pitchFamily="18" charset="0"/>
                          <a:cs typeface="Times New Roman" panose="02020603050405020304" pitchFamily="18" charset="0"/>
                        </a:rPr>
                        <a:t> </a:t>
                      </a:r>
                      <a:r>
                        <a:rPr lang="en-AU" sz="2400" b="1" i="1" baseline="0" dirty="0" err="1">
                          <a:solidFill>
                            <a:srgbClr val="002060"/>
                          </a:solidFill>
                          <a:effectLst/>
                          <a:latin typeface="Times New Roman" panose="02020603050405020304" pitchFamily="18" charset="0"/>
                          <a:cs typeface="Times New Roman" panose="02020603050405020304" pitchFamily="18" charset="0"/>
                        </a:rPr>
                        <a:t>chí</a:t>
                      </a:r>
                      <a:endParaRPr lang="en-US" sz="2400" b="1"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lumMod val="95000"/>
                      </a:schemeClr>
                    </a:solidFill>
                  </a:tcPr>
                </a:tc>
                <a:tc>
                  <a:txBody>
                    <a:bodyPr/>
                    <a:lstStyle/>
                    <a:p>
                      <a:pPr marL="0" marR="0" algn="ctr">
                        <a:lnSpc>
                          <a:spcPct val="150000"/>
                        </a:lnSpc>
                        <a:spcBef>
                          <a:spcPts val="0"/>
                        </a:spcBef>
                        <a:spcAft>
                          <a:spcPts val="0"/>
                        </a:spcAft>
                      </a:pPr>
                      <a:r>
                        <a:rPr lang="en-AU" sz="2400" b="1" i="1" dirty="0" err="1">
                          <a:solidFill>
                            <a:srgbClr val="002060"/>
                          </a:solidFill>
                          <a:effectLst/>
                          <a:latin typeface="Times New Roman" panose="02020603050405020304" pitchFamily="18" charset="0"/>
                          <a:cs typeface="Times New Roman" panose="02020603050405020304" pitchFamily="18" charset="0"/>
                        </a:rPr>
                        <a:t>Người</a:t>
                      </a:r>
                      <a:r>
                        <a:rPr lang="en-AU" sz="2400" b="1" i="1" dirty="0">
                          <a:solidFill>
                            <a:srgbClr val="002060"/>
                          </a:solidFill>
                          <a:effectLst/>
                          <a:latin typeface="Times New Roman" panose="02020603050405020304" pitchFamily="18" charset="0"/>
                          <a:cs typeface="Times New Roman" panose="02020603050405020304" pitchFamily="18" charset="0"/>
                        </a:rPr>
                        <a:t> </a:t>
                      </a:r>
                      <a:r>
                        <a:rPr lang="en-AU" sz="2400" b="1" i="1" dirty="0" err="1">
                          <a:solidFill>
                            <a:srgbClr val="002060"/>
                          </a:solidFill>
                          <a:effectLst/>
                          <a:latin typeface="Times New Roman" panose="02020603050405020304" pitchFamily="18" charset="0"/>
                          <a:cs typeface="Times New Roman" panose="02020603050405020304" pitchFamily="18" charset="0"/>
                        </a:rPr>
                        <a:t>tối</a:t>
                      </a:r>
                      <a:r>
                        <a:rPr lang="en-AU" sz="2400" b="1" i="1" dirty="0">
                          <a:solidFill>
                            <a:srgbClr val="002060"/>
                          </a:solidFill>
                          <a:effectLst/>
                          <a:latin typeface="Times New Roman" panose="02020603050405020304" pitchFamily="18" charset="0"/>
                          <a:cs typeface="Times New Roman" panose="02020603050405020304" pitchFamily="18" charset="0"/>
                        </a:rPr>
                        <a:t> </a:t>
                      </a:r>
                      <a:r>
                        <a:rPr lang="en-AU" sz="2400" b="1" i="1" dirty="0" err="1">
                          <a:solidFill>
                            <a:srgbClr val="002060"/>
                          </a:solidFill>
                          <a:effectLst/>
                          <a:latin typeface="Times New Roman" panose="02020603050405020304" pitchFamily="18" charset="0"/>
                          <a:cs typeface="Times New Roman" panose="02020603050405020304" pitchFamily="18" charset="0"/>
                        </a:rPr>
                        <a:t>cổ</a:t>
                      </a:r>
                      <a:endParaRPr lang="en-US" sz="2400" b="1"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lumMod val="95000"/>
                      </a:schemeClr>
                    </a:solidFill>
                  </a:tcPr>
                </a:tc>
                <a:tc>
                  <a:txBody>
                    <a:bodyPr/>
                    <a:lstStyle/>
                    <a:p>
                      <a:pPr marL="0" marR="0" algn="ctr">
                        <a:lnSpc>
                          <a:spcPct val="150000"/>
                        </a:lnSpc>
                        <a:spcBef>
                          <a:spcPts val="0"/>
                        </a:spcBef>
                        <a:spcAft>
                          <a:spcPts val="0"/>
                        </a:spcAft>
                      </a:pPr>
                      <a:r>
                        <a:rPr lang="en-AU" sz="2400" b="1" i="1" dirty="0" err="1">
                          <a:solidFill>
                            <a:srgbClr val="002060"/>
                          </a:solidFill>
                          <a:effectLst/>
                          <a:latin typeface="Times New Roman" panose="02020603050405020304" pitchFamily="18" charset="0"/>
                          <a:cs typeface="Times New Roman" panose="02020603050405020304" pitchFamily="18" charset="0"/>
                        </a:rPr>
                        <a:t>Người</a:t>
                      </a:r>
                      <a:r>
                        <a:rPr lang="en-AU" sz="2400" b="1" i="1" dirty="0">
                          <a:solidFill>
                            <a:srgbClr val="002060"/>
                          </a:solidFill>
                          <a:effectLst/>
                          <a:latin typeface="Times New Roman" panose="02020603050405020304" pitchFamily="18" charset="0"/>
                          <a:cs typeface="Times New Roman" panose="02020603050405020304" pitchFamily="18" charset="0"/>
                        </a:rPr>
                        <a:t> </a:t>
                      </a:r>
                      <a:r>
                        <a:rPr lang="en-AU" sz="2400" b="1" i="1" dirty="0" err="1">
                          <a:solidFill>
                            <a:srgbClr val="002060"/>
                          </a:solidFill>
                          <a:effectLst/>
                          <a:latin typeface="Times New Roman" panose="02020603050405020304" pitchFamily="18" charset="0"/>
                          <a:cs typeface="Times New Roman" panose="02020603050405020304" pitchFamily="18" charset="0"/>
                        </a:rPr>
                        <a:t>tinh</a:t>
                      </a:r>
                      <a:r>
                        <a:rPr lang="en-AU" sz="2400" b="1" i="1" dirty="0">
                          <a:solidFill>
                            <a:srgbClr val="002060"/>
                          </a:solidFill>
                          <a:effectLst/>
                          <a:latin typeface="Times New Roman" panose="02020603050405020304" pitchFamily="18" charset="0"/>
                          <a:cs typeface="Times New Roman" panose="02020603050405020304" pitchFamily="18" charset="0"/>
                        </a:rPr>
                        <a:t> </a:t>
                      </a:r>
                      <a:r>
                        <a:rPr lang="en-AU" sz="2400" b="1" i="1" dirty="0" err="1">
                          <a:solidFill>
                            <a:srgbClr val="002060"/>
                          </a:solidFill>
                          <a:effectLst/>
                          <a:latin typeface="Times New Roman" panose="02020603050405020304" pitchFamily="18" charset="0"/>
                          <a:cs typeface="Times New Roman" panose="02020603050405020304" pitchFamily="18" charset="0"/>
                        </a:rPr>
                        <a:t>khôn</a:t>
                      </a:r>
                      <a:endParaRPr lang="en-US" sz="2400" b="1"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lumMod val="95000"/>
                      </a:schemeClr>
                    </a:solidFill>
                  </a:tcPr>
                </a:tc>
                <a:extLst>
                  <a:ext uri="{0D108BD9-81ED-4DB2-BD59-A6C34878D82A}">
                    <a16:rowId xmlns:a16="http://schemas.microsoft.com/office/drawing/2014/main" val="10000"/>
                  </a:ext>
                </a:extLst>
              </a:tr>
              <a:tr h="2994589">
                <a:tc>
                  <a:txBody>
                    <a:bodyPr/>
                    <a:lstStyle/>
                    <a:p>
                      <a:pPr marL="0" marR="0" algn="ctr">
                        <a:lnSpc>
                          <a:spcPct val="150000"/>
                        </a:lnSpc>
                        <a:spcBef>
                          <a:spcPts val="0"/>
                        </a:spcBef>
                        <a:spcAft>
                          <a:spcPts val="0"/>
                        </a:spcAft>
                      </a:pP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Đời</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sống</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vật</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chất</a:t>
                      </a:r>
                      <a:endParaRPr lang="en-US" sz="2400" b="0" dirty="0">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lumMod val="95000"/>
                      </a:schemeClr>
                    </a:solidFill>
                  </a:tcPr>
                </a:tc>
                <a:tc>
                  <a:txBody>
                    <a:bodyPr/>
                    <a:lstStyle/>
                    <a:p>
                      <a:pPr marL="0" marR="0" algn="ctr">
                        <a:lnSpc>
                          <a:spcPct val="150000"/>
                        </a:lnSpc>
                        <a:spcBef>
                          <a:spcPts val="0"/>
                        </a:spcBef>
                        <a:spcAft>
                          <a:spcPts val="0"/>
                        </a:spcAft>
                      </a:pP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Biết</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ghè</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đẽo</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đá</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làm</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công</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cụ</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lao</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động</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tạo</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ra</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lửa</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săn</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bắt</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và</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hái</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lượm</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tìm</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thức</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ăn</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sống</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trong</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hang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động</a:t>
                      </a:r>
                      <a:endParaRPr lang="en-US" sz="2400" b="0" dirty="0">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marL="0" marR="0" algn="ctr">
                        <a:lnSpc>
                          <a:spcPct val="150000"/>
                        </a:lnSpc>
                        <a:spcBef>
                          <a:spcPts val="0"/>
                        </a:spcBef>
                        <a:spcAft>
                          <a:spcPts val="0"/>
                        </a:spcAft>
                      </a:pP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Biết</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mài</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đá</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làm</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công</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cụ</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lao</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động</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chế</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tạo</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cung</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tên</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làm</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đồ</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gốm</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dệt</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vải</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trồng</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trọt</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chăn</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nuôi</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dựng</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lều</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bằng</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cành</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cây</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xương</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thú</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để</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ở</a:t>
                      </a:r>
                      <a:endParaRPr lang="en-US" sz="2400" b="0" dirty="0">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extLst>
                  <a:ext uri="{0D108BD9-81ED-4DB2-BD59-A6C34878D82A}">
                    <a16:rowId xmlns:a16="http://schemas.microsoft.com/office/drawing/2014/main" val="10001"/>
                  </a:ext>
                </a:extLst>
              </a:tr>
            </a:tbl>
          </a:graphicData>
        </a:graphic>
      </p:graphicFrame>
      <p:sp>
        <p:nvSpPr>
          <p:cNvPr id="4" name="Rectangle 3"/>
          <p:cNvSpPr/>
          <p:nvPr/>
        </p:nvSpPr>
        <p:spPr>
          <a:xfrm>
            <a:off x="1014874" y="652005"/>
            <a:ext cx="10162252" cy="655093"/>
          </a:xfrm>
          <a:prstGeom prst="rect">
            <a:avLst/>
          </a:prstGeom>
          <a:solidFill>
            <a:schemeClr val="bg2"/>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rPr>
              <a:t>Đời</a:t>
            </a:r>
            <a:r>
              <a:rPr lang="en-US" sz="2800" b="1" dirty="0">
                <a:solidFill>
                  <a:srgbClr val="002060"/>
                </a:solidFill>
              </a:rPr>
              <a:t> </a:t>
            </a:r>
            <a:r>
              <a:rPr lang="en-US" sz="2800" b="1" dirty="0" err="1">
                <a:solidFill>
                  <a:srgbClr val="002060"/>
                </a:solidFill>
              </a:rPr>
              <a:t>sống</a:t>
            </a:r>
            <a:r>
              <a:rPr lang="en-US" sz="2800" b="1" dirty="0">
                <a:solidFill>
                  <a:srgbClr val="002060"/>
                </a:solidFill>
              </a:rPr>
              <a:t> </a:t>
            </a:r>
            <a:r>
              <a:rPr lang="en-US" sz="2800" b="1" dirty="0" err="1">
                <a:solidFill>
                  <a:srgbClr val="002060"/>
                </a:solidFill>
              </a:rPr>
              <a:t>vật</a:t>
            </a:r>
            <a:r>
              <a:rPr lang="en-US" sz="2800" b="1" dirty="0">
                <a:solidFill>
                  <a:srgbClr val="002060"/>
                </a:solidFill>
              </a:rPr>
              <a:t> </a:t>
            </a:r>
            <a:r>
              <a:rPr lang="en-US" sz="2800" b="1" dirty="0" err="1">
                <a:solidFill>
                  <a:srgbClr val="002060"/>
                </a:solidFill>
              </a:rPr>
              <a:t>chất</a:t>
            </a:r>
            <a:r>
              <a:rPr lang="en-US" sz="2800" b="1" dirty="0">
                <a:solidFill>
                  <a:srgbClr val="002060"/>
                </a:solidFill>
              </a:rPr>
              <a:t> </a:t>
            </a:r>
            <a:r>
              <a:rPr lang="en-US" sz="2800" b="1" dirty="0" err="1">
                <a:solidFill>
                  <a:srgbClr val="002060"/>
                </a:solidFill>
              </a:rPr>
              <a:t>của</a:t>
            </a:r>
            <a:r>
              <a:rPr lang="en-US" sz="2800" b="1" dirty="0">
                <a:solidFill>
                  <a:srgbClr val="002060"/>
                </a:solidFill>
              </a:rPr>
              <a:t> </a:t>
            </a:r>
            <a:r>
              <a:rPr lang="en-US" sz="2800" b="1" dirty="0" err="1">
                <a:solidFill>
                  <a:srgbClr val="002060"/>
                </a:solidFill>
              </a:rPr>
              <a:t>Người</a:t>
            </a:r>
            <a:r>
              <a:rPr lang="en-US" sz="2800" b="1" dirty="0">
                <a:solidFill>
                  <a:srgbClr val="002060"/>
                </a:solidFill>
              </a:rPr>
              <a:t> </a:t>
            </a:r>
            <a:r>
              <a:rPr lang="en-US" sz="2800" b="1" dirty="0" err="1">
                <a:solidFill>
                  <a:srgbClr val="002060"/>
                </a:solidFill>
              </a:rPr>
              <a:t>nguyên</a:t>
            </a:r>
            <a:r>
              <a:rPr lang="en-US" sz="2800" b="1" dirty="0">
                <a:solidFill>
                  <a:srgbClr val="002060"/>
                </a:solidFill>
              </a:rPr>
              <a:t> </a:t>
            </a:r>
            <a:r>
              <a:rPr lang="en-US" sz="2800" b="1" dirty="0" err="1">
                <a:solidFill>
                  <a:srgbClr val="002060"/>
                </a:solidFill>
              </a:rPr>
              <a:t>thuỷ</a:t>
            </a:r>
            <a:endParaRPr lang="en-US" sz="2800" b="1" dirty="0">
              <a:solidFill>
                <a:srgbClr val="002060"/>
              </a:solidFill>
            </a:endParaRPr>
          </a:p>
        </p:txBody>
      </p:sp>
    </p:spTree>
    <p:extLst>
      <p:ext uri="{BB962C8B-B14F-4D97-AF65-F5344CB8AC3E}">
        <p14:creationId xmlns:p14="http://schemas.microsoft.com/office/powerpoint/2010/main" val="275758217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D9A9D5C0-8908-474F-A7E3-5A29F1C5D651}"/>
              </a:ext>
            </a:extLst>
          </p:cNvPr>
          <p:cNvSpPr/>
          <p:nvPr/>
        </p:nvSpPr>
        <p:spPr>
          <a:xfrm>
            <a:off x="496030" y="4485574"/>
            <a:ext cx="3064796" cy="191569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n-GB" dirty="0" err="1">
                <a:solidFill>
                  <a:srgbClr val="FF0000"/>
                </a:solidFill>
                <a:latin typeface="Times New Roman" panose="02020603050405020304" pitchFamily="18" charset="0"/>
                <a:cs typeface="Times New Roman" panose="02020603050405020304" pitchFamily="18" charset="0"/>
              </a:rPr>
              <a:t>Trên</a:t>
            </a:r>
            <a:r>
              <a:rPr lang="en-GB" dirty="0">
                <a:solidFill>
                  <a:srgbClr val="FF0000"/>
                </a:solidFill>
                <a:latin typeface="Times New Roman" panose="02020603050405020304" pitchFamily="18" charset="0"/>
                <a:cs typeface="Times New Roman" panose="02020603050405020304" pitchFamily="18" charset="0"/>
              </a:rPr>
              <a:t> </a:t>
            </a:r>
            <a:r>
              <a:rPr lang="en-GB" dirty="0" err="1">
                <a:solidFill>
                  <a:srgbClr val="FF0000"/>
                </a:solidFill>
                <a:latin typeface="Times New Roman" panose="02020603050405020304" pitchFamily="18" charset="0"/>
                <a:cs typeface="Times New Roman" panose="02020603050405020304" pitchFamily="18" charset="0"/>
              </a:rPr>
              <a:t>vách</a:t>
            </a:r>
            <a:r>
              <a:rPr lang="en-GB" dirty="0">
                <a:solidFill>
                  <a:srgbClr val="FF0000"/>
                </a:solidFill>
                <a:latin typeface="Times New Roman" panose="02020603050405020304" pitchFamily="18" charset="0"/>
                <a:cs typeface="Times New Roman" panose="02020603050405020304" pitchFamily="18" charset="0"/>
              </a:rPr>
              <a:t> </a:t>
            </a:r>
            <a:r>
              <a:rPr lang="en-GB" dirty="0" err="1">
                <a:solidFill>
                  <a:srgbClr val="FF0000"/>
                </a:solidFill>
                <a:latin typeface="Times New Roman" panose="02020603050405020304" pitchFamily="18" charset="0"/>
                <a:cs typeface="Times New Roman" panose="02020603050405020304" pitchFamily="18" charset="0"/>
              </a:rPr>
              <a:t>của</a:t>
            </a:r>
            <a:r>
              <a:rPr lang="en-GB" dirty="0">
                <a:solidFill>
                  <a:srgbClr val="FF0000"/>
                </a:solidFill>
                <a:latin typeface="Times New Roman" panose="02020603050405020304" pitchFamily="18" charset="0"/>
                <a:cs typeface="Times New Roman" panose="02020603050405020304" pitchFamily="18" charset="0"/>
              </a:rPr>
              <a:t> hang </a:t>
            </a:r>
            <a:r>
              <a:rPr lang="en-GB" dirty="0" err="1">
                <a:solidFill>
                  <a:srgbClr val="FF0000"/>
                </a:solidFill>
                <a:latin typeface="Times New Roman" panose="02020603050405020304" pitchFamily="18" charset="0"/>
                <a:cs typeface="Times New Roman" panose="02020603050405020304" pitchFamily="18" charset="0"/>
              </a:rPr>
              <a:t>động</a:t>
            </a:r>
            <a:r>
              <a:rPr lang="en-GB" dirty="0">
                <a:solidFill>
                  <a:srgbClr val="FF0000"/>
                </a:solidFill>
                <a:latin typeface="Times New Roman" panose="02020603050405020304" pitchFamily="18" charset="0"/>
                <a:cs typeface="Times New Roman" panose="02020603050405020304" pitchFamily="18" charset="0"/>
              </a:rPr>
              <a:t> </a:t>
            </a:r>
            <a:r>
              <a:rPr lang="en-GB" dirty="0" err="1">
                <a:solidFill>
                  <a:srgbClr val="FF0000"/>
                </a:solidFill>
                <a:latin typeface="Times New Roman" panose="02020603050405020304" pitchFamily="18" charset="0"/>
                <a:cs typeface="Times New Roman" panose="02020603050405020304" pitchFamily="18" charset="0"/>
              </a:rPr>
              <a:t>có</a:t>
            </a:r>
            <a:r>
              <a:rPr lang="en-GB" dirty="0">
                <a:solidFill>
                  <a:srgbClr val="FF0000"/>
                </a:solidFill>
                <a:latin typeface="Times New Roman" panose="02020603050405020304" pitchFamily="18" charset="0"/>
                <a:cs typeface="Times New Roman" panose="02020603050405020304" pitchFamily="18" charset="0"/>
              </a:rPr>
              <a:t> </a:t>
            </a:r>
            <a:r>
              <a:rPr lang="en-GB" dirty="0" err="1">
                <a:solidFill>
                  <a:srgbClr val="FF0000"/>
                </a:solidFill>
                <a:latin typeface="Times New Roman" panose="02020603050405020304" pitchFamily="18" charset="0"/>
                <a:cs typeface="Times New Roman" panose="02020603050405020304" pitchFamily="18" charset="0"/>
              </a:rPr>
              <a:t>những</a:t>
            </a:r>
            <a:r>
              <a:rPr lang="en-GB" dirty="0">
                <a:solidFill>
                  <a:srgbClr val="FF0000"/>
                </a:solidFill>
                <a:latin typeface="Times New Roman" panose="02020603050405020304" pitchFamily="18" charset="0"/>
                <a:cs typeface="Times New Roman" panose="02020603050405020304" pitchFamily="18" charset="0"/>
              </a:rPr>
              <a:t> </a:t>
            </a:r>
            <a:r>
              <a:rPr lang="en-GB" dirty="0" err="1">
                <a:solidFill>
                  <a:srgbClr val="FF0000"/>
                </a:solidFill>
                <a:latin typeface="Times New Roman" panose="02020603050405020304" pitchFamily="18" charset="0"/>
                <a:cs typeface="Times New Roman" panose="02020603050405020304" pitchFamily="18" charset="0"/>
              </a:rPr>
              <a:t>bức</a:t>
            </a:r>
            <a:r>
              <a:rPr lang="en-GB" dirty="0">
                <a:solidFill>
                  <a:srgbClr val="FF0000"/>
                </a:solidFill>
                <a:latin typeface="Times New Roman" panose="02020603050405020304" pitchFamily="18" charset="0"/>
                <a:cs typeface="Times New Roman" panose="02020603050405020304" pitchFamily="18" charset="0"/>
              </a:rPr>
              <a:t> </a:t>
            </a:r>
            <a:r>
              <a:rPr lang="en-GB" dirty="0" err="1">
                <a:solidFill>
                  <a:srgbClr val="FF0000"/>
                </a:solidFill>
                <a:latin typeface="Times New Roman" panose="02020603050405020304" pitchFamily="18" charset="0"/>
                <a:cs typeface="Times New Roman" panose="02020603050405020304" pitchFamily="18" charset="0"/>
              </a:rPr>
              <a:t>vẽ</a:t>
            </a:r>
            <a:r>
              <a:rPr lang="en-GB" dirty="0">
                <a:solidFill>
                  <a:srgbClr val="FF0000"/>
                </a:solidFill>
                <a:latin typeface="Times New Roman" panose="02020603050405020304" pitchFamily="18" charset="0"/>
                <a:cs typeface="Times New Roman" panose="02020603050405020304" pitchFamily="18" charset="0"/>
              </a:rPr>
              <a:t>.</a:t>
            </a:r>
          </a:p>
          <a:p>
            <a:pPr marL="285750" indent="-285750" algn="just">
              <a:buFontTx/>
              <a:buChar char="-"/>
            </a:pPr>
            <a:r>
              <a:rPr lang="en-GB" dirty="0" err="1">
                <a:solidFill>
                  <a:srgbClr val="4030FF"/>
                </a:solidFill>
                <a:latin typeface="Times New Roman" panose="02020603050405020304" pitchFamily="18" charset="0"/>
                <a:cs typeface="Times New Roman" panose="02020603050405020304" pitchFamily="18" charset="0"/>
              </a:rPr>
              <a:t>Nội</a:t>
            </a:r>
            <a:r>
              <a:rPr lang="en-GB" dirty="0">
                <a:solidFill>
                  <a:srgbClr val="4030FF"/>
                </a:solidFill>
                <a:latin typeface="Times New Roman" panose="02020603050405020304" pitchFamily="18" charset="0"/>
                <a:cs typeface="Times New Roman" panose="02020603050405020304" pitchFamily="18" charset="0"/>
              </a:rPr>
              <a:t> dung </a:t>
            </a:r>
            <a:r>
              <a:rPr lang="en-GB" dirty="0" err="1">
                <a:solidFill>
                  <a:srgbClr val="4030FF"/>
                </a:solidFill>
                <a:latin typeface="Times New Roman" panose="02020603050405020304" pitchFamily="18" charset="0"/>
                <a:cs typeface="Times New Roman" panose="02020603050405020304" pitchFamily="18" charset="0"/>
              </a:rPr>
              <a:t>của</a:t>
            </a:r>
            <a:r>
              <a:rPr lang="en-GB" dirty="0">
                <a:solidFill>
                  <a:srgbClr val="4030FF"/>
                </a:solidFill>
                <a:latin typeface="Times New Roman" panose="02020603050405020304" pitchFamily="18" charset="0"/>
                <a:cs typeface="Times New Roman" panose="02020603050405020304" pitchFamily="18" charset="0"/>
              </a:rPr>
              <a:t> </a:t>
            </a:r>
            <a:r>
              <a:rPr lang="en-GB" dirty="0" err="1">
                <a:solidFill>
                  <a:srgbClr val="4030FF"/>
                </a:solidFill>
                <a:latin typeface="Times New Roman" panose="02020603050405020304" pitchFamily="18" charset="0"/>
                <a:cs typeface="Times New Roman" panose="02020603050405020304" pitchFamily="18" charset="0"/>
              </a:rPr>
              <a:t>những</a:t>
            </a:r>
            <a:r>
              <a:rPr lang="en-GB" dirty="0">
                <a:solidFill>
                  <a:srgbClr val="4030FF"/>
                </a:solidFill>
                <a:latin typeface="Times New Roman" panose="02020603050405020304" pitchFamily="18" charset="0"/>
                <a:cs typeface="Times New Roman" panose="02020603050405020304" pitchFamily="18" charset="0"/>
              </a:rPr>
              <a:t> </a:t>
            </a:r>
            <a:r>
              <a:rPr lang="en-GB" dirty="0" err="1">
                <a:solidFill>
                  <a:srgbClr val="4030FF"/>
                </a:solidFill>
                <a:latin typeface="Times New Roman" panose="02020603050405020304" pitchFamily="18" charset="0"/>
                <a:cs typeface="Times New Roman" panose="02020603050405020304" pitchFamily="18" charset="0"/>
              </a:rPr>
              <a:t>bức</a:t>
            </a:r>
            <a:r>
              <a:rPr lang="en-GB" dirty="0">
                <a:solidFill>
                  <a:srgbClr val="4030FF"/>
                </a:solidFill>
                <a:latin typeface="Times New Roman" panose="02020603050405020304" pitchFamily="18" charset="0"/>
                <a:cs typeface="Times New Roman" panose="02020603050405020304" pitchFamily="18" charset="0"/>
              </a:rPr>
              <a:t> </a:t>
            </a:r>
            <a:r>
              <a:rPr lang="en-GB" dirty="0" err="1">
                <a:solidFill>
                  <a:srgbClr val="4030FF"/>
                </a:solidFill>
                <a:latin typeface="Times New Roman" panose="02020603050405020304" pitchFamily="18" charset="0"/>
                <a:cs typeface="Times New Roman" panose="02020603050405020304" pitchFamily="18" charset="0"/>
              </a:rPr>
              <a:t>vẽ</a:t>
            </a:r>
            <a:r>
              <a:rPr lang="en-GB" dirty="0">
                <a:solidFill>
                  <a:srgbClr val="4030FF"/>
                </a:solidFill>
                <a:latin typeface="Times New Roman" panose="02020603050405020304" pitchFamily="18" charset="0"/>
                <a:cs typeface="Times New Roman" panose="02020603050405020304" pitchFamily="18" charset="0"/>
              </a:rPr>
              <a:t> </a:t>
            </a:r>
            <a:r>
              <a:rPr lang="en-GB" dirty="0" err="1">
                <a:solidFill>
                  <a:srgbClr val="4030FF"/>
                </a:solidFill>
                <a:latin typeface="Times New Roman" panose="02020603050405020304" pitchFamily="18" charset="0"/>
                <a:cs typeface="Times New Roman" panose="02020603050405020304" pitchFamily="18" charset="0"/>
              </a:rPr>
              <a:t>là</a:t>
            </a:r>
            <a:r>
              <a:rPr lang="en-GB" dirty="0">
                <a:solidFill>
                  <a:srgbClr val="4030FF"/>
                </a:solidFill>
                <a:latin typeface="Times New Roman" panose="02020603050405020304" pitchFamily="18" charset="0"/>
                <a:cs typeface="Times New Roman" panose="02020603050405020304" pitchFamily="18" charset="0"/>
              </a:rPr>
              <a:t> </a:t>
            </a:r>
            <a:r>
              <a:rPr lang="en-GB" dirty="0" err="1">
                <a:solidFill>
                  <a:srgbClr val="4030FF"/>
                </a:solidFill>
                <a:latin typeface="Times New Roman" panose="02020603050405020304" pitchFamily="18" charset="0"/>
                <a:cs typeface="Times New Roman" panose="02020603050405020304" pitchFamily="18" charset="0"/>
              </a:rPr>
              <a:t>gì</a:t>
            </a:r>
            <a:r>
              <a:rPr lang="en-GB" dirty="0">
                <a:solidFill>
                  <a:srgbClr val="4030FF"/>
                </a:solidFill>
                <a:latin typeface="Times New Roman" panose="02020603050405020304" pitchFamily="18" charset="0"/>
                <a:cs typeface="Times New Roman" panose="02020603050405020304" pitchFamily="18" charset="0"/>
              </a:rPr>
              <a:t>?</a:t>
            </a:r>
          </a:p>
          <a:p>
            <a:pPr marL="285750" indent="-285750" algn="just">
              <a:buFontTx/>
              <a:buChar char="-"/>
            </a:pPr>
            <a:r>
              <a:rPr lang="en-GB" dirty="0" err="1">
                <a:solidFill>
                  <a:srgbClr val="4030FF"/>
                </a:solidFill>
                <a:latin typeface="Times New Roman" panose="02020603050405020304" pitchFamily="18" charset="0"/>
                <a:cs typeface="Times New Roman" panose="02020603050405020304" pitchFamily="18" charset="0"/>
              </a:rPr>
              <a:t>Tại</a:t>
            </a:r>
            <a:r>
              <a:rPr lang="en-GB" dirty="0">
                <a:solidFill>
                  <a:srgbClr val="4030FF"/>
                </a:solidFill>
                <a:latin typeface="Times New Roman" panose="02020603050405020304" pitchFamily="18" charset="0"/>
                <a:cs typeface="Times New Roman" panose="02020603050405020304" pitchFamily="18" charset="0"/>
              </a:rPr>
              <a:t> </a:t>
            </a:r>
            <a:r>
              <a:rPr lang="en-GB" dirty="0" err="1">
                <a:solidFill>
                  <a:srgbClr val="4030FF"/>
                </a:solidFill>
                <a:latin typeface="Times New Roman" panose="02020603050405020304" pitchFamily="18" charset="0"/>
                <a:cs typeface="Times New Roman" panose="02020603050405020304" pitchFamily="18" charset="0"/>
              </a:rPr>
              <a:t>sao</a:t>
            </a:r>
            <a:r>
              <a:rPr lang="en-GB" dirty="0">
                <a:solidFill>
                  <a:srgbClr val="4030FF"/>
                </a:solidFill>
                <a:latin typeface="Times New Roman" panose="02020603050405020304" pitchFamily="18" charset="0"/>
                <a:cs typeface="Times New Roman" panose="02020603050405020304" pitchFamily="18" charset="0"/>
              </a:rPr>
              <a:t> </a:t>
            </a:r>
            <a:r>
              <a:rPr lang="en-GB" dirty="0" err="1">
                <a:solidFill>
                  <a:srgbClr val="4030FF"/>
                </a:solidFill>
                <a:latin typeface="Times New Roman" panose="02020603050405020304" pitchFamily="18" charset="0"/>
                <a:cs typeface="Times New Roman" panose="02020603050405020304" pitchFamily="18" charset="0"/>
              </a:rPr>
              <a:t>họ</a:t>
            </a:r>
            <a:r>
              <a:rPr lang="en-GB" dirty="0">
                <a:solidFill>
                  <a:srgbClr val="4030FF"/>
                </a:solidFill>
                <a:latin typeface="Times New Roman" panose="02020603050405020304" pitchFamily="18" charset="0"/>
                <a:cs typeface="Times New Roman" panose="02020603050405020304" pitchFamily="18" charset="0"/>
              </a:rPr>
              <a:t> </a:t>
            </a:r>
            <a:r>
              <a:rPr lang="en-GB" dirty="0" err="1">
                <a:solidFill>
                  <a:srgbClr val="4030FF"/>
                </a:solidFill>
                <a:latin typeface="Times New Roman" panose="02020603050405020304" pitchFamily="18" charset="0"/>
                <a:cs typeface="Times New Roman" panose="02020603050405020304" pitchFamily="18" charset="0"/>
              </a:rPr>
              <a:t>lại</a:t>
            </a:r>
            <a:r>
              <a:rPr lang="en-GB" dirty="0">
                <a:solidFill>
                  <a:srgbClr val="4030FF"/>
                </a:solidFill>
                <a:latin typeface="Times New Roman" panose="02020603050405020304" pitchFamily="18" charset="0"/>
                <a:cs typeface="Times New Roman" panose="02020603050405020304" pitchFamily="18" charset="0"/>
              </a:rPr>
              <a:t> </a:t>
            </a:r>
            <a:r>
              <a:rPr lang="en-GB" dirty="0" err="1">
                <a:solidFill>
                  <a:srgbClr val="4030FF"/>
                </a:solidFill>
                <a:latin typeface="Times New Roman" panose="02020603050405020304" pitchFamily="18" charset="0"/>
                <a:cs typeface="Times New Roman" panose="02020603050405020304" pitchFamily="18" charset="0"/>
              </a:rPr>
              <a:t>vẽ</a:t>
            </a:r>
            <a:r>
              <a:rPr lang="en-GB" dirty="0">
                <a:solidFill>
                  <a:srgbClr val="4030FF"/>
                </a:solidFill>
                <a:latin typeface="Times New Roman" panose="02020603050405020304" pitchFamily="18" charset="0"/>
                <a:cs typeface="Times New Roman" panose="02020603050405020304" pitchFamily="18" charset="0"/>
              </a:rPr>
              <a:t> </a:t>
            </a:r>
            <a:r>
              <a:rPr lang="en-GB" dirty="0" err="1">
                <a:solidFill>
                  <a:srgbClr val="4030FF"/>
                </a:solidFill>
                <a:latin typeface="Times New Roman" panose="02020603050405020304" pitchFamily="18" charset="0"/>
                <a:cs typeface="Times New Roman" panose="02020603050405020304" pitchFamily="18" charset="0"/>
              </a:rPr>
              <a:t>những</a:t>
            </a:r>
            <a:r>
              <a:rPr lang="en-GB" dirty="0">
                <a:solidFill>
                  <a:srgbClr val="4030FF"/>
                </a:solidFill>
                <a:latin typeface="Times New Roman" panose="02020603050405020304" pitchFamily="18" charset="0"/>
                <a:cs typeface="Times New Roman" panose="02020603050405020304" pitchFamily="18" charset="0"/>
              </a:rPr>
              <a:t> con </a:t>
            </a:r>
            <a:r>
              <a:rPr lang="en-GB" dirty="0" err="1">
                <a:solidFill>
                  <a:srgbClr val="4030FF"/>
                </a:solidFill>
                <a:latin typeface="Times New Roman" panose="02020603050405020304" pitchFamily="18" charset="0"/>
                <a:cs typeface="Times New Roman" panose="02020603050405020304" pitchFamily="18" charset="0"/>
              </a:rPr>
              <a:t>vật</a:t>
            </a:r>
            <a:r>
              <a:rPr lang="en-GB" dirty="0">
                <a:solidFill>
                  <a:srgbClr val="4030FF"/>
                </a:solidFill>
                <a:latin typeface="Times New Roman" panose="02020603050405020304" pitchFamily="18" charset="0"/>
                <a:cs typeface="Times New Roman" panose="02020603050405020304" pitchFamily="18" charset="0"/>
              </a:rPr>
              <a:t> </a:t>
            </a:r>
            <a:r>
              <a:rPr lang="en-GB" dirty="0" err="1">
                <a:solidFill>
                  <a:srgbClr val="4030FF"/>
                </a:solidFill>
                <a:latin typeface="Times New Roman" panose="02020603050405020304" pitchFamily="18" charset="0"/>
                <a:cs typeface="Times New Roman" panose="02020603050405020304" pitchFamily="18" charset="0"/>
              </a:rPr>
              <a:t>đó</a:t>
            </a:r>
            <a:r>
              <a:rPr lang="en-GB" dirty="0">
                <a:solidFill>
                  <a:srgbClr val="4030FF"/>
                </a:solidFill>
                <a:latin typeface="Times New Roman" panose="02020603050405020304" pitchFamily="18" charset="0"/>
                <a:cs typeface="Times New Roman" panose="02020603050405020304" pitchFamily="18" charset="0"/>
              </a:rPr>
              <a:t> </a:t>
            </a:r>
            <a:r>
              <a:rPr lang="en-GB" dirty="0" err="1">
                <a:solidFill>
                  <a:srgbClr val="4030FF"/>
                </a:solidFill>
                <a:latin typeface="Times New Roman" panose="02020603050405020304" pitchFamily="18" charset="0"/>
                <a:cs typeface="Times New Roman" panose="02020603050405020304" pitchFamily="18" charset="0"/>
              </a:rPr>
              <a:t>lên</a:t>
            </a:r>
            <a:r>
              <a:rPr lang="en-GB" dirty="0">
                <a:solidFill>
                  <a:srgbClr val="4030FF"/>
                </a:solidFill>
                <a:latin typeface="Times New Roman" panose="02020603050405020304" pitchFamily="18" charset="0"/>
                <a:cs typeface="Times New Roman" panose="02020603050405020304" pitchFamily="18" charset="0"/>
              </a:rPr>
              <a:t> hang </a:t>
            </a:r>
            <a:r>
              <a:rPr lang="en-GB" dirty="0" err="1">
                <a:solidFill>
                  <a:srgbClr val="4030FF"/>
                </a:solidFill>
                <a:latin typeface="Times New Roman" panose="02020603050405020304" pitchFamily="18" charset="0"/>
                <a:cs typeface="Times New Roman" panose="02020603050405020304" pitchFamily="18" charset="0"/>
              </a:rPr>
              <a:t>đá</a:t>
            </a:r>
            <a:r>
              <a:rPr lang="en-GB" dirty="0">
                <a:solidFill>
                  <a:srgbClr val="4030FF"/>
                </a:solidFill>
                <a:latin typeface="Times New Roman" panose="02020603050405020304" pitchFamily="18" charset="0"/>
                <a:cs typeface="Times New Roman" panose="02020603050405020304" pitchFamily="18" charset="0"/>
              </a:rPr>
              <a:t>?</a:t>
            </a:r>
            <a:endParaRPr lang="en-VN" dirty="0">
              <a:solidFill>
                <a:srgbClr val="4030FF"/>
              </a:solidFill>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903EFE24-3BD5-D24F-BC39-1CC4BF29D3F4}"/>
              </a:ext>
            </a:extLst>
          </p:cNvPr>
          <p:cNvPicPr>
            <a:picLocks noChangeAspect="1"/>
          </p:cNvPicPr>
          <p:nvPr/>
        </p:nvPicPr>
        <p:blipFill>
          <a:blip r:embed="rId2"/>
          <a:stretch>
            <a:fillRect/>
          </a:stretch>
        </p:blipFill>
        <p:spPr>
          <a:xfrm>
            <a:off x="7623554" y="1661739"/>
            <a:ext cx="3965414" cy="2200684"/>
          </a:xfrm>
          <a:prstGeom prst="rect">
            <a:avLst/>
          </a:prstGeom>
        </p:spPr>
      </p:pic>
      <p:sp>
        <p:nvSpPr>
          <p:cNvPr id="9" name="Rounded Rectangle 8">
            <a:extLst>
              <a:ext uri="{FF2B5EF4-FFF2-40B4-BE49-F238E27FC236}">
                <a16:creationId xmlns:a16="http://schemas.microsoft.com/office/drawing/2014/main" id="{59AAE52E-9637-024A-BC64-24E73B9AC804}"/>
              </a:ext>
            </a:extLst>
          </p:cNvPr>
          <p:cNvSpPr/>
          <p:nvPr/>
        </p:nvSpPr>
        <p:spPr>
          <a:xfrm>
            <a:off x="4319379" y="4497440"/>
            <a:ext cx="3064796" cy="191569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n-GB" dirty="0" err="1">
                <a:solidFill>
                  <a:srgbClr val="FF0000"/>
                </a:solidFill>
                <a:latin typeface="Times New Roman" panose="02020603050405020304" pitchFamily="18" charset="0"/>
                <a:cs typeface="Times New Roman" panose="02020603050405020304" pitchFamily="18" charset="0"/>
              </a:rPr>
              <a:t>Những</a:t>
            </a:r>
            <a:r>
              <a:rPr lang="en-GB" dirty="0">
                <a:solidFill>
                  <a:srgbClr val="FF0000"/>
                </a:solidFill>
                <a:latin typeface="Times New Roman" panose="02020603050405020304" pitchFamily="18" charset="0"/>
                <a:cs typeface="Times New Roman" panose="02020603050405020304" pitchFamily="18" charset="0"/>
              </a:rPr>
              <a:t> </a:t>
            </a:r>
            <a:r>
              <a:rPr lang="en-GB" dirty="0" err="1">
                <a:solidFill>
                  <a:srgbClr val="FF0000"/>
                </a:solidFill>
                <a:latin typeface="Times New Roman" panose="02020603050405020304" pitchFamily="18" charset="0"/>
                <a:cs typeface="Times New Roman" panose="02020603050405020304" pitchFamily="18" charset="0"/>
              </a:rPr>
              <a:t>chiếc</a:t>
            </a:r>
            <a:r>
              <a:rPr lang="en-GB" dirty="0">
                <a:solidFill>
                  <a:srgbClr val="FF0000"/>
                </a:solidFill>
                <a:latin typeface="Times New Roman" panose="02020603050405020304" pitchFamily="18" charset="0"/>
                <a:cs typeface="Times New Roman" panose="02020603050405020304" pitchFamily="18" charset="0"/>
              </a:rPr>
              <a:t> </a:t>
            </a:r>
            <a:r>
              <a:rPr lang="en-GB" dirty="0" err="1">
                <a:solidFill>
                  <a:srgbClr val="FF0000"/>
                </a:solidFill>
                <a:latin typeface="Times New Roman" panose="02020603050405020304" pitchFamily="18" charset="0"/>
                <a:cs typeface="Times New Roman" panose="02020603050405020304" pitchFamily="18" charset="0"/>
              </a:rPr>
              <a:t>lược</a:t>
            </a:r>
            <a:r>
              <a:rPr lang="en-GB" dirty="0">
                <a:solidFill>
                  <a:srgbClr val="FF0000"/>
                </a:solidFill>
                <a:latin typeface="Times New Roman" panose="02020603050405020304" pitchFamily="18" charset="0"/>
                <a:cs typeface="Times New Roman" panose="02020603050405020304" pitchFamily="18" charset="0"/>
              </a:rPr>
              <a:t> </a:t>
            </a:r>
            <a:r>
              <a:rPr lang="en-GB" dirty="0" err="1">
                <a:solidFill>
                  <a:srgbClr val="FF0000"/>
                </a:solidFill>
                <a:latin typeface="Times New Roman" panose="02020603050405020304" pitchFamily="18" charset="0"/>
                <a:cs typeface="Times New Roman" panose="02020603050405020304" pitchFamily="18" charset="0"/>
              </a:rPr>
              <a:t>được</a:t>
            </a:r>
            <a:r>
              <a:rPr lang="en-GB" dirty="0">
                <a:solidFill>
                  <a:srgbClr val="FF0000"/>
                </a:solidFill>
                <a:latin typeface="Times New Roman" panose="02020603050405020304" pitchFamily="18" charset="0"/>
                <a:cs typeface="Times New Roman" panose="02020603050405020304" pitchFamily="18" charset="0"/>
              </a:rPr>
              <a:t> </a:t>
            </a:r>
            <a:r>
              <a:rPr lang="en-GB" dirty="0" err="1">
                <a:solidFill>
                  <a:srgbClr val="FF0000"/>
                </a:solidFill>
                <a:latin typeface="Times New Roman" panose="02020603050405020304" pitchFamily="18" charset="0"/>
                <a:cs typeface="Times New Roman" panose="02020603050405020304" pitchFamily="18" charset="0"/>
              </a:rPr>
              <a:t>làm</a:t>
            </a:r>
            <a:r>
              <a:rPr lang="en-GB" dirty="0">
                <a:solidFill>
                  <a:srgbClr val="FF0000"/>
                </a:solidFill>
                <a:latin typeface="Times New Roman" panose="02020603050405020304" pitchFamily="18" charset="0"/>
                <a:cs typeface="Times New Roman" panose="02020603050405020304" pitchFamily="18" charset="0"/>
              </a:rPr>
              <a:t> </a:t>
            </a:r>
            <a:r>
              <a:rPr lang="en-GB" dirty="0" err="1">
                <a:solidFill>
                  <a:srgbClr val="FF0000"/>
                </a:solidFill>
                <a:latin typeface="Times New Roman" panose="02020603050405020304" pitchFamily="18" charset="0"/>
                <a:cs typeface="Times New Roman" panose="02020603050405020304" pitchFamily="18" charset="0"/>
              </a:rPr>
              <a:t>từ</a:t>
            </a:r>
            <a:r>
              <a:rPr lang="en-GB" dirty="0">
                <a:solidFill>
                  <a:srgbClr val="FF0000"/>
                </a:solidFill>
                <a:latin typeface="Times New Roman" panose="02020603050405020304" pitchFamily="18" charset="0"/>
                <a:cs typeface="Times New Roman" panose="02020603050405020304" pitchFamily="18" charset="0"/>
              </a:rPr>
              <a:t> </a:t>
            </a:r>
            <a:r>
              <a:rPr lang="en-GB" dirty="0" err="1">
                <a:solidFill>
                  <a:srgbClr val="FF0000"/>
                </a:solidFill>
                <a:latin typeface="Times New Roman" panose="02020603050405020304" pitchFamily="18" charset="0"/>
                <a:cs typeface="Times New Roman" panose="02020603050405020304" pitchFamily="18" charset="0"/>
              </a:rPr>
              <a:t>xương</a:t>
            </a:r>
            <a:endParaRPr lang="en-GB" dirty="0">
              <a:solidFill>
                <a:srgbClr val="FF0000"/>
              </a:solidFill>
              <a:latin typeface="Times New Roman" panose="02020603050405020304" pitchFamily="18" charset="0"/>
              <a:cs typeface="Times New Roman" panose="02020603050405020304" pitchFamily="18" charset="0"/>
            </a:endParaRPr>
          </a:p>
          <a:p>
            <a:pPr marL="285750" indent="-285750" algn="just">
              <a:buFontTx/>
              <a:buChar char="-"/>
            </a:pPr>
            <a:r>
              <a:rPr lang="en-GB" dirty="0" err="1">
                <a:solidFill>
                  <a:srgbClr val="4030FF"/>
                </a:solidFill>
                <a:latin typeface="Times New Roman" panose="02020603050405020304" pitchFamily="18" charset="0"/>
                <a:cs typeface="Times New Roman" panose="02020603050405020304" pitchFamily="18" charset="0"/>
              </a:rPr>
              <a:t>Nó</a:t>
            </a:r>
            <a:r>
              <a:rPr lang="en-GB" dirty="0">
                <a:solidFill>
                  <a:srgbClr val="4030FF"/>
                </a:solidFill>
                <a:latin typeface="Times New Roman" panose="02020603050405020304" pitchFamily="18" charset="0"/>
                <a:cs typeface="Times New Roman" panose="02020603050405020304" pitchFamily="18" charset="0"/>
              </a:rPr>
              <a:t> </a:t>
            </a:r>
            <a:r>
              <a:rPr lang="en-GB" dirty="0" err="1">
                <a:solidFill>
                  <a:srgbClr val="4030FF"/>
                </a:solidFill>
                <a:latin typeface="Times New Roman" panose="02020603050405020304" pitchFamily="18" charset="0"/>
                <a:cs typeface="Times New Roman" panose="02020603050405020304" pitchFamily="18" charset="0"/>
              </a:rPr>
              <a:t>cho</a:t>
            </a:r>
            <a:r>
              <a:rPr lang="en-GB" dirty="0">
                <a:solidFill>
                  <a:srgbClr val="4030FF"/>
                </a:solidFill>
                <a:latin typeface="Times New Roman" panose="02020603050405020304" pitchFamily="18" charset="0"/>
                <a:cs typeface="Times New Roman" panose="02020603050405020304" pitchFamily="18" charset="0"/>
              </a:rPr>
              <a:t> </a:t>
            </a:r>
            <a:r>
              <a:rPr lang="en-GB" dirty="0" err="1">
                <a:solidFill>
                  <a:srgbClr val="4030FF"/>
                </a:solidFill>
                <a:latin typeface="Times New Roman" panose="02020603050405020304" pitchFamily="18" charset="0"/>
                <a:cs typeface="Times New Roman" panose="02020603050405020304" pitchFamily="18" charset="0"/>
              </a:rPr>
              <a:t>chúng</a:t>
            </a:r>
            <a:r>
              <a:rPr lang="en-GB" dirty="0">
                <a:solidFill>
                  <a:srgbClr val="4030FF"/>
                </a:solidFill>
                <a:latin typeface="Times New Roman" panose="02020603050405020304" pitchFamily="18" charset="0"/>
                <a:cs typeface="Times New Roman" panose="02020603050405020304" pitchFamily="18" charset="0"/>
              </a:rPr>
              <a:t> ta </a:t>
            </a:r>
            <a:r>
              <a:rPr lang="en-GB" dirty="0" err="1">
                <a:solidFill>
                  <a:srgbClr val="4030FF"/>
                </a:solidFill>
                <a:latin typeface="Times New Roman" panose="02020603050405020304" pitchFamily="18" charset="0"/>
                <a:cs typeface="Times New Roman" panose="02020603050405020304" pitchFamily="18" charset="0"/>
              </a:rPr>
              <a:t>biết</a:t>
            </a:r>
            <a:r>
              <a:rPr lang="en-GB" dirty="0">
                <a:solidFill>
                  <a:srgbClr val="4030FF"/>
                </a:solidFill>
                <a:latin typeface="Times New Roman" panose="02020603050405020304" pitchFamily="18" charset="0"/>
                <a:cs typeface="Times New Roman" panose="02020603050405020304" pitchFamily="18" charset="0"/>
              </a:rPr>
              <a:t> </a:t>
            </a:r>
            <a:r>
              <a:rPr lang="en-GB" dirty="0" err="1">
                <a:solidFill>
                  <a:srgbClr val="4030FF"/>
                </a:solidFill>
                <a:latin typeface="Times New Roman" panose="02020603050405020304" pitchFamily="18" charset="0"/>
                <a:cs typeface="Times New Roman" panose="02020603050405020304" pitchFamily="18" charset="0"/>
              </a:rPr>
              <a:t>được</a:t>
            </a:r>
            <a:r>
              <a:rPr lang="en-GB" dirty="0">
                <a:solidFill>
                  <a:srgbClr val="4030FF"/>
                </a:solidFill>
                <a:latin typeface="Times New Roman" panose="02020603050405020304" pitchFamily="18" charset="0"/>
                <a:cs typeface="Times New Roman" panose="02020603050405020304" pitchFamily="18" charset="0"/>
              </a:rPr>
              <a:t> </a:t>
            </a:r>
            <a:r>
              <a:rPr lang="en-GB" dirty="0" err="1">
                <a:solidFill>
                  <a:srgbClr val="4030FF"/>
                </a:solidFill>
                <a:latin typeface="Times New Roman" panose="02020603050405020304" pitchFamily="18" charset="0"/>
                <a:cs typeface="Times New Roman" panose="02020603050405020304" pitchFamily="18" charset="0"/>
              </a:rPr>
              <a:t>điều</a:t>
            </a:r>
            <a:r>
              <a:rPr lang="en-GB" dirty="0">
                <a:solidFill>
                  <a:srgbClr val="4030FF"/>
                </a:solidFill>
                <a:latin typeface="Times New Roman" panose="02020603050405020304" pitchFamily="18" charset="0"/>
                <a:cs typeface="Times New Roman" panose="02020603050405020304" pitchFamily="18" charset="0"/>
              </a:rPr>
              <a:t> </a:t>
            </a:r>
            <a:r>
              <a:rPr lang="en-GB" dirty="0" err="1">
                <a:solidFill>
                  <a:srgbClr val="4030FF"/>
                </a:solidFill>
                <a:latin typeface="Times New Roman" panose="02020603050405020304" pitchFamily="18" charset="0"/>
                <a:cs typeface="Times New Roman" panose="02020603050405020304" pitchFamily="18" charset="0"/>
              </a:rPr>
              <a:t>gì</a:t>
            </a:r>
            <a:r>
              <a:rPr lang="en-GB" dirty="0">
                <a:solidFill>
                  <a:srgbClr val="4030FF"/>
                </a:solidFill>
                <a:latin typeface="Times New Roman" panose="02020603050405020304" pitchFamily="18" charset="0"/>
                <a:cs typeface="Times New Roman" panose="02020603050405020304" pitchFamily="18" charset="0"/>
              </a:rPr>
              <a:t> </a:t>
            </a:r>
            <a:r>
              <a:rPr lang="en-GB" dirty="0" err="1">
                <a:solidFill>
                  <a:srgbClr val="4030FF"/>
                </a:solidFill>
                <a:latin typeface="Times New Roman" panose="02020603050405020304" pitchFamily="18" charset="0"/>
                <a:cs typeface="Times New Roman" panose="02020603050405020304" pitchFamily="18" charset="0"/>
              </a:rPr>
              <a:t>về</a:t>
            </a:r>
            <a:r>
              <a:rPr lang="en-GB" dirty="0">
                <a:solidFill>
                  <a:srgbClr val="4030FF"/>
                </a:solidFill>
                <a:latin typeface="Times New Roman" panose="02020603050405020304" pitchFamily="18" charset="0"/>
                <a:cs typeface="Times New Roman" panose="02020603050405020304" pitchFamily="18" charset="0"/>
              </a:rPr>
              <a:t> </a:t>
            </a:r>
            <a:r>
              <a:rPr lang="en-GB" dirty="0" err="1">
                <a:solidFill>
                  <a:srgbClr val="4030FF"/>
                </a:solidFill>
                <a:latin typeface="Times New Roman" panose="02020603050405020304" pitchFamily="18" charset="0"/>
                <a:cs typeface="Times New Roman" panose="02020603050405020304" pitchFamily="18" charset="0"/>
              </a:rPr>
              <a:t>cuộc</a:t>
            </a:r>
            <a:r>
              <a:rPr lang="en-GB" dirty="0">
                <a:solidFill>
                  <a:srgbClr val="4030FF"/>
                </a:solidFill>
                <a:latin typeface="Times New Roman" panose="02020603050405020304" pitchFamily="18" charset="0"/>
                <a:cs typeface="Times New Roman" panose="02020603050405020304" pitchFamily="18" charset="0"/>
              </a:rPr>
              <a:t> </a:t>
            </a:r>
            <a:r>
              <a:rPr lang="en-GB" dirty="0" err="1">
                <a:solidFill>
                  <a:srgbClr val="4030FF"/>
                </a:solidFill>
                <a:latin typeface="Times New Roman" panose="02020603050405020304" pitchFamily="18" charset="0"/>
                <a:cs typeface="Times New Roman" panose="02020603050405020304" pitchFamily="18" charset="0"/>
              </a:rPr>
              <a:t>sống</a:t>
            </a:r>
            <a:r>
              <a:rPr lang="en-GB" dirty="0">
                <a:solidFill>
                  <a:srgbClr val="4030FF"/>
                </a:solidFill>
                <a:latin typeface="Times New Roman" panose="02020603050405020304" pitchFamily="18" charset="0"/>
                <a:cs typeface="Times New Roman" panose="02020603050405020304" pitchFamily="18" charset="0"/>
              </a:rPr>
              <a:t> </a:t>
            </a:r>
            <a:r>
              <a:rPr lang="en-GB" dirty="0" err="1">
                <a:solidFill>
                  <a:srgbClr val="4030FF"/>
                </a:solidFill>
                <a:latin typeface="Times New Roman" panose="02020603050405020304" pitchFamily="18" charset="0"/>
                <a:cs typeface="Times New Roman" panose="02020603050405020304" pitchFamily="18" charset="0"/>
              </a:rPr>
              <a:t>của</a:t>
            </a:r>
            <a:r>
              <a:rPr lang="en-GB" dirty="0">
                <a:solidFill>
                  <a:srgbClr val="4030FF"/>
                </a:solidFill>
                <a:latin typeface="Times New Roman" panose="02020603050405020304" pitchFamily="18" charset="0"/>
                <a:cs typeface="Times New Roman" panose="02020603050405020304" pitchFamily="18" charset="0"/>
              </a:rPr>
              <a:t> </a:t>
            </a:r>
            <a:r>
              <a:rPr lang="en-GB" dirty="0" err="1">
                <a:solidFill>
                  <a:srgbClr val="4030FF"/>
                </a:solidFill>
                <a:latin typeface="Times New Roman" panose="02020603050405020304" pitchFamily="18" charset="0"/>
                <a:cs typeface="Times New Roman" panose="02020603050405020304" pitchFamily="18" charset="0"/>
              </a:rPr>
              <a:t>người</a:t>
            </a:r>
            <a:r>
              <a:rPr lang="en-GB" dirty="0">
                <a:solidFill>
                  <a:srgbClr val="4030FF"/>
                </a:solidFill>
                <a:latin typeface="Times New Roman" panose="02020603050405020304" pitchFamily="18" charset="0"/>
                <a:cs typeface="Times New Roman" panose="02020603050405020304" pitchFamily="18" charset="0"/>
              </a:rPr>
              <a:t>  </a:t>
            </a:r>
            <a:r>
              <a:rPr lang="en-GB" dirty="0" err="1">
                <a:solidFill>
                  <a:srgbClr val="4030FF"/>
                </a:solidFill>
                <a:latin typeface="Times New Roman" panose="02020603050405020304" pitchFamily="18" charset="0"/>
                <a:cs typeface="Times New Roman" panose="02020603050405020304" pitchFamily="18" charset="0"/>
              </a:rPr>
              <a:t>nguyên</a:t>
            </a:r>
            <a:r>
              <a:rPr lang="en-GB" dirty="0">
                <a:solidFill>
                  <a:srgbClr val="4030FF"/>
                </a:solidFill>
                <a:latin typeface="Times New Roman" panose="02020603050405020304" pitchFamily="18" charset="0"/>
                <a:cs typeface="Times New Roman" panose="02020603050405020304" pitchFamily="18" charset="0"/>
              </a:rPr>
              <a:t> </a:t>
            </a:r>
            <a:r>
              <a:rPr lang="en-GB" dirty="0" err="1">
                <a:solidFill>
                  <a:srgbClr val="4030FF"/>
                </a:solidFill>
                <a:latin typeface="Times New Roman" panose="02020603050405020304" pitchFamily="18" charset="0"/>
                <a:cs typeface="Times New Roman" panose="02020603050405020304" pitchFamily="18" charset="0"/>
              </a:rPr>
              <a:t>thuỷ</a:t>
            </a:r>
            <a:r>
              <a:rPr lang="en-GB" dirty="0">
                <a:solidFill>
                  <a:srgbClr val="4030FF"/>
                </a:solidFill>
                <a:latin typeface="Times New Roman" panose="02020603050405020304" pitchFamily="18" charset="0"/>
                <a:cs typeface="Times New Roman" panose="02020603050405020304" pitchFamily="18" charset="0"/>
              </a:rPr>
              <a:t>?</a:t>
            </a:r>
            <a:endParaRPr lang="en-VN" dirty="0">
              <a:solidFill>
                <a:srgbClr val="4030FF"/>
              </a:solidFill>
              <a:latin typeface="Times New Roman" panose="020206030504050203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id="{EFA7FB78-EE54-5F44-9813-F4383AB08ED7}"/>
              </a:ext>
            </a:extLst>
          </p:cNvPr>
          <p:cNvPicPr>
            <a:picLocks noChangeAspect="1"/>
          </p:cNvPicPr>
          <p:nvPr/>
        </p:nvPicPr>
        <p:blipFill>
          <a:blip r:embed="rId3"/>
          <a:stretch>
            <a:fillRect/>
          </a:stretch>
        </p:blipFill>
        <p:spPr>
          <a:xfrm>
            <a:off x="3992923" y="1616495"/>
            <a:ext cx="3510409" cy="2359525"/>
          </a:xfrm>
          <a:prstGeom prst="rect">
            <a:avLst/>
          </a:prstGeom>
        </p:spPr>
      </p:pic>
      <p:sp>
        <p:nvSpPr>
          <p:cNvPr id="12" name="Rounded Rectangle 11">
            <a:extLst>
              <a:ext uri="{FF2B5EF4-FFF2-40B4-BE49-F238E27FC236}">
                <a16:creationId xmlns:a16="http://schemas.microsoft.com/office/drawing/2014/main" id="{71E5D62A-1E83-3F4A-AA5F-6C38CE125F3E}"/>
              </a:ext>
            </a:extLst>
          </p:cNvPr>
          <p:cNvSpPr/>
          <p:nvPr/>
        </p:nvSpPr>
        <p:spPr>
          <a:xfrm>
            <a:off x="8142728" y="4557171"/>
            <a:ext cx="3191364" cy="191569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n-GB" dirty="0" err="1">
                <a:solidFill>
                  <a:srgbClr val="FF0000"/>
                </a:solidFill>
                <a:latin typeface="Times New Roman" panose="02020603050405020304" pitchFamily="18" charset="0"/>
                <a:cs typeface="Times New Roman" panose="02020603050405020304" pitchFamily="18" charset="0"/>
              </a:rPr>
              <a:t>Đồ</a:t>
            </a:r>
            <a:r>
              <a:rPr lang="en-GB" dirty="0">
                <a:solidFill>
                  <a:srgbClr val="FF0000"/>
                </a:solidFill>
                <a:latin typeface="Times New Roman" panose="02020603050405020304" pitchFamily="18" charset="0"/>
                <a:cs typeface="Times New Roman" panose="02020603050405020304" pitchFamily="18" charset="0"/>
              </a:rPr>
              <a:t> </a:t>
            </a:r>
            <a:r>
              <a:rPr lang="en-GB" dirty="0" err="1">
                <a:solidFill>
                  <a:srgbClr val="FF0000"/>
                </a:solidFill>
                <a:latin typeface="Times New Roman" panose="02020603050405020304" pitchFamily="18" charset="0"/>
                <a:cs typeface="Times New Roman" panose="02020603050405020304" pitchFamily="18" charset="0"/>
              </a:rPr>
              <a:t>trang</a:t>
            </a:r>
            <a:r>
              <a:rPr lang="en-GB" dirty="0">
                <a:solidFill>
                  <a:srgbClr val="FF0000"/>
                </a:solidFill>
                <a:latin typeface="Times New Roman" panose="02020603050405020304" pitchFamily="18" charset="0"/>
                <a:cs typeface="Times New Roman" panose="02020603050405020304" pitchFamily="18" charset="0"/>
              </a:rPr>
              <a:t> </a:t>
            </a:r>
            <a:r>
              <a:rPr lang="en-GB" dirty="0" err="1">
                <a:solidFill>
                  <a:srgbClr val="FF0000"/>
                </a:solidFill>
                <a:latin typeface="Times New Roman" panose="02020603050405020304" pitchFamily="18" charset="0"/>
                <a:cs typeface="Times New Roman" panose="02020603050405020304" pitchFamily="18" charset="0"/>
              </a:rPr>
              <a:t>sức</a:t>
            </a:r>
            <a:r>
              <a:rPr lang="en-GB" dirty="0">
                <a:solidFill>
                  <a:srgbClr val="FF0000"/>
                </a:solidFill>
                <a:latin typeface="Times New Roman" panose="02020603050405020304" pitchFamily="18" charset="0"/>
                <a:cs typeface="Times New Roman" panose="02020603050405020304" pitchFamily="18" charset="0"/>
              </a:rPr>
              <a:t> </a:t>
            </a:r>
            <a:r>
              <a:rPr lang="en-GB" dirty="0" err="1">
                <a:solidFill>
                  <a:srgbClr val="FF0000"/>
                </a:solidFill>
                <a:latin typeface="Times New Roman" panose="02020603050405020304" pitchFamily="18" charset="0"/>
                <a:cs typeface="Times New Roman" panose="02020603050405020304" pitchFamily="18" charset="0"/>
              </a:rPr>
              <a:t>thời</a:t>
            </a:r>
            <a:r>
              <a:rPr lang="en-GB" dirty="0">
                <a:solidFill>
                  <a:srgbClr val="FF0000"/>
                </a:solidFill>
                <a:latin typeface="Times New Roman" panose="02020603050405020304" pitchFamily="18" charset="0"/>
                <a:cs typeface="Times New Roman" panose="02020603050405020304" pitchFamily="18" charset="0"/>
              </a:rPr>
              <a:t> </a:t>
            </a:r>
            <a:r>
              <a:rPr lang="en-GB" dirty="0" err="1">
                <a:solidFill>
                  <a:srgbClr val="FF0000"/>
                </a:solidFill>
                <a:latin typeface="Times New Roman" panose="02020603050405020304" pitchFamily="18" charset="0"/>
                <a:cs typeface="Times New Roman" panose="02020603050405020304" pitchFamily="18" charset="0"/>
              </a:rPr>
              <a:t>đồ</a:t>
            </a:r>
            <a:r>
              <a:rPr lang="en-GB" dirty="0">
                <a:solidFill>
                  <a:srgbClr val="FF0000"/>
                </a:solidFill>
                <a:latin typeface="Times New Roman" panose="02020603050405020304" pitchFamily="18" charset="0"/>
                <a:cs typeface="Times New Roman" panose="02020603050405020304" pitchFamily="18" charset="0"/>
              </a:rPr>
              <a:t> </a:t>
            </a:r>
            <a:r>
              <a:rPr lang="en-GB" dirty="0" err="1">
                <a:solidFill>
                  <a:srgbClr val="FF0000"/>
                </a:solidFill>
                <a:latin typeface="Times New Roman" panose="02020603050405020304" pitchFamily="18" charset="0"/>
                <a:cs typeface="Times New Roman" panose="02020603050405020304" pitchFamily="18" charset="0"/>
              </a:rPr>
              <a:t>đá</a:t>
            </a:r>
            <a:r>
              <a:rPr lang="en-GB" dirty="0">
                <a:solidFill>
                  <a:srgbClr val="FF0000"/>
                </a:solidFill>
                <a:latin typeface="Times New Roman" panose="02020603050405020304" pitchFamily="18" charset="0"/>
                <a:cs typeface="Times New Roman" panose="02020603050405020304" pitchFamily="18" charset="0"/>
              </a:rPr>
              <a:t>. </a:t>
            </a:r>
            <a:r>
              <a:rPr lang="en-GB" dirty="0" err="1">
                <a:solidFill>
                  <a:srgbClr val="FF0000"/>
                </a:solidFill>
                <a:latin typeface="Times New Roman" panose="02020603050405020304" pitchFamily="18" charset="0"/>
                <a:cs typeface="Times New Roman" panose="02020603050405020304" pitchFamily="18" charset="0"/>
              </a:rPr>
              <a:t>Chiếc</a:t>
            </a:r>
            <a:r>
              <a:rPr lang="en-GB" dirty="0">
                <a:solidFill>
                  <a:srgbClr val="FF0000"/>
                </a:solidFill>
                <a:latin typeface="Times New Roman" panose="02020603050405020304" pitchFamily="18" charset="0"/>
                <a:cs typeface="Times New Roman" panose="02020603050405020304" pitchFamily="18" charset="0"/>
              </a:rPr>
              <a:t> </a:t>
            </a:r>
            <a:r>
              <a:rPr lang="en-GB" dirty="0" err="1">
                <a:solidFill>
                  <a:srgbClr val="FF0000"/>
                </a:solidFill>
                <a:latin typeface="Times New Roman" panose="02020603050405020304" pitchFamily="18" charset="0"/>
                <a:cs typeface="Times New Roman" panose="02020603050405020304" pitchFamily="18" charset="0"/>
              </a:rPr>
              <a:t>vòng</a:t>
            </a:r>
            <a:r>
              <a:rPr lang="en-GB" dirty="0">
                <a:solidFill>
                  <a:srgbClr val="FF0000"/>
                </a:solidFill>
                <a:latin typeface="Times New Roman" panose="02020603050405020304" pitchFamily="18" charset="0"/>
                <a:cs typeface="Times New Roman" panose="02020603050405020304" pitchFamily="18" charset="0"/>
              </a:rPr>
              <a:t> </a:t>
            </a:r>
            <a:r>
              <a:rPr lang="en-GB" dirty="0" err="1">
                <a:solidFill>
                  <a:srgbClr val="FF0000"/>
                </a:solidFill>
                <a:latin typeface="Times New Roman" panose="02020603050405020304" pitchFamily="18" charset="0"/>
                <a:cs typeface="Times New Roman" panose="02020603050405020304" pitchFamily="18" charset="0"/>
              </a:rPr>
              <a:t>cổ</a:t>
            </a:r>
            <a:r>
              <a:rPr lang="en-GB" dirty="0">
                <a:solidFill>
                  <a:srgbClr val="FF0000"/>
                </a:solidFill>
                <a:latin typeface="Times New Roman" panose="02020603050405020304" pitchFamily="18" charset="0"/>
                <a:cs typeface="Times New Roman" panose="02020603050405020304" pitchFamily="18" charset="0"/>
              </a:rPr>
              <a:t> </a:t>
            </a:r>
            <a:r>
              <a:rPr lang="en-GB" dirty="0" err="1">
                <a:solidFill>
                  <a:srgbClr val="FF0000"/>
                </a:solidFill>
                <a:latin typeface="Times New Roman" panose="02020603050405020304" pitchFamily="18" charset="0"/>
                <a:cs typeface="Times New Roman" panose="02020603050405020304" pitchFamily="18" charset="0"/>
              </a:rPr>
              <a:t>được</a:t>
            </a:r>
            <a:r>
              <a:rPr lang="en-GB" dirty="0">
                <a:solidFill>
                  <a:srgbClr val="FF0000"/>
                </a:solidFill>
                <a:latin typeface="Times New Roman" panose="02020603050405020304" pitchFamily="18" charset="0"/>
                <a:cs typeface="Times New Roman" panose="02020603050405020304" pitchFamily="18" charset="0"/>
              </a:rPr>
              <a:t> </a:t>
            </a:r>
            <a:r>
              <a:rPr lang="en-GB" dirty="0" err="1">
                <a:solidFill>
                  <a:srgbClr val="FF0000"/>
                </a:solidFill>
                <a:latin typeface="Times New Roman" panose="02020603050405020304" pitchFamily="18" charset="0"/>
                <a:cs typeface="Times New Roman" panose="02020603050405020304" pitchFamily="18" charset="0"/>
              </a:rPr>
              <a:t>làm</a:t>
            </a:r>
            <a:r>
              <a:rPr lang="en-GB" dirty="0">
                <a:solidFill>
                  <a:srgbClr val="FF0000"/>
                </a:solidFill>
                <a:latin typeface="Times New Roman" panose="02020603050405020304" pitchFamily="18" charset="0"/>
                <a:cs typeface="Times New Roman" panose="02020603050405020304" pitchFamily="18" charset="0"/>
              </a:rPr>
              <a:t> </a:t>
            </a:r>
            <a:r>
              <a:rPr lang="en-GB" dirty="0" err="1">
                <a:solidFill>
                  <a:srgbClr val="FF0000"/>
                </a:solidFill>
                <a:latin typeface="Times New Roman" panose="02020603050405020304" pitchFamily="18" charset="0"/>
                <a:cs typeface="Times New Roman" panose="02020603050405020304" pitchFamily="18" charset="0"/>
              </a:rPr>
              <a:t>từ</a:t>
            </a:r>
            <a:r>
              <a:rPr lang="en-GB" dirty="0">
                <a:solidFill>
                  <a:srgbClr val="FF0000"/>
                </a:solidFill>
                <a:latin typeface="Times New Roman" panose="02020603050405020304" pitchFamily="18" charset="0"/>
                <a:cs typeface="Times New Roman" panose="02020603050405020304" pitchFamily="18" charset="0"/>
              </a:rPr>
              <a:t> </a:t>
            </a:r>
            <a:r>
              <a:rPr lang="en-GB" dirty="0" err="1">
                <a:solidFill>
                  <a:srgbClr val="FF0000"/>
                </a:solidFill>
                <a:latin typeface="Times New Roman" panose="02020603050405020304" pitchFamily="18" charset="0"/>
                <a:cs typeface="Times New Roman" panose="02020603050405020304" pitchFamily="18" charset="0"/>
              </a:rPr>
              <a:t>xuông</a:t>
            </a:r>
            <a:r>
              <a:rPr lang="en-GB" dirty="0">
                <a:solidFill>
                  <a:srgbClr val="FF0000"/>
                </a:solidFill>
                <a:latin typeface="Times New Roman" panose="02020603050405020304" pitchFamily="18" charset="0"/>
                <a:cs typeface="Times New Roman" panose="02020603050405020304" pitchFamily="18" charset="0"/>
              </a:rPr>
              <a:t> </a:t>
            </a:r>
            <a:r>
              <a:rPr lang="en-GB" dirty="0" err="1">
                <a:solidFill>
                  <a:srgbClr val="FF0000"/>
                </a:solidFill>
                <a:latin typeface="Times New Roman" panose="02020603050405020304" pitchFamily="18" charset="0"/>
                <a:cs typeface="Times New Roman" panose="02020603050405020304" pitchFamily="18" charset="0"/>
              </a:rPr>
              <a:t>thú</a:t>
            </a:r>
            <a:endParaRPr lang="en-GB" dirty="0">
              <a:solidFill>
                <a:srgbClr val="FF0000"/>
              </a:solidFill>
              <a:latin typeface="Times New Roman" panose="02020603050405020304" pitchFamily="18" charset="0"/>
              <a:cs typeface="Times New Roman" panose="02020603050405020304" pitchFamily="18" charset="0"/>
            </a:endParaRPr>
          </a:p>
          <a:p>
            <a:pPr marL="285750" indent="-285750" algn="just">
              <a:buFontTx/>
              <a:buChar char="-"/>
            </a:pPr>
            <a:r>
              <a:rPr lang="en-GB" dirty="0" err="1">
                <a:solidFill>
                  <a:srgbClr val="4030FF"/>
                </a:solidFill>
                <a:latin typeface="Times New Roman" panose="02020603050405020304" pitchFamily="18" charset="0"/>
                <a:cs typeface="Times New Roman" panose="02020603050405020304" pitchFamily="18" charset="0"/>
              </a:rPr>
              <a:t>Những</a:t>
            </a:r>
            <a:r>
              <a:rPr lang="en-GB" dirty="0">
                <a:solidFill>
                  <a:srgbClr val="4030FF"/>
                </a:solidFill>
                <a:latin typeface="Times New Roman" panose="02020603050405020304" pitchFamily="18" charset="0"/>
                <a:cs typeface="Times New Roman" panose="02020603050405020304" pitchFamily="18" charset="0"/>
              </a:rPr>
              <a:t> </a:t>
            </a:r>
            <a:r>
              <a:rPr lang="en-GB" dirty="0" err="1">
                <a:solidFill>
                  <a:srgbClr val="4030FF"/>
                </a:solidFill>
                <a:latin typeface="Times New Roman" panose="02020603050405020304" pitchFamily="18" charset="0"/>
                <a:cs typeface="Times New Roman" panose="02020603050405020304" pitchFamily="18" charset="0"/>
              </a:rPr>
              <a:t>đồ</a:t>
            </a:r>
            <a:r>
              <a:rPr lang="en-GB" dirty="0">
                <a:solidFill>
                  <a:srgbClr val="4030FF"/>
                </a:solidFill>
                <a:latin typeface="Times New Roman" panose="02020603050405020304" pitchFamily="18" charset="0"/>
                <a:cs typeface="Times New Roman" panose="02020603050405020304" pitchFamily="18" charset="0"/>
              </a:rPr>
              <a:t> </a:t>
            </a:r>
            <a:r>
              <a:rPr lang="en-GB" dirty="0" err="1">
                <a:solidFill>
                  <a:srgbClr val="4030FF"/>
                </a:solidFill>
                <a:latin typeface="Times New Roman" panose="02020603050405020304" pitchFamily="18" charset="0"/>
                <a:cs typeface="Times New Roman" panose="02020603050405020304" pitchFamily="18" charset="0"/>
              </a:rPr>
              <a:t>trang</a:t>
            </a:r>
            <a:r>
              <a:rPr lang="en-GB" dirty="0">
                <a:solidFill>
                  <a:srgbClr val="4030FF"/>
                </a:solidFill>
                <a:latin typeface="Times New Roman" panose="02020603050405020304" pitchFamily="18" charset="0"/>
                <a:cs typeface="Times New Roman" panose="02020603050405020304" pitchFamily="18" charset="0"/>
              </a:rPr>
              <a:t> </a:t>
            </a:r>
            <a:r>
              <a:rPr lang="en-GB" dirty="0" err="1">
                <a:solidFill>
                  <a:srgbClr val="4030FF"/>
                </a:solidFill>
                <a:latin typeface="Times New Roman" panose="02020603050405020304" pitchFamily="18" charset="0"/>
                <a:cs typeface="Times New Roman" panose="02020603050405020304" pitchFamily="18" charset="0"/>
              </a:rPr>
              <a:t>sức</a:t>
            </a:r>
            <a:r>
              <a:rPr lang="en-GB" dirty="0">
                <a:solidFill>
                  <a:srgbClr val="4030FF"/>
                </a:solidFill>
                <a:latin typeface="Times New Roman" panose="02020603050405020304" pitchFamily="18" charset="0"/>
                <a:cs typeface="Times New Roman" panose="02020603050405020304" pitchFamily="18" charset="0"/>
              </a:rPr>
              <a:t> </a:t>
            </a:r>
            <a:r>
              <a:rPr lang="en-GB" dirty="0" err="1">
                <a:solidFill>
                  <a:srgbClr val="4030FF"/>
                </a:solidFill>
                <a:latin typeface="Times New Roman" panose="02020603050405020304" pitchFamily="18" charset="0"/>
                <a:cs typeface="Times New Roman" panose="02020603050405020304" pitchFamily="18" charset="0"/>
              </a:rPr>
              <a:t>này</a:t>
            </a:r>
            <a:r>
              <a:rPr lang="en-GB" dirty="0">
                <a:solidFill>
                  <a:srgbClr val="4030FF"/>
                </a:solidFill>
                <a:latin typeface="Times New Roman" panose="02020603050405020304" pitchFamily="18" charset="0"/>
                <a:cs typeface="Times New Roman" panose="02020603050405020304" pitchFamily="18" charset="0"/>
              </a:rPr>
              <a:t> </a:t>
            </a:r>
            <a:r>
              <a:rPr lang="en-GB" dirty="0" err="1">
                <a:solidFill>
                  <a:srgbClr val="4030FF"/>
                </a:solidFill>
                <a:latin typeface="Times New Roman" panose="02020603050405020304" pitchFamily="18" charset="0"/>
                <a:cs typeface="Times New Roman" panose="02020603050405020304" pitchFamily="18" charset="0"/>
              </a:rPr>
              <a:t>cho</a:t>
            </a:r>
            <a:r>
              <a:rPr lang="en-GB" dirty="0">
                <a:solidFill>
                  <a:srgbClr val="4030FF"/>
                </a:solidFill>
                <a:latin typeface="Times New Roman" panose="02020603050405020304" pitchFamily="18" charset="0"/>
                <a:cs typeface="Times New Roman" panose="02020603050405020304" pitchFamily="18" charset="0"/>
              </a:rPr>
              <a:t> ta </a:t>
            </a:r>
            <a:r>
              <a:rPr lang="en-GB" dirty="0" err="1">
                <a:solidFill>
                  <a:srgbClr val="4030FF"/>
                </a:solidFill>
                <a:latin typeface="Times New Roman" panose="02020603050405020304" pitchFamily="18" charset="0"/>
                <a:cs typeface="Times New Roman" panose="02020603050405020304" pitchFamily="18" charset="0"/>
              </a:rPr>
              <a:t>biết</a:t>
            </a:r>
            <a:r>
              <a:rPr lang="en-GB" dirty="0">
                <a:solidFill>
                  <a:srgbClr val="4030FF"/>
                </a:solidFill>
                <a:latin typeface="Times New Roman" panose="02020603050405020304" pitchFamily="18" charset="0"/>
                <a:cs typeface="Times New Roman" panose="02020603050405020304" pitchFamily="18" charset="0"/>
              </a:rPr>
              <a:t> </a:t>
            </a:r>
            <a:r>
              <a:rPr lang="en-GB" dirty="0" err="1">
                <a:solidFill>
                  <a:srgbClr val="4030FF"/>
                </a:solidFill>
                <a:latin typeface="Times New Roman" panose="02020603050405020304" pitchFamily="18" charset="0"/>
                <a:cs typeface="Times New Roman" panose="02020603050405020304" pitchFamily="18" charset="0"/>
              </a:rPr>
              <a:t>điều</a:t>
            </a:r>
            <a:r>
              <a:rPr lang="en-GB" dirty="0">
                <a:solidFill>
                  <a:srgbClr val="4030FF"/>
                </a:solidFill>
                <a:latin typeface="Times New Roman" panose="02020603050405020304" pitchFamily="18" charset="0"/>
                <a:cs typeface="Times New Roman" panose="02020603050405020304" pitchFamily="18" charset="0"/>
              </a:rPr>
              <a:t> </a:t>
            </a:r>
            <a:r>
              <a:rPr lang="en-GB" dirty="0" err="1">
                <a:solidFill>
                  <a:srgbClr val="4030FF"/>
                </a:solidFill>
                <a:latin typeface="Times New Roman" panose="02020603050405020304" pitchFamily="18" charset="0"/>
                <a:cs typeface="Times New Roman" panose="02020603050405020304" pitchFamily="18" charset="0"/>
              </a:rPr>
              <a:t>gì</a:t>
            </a:r>
            <a:r>
              <a:rPr lang="en-GB" dirty="0">
                <a:solidFill>
                  <a:srgbClr val="4030FF"/>
                </a:solidFill>
                <a:latin typeface="Times New Roman" panose="02020603050405020304" pitchFamily="18" charset="0"/>
                <a:cs typeface="Times New Roman" panose="02020603050405020304" pitchFamily="18" charset="0"/>
              </a:rPr>
              <a:t> </a:t>
            </a:r>
            <a:r>
              <a:rPr lang="en-GB" dirty="0" err="1">
                <a:solidFill>
                  <a:srgbClr val="4030FF"/>
                </a:solidFill>
                <a:latin typeface="Times New Roman" panose="02020603050405020304" pitchFamily="18" charset="0"/>
                <a:cs typeface="Times New Roman" panose="02020603050405020304" pitchFamily="18" charset="0"/>
              </a:rPr>
              <a:t>về</a:t>
            </a:r>
            <a:r>
              <a:rPr lang="en-GB" dirty="0">
                <a:solidFill>
                  <a:srgbClr val="4030FF"/>
                </a:solidFill>
                <a:latin typeface="Times New Roman" panose="02020603050405020304" pitchFamily="18" charset="0"/>
                <a:cs typeface="Times New Roman" panose="02020603050405020304" pitchFamily="18" charset="0"/>
              </a:rPr>
              <a:t> </a:t>
            </a:r>
            <a:r>
              <a:rPr lang="en-GB" dirty="0" err="1">
                <a:solidFill>
                  <a:srgbClr val="4030FF"/>
                </a:solidFill>
                <a:latin typeface="Times New Roman" panose="02020603050405020304" pitchFamily="18" charset="0"/>
                <a:cs typeface="Times New Roman" panose="02020603050405020304" pitchFamily="18" charset="0"/>
              </a:rPr>
              <a:t>cuộc</a:t>
            </a:r>
            <a:r>
              <a:rPr lang="en-GB" dirty="0">
                <a:solidFill>
                  <a:srgbClr val="4030FF"/>
                </a:solidFill>
                <a:latin typeface="Times New Roman" panose="02020603050405020304" pitchFamily="18" charset="0"/>
                <a:cs typeface="Times New Roman" panose="02020603050405020304" pitchFamily="18" charset="0"/>
              </a:rPr>
              <a:t> </a:t>
            </a:r>
            <a:r>
              <a:rPr lang="en-GB" dirty="0" err="1">
                <a:solidFill>
                  <a:srgbClr val="4030FF"/>
                </a:solidFill>
                <a:latin typeface="Times New Roman" panose="02020603050405020304" pitchFamily="18" charset="0"/>
                <a:cs typeface="Times New Roman" panose="02020603050405020304" pitchFamily="18" charset="0"/>
              </a:rPr>
              <a:t>sống</a:t>
            </a:r>
            <a:r>
              <a:rPr lang="en-GB" dirty="0">
                <a:solidFill>
                  <a:srgbClr val="4030FF"/>
                </a:solidFill>
                <a:latin typeface="Times New Roman" panose="02020603050405020304" pitchFamily="18" charset="0"/>
                <a:cs typeface="Times New Roman" panose="02020603050405020304" pitchFamily="18" charset="0"/>
              </a:rPr>
              <a:t> </a:t>
            </a:r>
            <a:r>
              <a:rPr lang="en-GB" dirty="0" err="1">
                <a:solidFill>
                  <a:srgbClr val="4030FF"/>
                </a:solidFill>
                <a:latin typeface="Times New Roman" panose="02020603050405020304" pitchFamily="18" charset="0"/>
                <a:cs typeface="Times New Roman" panose="02020603050405020304" pitchFamily="18" charset="0"/>
              </a:rPr>
              <a:t>người</a:t>
            </a:r>
            <a:r>
              <a:rPr lang="en-GB" dirty="0">
                <a:solidFill>
                  <a:srgbClr val="4030FF"/>
                </a:solidFill>
                <a:latin typeface="Times New Roman" panose="02020603050405020304" pitchFamily="18" charset="0"/>
                <a:cs typeface="Times New Roman" panose="02020603050405020304" pitchFamily="18" charset="0"/>
              </a:rPr>
              <a:t> </a:t>
            </a:r>
            <a:r>
              <a:rPr lang="en-GB" dirty="0" err="1">
                <a:solidFill>
                  <a:srgbClr val="4030FF"/>
                </a:solidFill>
                <a:latin typeface="Times New Roman" panose="02020603050405020304" pitchFamily="18" charset="0"/>
                <a:cs typeface="Times New Roman" panose="02020603050405020304" pitchFamily="18" charset="0"/>
              </a:rPr>
              <a:t>nguyên</a:t>
            </a:r>
            <a:r>
              <a:rPr lang="en-GB" dirty="0">
                <a:solidFill>
                  <a:srgbClr val="4030FF"/>
                </a:solidFill>
                <a:latin typeface="Times New Roman" panose="02020603050405020304" pitchFamily="18" charset="0"/>
                <a:cs typeface="Times New Roman" panose="02020603050405020304" pitchFamily="18" charset="0"/>
              </a:rPr>
              <a:t> </a:t>
            </a:r>
            <a:r>
              <a:rPr lang="en-GB" dirty="0" err="1">
                <a:solidFill>
                  <a:srgbClr val="4030FF"/>
                </a:solidFill>
                <a:latin typeface="Times New Roman" panose="02020603050405020304" pitchFamily="18" charset="0"/>
                <a:cs typeface="Times New Roman" panose="02020603050405020304" pitchFamily="18" charset="0"/>
              </a:rPr>
              <a:t>thuỷ</a:t>
            </a:r>
            <a:r>
              <a:rPr lang="en-GB" dirty="0">
                <a:solidFill>
                  <a:srgbClr val="4030FF"/>
                </a:solidFill>
                <a:latin typeface="Times New Roman" panose="02020603050405020304" pitchFamily="18" charset="0"/>
                <a:cs typeface="Times New Roman" panose="02020603050405020304" pitchFamily="18" charset="0"/>
              </a:rPr>
              <a:t>?</a:t>
            </a:r>
            <a:endParaRPr lang="en-VN" dirty="0">
              <a:solidFill>
                <a:srgbClr val="4030FF"/>
              </a:solidFill>
              <a:latin typeface="Times New Roman" panose="02020603050405020304" pitchFamily="18" charset="0"/>
              <a:cs typeface="Times New Roman" panose="02020603050405020304" pitchFamily="18" charset="0"/>
            </a:endParaRPr>
          </a:p>
        </p:txBody>
      </p:sp>
      <p:pic>
        <p:nvPicPr>
          <p:cNvPr id="17" name="Picture 16">
            <a:extLst>
              <a:ext uri="{FF2B5EF4-FFF2-40B4-BE49-F238E27FC236}">
                <a16:creationId xmlns:a16="http://schemas.microsoft.com/office/drawing/2014/main" id="{F3AC60CB-EAB1-E148-94A9-341939E864D8}"/>
              </a:ext>
            </a:extLst>
          </p:cNvPr>
          <p:cNvPicPr>
            <a:picLocks noChangeAspect="1"/>
          </p:cNvPicPr>
          <p:nvPr/>
        </p:nvPicPr>
        <p:blipFill>
          <a:blip r:embed="rId4"/>
          <a:stretch>
            <a:fillRect/>
          </a:stretch>
        </p:blipFill>
        <p:spPr>
          <a:xfrm>
            <a:off x="245432" y="1716823"/>
            <a:ext cx="3510409" cy="2158871"/>
          </a:xfrm>
          <a:prstGeom prst="rect">
            <a:avLst/>
          </a:prstGeom>
        </p:spPr>
      </p:pic>
      <p:cxnSp>
        <p:nvCxnSpPr>
          <p:cNvPr id="18" name="Straight Arrow Connector 17">
            <a:extLst>
              <a:ext uri="{FF2B5EF4-FFF2-40B4-BE49-F238E27FC236}">
                <a16:creationId xmlns:a16="http://schemas.microsoft.com/office/drawing/2014/main" id="{5DA5CA03-8030-D341-A191-F59FE496EB9E}"/>
              </a:ext>
            </a:extLst>
          </p:cNvPr>
          <p:cNvCxnSpPr>
            <a:cxnSpLocks/>
            <a:endCxn id="25" idx="0"/>
          </p:cNvCxnSpPr>
          <p:nvPr/>
        </p:nvCxnSpPr>
        <p:spPr>
          <a:xfrm flipH="1">
            <a:off x="1872674" y="3668668"/>
            <a:ext cx="27411" cy="447208"/>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9" name="Straight Arrow Connector 18">
            <a:extLst>
              <a:ext uri="{FF2B5EF4-FFF2-40B4-BE49-F238E27FC236}">
                <a16:creationId xmlns:a16="http://schemas.microsoft.com/office/drawing/2014/main" id="{CD168005-1D06-654C-9B5D-746A56DA638B}"/>
              </a:ext>
            </a:extLst>
          </p:cNvPr>
          <p:cNvCxnSpPr>
            <a:cxnSpLocks/>
            <a:stCxn id="22" idx="6"/>
            <a:endCxn id="12" idx="0"/>
          </p:cNvCxnSpPr>
          <p:nvPr/>
        </p:nvCxnSpPr>
        <p:spPr>
          <a:xfrm>
            <a:off x="5811239" y="3904015"/>
            <a:ext cx="3927171" cy="653156"/>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0" name="Straight Arrow Connector 19">
            <a:extLst>
              <a:ext uri="{FF2B5EF4-FFF2-40B4-BE49-F238E27FC236}">
                <a16:creationId xmlns:a16="http://schemas.microsoft.com/office/drawing/2014/main" id="{C1E30F40-E31B-1D41-A966-C31516FA10C0}"/>
              </a:ext>
            </a:extLst>
          </p:cNvPr>
          <p:cNvCxnSpPr>
            <a:cxnSpLocks/>
          </p:cNvCxnSpPr>
          <p:nvPr/>
        </p:nvCxnSpPr>
        <p:spPr>
          <a:xfrm flipH="1">
            <a:off x="5735185" y="3888083"/>
            <a:ext cx="3871076" cy="455312"/>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21" name="Oval 20">
            <a:extLst>
              <a:ext uri="{FF2B5EF4-FFF2-40B4-BE49-F238E27FC236}">
                <a16:creationId xmlns:a16="http://schemas.microsoft.com/office/drawing/2014/main" id="{621F0F24-9C3D-FA45-BA2E-DA3284540BAA}"/>
              </a:ext>
            </a:extLst>
          </p:cNvPr>
          <p:cNvSpPr/>
          <p:nvPr/>
        </p:nvSpPr>
        <p:spPr>
          <a:xfrm>
            <a:off x="1654399" y="3627232"/>
            <a:ext cx="491372" cy="369698"/>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VN" dirty="0"/>
              <a:t>1</a:t>
            </a:r>
          </a:p>
        </p:txBody>
      </p:sp>
      <p:sp>
        <p:nvSpPr>
          <p:cNvPr id="22" name="Oval 21">
            <a:extLst>
              <a:ext uri="{FF2B5EF4-FFF2-40B4-BE49-F238E27FC236}">
                <a16:creationId xmlns:a16="http://schemas.microsoft.com/office/drawing/2014/main" id="{B76F422F-2E60-2E40-A64D-65F9F7A0F884}"/>
              </a:ext>
            </a:extLst>
          </p:cNvPr>
          <p:cNvSpPr/>
          <p:nvPr/>
        </p:nvSpPr>
        <p:spPr>
          <a:xfrm>
            <a:off x="5319867" y="3692153"/>
            <a:ext cx="491372" cy="423723"/>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VN" dirty="0"/>
              <a:t>2</a:t>
            </a:r>
          </a:p>
        </p:txBody>
      </p:sp>
      <p:sp>
        <p:nvSpPr>
          <p:cNvPr id="23" name="Oval 22">
            <a:extLst>
              <a:ext uri="{FF2B5EF4-FFF2-40B4-BE49-F238E27FC236}">
                <a16:creationId xmlns:a16="http://schemas.microsoft.com/office/drawing/2014/main" id="{867C24F7-8491-684B-B26B-5D7DCD6582FA}"/>
              </a:ext>
            </a:extLst>
          </p:cNvPr>
          <p:cNvSpPr/>
          <p:nvPr/>
        </p:nvSpPr>
        <p:spPr>
          <a:xfrm>
            <a:off x="5382897" y="4229718"/>
            <a:ext cx="491372" cy="369698"/>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VN" dirty="0"/>
              <a:t>b</a:t>
            </a:r>
          </a:p>
        </p:txBody>
      </p:sp>
      <p:sp>
        <p:nvSpPr>
          <p:cNvPr id="24" name="Oval 23">
            <a:extLst>
              <a:ext uri="{FF2B5EF4-FFF2-40B4-BE49-F238E27FC236}">
                <a16:creationId xmlns:a16="http://schemas.microsoft.com/office/drawing/2014/main" id="{DEABB901-618F-6A40-81EB-9D3F88C67B24}"/>
              </a:ext>
            </a:extLst>
          </p:cNvPr>
          <p:cNvSpPr/>
          <p:nvPr/>
        </p:nvSpPr>
        <p:spPr>
          <a:xfrm>
            <a:off x="9321715" y="3597464"/>
            <a:ext cx="491372" cy="369698"/>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VN" dirty="0"/>
              <a:t>3</a:t>
            </a:r>
          </a:p>
        </p:txBody>
      </p:sp>
      <p:sp>
        <p:nvSpPr>
          <p:cNvPr id="25" name="Oval 24">
            <a:extLst>
              <a:ext uri="{FF2B5EF4-FFF2-40B4-BE49-F238E27FC236}">
                <a16:creationId xmlns:a16="http://schemas.microsoft.com/office/drawing/2014/main" id="{A9DF871A-C37C-4046-B9DF-F137F02135AD}"/>
              </a:ext>
            </a:extLst>
          </p:cNvPr>
          <p:cNvSpPr/>
          <p:nvPr/>
        </p:nvSpPr>
        <p:spPr>
          <a:xfrm>
            <a:off x="1626988" y="4115876"/>
            <a:ext cx="491372" cy="369698"/>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VN" dirty="0"/>
              <a:t>a</a:t>
            </a:r>
          </a:p>
        </p:txBody>
      </p:sp>
      <p:sp>
        <p:nvSpPr>
          <p:cNvPr id="26" name="Oval 25">
            <a:extLst>
              <a:ext uri="{FF2B5EF4-FFF2-40B4-BE49-F238E27FC236}">
                <a16:creationId xmlns:a16="http://schemas.microsoft.com/office/drawing/2014/main" id="{2BC9B8B6-8985-734D-B9E8-5BC27BE59C80}"/>
              </a:ext>
            </a:extLst>
          </p:cNvPr>
          <p:cNvSpPr/>
          <p:nvPr/>
        </p:nvSpPr>
        <p:spPr>
          <a:xfrm>
            <a:off x="9358962" y="4179507"/>
            <a:ext cx="491372" cy="369698"/>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VN" dirty="0"/>
              <a:t>c</a:t>
            </a:r>
          </a:p>
        </p:txBody>
      </p:sp>
    </p:spTree>
    <p:extLst>
      <p:ext uri="{BB962C8B-B14F-4D97-AF65-F5344CB8AC3E}">
        <p14:creationId xmlns:p14="http://schemas.microsoft.com/office/powerpoint/2010/main" val="2391598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ssolv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dissolv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dissolve">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1348845318"/>
              </p:ext>
            </p:extLst>
          </p:nvPr>
        </p:nvGraphicFramePr>
        <p:xfrm>
          <a:off x="955848" y="2816387"/>
          <a:ext cx="10280303" cy="3072271"/>
        </p:xfrm>
        <a:graphic>
          <a:graphicData uri="http://schemas.openxmlformats.org/drawingml/2006/table">
            <a:tbl>
              <a:tblPr firstRow="1" firstCol="1" bandRow="1">
                <a:tableStyleId>{5C22544A-7EE6-4342-B048-85BDC9FD1C3A}</a:tableStyleId>
              </a:tblPr>
              <a:tblGrid>
                <a:gridCol w="2280490">
                  <a:extLst>
                    <a:ext uri="{9D8B030D-6E8A-4147-A177-3AD203B41FA5}">
                      <a16:colId xmlns:a16="http://schemas.microsoft.com/office/drawing/2014/main" val="20000"/>
                    </a:ext>
                  </a:extLst>
                </a:gridCol>
                <a:gridCol w="3909411">
                  <a:extLst>
                    <a:ext uri="{9D8B030D-6E8A-4147-A177-3AD203B41FA5}">
                      <a16:colId xmlns:a16="http://schemas.microsoft.com/office/drawing/2014/main" val="20001"/>
                    </a:ext>
                  </a:extLst>
                </a:gridCol>
                <a:gridCol w="4090402">
                  <a:extLst>
                    <a:ext uri="{9D8B030D-6E8A-4147-A177-3AD203B41FA5}">
                      <a16:colId xmlns:a16="http://schemas.microsoft.com/office/drawing/2014/main" val="20002"/>
                    </a:ext>
                  </a:extLst>
                </a:gridCol>
              </a:tblGrid>
              <a:tr h="790651">
                <a:tc>
                  <a:txBody>
                    <a:bodyPr/>
                    <a:lstStyle/>
                    <a:p>
                      <a:pPr marL="0" marR="0" algn="ctr">
                        <a:lnSpc>
                          <a:spcPct val="150000"/>
                        </a:lnSpc>
                        <a:spcBef>
                          <a:spcPts val="0"/>
                        </a:spcBef>
                        <a:spcAft>
                          <a:spcPts val="0"/>
                        </a:spcAft>
                      </a:pPr>
                      <a:r>
                        <a:rPr lang="en-AU" sz="2400" b="1" i="1" dirty="0">
                          <a:solidFill>
                            <a:srgbClr val="002060"/>
                          </a:solidFill>
                          <a:effectLst/>
                          <a:latin typeface="Times New Roman" panose="02020603050405020304" pitchFamily="18" charset="0"/>
                          <a:cs typeface="Times New Roman" panose="02020603050405020304" pitchFamily="18" charset="0"/>
                        </a:rPr>
                        <a:t> </a:t>
                      </a:r>
                      <a:r>
                        <a:rPr lang="en-AU" sz="2400" b="1" i="1" dirty="0" err="1">
                          <a:solidFill>
                            <a:srgbClr val="002060"/>
                          </a:solidFill>
                          <a:effectLst/>
                          <a:latin typeface="Times New Roman" panose="02020603050405020304" pitchFamily="18" charset="0"/>
                          <a:cs typeface="Times New Roman" panose="02020603050405020304" pitchFamily="18" charset="0"/>
                        </a:rPr>
                        <a:t>Tiêu</a:t>
                      </a:r>
                      <a:r>
                        <a:rPr lang="en-AU" sz="2400" b="1" i="1" baseline="0" dirty="0">
                          <a:solidFill>
                            <a:srgbClr val="002060"/>
                          </a:solidFill>
                          <a:effectLst/>
                          <a:latin typeface="Times New Roman" panose="02020603050405020304" pitchFamily="18" charset="0"/>
                          <a:cs typeface="Times New Roman" panose="02020603050405020304" pitchFamily="18" charset="0"/>
                        </a:rPr>
                        <a:t> </a:t>
                      </a:r>
                      <a:r>
                        <a:rPr lang="en-AU" sz="2400" b="1" i="1" baseline="0" dirty="0" err="1">
                          <a:solidFill>
                            <a:srgbClr val="002060"/>
                          </a:solidFill>
                          <a:effectLst/>
                          <a:latin typeface="Times New Roman" panose="02020603050405020304" pitchFamily="18" charset="0"/>
                          <a:cs typeface="Times New Roman" panose="02020603050405020304" pitchFamily="18" charset="0"/>
                        </a:rPr>
                        <a:t>chí</a:t>
                      </a:r>
                      <a:endParaRPr lang="en-US" sz="2400" b="1"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40000"/>
                        <a:lumOff val="60000"/>
                      </a:schemeClr>
                    </a:solidFill>
                  </a:tcPr>
                </a:tc>
                <a:tc>
                  <a:txBody>
                    <a:bodyPr/>
                    <a:lstStyle/>
                    <a:p>
                      <a:pPr marL="0" marR="0" algn="ctr">
                        <a:lnSpc>
                          <a:spcPct val="150000"/>
                        </a:lnSpc>
                        <a:spcBef>
                          <a:spcPts val="0"/>
                        </a:spcBef>
                        <a:spcAft>
                          <a:spcPts val="0"/>
                        </a:spcAft>
                      </a:pPr>
                      <a:r>
                        <a:rPr lang="en-AU" sz="2400" b="1" i="1" dirty="0" err="1">
                          <a:solidFill>
                            <a:srgbClr val="002060"/>
                          </a:solidFill>
                          <a:effectLst/>
                          <a:latin typeface="Times New Roman" panose="02020603050405020304" pitchFamily="18" charset="0"/>
                          <a:cs typeface="Times New Roman" panose="02020603050405020304" pitchFamily="18" charset="0"/>
                        </a:rPr>
                        <a:t>Người</a:t>
                      </a:r>
                      <a:r>
                        <a:rPr lang="en-AU" sz="2400" b="1" i="1" dirty="0">
                          <a:solidFill>
                            <a:srgbClr val="002060"/>
                          </a:solidFill>
                          <a:effectLst/>
                          <a:latin typeface="Times New Roman" panose="02020603050405020304" pitchFamily="18" charset="0"/>
                          <a:cs typeface="Times New Roman" panose="02020603050405020304" pitchFamily="18" charset="0"/>
                        </a:rPr>
                        <a:t> </a:t>
                      </a:r>
                      <a:r>
                        <a:rPr lang="en-AU" sz="2400" b="1" i="1" dirty="0" err="1">
                          <a:solidFill>
                            <a:srgbClr val="002060"/>
                          </a:solidFill>
                          <a:effectLst/>
                          <a:latin typeface="Times New Roman" panose="02020603050405020304" pitchFamily="18" charset="0"/>
                          <a:cs typeface="Times New Roman" panose="02020603050405020304" pitchFamily="18" charset="0"/>
                        </a:rPr>
                        <a:t>tối</a:t>
                      </a:r>
                      <a:r>
                        <a:rPr lang="en-AU" sz="2400" b="1" i="1" dirty="0">
                          <a:solidFill>
                            <a:srgbClr val="002060"/>
                          </a:solidFill>
                          <a:effectLst/>
                          <a:latin typeface="Times New Roman" panose="02020603050405020304" pitchFamily="18" charset="0"/>
                          <a:cs typeface="Times New Roman" panose="02020603050405020304" pitchFamily="18" charset="0"/>
                        </a:rPr>
                        <a:t> </a:t>
                      </a:r>
                      <a:r>
                        <a:rPr lang="en-AU" sz="2400" b="1" i="1" dirty="0" err="1">
                          <a:solidFill>
                            <a:srgbClr val="002060"/>
                          </a:solidFill>
                          <a:effectLst/>
                          <a:latin typeface="Times New Roman" panose="02020603050405020304" pitchFamily="18" charset="0"/>
                          <a:cs typeface="Times New Roman" panose="02020603050405020304" pitchFamily="18" charset="0"/>
                        </a:rPr>
                        <a:t>cổ</a:t>
                      </a:r>
                      <a:endParaRPr lang="en-US" sz="2400" b="1"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40000"/>
                        <a:lumOff val="60000"/>
                      </a:schemeClr>
                    </a:solidFill>
                  </a:tcPr>
                </a:tc>
                <a:tc>
                  <a:txBody>
                    <a:bodyPr/>
                    <a:lstStyle/>
                    <a:p>
                      <a:pPr marL="0" marR="0" algn="ctr">
                        <a:lnSpc>
                          <a:spcPct val="150000"/>
                        </a:lnSpc>
                        <a:spcBef>
                          <a:spcPts val="0"/>
                        </a:spcBef>
                        <a:spcAft>
                          <a:spcPts val="0"/>
                        </a:spcAft>
                      </a:pPr>
                      <a:r>
                        <a:rPr lang="en-AU" sz="2400" b="1" i="1" dirty="0" err="1">
                          <a:solidFill>
                            <a:srgbClr val="002060"/>
                          </a:solidFill>
                          <a:effectLst/>
                          <a:latin typeface="Times New Roman" panose="02020603050405020304" pitchFamily="18" charset="0"/>
                          <a:cs typeface="Times New Roman" panose="02020603050405020304" pitchFamily="18" charset="0"/>
                        </a:rPr>
                        <a:t>Người</a:t>
                      </a:r>
                      <a:r>
                        <a:rPr lang="en-AU" sz="2400" b="1" i="1" dirty="0">
                          <a:solidFill>
                            <a:srgbClr val="002060"/>
                          </a:solidFill>
                          <a:effectLst/>
                          <a:latin typeface="Times New Roman" panose="02020603050405020304" pitchFamily="18" charset="0"/>
                          <a:cs typeface="Times New Roman" panose="02020603050405020304" pitchFamily="18" charset="0"/>
                        </a:rPr>
                        <a:t> </a:t>
                      </a:r>
                      <a:r>
                        <a:rPr lang="en-AU" sz="2400" b="1" i="1" dirty="0" err="1">
                          <a:solidFill>
                            <a:srgbClr val="002060"/>
                          </a:solidFill>
                          <a:effectLst/>
                          <a:latin typeface="Times New Roman" panose="02020603050405020304" pitchFamily="18" charset="0"/>
                          <a:cs typeface="Times New Roman" panose="02020603050405020304" pitchFamily="18" charset="0"/>
                        </a:rPr>
                        <a:t>tinh</a:t>
                      </a:r>
                      <a:r>
                        <a:rPr lang="en-AU" sz="2400" b="1" i="1" dirty="0">
                          <a:solidFill>
                            <a:srgbClr val="002060"/>
                          </a:solidFill>
                          <a:effectLst/>
                          <a:latin typeface="Times New Roman" panose="02020603050405020304" pitchFamily="18" charset="0"/>
                          <a:cs typeface="Times New Roman" panose="02020603050405020304" pitchFamily="18" charset="0"/>
                        </a:rPr>
                        <a:t> </a:t>
                      </a:r>
                      <a:r>
                        <a:rPr lang="en-AU" sz="2400" b="1" i="1" dirty="0" err="1">
                          <a:solidFill>
                            <a:srgbClr val="002060"/>
                          </a:solidFill>
                          <a:effectLst/>
                          <a:latin typeface="Times New Roman" panose="02020603050405020304" pitchFamily="18" charset="0"/>
                          <a:cs typeface="Times New Roman" panose="02020603050405020304" pitchFamily="18" charset="0"/>
                        </a:rPr>
                        <a:t>khôn</a:t>
                      </a:r>
                      <a:endParaRPr lang="en-US" sz="2400" b="1"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40000"/>
                        <a:lumOff val="60000"/>
                      </a:schemeClr>
                    </a:solidFill>
                  </a:tcPr>
                </a:tc>
                <a:extLst>
                  <a:ext uri="{0D108BD9-81ED-4DB2-BD59-A6C34878D82A}">
                    <a16:rowId xmlns:a16="http://schemas.microsoft.com/office/drawing/2014/main" val="10000"/>
                  </a:ext>
                </a:extLst>
              </a:tr>
              <a:tr h="2281620">
                <a:tc>
                  <a:txBody>
                    <a:bodyPr/>
                    <a:lstStyle/>
                    <a:p>
                      <a:pPr marL="0" marR="0">
                        <a:lnSpc>
                          <a:spcPct val="150000"/>
                        </a:lnSpc>
                        <a:spcBef>
                          <a:spcPts val="0"/>
                        </a:spcBef>
                        <a:spcAft>
                          <a:spcPts val="0"/>
                        </a:spcAft>
                      </a:pP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Đời</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sống</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tinh</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thần</a:t>
                      </a:r>
                      <a:endParaRPr lang="en-US" sz="2400" b="0" dirty="0">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40000"/>
                        <a:lumOff val="60000"/>
                      </a:schemeClr>
                    </a:solidFill>
                  </a:tcPr>
                </a:tc>
                <a:tc>
                  <a:txBody>
                    <a:bodyPr/>
                    <a:lstStyle/>
                    <a:p>
                      <a:pPr marL="0" marR="0">
                        <a:lnSpc>
                          <a:spcPct val="150000"/>
                        </a:lnSpc>
                        <a:spcBef>
                          <a:spcPts val="0"/>
                        </a:spcBef>
                        <a:spcAft>
                          <a:spcPts val="0"/>
                        </a:spcAft>
                      </a:pP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Làm</a:t>
                      </a:r>
                      <a:r>
                        <a:rPr lang="en-AU" sz="2400" b="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đồ</a:t>
                      </a:r>
                      <a:r>
                        <a:rPr lang="en-AU" sz="2400" b="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trang</a:t>
                      </a:r>
                      <a:r>
                        <a:rPr lang="en-AU" sz="2400" b="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sức</a:t>
                      </a:r>
                      <a:r>
                        <a:rPr lang="en-AU" sz="2400" b="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như</a:t>
                      </a:r>
                      <a:r>
                        <a:rPr lang="en-AU" sz="2400" b="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vòng</a:t>
                      </a:r>
                      <a:r>
                        <a:rPr lang="en-AU" sz="2400" b="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đeo</a:t>
                      </a:r>
                      <a:r>
                        <a:rPr lang="en-AU" sz="2400" b="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tay</a:t>
                      </a:r>
                      <a:r>
                        <a:rPr lang="en-AU" sz="2400" b="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bằng</a:t>
                      </a:r>
                      <a:r>
                        <a:rPr lang="en-AU" sz="2400" b="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vỏ</a:t>
                      </a:r>
                      <a:r>
                        <a:rPr lang="en-AU" sz="2400" b="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ốc</a:t>
                      </a:r>
                      <a:r>
                        <a:rPr lang="en-AU" sz="2400" b="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hay </a:t>
                      </a:r>
                      <a:r>
                        <a:rPr lang="en-AU" sz="2400" b="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răng</a:t>
                      </a:r>
                      <a:r>
                        <a:rPr lang="en-AU" sz="2400" b="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thú</a:t>
                      </a:r>
                      <a:r>
                        <a:rPr lang="en-AU" sz="2400" b="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a:t>
                      </a:r>
                    </a:p>
                    <a:p>
                      <a:pPr marL="0" marR="0">
                        <a:lnSpc>
                          <a:spcPct val="150000"/>
                        </a:lnSpc>
                        <a:spcBef>
                          <a:spcPts val="0"/>
                        </a:spcBef>
                        <a:spcAft>
                          <a:spcPts val="0"/>
                        </a:spcAft>
                      </a:pPr>
                      <a:r>
                        <a:rPr lang="en-AU" sz="2400" b="0" baseline="0" dirty="0" err="1">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rPr>
                        <a:t>Vẽ</a:t>
                      </a:r>
                      <a:r>
                        <a:rPr lang="en-AU" sz="2400" b="0" baseline="0" dirty="0">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AU" sz="2400" b="0" baseline="0" dirty="0" err="1">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rPr>
                        <a:t>tranh</a:t>
                      </a:r>
                      <a:r>
                        <a:rPr lang="en-AU" sz="2400" b="0" baseline="0" dirty="0">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AU" sz="2400" b="0" baseline="0" dirty="0" err="1">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rPr>
                        <a:t>trên</a:t>
                      </a:r>
                      <a:r>
                        <a:rPr lang="en-AU" sz="2400" b="0" baseline="0" dirty="0">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AU" sz="2400" b="0" baseline="0" dirty="0" err="1">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rPr>
                        <a:t>vách</a:t>
                      </a:r>
                      <a:r>
                        <a:rPr lang="en-AU" sz="2400" b="0" baseline="0" dirty="0">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AU" sz="2400" b="0" baseline="0" dirty="0" err="1">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rPr>
                        <a:t>đá</a:t>
                      </a:r>
                      <a:endParaRPr lang="en-US" sz="2400" b="0" dirty="0">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40000"/>
                        <a:lumOff val="60000"/>
                      </a:schemeClr>
                    </a:solidFill>
                  </a:tcPr>
                </a:tc>
                <a:tc>
                  <a:txBody>
                    <a:bodyPr/>
                    <a:lstStyle/>
                    <a:p>
                      <a:pPr marL="0" marR="0">
                        <a:lnSpc>
                          <a:spcPct val="150000"/>
                        </a:lnSpc>
                        <a:spcBef>
                          <a:spcPts val="0"/>
                        </a:spcBef>
                        <a:spcAft>
                          <a:spcPts val="0"/>
                        </a:spcAft>
                      </a:pP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Làm</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đồ</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trang</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sức</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vòng</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tay</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làm</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tượng</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bằng</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đá</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vẽ</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tranh</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trên</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đá</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làm</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ống</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sáo</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đã</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có</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tục</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chôn</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người</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chết</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a:t>
                      </a:r>
                      <a:endParaRPr lang="en-US" sz="2400" b="0" dirty="0">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40000"/>
                        <a:lumOff val="60000"/>
                      </a:schemeClr>
                    </a:solidFill>
                  </a:tcPr>
                </a:tc>
                <a:extLst>
                  <a:ext uri="{0D108BD9-81ED-4DB2-BD59-A6C34878D82A}">
                    <a16:rowId xmlns:a16="http://schemas.microsoft.com/office/drawing/2014/main" val="10002"/>
                  </a:ext>
                </a:extLst>
              </a:tr>
            </a:tbl>
          </a:graphicData>
        </a:graphic>
      </p:graphicFrame>
      <p:sp>
        <p:nvSpPr>
          <p:cNvPr id="4" name="Rectangle 3"/>
          <p:cNvSpPr/>
          <p:nvPr/>
        </p:nvSpPr>
        <p:spPr>
          <a:xfrm>
            <a:off x="955848" y="2136438"/>
            <a:ext cx="10280303" cy="655093"/>
          </a:xfrm>
          <a:prstGeom prst="rect">
            <a:avLst/>
          </a:prstGeom>
          <a:solidFill>
            <a:schemeClr val="accent5">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rPr>
              <a:t>Đời</a:t>
            </a:r>
            <a:r>
              <a:rPr lang="en-US" sz="2800" b="1" dirty="0">
                <a:solidFill>
                  <a:srgbClr val="002060"/>
                </a:solidFill>
              </a:rPr>
              <a:t> </a:t>
            </a:r>
            <a:r>
              <a:rPr lang="en-US" sz="2800" b="1" dirty="0" err="1">
                <a:solidFill>
                  <a:srgbClr val="002060"/>
                </a:solidFill>
              </a:rPr>
              <a:t>sống</a:t>
            </a:r>
            <a:r>
              <a:rPr lang="en-US" sz="2800" b="1" dirty="0">
                <a:solidFill>
                  <a:srgbClr val="002060"/>
                </a:solidFill>
              </a:rPr>
              <a:t> </a:t>
            </a:r>
            <a:r>
              <a:rPr lang="en-US" sz="2800" b="1" dirty="0" err="1">
                <a:solidFill>
                  <a:srgbClr val="002060"/>
                </a:solidFill>
              </a:rPr>
              <a:t>tinh</a:t>
            </a:r>
            <a:r>
              <a:rPr lang="en-US" sz="2800" b="1" dirty="0">
                <a:solidFill>
                  <a:srgbClr val="002060"/>
                </a:solidFill>
              </a:rPr>
              <a:t> </a:t>
            </a:r>
            <a:r>
              <a:rPr lang="en-US" sz="2800" b="1" dirty="0" err="1">
                <a:solidFill>
                  <a:srgbClr val="002060"/>
                </a:solidFill>
              </a:rPr>
              <a:t>thần</a:t>
            </a:r>
            <a:r>
              <a:rPr lang="en-US" sz="2800" b="1" dirty="0">
                <a:solidFill>
                  <a:srgbClr val="002060"/>
                </a:solidFill>
              </a:rPr>
              <a:t> </a:t>
            </a:r>
            <a:r>
              <a:rPr lang="en-US" sz="2800" b="1" dirty="0" err="1">
                <a:solidFill>
                  <a:srgbClr val="002060"/>
                </a:solidFill>
              </a:rPr>
              <a:t>Người</a:t>
            </a:r>
            <a:r>
              <a:rPr lang="en-US" sz="2800" b="1" dirty="0">
                <a:solidFill>
                  <a:srgbClr val="002060"/>
                </a:solidFill>
              </a:rPr>
              <a:t> </a:t>
            </a:r>
            <a:r>
              <a:rPr lang="en-US" sz="2800" b="1" dirty="0" err="1">
                <a:solidFill>
                  <a:srgbClr val="002060"/>
                </a:solidFill>
              </a:rPr>
              <a:t>nguyên</a:t>
            </a:r>
            <a:r>
              <a:rPr lang="en-US" sz="2800" b="1" dirty="0">
                <a:solidFill>
                  <a:srgbClr val="002060"/>
                </a:solidFill>
              </a:rPr>
              <a:t> </a:t>
            </a:r>
            <a:r>
              <a:rPr lang="en-US" sz="2800" b="1" dirty="0" err="1">
                <a:solidFill>
                  <a:srgbClr val="002060"/>
                </a:solidFill>
              </a:rPr>
              <a:t>thuỷ</a:t>
            </a:r>
            <a:endParaRPr lang="en-US" sz="2800" b="1" dirty="0">
              <a:solidFill>
                <a:srgbClr val="002060"/>
              </a:solidFill>
            </a:endParaRPr>
          </a:p>
        </p:txBody>
      </p:sp>
    </p:spTree>
    <p:extLst>
      <p:ext uri="{BB962C8B-B14F-4D97-AF65-F5344CB8AC3E}">
        <p14:creationId xmlns:p14="http://schemas.microsoft.com/office/powerpoint/2010/main" val="399320648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flipH="1">
            <a:off x="1172770" y="1477888"/>
            <a:ext cx="2919154" cy="369332"/>
          </a:xfrm>
          <a:prstGeom prst="rect">
            <a:avLst/>
          </a:prstGeom>
          <a:noFill/>
        </p:spPr>
        <p:txBody>
          <a:bodyPr wrap="square" rtlCol="0">
            <a:spAutoFit/>
          </a:bodyPr>
          <a:lstStyle/>
          <a:p>
            <a:endParaRPr lang="en-US" dirty="0"/>
          </a:p>
        </p:txBody>
      </p:sp>
      <p:sp>
        <p:nvSpPr>
          <p:cNvPr id="7" name="TextBox 6"/>
          <p:cNvSpPr txBox="1"/>
          <p:nvPr/>
        </p:nvSpPr>
        <p:spPr>
          <a:xfrm>
            <a:off x="7107382" y="1620982"/>
            <a:ext cx="4045527" cy="369332"/>
          </a:xfrm>
          <a:prstGeom prst="rect">
            <a:avLst/>
          </a:prstGeom>
          <a:noFill/>
        </p:spPr>
        <p:txBody>
          <a:bodyPr wrap="square" rtlCol="0">
            <a:spAutoFit/>
          </a:bodyPr>
          <a:lstStyle/>
          <a:p>
            <a:endParaRPr lang="en-US" dirty="0"/>
          </a:p>
        </p:txBody>
      </p:sp>
      <p:sp>
        <p:nvSpPr>
          <p:cNvPr id="8" name="Rectangle 7"/>
          <p:cNvSpPr/>
          <p:nvPr/>
        </p:nvSpPr>
        <p:spPr>
          <a:xfrm>
            <a:off x="332510" y="5638188"/>
            <a:ext cx="11783290" cy="1219812"/>
          </a:xfrm>
          <a:prstGeom prst="rect">
            <a:avLst/>
          </a:prstGeom>
          <a:solidFill>
            <a:srgbClr val="FF0000"/>
          </a:solidFill>
        </p:spPr>
        <p:style>
          <a:lnRef idx="2">
            <a:schemeClr val="accent6"/>
          </a:lnRef>
          <a:fillRef idx="1">
            <a:schemeClr val="lt1"/>
          </a:fillRef>
          <a:effectRef idx="0">
            <a:schemeClr val="accent6"/>
          </a:effectRef>
          <a:fontRef idx="minor">
            <a:schemeClr val="dk1"/>
          </a:fontRef>
        </p:style>
        <p:txBody>
          <a:bodyPr rtlCol="0" anchor="ctr"/>
          <a:lstStyle/>
          <a:p>
            <a:r>
              <a:rPr lang="en-US" sz="2400" b="1" dirty="0">
                <a:solidFill>
                  <a:srgbClr val="FFFF00"/>
                </a:solidFill>
                <a:latin typeface="Times New Roman" panose="02020603050405020304" pitchFamily="18" charset="0"/>
                <a:cs typeface="Times New Roman" panose="02020603050405020304" pitchFamily="18" charset="0"/>
              </a:rPr>
              <a:t>=&gt; Lao </a:t>
            </a:r>
            <a:r>
              <a:rPr lang="en-US" sz="2400" b="1" dirty="0" err="1">
                <a:solidFill>
                  <a:srgbClr val="FFFF00"/>
                </a:solidFill>
                <a:latin typeface="Times New Roman" panose="02020603050405020304" pitchFamily="18" charset="0"/>
                <a:cs typeface="Times New Roman" panose="02020603050405020304" pitchFamily="18" charset="0"/>
              </a:rPr>
              <a:t>động</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giúp</a:t>
            </a:r>
            <a:r>
              <a:rPr lang="en-US" sz="2400" b="1" dirty="0">
                <a:solidFill>
                  <a:srgbClr val="FFFF00"/>
                </a:solidFill>
                <a:latin typeface="Times New Roman" panose="02020603050405020304" pitchFamily="18" charset="0"/>
                <a:cs typeface="Times New Roman" panose="02020603050405020304" pitchFamily="18" charset="0"/>
              </a:rPr>
              <a:t> con </a:t>
            </a:r>
            <a:r>
              <a:rPr lang="en-US" sz="2400" b="1" dirty="0" err="1">
                <a:solidFill>
                  <a:srgbClr val="FFFF00"/>
                </a:solidFill>
                <a:latin typeface="Times New Roman" panose="02020603050405020304" pitchFamily="18" charset="0"/>
                <a:cs typeface="Times New Roman" panose="02020603050405020304" pitchFamily="18" charset="0"/>
              </a:rPr>
              <a:t>người</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phát</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triển</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trí</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thông</a:t>
            </a:r>
            <a:r>
              <a:rPr lang="en-US" sz="2400" b="1" dirty="0">
                <a:solidFill>
                  <a:srgbClr val="FFFF00"/>
                </a:solidFill>
                <a:latin typeface="Times New Roman" panose="02020603050405020304" pitchFamily="18" charset="0"/>
                <a:cs typeface="Times New Roman" panose="02020603050405020304" pitchFamily="18" charset="0"/>
              </a:rPr>
              <a:t> minh, </a:t>
            </a:r>
            <a:r>
              <a:rPr lang="en-US" sz="2400" b="1" dirty="0" err="1">
                <a:solidFill>
                  <a:srgbClr val="FFFF00"/>
                </a:solidFill>
                <a:latin typeface="Times New Roman" panose="02020603050405020304" pitchFamily="18" charset="0"/>
                <a:cs typeface="Times New Roman" panose="02020603050405020304" pitchFamily="18" charset="0"/>
              </a:rPr>
              <a:t>đôi</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bàn</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tay</a:t>
            </a:r>
            <a:r>
              <a:rPr lang="en-US" sz="2400" b="1" dirty="0">
                <a:solidFill>
                  <a:srgbClr val="FFFF00"/>
                </a:solidFill>
                <a:latin typeface="Times New Roman" panose="02020603050405020304" pitchFamily="18" charset="0"/>
                <a:cs typeface="Times New Roman" panose="02020603050405020304" pitchFamily="18" charset="0"/>
              </a:rPr>
              <a:t> con </a:t>
            </a:r>
            <a:r>
              <a:rPr lang="en-US" sz="2400" b="1" dirty="0" err="1">
                <a:solidFill>
                  <a:srgbClr val="FFFF00"/>
                </a:solidFill>
                <a:latin typeface="Times New Roman" panose="02020603050405020304" pitchFamily="18" charset="0"/>
                <a:cs typeface="Times New Roman" panose="02020603050405020304" pitchFamily="18" charset="0"/>
              </a:rPr>
              <a:t>người</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cũng</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dần</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trở</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nên</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khéo</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léo</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cơ</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thể</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cũng</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dần</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biến</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đổi</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để</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thích</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ứng</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với</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các</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tư</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thế</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lao</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động</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giúp</a:t>
            </a:r>
            <a:r>
              <a:rPr lang="en-US" sz="2400" b="1" dirty="0">
                <a:solidFill>
                  <a:srgbClr val="FFFF00"/>
                </a:solidFill>
                <a:latin typeface="Times New Roman" panose="02020603050405020304" pitchFamily="18" charset="0"/>
                <a:cs typeface="Times New Roman" panose="02020603050405020304" pitchFamily="18" charset="0"/>
              </a:rPr>
              <a:t> con </a:t>
            </a:r>
            <a:r>
              <a:rPr lang="en-US" sz="2400" b="1" dirty="0" err="1">
                <a:solidFill>
                  <a:srgbClr val="FFFF00"/>
                </a:solidFill>
                <a:latin typeface="Times New Roman" panose="02020603050405020304" pitchFamily="18" charset="0"/>
                <a:cs typeface="Times New Roman" panose="02020603050405020304" pitchFamily="18" charset="0"/>
              </a:rPr>
              <a:t>người</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người</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từng</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bước</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tự</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cải</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biển</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mình</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và</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làm</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cho</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cuộc</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sống</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phong</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phú</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hơn</a:t>
            </a:r>
            <a:endParaRPr lang="en-VN" sz="2400" b="1" dirty="0">
              <a:solidFill>
                <a:srgbClr val="FFFF00"/>
              </a:solidFill>
              <a:latin typeface="Times New Roman" panose="02020603050405020304" pitchFamily="18" charset="0"/>
              <a:cs typeface="Times New Roman" panose="02020603050405020304" pitchFamily="18" charset="0"/>
            </a:endParaRPr>
          </a:p>
        </p:txBody>
      </p:sp>
      <p:sp>
        <p:nvSpPr>
          <p:cNvPr id="10" name="Rectangle 9"/>
          <p:cNvSpPr/>
          <p:nvPr/>
        </p:nvSpPr>
        <p:spPr>
          <a:xfrm>
            <a:off x="332510" y="306902"/>
            <a:ext cx="4710543" cy="690508"/>
          </a:xfrm>
          <a:prstGeom prst="rect">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b="1" dirty="0" smtClean="0">
              <a:latin typeface="Times New Roman" panose="02020603050405020304" pitchFamily="18" charset="0"/>
              <a:cs typeface="Times New Roman" panose="02020603050405020304" pitchFamily="18" charset="0"/>
            </a:endParaRPr>
          </a:p>
          <a:p>
            <a:pPr algn="ctr"/>
            <a:endParaRPr lang="en-US" b="1" dirty="0">
              <a:latin typeface="Times New Roman" panose="02020603050405020304" pitchFamily="18" charset="0"/>
              <a:cs typeface="Times New Roman" panose="02020603050405020304" pitchFamily="18" charset="0"/>
            </a:endParaRPr>
          </a:p>
          <a:p>
            <a:pPr algn="ctr"/>
            <a:r>
              <a:rPr lang="en-US" sz="2400" b="1" dirty="0" err="1" smtClean="0">
                <a:latin typeface="Times New Roman" panose="02020603050405020304" pitchFamily="18" charset="0"/>
                <a:cs typeface="Times New Roman" panose="02020603050405020304" pitchFamily="18" charset="0"/>
              </a:rPr>
              <a:t>Bầy</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người</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nguyên</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thuỷ</a:t>
            </a:r>
            <a:endParaRPr lang="en-US" sz="2400" b="1" dirty="0" smtClean="0">
              <a:latin typeface="Times New Roman" panose="02020603050405020304" pitchFamily="18" charset="0"/>
              <a:cs typeface="Times New Roman" panose="02020603050405020304" pitchFamily="18" charset="0"/>
            </a:endParaRPr>
          </a:p>
          <a:p>
            <a:pPr algn="ctr"/>
            <a:endParaRPr lang="en-US" b="1" dirty="0">
              <a:latin typeface="Times New Roman" panose="02020603050405020304" pitchFamily="18" charset="0"/>
              <a:cs typeface="Times New Roman" panose="02020603050405020304" pitchFamily="18" charset="0"/>
            </a:endParaRPr>
          </a:p>
          <a:p>
            <a:pPr algn="ctr"/>
            <a:endParaRPr lang="en-US" b="1" dirty="0">
              <a:latin typeface="Times New Roman" panose="02020603050405020304" pitchFamily="18" charset="0"/>
              <a:cs typeface="Times New Roman" panose="02020603050405020304" pitchFamily="18" charset="0"/>
            </a:endParaRPr>
          </a:p>
        </p:txBody>
      </p:sp>
      <p:sp>
        <p:nvSpPr>
          <p:cNvPr id="11" name="Rectangle 10"/>
          <p:cNvSpPr/>
          <p:nvPr/>
        </p:nvSpPr>
        <p:spPr>
          <a:xfrm>
            <a:off x="5375564" y="292953"/>
            <a:ext cx="6740236" cy="678753"/>
          </a:xfrm>
          <a:prstGeom prst="rect">
            <a:avLst/>
          </a:prstGeom>
          <a:solidFill>
            <a:srgbClr val="00FF00"/>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Times New Roman" panose="02020603050405020304" pitchFamily="18" charset="0"/>
                <a:cs typeface="Times New Roman" panose="02020603050405020304" pitchFamily="18" charset="0"/>
              </a:rPr>
              <a:t>C</a:t>
            </a:r>
            <a:r>
              <a:rPr lang="en-US" sz="2400" b="1" dirty="0" err="1" smtClean="0">
                <a:latin typeface="Times New Roman" panose="02020603050405020304" pitchFamily="18" charset="0"/>
                <a:cs typeface="Times New Roman" panose="02020603050405020304" pitchFamily="18" charset="0"/>
              </a:rPr>
              <a:t>ông</a:t>
            </a:r>
            <a:r>
              <a:rPr lang="en-US" sz="2400" b="1" dirty="0" smtClean="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xã</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thị</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tộc</a:t>
            </a:r>
            <a:endParaRPr lang="en-US" sz="2400" b="1" dirty="0">
              <a:latin typeface="Times New Roman" panose="02020603050405020304" pitchFamily="18" charset="0"/>
              <a:cs typeface="Times New Roman" panose="02020603050405020304" pitchFamily="18" charset="0"/>
            </a:endParaRPr>
          </a:p>
        </p:txBody>
      </p:sp>
      <p:sp>
        <p:nvSpPr>
          <p:cNvPr id="12" name="Rectangle 11"/>
          <p:cNvSpPr/>
          <p:nvPr/>
        </p:nvSpPr>
        <p:spPr>
          <a:xfrm>
            <a:off x="332510" y="975028"/>
            <a:ext cx="4710543" cy="4659620"/>
          </a:xfrm>
          <a:prstGeom prst="rect">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just">
              <a:spcBef>
                <a:spcPts val="600"/>
              </a:spcBef>
              <a:spcAft>
                <a:spcPts val="600"/>
              </a:spcAft>
            </a:pP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tổ</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hội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khai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đầu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loài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a:t>
            </a:r>
          </a:p>
          <a:p>
            <a:pPr>
              <a:spcBef>
                <a:spcPts val="600"/>
              </a:spcBef>
              <a:spcAft>
                <a:spcPts val="600"/>
              </a:spcAft>
            </a:pP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cụ</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bằng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ghè</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đẽo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thô</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sơ</a:t>
            </a:r>
            <a:r>
              <a:rPr lang="en-US" sz="2400" dirty="0">
                <a:latin typeface="Times New Roman" panose="02020603050405020304" pitchFamily="18" charset="0"/>
                <a:cs typeface="Times New Roman" panose="02020603050405020304" pitchFamily="18" charset="0"/>
              </a:rPr>
              <a:t>.</a:t>
            </a:r>
          </a:p>
          <a:p>
            <a:pPr>
              <a:spcBef>
                <a:spcPts val="600"/>
              </a:spcBef>
              <a:spcAft>
                <a:spcPts val="600"/>
              </a:spcAft>
            </a:pP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dựa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bắt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lượm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lửa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hang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a:t>
            </a:r>
          </a:p>
        </p:txBody>
      </p:sp>
      <p:sp>
        <p:nvSpPr>
          <p:cNvPr id="13" name="Rectangle 12"/>
          <p:cNvSpPr/>
          <p:nvPr/>
        </p:nvSpPr>
        <p:spPr>
          <a:xfrm>
            <a:off x="5375563" y="975246"/>
            <a:ext cx="6740237" cy="4662942"/>
          </a:xfrm>
          <a:prstGeom prst="rect">
            <a:avLst/>
          </a:prstGeom>
          <a:solidFill>
            <a:srgbClr val="00FF00"/>
          </a:solidFill>
        </p:spPr>
        <p:style>
          <a:lnRef idx="2">
            <a:schemeClr val="accent6"/>
          </a:lnRef>
          <a:fillRef idx="1">
            <a:schemeClr val="lt1"/>
          </a:fillRef>
          <a:effectRef idx="0">
            <a:schemeClr val="accent6"/>
          </a:effectRef>
          <a:fontRef idx="minor">
            <a:schemeClr val="dk1"/>
          </a:fontRef>
        </p:style>
        <p:txBody>
          <a:bodyPr rtlCol="0" anchor="ctr"/>
          <a:lstStyle/>
          <a:p>
            <a:pPr>
              <a:spcBef>
                <a:spcPts val="600"/>
              </a:spcBef>
              <a:spcAft>
                <a:spcPts val="600"/>
              </a:spcAft>
            </a:pP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Gắn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liền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xuất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khoảng</a:t>
            </a:r>
            <a:r>
              <a:rPr lang="en-US" sz="2400" dirty="0">
                <a:latin typeface="Times New Roman" panose="02020603050405020304" pitchFamily="18" charset="0"/>
                <a:cs typeface="Times New Roman" panose="02020603050405020304" pitchFamily="18" charset="0"/>
              </a:rPr>
              <a:t> 15 </a:t>
            </a:r>
            <a:r>
              <a:rPr lang="en-US" sz="2400" dirty="0" err="1">
                <a:latin typeface="Times New Roman" panose="02020603050405020304" pitchFamily="18" charset="0"/>
                <a:cs typeface="Times New Roman" panose="02020603050405020304" pitchFamily="18" charset="0"/>
              </a:rPr>
              <a:t>vạn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năm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trước</a:t>
            </a:r>
            <a:r>
              <a:rPr lang="en-US" sz="2400" dirty="0">
                <a:latin typeface="Times New Roman" panose="02020603050405020304" pitchFamily="18" charset="0"/>
                <a:cs typeface="Times New Roman" panose="02020603050405020304" pitchFamily="18" charset="0"/>
              </a:rPr>
              <a:t>).</a:t>
            </a:r>
          </a:p>
          <a:p>
            <a:pPr>
              <a:spcBef>
                <a:spcPts val="600"/>
              </a:spcBef>
              <a:spcAft>
                <a:spcPts val="600"/>
              </a:spcAft>
            </a:pP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cụ</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mài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sắc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bén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đẹp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cung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gốm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dệt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đặc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biệt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trồng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trọt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nuôi</a:t>
            </a:r>
            <a:r>
              <a:rPr lang="en-US" sz="2400" dirty="0">
                <a:latin typeface="Times New Roman" panose="02020603050405020304" pitchFamily="18" charset="0"/>
                <a:cs typeface="Times New Roman" panose="02020603050405020304" pitchFamily="18" charset="0"/>
              </a:rPr>
              <a:t>.</a:t>
            </a:r>
          </a:p>
          <a:p>
            <a:pPr>
              <a:spcBef>
                <a:spcPts val="600"/>
              </a:spcBef>
              <a:spcAft>
                <a:spcPts val="600"/>
              </a:spcAft>
            </a:pP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đổ</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trang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thuật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vẽ</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vách</a:t>
            </a:r>
            <a:r>
              <a:rPr lang="en-US" sz="2400" dirty="0">
                <a:latin typeface="Times New Roman" panose="02020603050405020304" pitchFamily="18" charset="0"/>
                <a:cs typeface="Times New Roman" panose="02020603050405020304" pitchFamily="18" charset="0"/>
              </a:rPr>
              <a:t> hang </a:t>
            </a:r>
            <a:r>
              <a:rPr lang="en-US" sz="2400" dirty="0" err="1">
                <a:latin typeface="Times New Roman" panose="02020603050405020304" pitchFamily="18" charset="0"/>
                <a:cs typeface="Times New Roman" panose="02020603050405020304" pitchFamily="18" charset="0"/>
              </a:rPr>
              <a:t>đá</a:t>
            </a:r>
            <a:r>
              <a:rPr lang="en-US" sz="2400" dirty="0">
                <a:latin typeface="Times New Roman" panose="02020603050405020304" pitchFamily="18" charset="0"/>
                <a:cs typeface="Times New Roman" panose="02020603050405020304" pitchFamily="18" charset="0"/>
              </a:rPr>
              <a:t>,...).</a:t>
            </a:r>
          </a:p>
          <a:p>
            <a:pPr>
              <a:spcBef>
                <a:spcPts val="600"/>
              </a:spcBef>
              <a:spcAft>
                <a:spcPts val="600"/>
              </a:spcAft>
            </a:pPr>
            <a:r>
              <a:rPr lang="en-US" sz="2400" dirty="0" err="1">
                <a:latin typeface="Times New Roman" panose="02020603050405020304" pitchFamily="18" charset="0"/>
                <a:cs typeface="Times New Roman" panose="02020603050405020304" pitchFamily="18" charset="0"/>
              </a:rPr>
              <a:t>Đã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tục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chôn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tâm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linh</a:t>
            </a:r>
            <a:r>
              <a:rPr lang="en-US" sz="2400" dirty="0">
                <a:latin typeface="Times New Roman" panose="02020603050405020304" pitchFamily="18" charset="0"/>
                <a:cs typeface="Times New Roman" panose="02020603050405020304" pitchFamily="18" charset="0"/>
              </a:rPr>
              <a:t>.</a:t>
            </a:r>
          </a:p>
          <a:p>
            <a:pPr>
              <a:spcBef>
                <a:spcPts val="600"/>
              </a:spcBef>
              <a:spcAft>
                <a:spcPts val="600"/>
              </a:spcAft>
            </a:pP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Tổ</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hội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tộc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gồm</a:t>
            </a:r>
            <a:r>
              <a:rPr lang="en-US" sz="2400" dirty="0">
                <a:latin typeface="Times New Roman" panose="02020603050405020304" pitchFamily="18" charset="0"/>
                <a:cs typeface="Times New Roman" panose="02020603050405020304" pitchFamily="18" charset="0"/>
              </a:rPr>
              <a:t> 2, 3 </a:t>
            </a:r>
            <a:r>
              <a:rPr lang="en-US" sz="2400" dirty="0" err="1">
                <a:latin typeface="Times New Roman" panose="02020603050405020304" pitchFamily="18" charset="0"/>
                <a:cs typeface="Times New Roman" panose="02020603050405020304" pitchFamily="18" charset="0"/>
              </a:rPr>
              <a:t>thế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cùng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dòng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máu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chung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hưởng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chung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tộc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hàng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nhau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bộ</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lạc</a:t>
            </a:r>
            <a:r>
              <a:rPr lang="en-US" sz="24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87410221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1000" fill="hold"/>
                                        <p:tgtEl>
                                          <p:spTgt spid="11"/>
                                        </p:tgtEl>
                                        <p:attrNameLst>
                                          <p:attrName>ppt_w</p:attrName>
                                        </p:attrNameLst>
                                      </p:cBhvr>
                                      <p:tavLst>
                                        <p:tav tm="0">
                                          <p:val>
                                            <p:fltVal val="0"/>
                                          </p:val>
                                        </p:tav>
                                        <p:tav tm="100000">
                                          <p:val>
                                            <p:strVal val="#ppt_w"/>
                                          </p:val>
                                        </p:tav>
                                      </p:tavLst>
                                    </p:anim>
                                    <p:anim calcmode="lin" valueType="num">
                                      <p:cBhvr>
                                        <p:cTn id="16" dur="1000" fill="hold"/>
                                        <p:tgtEl>
                                          <p:spTgt spid="11"/>
                                        </p:tgtEl>
                                        <p:attrNameLst>
                                          <p:attrName>ppt_h</p:attrName>
                                        </p:attrNameLst>
                                      </p:cBhvr>
                                      <p:tavLst>
                                        <p:tav tm="0">
                                          <p:val>
                                            <p:fltVal val="0"/>
                                          </p:val>
                                        </p:tav>
                                        <p:tav tm="100000">
                                          <p:val>
                                            <p:strVal val="#ppt_h"/>
                                          </p:val>
                                        </p:tav>
                                      </p:tavLst>
                                    </p:anim>
                                    <p:anim calcmode="lin" valueType="num">
                                      <p:cBhvr>
                                        <p:cTn id="17" dur="1000" fill="hold"/>
                                        <p:tgtEl>
                                          <p:spTgt spid="11"/>
                                        </p:tgtEl>
                                        <p:attrNameLst>
                                          <p:attrName>style.rotation</p:attrName>
                                        </p:attrNameLst>
                                      </p:cBhvr>
                                      <p:tavLst>
                                        <p:tav tm="0">
                                          <p:val>
                                            <p:fltVal val="90"/>
                                          </p:val>
                                        </p:tav>
                                        <p:tav tm="100000">
                                          <p:val>
                                            <p:fltVal val="0"/>
                                          </p:val>
                                        </p:tav>
                                      </p:tavLst>
                                    </p:anim>
                                    <p:animEffect transition="in" filter="fade">
                                      <p:cBhvr>
                                        <p:cTn id="18" dur="10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1000" fill="hold"/>
                                        <p:tgtEl>
                                          <p:spTgt spid="12"/>
                                        </p:tgtEl>
                                        <p:attrNameLst>
                                          <p:attrName>ppt_w</p:attrName>
                                        </p:attrNameLst>
                                      </p:cBhvr>
                                      <p:tavLst>
                                        <p:tav tm="0">
                                          <p:val>
                                            <p:fltVal val="0"/>
                                          </p:val>
                                        </p:tav>
                                        <p:tav tm="100000">
                                          <p:val>
                                            <p:strVal val="#ppt_w"/>
                                          </p:val>
                                        </p:tav>
                                      </p:tavLst>
                                    </p:anim>
                                    <p:anim calcmode="lin" valueType="num">
                                      <p:cBhvr>
                                        <p:cTn id="24" dur="1000" fill="hold"/>
                                        <p:tgtEl>
                                          <p:spTgt spid="12"/>
                                        </p:tgtEl>
                                        <p:attrNameLst>
                                          <p:attrName>ppt_h</p:attrName>
                                        </p:attrNameLst>
                                      </p:cBhvr>
                                      <p:tavLst>
                                        <p:tav tm="0">
                                          <p:val>
                                            <p:fltVal val="0"/>
                                          </p:val>
                                        </p:tav>
                                        <p:tav tm="100000">
                                          <p:val>
                                            <p:strVal val="#ppt_h"/>
                                          </p:val>
                                        </p:tav>
                                      </p:tavLst>
                                    </p:anim>
                                    <p:anim calcmode="lin" valueType="num">
                                      <p:cBhvr>
                                        <p:cTn id="25" dur="1000" fill="hold"/>
                                        <p:tgtEl>
                                          <p:spTgt spid="12"/>
                                        </p:tgtEl>
                                        <p:attrNameLst>
                                          <p:attrName>style.rotation</p:attrName>
                                        </p:attrNameLst>
                                      </p:cBhvr>
                                      <p:tavLst>
                                        <p:tav tm="0">
                                          <p:val>
                                            <p:fltVal val="90"/>
                                          </p:val>
                                        </p:tav>
                                        <p:tav tm="100000">
                                          <p:val>
                                            <p:fltVal val="0"/>
                                          </p:val>
                                        </p:tav>
                                      </p:tavLst>
                                    </p:anim>
                                    <p:animEffect transition="in" filter="fade">
                                      <p:cBhvr>
                                        <p:cTn id="26" dur="10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p:cTn id="31" dur="1000" fill="hold"/>
                                        <p:tgtEl>
                                          <p:spTgt spid="13"/>
                                        </p:tgtEl>
                                        <p:attrNameLst>
                                          <p:attrName>ppt_w</p:attrName>
                                        </p:attrNameLst>
                                      </p:cBhvr>
                                      <p:tavLst>
                                        <p:tav tm="0">
                                          <p:val>
                                            <p:fltVal val="0"/>
                                          </p:val>
                                        </p:tav>
                                        <p:tav tm="100000">
                                          <p:val>
                                            <p:strVal val="#ppt_w"/>
                                          </p:val>
                                        </p:tav>
                                      </p:tavLst>
                                    </p:anim>
                                    <p:anim calcmode="lin" valueType="num">
                                      <p:cBhvr>
                                        <p:cTn id="32" dur="1000" fill="hold"/>
                                        <p:tgtEl>
                                          <p:spTgt spid="13"/>
                                        </p:tgtEl>
                                        <p:attrNameLst>
                                          <p:attrName>ppt_h</p:attrName>
                                        </p:attrNameLst>
                                      </p:cBhvr>
                                      <p:tavLst>
                                        <p:tav tm="0">
                                          <p:val>
                                            <p:fltVal val="0"/>
                                          </p:val>
                                        </p:tav>
                                        <p:tav tm="100000">
                                          <p:val>
                                            <p:strVal val="#ppt_h"/>
                                          </p:val>
                                        </p:tav>
                                      </p:tavLst>
                                    </p:anim>
                                    <p:anim calcmode="lin" valueType="num">
                                      <p:cBhvr>
                                        <p:cTn id="33" dur="1000" fill="hold"/>
                                        <p:tgtEl>
                                          <p:spTgt spid="13"/>
                                        </p:tgtEl>
                                        <p:attrNameLst>
                                          <p:attrName>style.rotation</p:attrName>
                                        </p:attrNameLst>
                                      </p:cBhvr>
                                      <p:tavLst>
                                        <p:tav tm="0">
                                          <p:val>
                                            <p:fltVal val="90"/>
                                          </p:val>
                                        </p:tav>
                                        <p:tav tm="100000">
                                          <p:val>
                                            <p:fltVal val="0"/>
                                          </p:val>
                                        </p:tav>
                                      </p:tavLst>
                                    </p:anim>
                                    <p:animEffect transition="in" filter="fade">
                                      <p:cBhvr>
                                        <p:cTn id="34" dur="10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p:cTn id="39" dur="1000" fill="hold"/>
                                        <p:tgtEl>
                                          <p:spTgt spid="8"/>
                                        </p:tgtEl>
                                        <p:attrNameLst>
                                          <p:attrName>ppt_w</p:attrName>
                                        </p:attrNameLst>
                                      </p:cBhvr>
                                      <p:tavLst>
                                        <p:tav tm="0">
                                          <p:val>
                                            <p:fltVal val="0"/>
                                          </p:val>
                                        </p:tav>
                                        <p:tav tm="100000">
                                          <p:val>
                                            <p:strVal val="#ppt_w"/>
                                          </p:val>
                                        </p:tav>
                                      </p:tavLst>
                                    </p:anim>
                                    <p:anim calcmode="lin" valueType="num">
                                      <p:cBhvr>
                                        <p:cTn id="40" dur="1000" fill="hold"/>
                                        <p:tgtEl>
                                          <p:spTgt spid="8"/>
                                        </p:tgtEl>
                                        <p:attrNameLst>
                                          <p:attrName>ppt_h</p:attrName>
                                        </p:attrNameLst>
                                      </p:cBhvr>
                                      <p:tavLst>
                                        <p:tav tm="0">
                                          <p:val>
                                            <p:fltVal val="0"/>
                                          </p:val>
                                        </p:tav>
                                        <p:tav tm="100000">
                                          <p:val>
                                            <p:strVal val="#ppt_h"/>
                                          </p:val>
                                        </p:tav>
                                      </p:tavLst>
                                    </p:anim>
                                    <p:anim calcmode="lin" valueType="num">
                                      <p:cBhvr>
                                        <p:cTn id="41" dur="1000" fill="hold"/>
                                        <p:tgtEl>
                                          <p:spTgt spid="8"/>
                                        </p:tgtEl>
                                        <p:attrNameLst>
                                          <p:attrName>style.rotation</p:attrName>
                                        </p:attrNameLst>
                                      </p:cBhvr>
                                      <p:tavLst>
                                        <p:tav tm="0">
                                          <p:val>
                                            <p:fltVal val="90"/>
                                          </p:val>
                                        </p:tav>
                                        <p:tav tm="100000">
                                          <p:val>
                                            <p:fltVal val="0"/>
                                          </p:val>
                                        </p:tav>
                                      </p:tavLst>
                                    </p:anim>
                                    <p:animEffect transition="in" filter="fade">
                                      <p:cBhvr>
                                        <p:cTn id="42"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P spid="12" grpId="0" animBg="1"/>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80110" y="970690"/>
            <a:ext cx="8188037" cy="523220"/>
          </a:xfrm>
          <a:prstGeom prst="rect">
            <a:avLst/>
          </a:prstGeom>
          <a:noFill/>
        </p:spPr>
        <p:txBody>
          <a:bodyPr wrap="square" rtlCol="0">
            <a:spAutoFit/>
          </a:bodyPr>
          <a:lstStyle/>
          <a:p>
            <a:r>
              <a:rPr lang="en-US" sz="2800" b="1" dirty="0" smtClean="0">
                <a:solidFill>
                  <a:srgbClr val="FF0000"/>
                </a:solidFill>
                <a:latin typeface="Times New Roman" panose="02020603050405020304" pitchFamily="18" charset="0"/>
                <a:cs typeface="Times New Roman" panose="02020603050405020304" pitchFamily="18" charset="0"/>
              </a:rPr>
              <a:t>1. </a:t>
            </a:r>
            <a:r>
              <a:rPr lang="en-US" sz="2800" b="1" dirty="0" err="1">
                <a:solidFill>
                  <a:srgbClr val="FF0000"/>
                </a:solidFill>
                <a:latin typeface="Times New Roman" panose="02020603050405020304" pitchFamily="18" charset="0"/>
                <a:cs typeface="Times New Roman" panose="02020603050405020304" pitchFamily="18" charset="0"/>
              </a:rPr>
              <a:t>Các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giai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đoạn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phát</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triển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của</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xã</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hội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nguyên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thuỷ</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2897990" y="93653"/>
            <a:ext cx="7497040" cy="646331"/>
          </a:xfrm>
          <a:prstGeom prst="rect">
            <a:avLst/>
          </a:prstGeom>
          <a:noFill/>
        </p:spPr>
        <p:txBody>
          <a:bodyPr wrap="square" rtlCol="0">
            <a:spAutoFit/>
          </a:bodyPr>
          <a:lstStyle/>
          <a:p>
            <a:r>
              <a:rPr lang="en-US" sz="3600" b="1" dirty="0">
                <a:latin typeface="Times New Roman" panose="02020603050405020304" pitchFamily="18" charset="0"/>
                <a:cs typeface="Times New Roman" panose="02020603050405020304" pitchFamily="18" charset="0"/>
              </a:rPr>
              <a:t>BÀI 5. XÃ HỘI NGUYÊN THUỶ</a:t>
            </a:r>
          </a:p>
        </p:txBody>
      </p:sp>
      <p:sp>
        <p:nvSpPr>
          <p:cNvPr id="7" name="TextBox 6"/>
          <p:cNvSpPr txBox="1"/>
          <p:nvPr/>
        </p:nvSpPr>
        <p:spPr>
          <a:xfrm>
            <a:off x="7107382" y="1620982"/>
            <a:ext cx="4045527" cy="369332"/>
          </a:xfrm>
          <a:prstGeom prst="rect">
            <a:avLst/>
          </a:prstGeom>
          <a:noFill/>
        </p:spPr>
        <p:txBody>
          <a:bodyPr wrap="square" rtlCol="0">
            <a:spAutoFit/>
          </a:bodyPr>
          <a:lstStyle/>
          <a:p>
            <a:endParaRPr lang="en-US" dirty="0"/>
          </a:p>
        </p:txBody>
      </p:sp>
      <p:sp>
        <p:nvSpPr>
          <p:cNvPr id="2" name="Rectangle 1"/>
          <p:cNvSpPr/>
          <p:nvPr/>
        </p:nvSpPr>
        <p:spPr>
          <a:xfrm>
            <a:off x="650521" y="1605091"/>
            <a:ext cx="11416146" cy="504049"/>
          </a:xfrm>
          <a:prstGeom prst="rect">
            <a:avLst/>
          </a:prstGeom>
        </p:spPr>
        <p:txBody>
          <a:bodyPr wrap="square">
            <a:spAutoFit/>
          </a:bodyPr>
          <a:lstStyle/>
          <a:p>
            <a:pPr algn="just">
              <a:lnSpc>
                <a:spcPct val="120000"/>
              </a:lnSpc>
              <a:spcAft>
                <a:spcPts val="0"/>
              </a:spcAft>
              <a:tabLst>
                <a:tab pos="457200" algn="l"/>
              </a:tabLst>
            </a:pP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Xã</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hội</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nguyên</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thủy</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0033CC"/>
                </a:solidFill>
                <a:latin typeface="Times New Roman" panose="02020603050405020304" pitchFamily="18" charset="0"/>
                <a:ea typeface="Calibri" panose="020F0502020204030204" pitchFamily="34" charset="0"/>
                <a:cs typeface="Times New Roman" panose="02020603050405020304" pitchFamily="18" charset="0"/>
              </a:rPr>
              <a:t>trải</a:t>
            </a:r>
            <a:r>
              <a:rPr lang="en-US" sz="2400" b="1" dirty="0" smtClean="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qua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hai</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giai</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đoạn</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bầy</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nguyên</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thủy</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và</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công</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xã</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thị</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tộc</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a:t>
            </a:r>
            <a:endParaRPr lang="en-US" sz="2400" b="1" dirty="0">
              <a:solidFill>
                <a:srgbClr val="0033CC"/>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5" name="Rectangle 4"/>
          <p:cNvSpPr/>
          <p:nvPr/>
        </p:nvSpPr>
        <p:spPr>
          <a:xfrm>
            <a:off x="650521" y="2489293"/>
            <a:ext cx="11236679" cy="978729"/>
          </a:xfrm>
          <a:prstGeom prst="rect">
            <a:avLst/>
          </a:prstGeom>
        </p:spPr>
        <p:txBody>
          <a:bodyPr wrap="square">
            <a:spAutoFit/>
          </a:bodyPr>
          <a:lstStyle/>
          <a:p>
            <a:pPr algn="just">
              <a:lnSpc>
                <a:spcPct val="120000"/>
              </a:lnSpc>
              <a:spcAft>
                <a:spcPts val="0"/>
              </a:spcAft>
              <a:tabLst>
                <a:tab pos="457200" algn="l"/>
              </a:tabLst>
            </a:pP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tối</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cổ</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sống</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trong</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hang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động</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thành</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bầy</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dựa</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vào</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săn</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bắt</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và</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hái</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lượm</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biết</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làm</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đồ</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trang</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sức</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vẽ</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tranh</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trên</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vách</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đá</a:t>
            </a:r>
            <a:endParaRPr lang="en-US" sz="2400" b="1" dirty="0">
              <a:solidFill>
                <a:srgbClr val="0033CC"/>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6" name="Rectangle 5"/>
          <p:cNvSpPr/>
          <p:nvPr/>
        </p:nvSpPr>
        <p:spPr>
          <a:xfrm>
            <a:off x="650521" y="3727120"/>
            <a:ext cx="11416146" cy="1421928"/>
          </a:xfrm>
          <a:prstGeom prst="rect">
            <a:avLst/>
          </a:prstGeom>
        </p:spPr>
        <p:txBody>
          <a:bodyPr wrap="square">
            <a:spAutoFit/>
          </a:bodyPr>
          <a:lstStyle/>
          <a:p>
            <a:pPr algn="just">
              <a:lnSpc>
                <a:spcPct val="120000"/>
              </a:lnSpc>
              <a:spcAft>
                <a:spcPts val="0"/>
              </a:spcAft>
              <a:tabLst>
                <a:tab pos="457200" algn="l"/>
              </a:tabLst>
            </a:pP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tinh</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khôn</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sống</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thành</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thị</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tộc</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biết</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trồng</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trọt</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chăn</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nuôi</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dệt</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vải</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và</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làm</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0033CC"/>
                </a:solidFill>
                <a:latin typeface="Times New Roman" panose="02020603050405020304" pitchFamily="18" charset="0"/>
                <a:ea typeface="Calibri" panose="020F0502020204030204" pitchFamily="34" charset="0"/>
                <a:cs typeface="Times New Roman" panose="02020603050405020304" pitchFamily="18" charset="0"/>
              </a:rPr>
              <a:t>gốm</a:t>
            </a:r>
            <a:r>
              <a:rPr lang="en-US" sz="2400" b="1" dirty="0" smtClean="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0033CC"/>
                </a:solidFill>
                <a:latin typeface="Times New Roman" panose="02020603050405020304" pitchFamily="18" charset="0"/>
                <a:ea typeface="Calibri" panose="020F0502020204030204" pitchFamily="34" charset="0"/>
                <a:cs typeface="Times New Roman" panose="02020603050405020304" pitchFamily="18" charset="0"/>
              </a:rPr>
              <a:t>làm</a:t>
            </a:r>
            <a:r>
              <a:rPr lang="en-US" sz="2400" b="1" dirty="0" smtClean="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đồ</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tranng</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sức</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tinh</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tế</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hơn</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làm</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tượng</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bằng</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đá</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hoặc</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đất</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nung</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có</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tục</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chôn</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chết</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và</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đời</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sống</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tâm</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linh</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a:t>
            </a:r>
            <a:endParaRPr lang="en-US" sz="2400" b="1" dirty="0">
              <a:solidFill>
                <a:srgbClr val="0033CC"/>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10" name="Picture 17" descr="viet3"/>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2469667"/>
            <a:ext cx="609600" cy="508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6630985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45869" y="918873"/>
            <a:ext cx="8188037" cy="523220"/>
          </a:xfrm>
          <a:prstGeom prst="rect">
            <a:avLst/>
          </a:prstGeom>
          <a:noFill/>
        </p:spPr>
        <p:txBody>
          <a:bodyPr wrap="square" rtlCol="0">
            <a:spAutoFit/>
          </a:bodyPr>
          <a:lstStyle/>
          <a:p>
            <a:r>
              <a:rPr lang="en-US" sz="2800" b="1" dirty="0" smtClean="0">
                <a:solidFill>
                  <a:srgbClr val="FF0000"/>
                </a:solidFill>
                <a:latin typeface="Times New Roman" panose="02020603050405020304" pitchFamily="18" charset="0"/>
                <a:cs typeface="Times New Roman" panose="02020603050405020304" pitchFamily="18" charset="0"/>
              </a:rPr>
              <a:t>1. </a:t>
            </a:r>
            <a:r>
              <a:rPr lang="en-US" sz="2800" b="1" dirty="0" err="1">
                <a:solidFill>
                  <a:srgbClr val="FF0000"/>
                </a:solidFill>
                <a:latin typeface="Times New Roman" panose="02020603050405020304" pitchFamily="18" charset="0"/>
                <a:cs typeface="Times New Roman" panose="02020603050405020304" pitchFamily="18" charset="0"/>
              </a:rPr>
              <a:t>Các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giai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đoạn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phát</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triển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của</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xã</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hội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nguyên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thuỷ</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2897990" y="93653"/>
            <a:ext cx="7497040" cy="646331"/>
          </a:xfrm>
          <a:prstGeom prst="rect">
            <a:avLst/>
          </a:prstGeom>
          <a:noFill/>
        </p:spPr>
        <p:txBody>
          <a:bodyPr wrap="square" rtlCol="0">
            <a:spAutoFit/>
          </a:bodyPr>
          <a:lstStyle/>
          <a:p>
            <a:r>
              <a:rPr lang="en-US" sz="3600" b="1" dirty="0">
                <a:latin typeface="Times New Roman" panose="02020603050405020304" pitchFamily="18" charset="0"/>
                <a:cs typeface="Times New Roman" panose="02020603050405020304" pitchFamily="18" charset="0"/>
              </a:rPr>
              <a:t>BÀI 5. XÃ HỘI NGUYÊN THUỶ</a:t>
            </a:r>
          </a:p>
        </p:txBody>
      </p:sp>
      <p:sp>
        <p:nvSpPr>
          <p:cNvPr id="7" name="TextBox 6"/>
          <p:cNvSpPr txBox="1"/>
          <p:nvPr/>
        </p:nvSpPr>
        <p:spPr>
          <a:xfrm>
            <a:off x="7107382" y="1620982"/>
            <a:ext cx="4045527" cy="369332"/>
          </a:xfrm>
          <a:prstGeom prst="rect">
            <a:avLst/>
          </a:prstGeom>
          <a:noFill/>
        </p:spPr>
        <p:txBody>
          <a:bodyPr wrap="square" rtlCol="0">
            <a:spAutoFit/>
          </a:bodyPr>
          <a:lstStyle/>
          <a:p>
            <a:endParaRPr lang="en-US" dirty="0"/>
          </a:p>
        </p:txBody>
      </p:sp>
      <p:sp>
        <p:nvSpPr>
          <p:cNvPr id="8" name="Rectangle 7"/>
          <p:cNvSpPr/>
          <p:nvPr/>
        </p:nvSpPr>
        <p:spPr>
          <a:xfrm>
            <a:off x="519747" y="1596044"/>
            <a:ext cx="11485021" cy="1126462"/>
          </a:xfrm>
          <a:prstGeom prst="rect">
            <a:avLst/>
          </a:prstGeom>
        </p:spPr>
        <p:txBody>
          <a:bodyPr wrap="square">
            <a:spAutoFit/>
          </a:bodyPr>
          <a:lstStyle/>
          <a:p>
            <a:pPr algn="just">
              <a:lnSpc>
                <a:spcPct val="120000"/>
              </a:lnSpc>
              <a:spcAft>
                <a:spcPts val="0"/>
              </a:spcAft>
              <a:tabLst>
                <a:tab pos="457200" algn="l"/>
              </a:tabLst>
            </a:pP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2.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Đời</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sống</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vật</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chất</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tinh</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thần</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nguyên</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thủy</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trên</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đất</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nước</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Việt</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Nam</a:t>
            </a:r>
            <a:endParaRPr lang="en-US" sz="28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2418417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26D5DDD-62E8-314A-8E23-7C73BDED8323}"/>
              </a:ext>
            </a:extLst>
          </p:cNvPr>
          <p:cNvPicPr/>
          <p:nvPr/>
        </p:nvPicPr>
        <p:blipFill>
          <a:blip r:embed="rId2">
            <a:extLst>
              <a:ext uri="{28A0092B-C50C-407E-A947-70E740481C1C}">
                <a14:useLocalDpi xmlns:a14="http://schemas.microsoft.com/office/drawing/2010/main" val="0"/>
              </a:ext>
            </a:extLst>
          </a:blip>
          <a:stretch>
            <a:fillRect/>
          </a:stretch>
        </p:blipFill>
        <p:spPr>
          <a:xfrm>
            <a:off x="397823" y="430509"/>
            <a:ext cx="6487094" cy="6427491"/>
          </a:xfrm>
          <a:prstGeom prst="rect">
            <a:avLst/>
          </a:prstGeom>
        </p:spPr>
      </p:pic>
      <p:sp>
        <p:nvSpPr>
          <p:cNvPr id="11" name="Cloud Callout 10">
            <a:extLst>
              <a:ext uri="{FF2B5EF4-FFF2-40B4-BE49-F238E27FC236}">
                <a16:creationId xmlns:a16="http://schemas.microsoft.com/office/drawing/2014/main" id="{C8AC818B-3B5D-584B-9A2D-4A943AE0D8E2}"/>
              </a:ext>
            </a:extLst>
          </p:cNvPr>
          <p:cNvSpPr/>
          <p:nvPr/>
        </p:nvSpPr>
        <p:spPr>
          <a:xfrm>
            <a:off x="7507075" y="1413692"/>
            <a:ext cx="4133914" cy="4591084"/>
          </a:xfrm>
          <a:prstGeom prst="cloudCallout">
            <a:avLst/>
          </a:prstGeom>
          <a:solidFill>
            <a:schemeClr val="accent6">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just"/>
            <a:endParaRPr lang="en-VN" sz="2400" dirty="0">
              <a:latin typeface="Times New Roman" panose="02020603050405020304" pitchFamily="18" charset="0"/>
              <a:cs typeface="Times New Roman" panose="02020603050405020304" pitchFamily="18" charset="0"/>
            </a:endParaRPr>
          </a:p>
          <a:p>
            <a:pPr algn="just"/>
            <a:r>
              <a:rPr lang="en-VN" sz="2400" dirty="0">
                <a:latin typeface="Times New Roman" panose="02020603050405020304" pitchFamily="18" charset="0"/>
                <a:cs typeface="Times New Roman" panose="02020603050405020304" pitchFamily="18" charset="0"/>
              </a:rPr>
              <a:t>? Hãy chỉ trên bản đồ các dấu tích của con người từ thời đại đồ đá (đồ đá cũ và đồ đá mới) đến thời đại đồ đổng ở Việt Nam. </a:t>
            </a:r>
          </a:p>
          <a:p>
            <a:pPr marL="342900" indent="-342900" algn="just">
              <a:buFont typeface="Arial" panose="020B0604020202020204" pitchFamily="34" charset="0"/>
              <a:buChar char="•"/>
            </a:pPr>
            <a:endParaRPr lang="en-VN" sz="2400" dirty="0">
              <a:latin typeface="Times New Roman" panose="02020603050405020304" pitchFamily="18" charset="0"/>
              <a:cs typeface="Times New Roman" panose="02020603050405020304" pitchFamily="18" charset="0"/>
            </a:endParaRPr>
          </a:p>
        </p:txBody>
      </p:sp>
      <p:pic>
        <p:nvPicPr>
          <p:cNvPr id="13" name="Content Placeholder 4">
            <a:extLst>
              <a:ext uri="{FF2B5EF4-FFF2-40B4-BE49-F238E27FC236}">
                <a16:creationId xmlns:a16="http://schemas.microsoft.com/office/drawing/2014/main" id="{786C9B5B-17AC-FC49-8835-29FC1A63D3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20796" y="5663570"/>
            <a:ext cx="1103284" cy="1091565"/>
          </a:xfrm>
          <a:prstGeom prst="rect">
            <a:avLst/>
          </a:prstGeom>
        </p:spPr>
      </p:pic>
      <p:sp>
        <p:nvSpPr>
          <p:cNvPr id="15" name="Rectangle 14">
            <a:extLst>
              <a:ext uri="{FF2B5EF4-FFF2-40B4-BE49-F238E27FC236}">
                <a16:creationId xmlns:a16="http://schemas.microsoft.com/office/drawing/2014/main" id="{9F29AB24-028C-5545-B4B9-6A06CB301963}"/>
              </a:ext>
            </a:extLst>
          </p:cNvPr>
          <p:cNvSpPr/>
          <p:nvPr/>
        </p:nvSpPr>
        <p:spPr>
          <a:xfrm>
            <a:off x="4390743" y="1202346"/>
            <a:ext cx="3192651" cy="71292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VN" sz="2400" dirty="0">
                <a:latin typeface="Times New Roman" panose="02020603050405020304" pitchFamily="18" charset="0"/>
                <a:cs typeface="Times New Roman" panose="02020603050405020304" pitchFamily="18" charset="0"/>
              </a:rPr>
              <a:t>Di chỉ đồ đá cũ</a:t>
            </a:r>
          </a:p>
        </p:txBody>
      </p:sp>
      <p:sp>
        <p:nvSpPr>
          <p:cNvPr id="16" name="Rectangle 15">
            <a:extLst>
              <a:ext uri="{FF2B5EF4-FFF2-40B4-BE49-F238E27FC236}">
                <a16:creationId xmlns:a16="http://schemas.microsoft.com/office/drawing/2014/main" id="{86AFF123-DB61-A749-9665-0752F1E10E7C}"/>
              </a:ext>
            </a:extLst>
          </p:cNvPr>
          <p:cNvSpPr/>
          <p:nvPr/>
        </p:nvSpPr>
        <p:spPr>
          <a:xfrm>
            <a:off x="4390742" y="2279478"/>
            <a:ext cx="3192651" cy="71292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VN" sz="2400" dirty="0">
                <a:latin typeface="Times New Roman" panose="02020603050405020304" pitchFamily="18" charset="0"/>
                <a:cs typeface="Times New Roman" panose="02020603050405020304" pitchFamily="18" charset="0"/>
              </a:rPr>
              <a:t>Di chỉ đồ đá mới</a:t>
            </a:r>
          </a:p>
        </p:txBody>
      </p:sp>
      <p:sp>
        <p:nvSpPr>
          <p:cNvPr id="17" name="Rectangle 16">
            <a:extLst>
              <a:ext uri="{FF2B5EF4-FFF2-40B4-BE49-F238E27FC236}">
                <a16:creationId xmlns:a16="http://schemas.microsoft.com/office/drawing/2014/main" id="{272755E5-D76F-FC4B-B895-C943457C5356}"/>
              </a:ext>
            </a:extLst>
          </p:cNvPr>
          <p:cNvSpPr/>
          <p:nvPr/>
        </p:nvSpPr>
        <p:spPr>
          <a:xfrm>
            <a:off x="4390742" y="3503844"/>
            <a:ext cx="3192651" cy="71292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VN" sz="2400" dirty="0">
                <a:latin typeface="Times New Roman" panose="02020603050405020304" pitchFamily="18" charset="0"/>
                <a:cs typeface="Times New Roman" panose="02020603050405020304" pitchFamily="18" charset="0"/>
              </a:rPr>
              <a:t>Di chỉ đồ đồng</a:t>
            </a:r>
          </a:p>
        </p:txBody>
      </p:sp>
      <p:sp>
        <p:nvSpPr>
          <p:cNvPr id="18" name="Rectangle 17">
            <a:extLst>
              <a:ext uri="{FF2B5EF4-FFF2-40B4-BE49-F238E27FC236}">
                <a16:creationId xmlns:a16="http://schemas.microsoft.com/office/drawing/2014/main" id="{8DAD39FD-61FE-494A-90DB-3F6B37D42127}"/>
              </a:ext>
            </a:extLst>
          </p:cNvPr>
          <p:cNvSpPr/>
          <p:nvPr/>
        </p:nvSpPr>
        <p:spPr>
          <a:xfrm>
            <a:off x="7246509" y="1202346"/>
            <a:ext cx="4520341" cy="71292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VN" sz="2400" dirty="0">
                <a:latin typeface="Times New Roman" panose="02020603050405020304" pitchFamily="18" charset="0"/>
                <a:cs typeface="Times New Roman" panose="02020603050405020304" pitchFamily="18" charset="0"/>
              </a:rPr>
              <a:t>Thẩm Khuyên, Thẩm Hai; Sơn Vi, Núi Đọ , An Khê, Xuân Lộc </a:t>
            </a:r>
          </a:p>
        </p:txBody>
      </p:sp>
      <p:sp>
        <p:nvSpPr>
          <p:cNvPr id="19" name="Rectangle 18">
            <a:extLst>
              <a:ext uri="{FF2B5EF4-FFF2-40B4-BE49-F238E27FC236}">
                <a16:creationId xmlns:a16="http://schemas.microsoft.com/office/drawing/2014/main" id="{8674E2B1-7F4C-D140-A79B-22E98E33CE15}"/>
              </a:ext>
            </a:extLst>
          </p:cNvPr>
          <p:cNvSpPr/>
          <p:nvPr/>
        </p:nvSpPr>
        <p:spPr>
          <a:xfrm>
            <a:off x="7246509" y="2279478"/>
            <a:ext cx="4520341" cy="71292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VN" sz="2400" dirty="0">
                <a:latin typeface="Times New Roman" panose="02020603050405020304" pitchFamily="18" charset="0"/>
                <a:cs typeface="Times New Roman" panose="02020603050405020304" pitchFamily="18" charset="0"/>
              </a:rPr>
              <a:t>Bắc Sơn, Hạ Long, Hoà Bình, Quỳnh Văn, Bầu Tró, Lung Leng</a:t>
            </a:r>
          </a:p>
        </p:txBody>
      </p:sp>
      <p:sp>
        <p:nvSpPr>
          <p:cNvPr id="20" name="Rectangle 19">
            <a:extLst>
              <a:ext uri="{FF2B5EF4-FFF2-40B4-BE49-F238E27FC236}">
                <a16:creationId xmlns:a16="http://schemas.microsoft.com/office/drawing/2014/main" id="{558F6902-1542-8F49-B4F3-18E4B3470337}"/>
              </a:ext>
            </a:extLst>
          </p:cNvPr>
          <p:cNvSpPr/>
          <p:nvPr/>
        </p:nvSpPr>
        <p:spPr>
          <a:xfrm>
            <a:off x="7246509" y="3503844"/>
            <a:ext cx="4520341" cy="71292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VN" sz="2400" dirty="0">
                <a:latin typeface="Times New Roman" panose="02020603050405020304" pitchFamily="18" charset="0"/>
                <a:cs typeface="Times New Roman" panose="02020603050405020304" pitchFamily="18" charset="0"/>
              </a:rPr>
              <a:t>Phùng Nguyên, Gò Mun, Đồng Đậu, Hoa Lộc, Giồng Lớn</a:t>
            </a:r>
          </a:p>
        </p:txBody>
      </p:sp>
      <p:sp>
        <p:nvSpPr>
          <p:cNvPr id="21" name="Triangle 20">
            <a:extLst>
              <a:ext uri="{FF2B5EF4-FFF2-40B4-BE49-F238E27FC236}">
                <a16:creationId xmlns:a16="http://schemas.microsoft.com/office/drawing/2014/main" id="{3ACA7ECF-388C-FD44-8B3D-9FE183EF9D6E}"/>
              </a:ext>
            </a:extLst>
          </p:cNvPr>
          <p:cNvSpPr/>
          <p:nvPr/>
        </p:nvSpPr>
        <p:spPr>
          <a:xfrm>
            <a:off x="4522477" y="1365201"/>
            <a:ext cx="417722" cy="367595"/>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22" name="Triangle 21">
            <a:extLst>
              <a:ext uri="{FF2B5EF4-FFF2-40B4-BE49-F238E27FC236}">
                <a16:creationId xmlns:a16="http://schemas.microsoft.com/office/drawing/2014/main" id="{E70EF865-8DCD-FD49-AF08-ABE02E94F4D9}"/>
              </a:ext>
            </a:extLst>
          </p:cNvPr>
          <p:cNvSpPr/>
          <p:nvPr/>
        </p:nvSpPr>
        <p:spPr>
          <a:xfrm>
            <a:off x="4455641" y="2426712"/>
            <a:ext cx="417722" cy="367595"/>
          </a:xfrm>
          <a:prstGeom prst="triangl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VN"/>
          </a:p>
        </p:txBody>
      </p:sp>
      <p:sp>
        <p:nvSpPr>
          <p:cNvPr id="23" name="Rounded Rectangle 22">
            <a:extLst>
              <a:ext uri="{FF2B5EF4-FFF2-40B4-BE49-F238E27FC236}">
                <a16:creationId xmlns:a16="http://schemas.microsoft.com/office/drawing/2014/main" id="{43F4FAD5-AEA2-0344-95F6-24BCD84C5311}"/>
              </a:ext>
            </a:extLst>
          </p:cNvPr>
          <p:cNvSpPr/>
          <p:nvPr/>
        </p:nvSpPr>
        <p:spPr>
          <a:xfrm>
            <a:off x="4522477" y="3709234"/>
            <a:ext cx="350886" cy="338355"/>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dirty="0">
              <a:solidFill>
                <a:srgbClr val="FF0000"/>
              </a:solidFill>
              <a:highlight>
                <a:srgbClr val="FF0000"/>
              </a:highlight>
            </a:endParaRPr>
          </a:p>
        </p:txBody>
      </p:sp>
      <p:sp>
        <p:nvSpPr>
          <p:cNvPr id="24" name="Cloud Callout 23">
            <a:extLst>
              <a:ext uri="{FF2B5EF4-FFF2-40B4-BE49-F238E27FC236}">
                <a16:creationId xmlns:a16="http://schemas.microsoft.com/office/drawing/2014/main" id="{954E4BCC-04B0-FC41-A1D5-2F1A4F2E7E20}"/>
              </a:ext>
            </a:extLst>
          </p:cNvPr>
          <p:cNvSpPr/>
          <p:nvPr/>
        </p:nvSpPr>
        <p:spPr>
          <a:xfrm>
            <a:off x="8129233" y="1732796"/>
            <a:ext cx="4133914" cy="4591084"/>
          </a:xfrm>
          <a:prstGeom prst="cloudCallout">
            <a:avLst/>
          </a:prstGeom>
          <a:solidFill>
            <a:schemeClr val="accent6">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just"/>
            <a:endParaRPr lang="en-VN" sz="2400" dirty="0">
              <a:latin typeface="Times New Roman" panose="02020603050405020304" pitchFamily="18" charset="0"/>
              <a:cs typeface="Times New Roman" panose="02020603050405020304" pitchFamily="18" charset="0"/>
            </a:endParaRPr>
          </a:p>
          <a:p>
            <a:pPr algn="just"/>
            <a:r>
              <a:rPr lang="en-VN" sz="2400" dirty="0">
                <a:latin typeface="Times New Roman" panose="02020603050405020304" pitchFamily="18" charset="0"/>
                <a:cs typeface="Times New Roman" panose="02020603050405020304" pitchFamily="18" charset="0"/>
              </a:rPr>
              <a:t>? Qua đó em có nhận xét gì về sự phân bố các dấu tích thời nguyên thuỷ trên đất nước ta</a:t>
            </a:r>
            <a:r>
              <a:rPr lang="vi-VN" sz="2400" dirty="0">
                <a:latin typeface="Times New Roman" panose="02020603050405020304" pitchFamily="18" charset="0"/>
                <a:cs typeface="Times New Roman" panose="02020603050405020304" pitchFamily="18" charset="0"/>
              </a:rPr>
              <a:t>?</a:t>
            </a:r>
            <a:endParaRPr lang="en-VN" sz="2400" dirty="0">
              <a:latin typeface="Times New Roman" panose="02020603050405020304" pitchFamily="18" charset="0"/>
              <a:cs typeface="Times New Roman" panose="02020603050405020304" pitchFamily="18" charset="0"/>
            </a:endParaRPr>
          </a:p>
          <a:p>
            <a:pPr marL="342900" indent="-342900" algn="just">
              <a:buFont typeface="Arial" panose="020B0604020202020204" pitchFamily="34" charset="0"/>
              <a:buChar char="•"/>
            </a:pPr>
            <a:endParaRPr lang="en-VN"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12131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heckerboard(across)">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dissolve">
                                      <p:cBhvr>
                                        <p:cTn id="12" dur="500"/>
                                        <p:tgtEl>
                                          <p:spTgt spid="15"/>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dissolve">
                                      <p:cBhvr>
                                        <p:cTn id="15" dur="500"/>
                                        <p:tgtEl>
                                          <p:spTgt spid="16"/>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checkerboard(across)">
                                      <p:cBhvr>
                                        <p:cTn id="18" dur="500"/>
                                        <p:tgtEl>
                                          <p:spTgt spid="17"/>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dissolve">
                                      <p:cBhvr>
                                        <p:cTn id="21" dur="500"/>
                                        <p:tgtEl>
                                          <p:spTgt spid="21"/>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dissolve">
                                      <p:cBhvr>
                                        <p:cTn id="24" dur="500"/>
                                        <p:tgtEl>
                                          <p:spTgt spid="22"/>
                                        </p:tgtEl>
                                      </p:cBhvr>
                                    </p:animEffect>
                                  </p:childTnLst>
                                </p:cTn>
                              </p:par>
                              <p:par>
                                <p:cTn id="25" presetID="5" presetClass="entr" presetSubtype="1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checkerboard(across)">
                                      <p:cBhvr>
                                        <p:cTn id="27" dur="500"/>
                                        <p:tgtEl>
                                          <p:spTgt spid="23"/>
                                        </p:tgtEl>
                                      </p:cBhvr>
                                    </p:animEffect>
                                  </p:childTnLst>
                                </p:cTn>
                              </p:par>
                              <p:par>
                                <p:cTn id="28" presetID="3" presetClass="entr" presetSubtype="1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linds(horizontal)">
                                      <p:cBhvr>
                                        <p:cTn id="30" dur="500"/>
                                        <p:tgtEl>
                                          <p:spTgt spid="11"/>
                                        </p:tgtEl>
                                      </p:cBhvr>
                                    </p:animEffect>
                                  </p:childTnLst>
                                </p:cTn>
                              </p:par>
                              <p:par>
                                <p:cTn id="31" presetID="10" presetClass="entr" presetSubtype="0"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xit" presetSubtype="0" fill="hold" grpId="1" nodeType="clickEffect">
                                  <p:stCondLst>
                                    <p:cond delay="0"/>
                                  </p:stCondLst>
                                  <p:childTnLst>
                                    <p:animEffect transition="out" filter="dissolve">
                                      <p:cBhvr>
                                        <p:cTn id="37" dur="500"/>
                                        <p:tgtEl>
                                          <p:spTgt spid="11"/>
                                        </p:tgtEl>
                                      </p:cBhvr>
                                    </p:animEffect>
                                    <p:set>
                                      <p:cBhvr>
                                        <p:cTn id="38" dur="1" fill="hold">
                                          <p:stCondLst>
                                            <p:cond delay="499"/>
                                          </p:stCondLst>
                                        </p:cTn>
                                        <p:tgtEl>
                                          <p:spTgt spid="11"/>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9"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dissolve">
                                      <p:cBhvr>
                                        <p:cTn id="43" dur="500"/>
                                        <p:tgtEl>
                                          <p:spTgt spid="18"/>
                                        </p:tgtEl>
                                      </p:cBhvr>
                                    </p:animEffect>
                                  </p:childTnLst>
                                </p:cTn>
                              </p:par>
                            </p:childTnLst>
                          </p:cTn>
                        </p:par>
                      </p:childTnLst>
                    </p:cTn>
                  </p:par>
                  <p:par>
                    <p:cTn id="44" fill="hold">
                      <p:stCondLst>
                        <p:cond delay="indefinite"/>
                      </p:stCondLst>
                      <p:childTnLst>
                        <p:par>
                          <p:cTn id="45" fill="hold">
                            <p:stCondLst>
                              <p:cond delay="0"/>
                            </p:stCondLst>
                            <p:childTnLst>
                              <p:par>
                                <p:cTn id="46" presetID="9" presetClass="entr" presetSubtype="0" fill="hold" grpId="0" nodeType="click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dissolve">
                                      <p:cBhvr>
                                        <p:cTn id="48" dur="500"/>
                                        <p:tgtEl>
                                          <p:spTgt spid="19"/>
                                        </p:tgtEl>
                                      </p:cBhvr>
                                    </p:animEffect>
                                  </p:childTnLst>
                                </p:cTn>
                              </p:par>
                            </p:childTnLst>
                          </p:cTn>
                        </p:par>
                      </p:childTnLst>
                    </p:cTn>
                  </p:par>
                  <p:par>
                    <p:cTn id="49" fill="hold">
                      <p:stCondLst>
                        <p:cond delay="indefinite"/>
                      </p:stCondLst>
                      <p:childTnLst>
                        <p:par>
                          <p:cTn id="50" fill="hold">
                            <p:stCondLst>
                              <p:cond delay="0"/>
                            </p:stCondLst>
                            <p:childTnLst>
                              <p:par>
                                <p:cTn id="51" presetID="5" presetClass="entr" presetSubtype="10" fill="hold" grpId="0" nodeType="clickEffect">
                                  <p:stCondLst>
                                    <p:cond delay="0"/>
                                  </p:stCondLst>
                                  <p:childTnLst>
                                    <p:set>
                                      <p:cBhvr>
                                        <p:cTn id="52" dur="1" fill="hold">
                                          <p:stCondLst>
                                            <p:cond delay="0"/>
                                          </p:stCondLst>
                                        </p:cTn>
                                        <p:tgtEl>
                                          <p:spTgt spid="20"/>
                                        </p:tgtEl>
                                        <p:attrNameLst>
                                          <p:attrName>style.visibility</p:attrName>
                                        </p:attrNameLst>
                                      </p:cBhvr>
                                      <p:to>
                                        <p:strVal val="visible"/>
                                      </p:to>
                                    </p:set>
                                    <p:animEffect transition="in" filter="checkerboard(across)">
                                      <p:cBhvr>
                                        <p:cTn id="53" dur="500"/>
                                        <p:tgtEl>
                                          <p:spTgt spid="20"/>
                                        </p:tgtEl>
                                      </p:cBhvr>
                                    </p:animEffect>
                                  </p:childTnLst>
                                </p:cTn>
                              </p:par>
                            </p:childTnLst>
                          </p:cTn>
                        </p:par>
                      </p:childTnLst>
                    </p:cTn>
                  </p:par>
                  <p:par>
                    <p:cTn id="54" fill="hold">
                      <p:stCondLst>
                        <p:cond delay="indefinite"/>
                      </p:stCondLst>
                      <p:childTnLst>
                        <p:par>
                          <p:cTn id="55" fill="hold">
                            <p:stCondLst>
                              <p:cond delay="0"/>
                            </p:stCondLst>
                            <p:childTnLst>
                              <p:par>
                                <p:cTn id="56" presetID="5" presetClass="entr" presetSubtype="10" fill="hold" grpId="0" nodeType="clickEffect">
                                  <p:stCondLst>
                                    <p:cond delay="0"/>
                                  </p:stCondLst>
                                  <p:childTnLst>
                                    <p:set>
                                      <p:cBhvr>
                                        <p:cTn id="57" dur="1" fill="hold">
                                          <p:stCondLst>
                                            <p:cond delay="0"/>
                                          </p:stCondLst>
                                        </p:cTn>
                                        <p:tgtEl>
                                          <p:spTgt spid="24"/>
                                        </p:tgtEl>
                                        <p:attrNameLst>
                                          <p:attrName>style.visibility</p:attrName>
                                        </p:attrNameLst>
                                      </p:cBhvr>
                                      <p:to>
                                        <p:strVal val="visible"/>
                                      </p:to>
                                    </p:set>
                                    <p:animEffect transition="in" filter="checkerboard(across)">
                                      <p:cBhvr>
                                        <p:cTn id="5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26D5DDD-62E8-314A-8E23-7C73BDED8323}"/>
              </a:ext>
            </a:extLst>
          </p:cNvPr>
          <p:cNvPicPr/>
          <p:nvPr/>
        </p:nvPicPr>
        <p:blipFill>
          <a:blip r:embed="rId2">
            <a:extLst>
              <a:ext uri="{28A0092B-C50C-407E-A947-70E740481C1C}">
                <a14:useLocalDpi xmlns:a14="http://schemas.microsoft.com/office/drawing/2010/main" val="0"/>
              </a:ext>
            </a:extLst>
          </a:blip>
          <a:stretch>
            <a:fillRect/>
          </a:stretch>
        </p:blipFill>
        <p:spPr>
          <a:xfrm>
            <a:off x="397823" y="430509"/>
            <a:ext cx="5371262" cy="6427491"/>
          </a:xfrm>
          <a:prstGeom prst="rect">
            <a:avLst/>
          </a:prstGeom>
        </p:spPr>
      </p:pic>
      <p:sp>
        <p:nvSpPr>
          <p:cNvPr id="21" name="Triangle 20">
            <a:extLst>
              <a:ext uri="{FF2B5EF4-FFF2-40B4-BE49-F238E27FC236}">
                <a16:creationId xmlns:a16="http://schemas.microsoft.com/office/drawing/2014/main" id="{3ACA7ECF-388C-FD44-8B3D-9FE183EF9D6E}"/>
              </a:ext>
            </a:extLst>
          </p:cNvPr>
          <p:cNvSpPr/>
          <p:nvPr/>
        </p:nvSpPr>
        <p:spPr>
          <a:xfrm>
            <a:off x="2197768" y="815872"/>
            <a:ext cx="320843" cy="38536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cxnSp>
        <p:nvCxnSpPr>
          <p:cNvPr id="5" name="Straight Arrow Connector 4">
            <a:extLst>
              <a:ext uri="{FF2B5EF4-FFF2-40B4-BE49-F238E27FC236}">
                <a16:creationId xmlns:a16="http://schemas.microsoft.com/office/drawing/2014/main" id="{C9DABB26-C2CC-4D4E-B8A5-1E5E510DB3CF}"/>
              </a:ext>
            </a:extLst>
          </p:cNvPr>
          <p:cNvCxnSpPr>
            <a:cxnSpLocks/>
            <a:stCxn id="21" idx="4"/>
          </p:cNvCxnSpPr>
          <p:nvPr/>
        </p:nvCxnSpPr>
        <p:spPr>
          <a:xfrm>
            <a:off x="2518611" y="1201234"/>
            <a:ext cx="4729576" cy="451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AFF5B717-EA79-BB42-B254-EA8A3926C19A}"/>
              </a:ext>
            </a:extLst>
          </p:cNvPr>
          <p:cNvSpPr/>
          <p:nvPr/>
        </p:nvSpPr>
        <p:spPr>
          <a:xfrm>
            <a:off x="7248187" y="2452718"/>
            <a:ext cx="3352800" cy="1091565"/>
          </a:xfrm>
          <a:prstGeom prst="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VN" sz="2000" dirty="0">
                <a:latin typeface="Times New Roman" panose="02020603050405020304" pitchFamily="18" charset="0"/>
                <a:cs typeface="Times New Roman" panose="02020603050405020304" pitchFamily="18" charset="0"/>
              </a:rPr>
              <a:t>Núi Đọ (Thanh Hoá) Phát hiện công cụ bằng đá ghè đẽo thô sơ (khoảng 400000 năm trước</a:t>
            </a:r>
          </a:p>
        </p:txBody>
      </p:sp>
      <p:sp>
        <p:nvSpPr>
          <p:cNvPr id="27" name="Triangle 26">
            <a:extLst>
              <a:ext uri="{FF2B5EF4-FFF2-40B4-BE49-F238E27FC236}">
                <a16:creationId xmlns:a16="http://schemas.microsoft.com/office/drawing/2014/main" id="{4624369F-20C8-6547-B802-6383D326085F}"/>
              </a:ext>
            </a:extLst>
          </p:cNvPr>
          <p:cNvSpPr/>
          <p:nvPr/>
        </p:nvSpPr>
        <p:spPr>
          <a:xfrm>
            <a:off x="1876925" y="1563717"/>
            <a:ext cx="320843" cy="38536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28" name="Triangle 27">
            <a:extLst>
              <a:ext uri="{FF2B5EF4-FFF2-40B4-BE49-F238E27FC236}">
                <a16:creationId xmlns:a16="http://schemas.microsoft.com/office/drawing/2014/main" id="{495E36A7-DAB8-664E-B1BB-833100FFB19A}"/>
              </a:ext>
            </a:extLst>
          </p:cNvPr>
          <p:cNvSpPr/>
          <p:nvPr/>
        </p:nvSpPr>
        <p:spPr>
          <a:xfrm>
            <a:off x="3163664" y="3825497"/>
            <a:ext cx="320843" cy="38536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29" name="Triangle 28">
            <a:extLst>
              <a:ext uri="{FF2B5EF4-FFF2-40B4-BE49-F238E27FC236}">
                <a16:creationId xmlns:a16="http://schemas.microsoft.com/office/drawing/2014/main" id="{F58C64DA-A9CF-3041-8E50-94A485D2A5D9}"/>
              </a:ext>
            </a:extLst>
          </p:cNvPr>
          <p:cNvSpPr/>
          <p:nvPr/>
        </p:nvSpPr>
        <p:spPr>
          <a:xfrm>
            <a:off x="2518611" y="4964487"/>
            <a:ext cx="320843" cy="38536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0" name="Rectangle 29">
            <a:extLst>
              <a:ext uri="{FF2B5EF4-FFF2-40B4-BE49-F238E27FC236}">
                <a16:creationId xmlns:a16="http://schemas.microsoft.com/office/drawing/2014/main" id="{678E5025-4753-764C-A431-302BB65B576C}"/>
              </a:ext>
            </a:extLst>
          </p:cNvPr>
          <p:cNvSpPr/>
          <p:nvPr/>
        </p:nvSpPr>
        <p:spPr>
          <a:xfrm>
            <a:off x="7248187" y="813649"/>
            <a:ext cx="3352800" cy="1474177"/>
          </a:xfrm>
          <a:prstGeom prst="rect">
            <a:avLst/>
          </a:prstGeom>
          <a:solidFill>
            <a:schemeClr val="accent5">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VN" sz="2000" dirty="0">
                <a:latin typeface="Times New Roman" panose="02020603050405020304" pitchFamily="18" charset="0"/>
                <a:cs typeface="Times New Roman" panose="02020603050405020304" pitchFamily="18" charset="0"/>
              </a:rPr>
              <a:t>Thẩm Khuyên, Thẩm Hai (Lạng Sơn) Phát hiện răng hoá thạch người tối cổ (khoảng 400000 năm trước)</a:t>
            </a:r>
          </a:p>
        </p:txBody>
      </p:sp>
      <p:cxnSp>
        <p:nvCxnSpPr>
          <p:cNvPr id="31" name="Straight Arrow Connector 30">
            <a:extLst>
              <a:ext uri="{FF2B5EF4-FFF2-40B4-BE49-F238E27FC236}">
                <a16:creationId xmlns:a16="http://schemas.microsoft.com/office/drawing/2014/main" id="{F3D9B840-07D2-8B4C-8EFC-F63B14862F3B}"/>
              </a:ext>
            </a:extLst>
          </p:cNvPr>
          <p:cNvCxnSpPr>
            <a:cxnSpLocks/>
            <a:stCxn id="27" idx="4"/>
          </p:cNvCxnSpPr>
          <p:nvPr/>
        </p:nvCxnSpPr>
        <p:spPr>
          <a:xfrm>
            <a:off x="2197768" y="1949079"/>
            <a:ext cx="4982822" cy="9879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BD05A936-FEDE-234A-A898-3EED7CD8B28B}"/>
              </a:ext>
            </a:extLst>
          </p:cNvPr>
          <p:cNvSpPr/>
          <p:nvPr/>
        </p:nvSpPr>
        <p:spPr>
          <a:xfrm>
            <a:off x="7180590" y="3665076"/>
            <a:ext cx="3420396" cy="1091565"/>
          </a:xfrm>
          <a:prstGeom prst="rect">
            <a:avLst/>
          </a:prstGeom>
          <a:solidFill>
            <a:schemeClr val="accent5">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VN" sz="2000" dirty="0">
                <a:latin typeface="Times New Roman" panose="02020603050405020304" pitchFamily="18" charset="0"/>
                <a:cs typeface="Times New Roman" panose="02020603050405020304" pitchFamily="18" charset="0"/>
              </a:rPr>
              <a:t>An Khê (Gia Lai) Phát hiện công cụ đá ghè đẽo thô sơ (khoảng </a:t>
            </a:r>
            <a:r>
              <a:rPr lang="en-US" sz="2000" dirty="0" smtClean="0">
                <a:latin typeface="Times New Roman" panose="02020603050405020304" pitchFamily="18" charset="0"/>
                <a:cs typeface="Times New Roman" panose="02020603050405020304" pitchFamily="18" charset="0"/>
              </a:rPr>
              <a:t>4</a:t>
            </a:r>
            <a:r>
              <a:rPr lang="en-VN" sz="2000" dirty="0" smtClean="0">
                <a:latin typeface="Times New Roman" panose="02020603050405020304" pitchFamily="18" charset="0"/>
                <a:cs typeface="Times New Roman" panose="02020603050405020304" pitchFamily="18" charset="0"/>
              </a:rPr>
              <a:t>00000 </a:t>
            </a:r>
            <a:r>
              <a:rPr lang="en-VN" sz="2000" dirty="0">
                <a:latin typeface="Times New Roman" panose="02020603050405020304" pitchFamily="18" charset="0"/>
                <a:cs typeface="Times New Roman" panose="02020603050405020304" pitchFamily="18" charset="0"/>
              </a:rPr>
              <a:t>năm trước</a:t>
            </a:r>
          </a:p>
        </p:txBody>
      </p:sp>
      <p:sp>
        <p:nvSpPr>
          <p:cNvPr id="33" name="Rectangle 32">
            <a:extLst>
              <a:ext uri="{FF2B5EF4-FFF2-40B4-BE49-F238E27FC236}">
                <a16:creationId xmlns:a16="http://schemas.microsoft.com/office/drawing/2014/main" id="{6799E3C1-CEE0-434E-BE53-91ABC7D158FA}"/>
              </a:ext>
            </a:extLst>
          </p:cNvPr>
          <p:cNvSpPr/>
          <p:nvPr/>
        </p:nvSpPr>
        <p:spPr>
          <a:xfrm>
            <a:off x="7180589" y="4952786"/>
            <a:ext cx="3420397" cy="1349540"/>
          </a:xfrm>
          <a:prstGeom prst="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VN" sz="2000" dirty="0">
                <a:latin typeface="Times New Roman" panose="02020603050405020304" pitchFamily="18" charset="0"/>
                <a:cs typeface="Times New Roman" panose="02020603050405020304" pitchFamily="18" charset="0"/>
              </a:rPr>
              <a:t>Xuân Lộc(Đồng Nai) phát hiện công cụ đá ghè đẽo thô sơ (Khoảng </a:t>
            </a:r>
            <a:r>
              <a:rPr lang="en-VN" sz="2000" dirty="0" smtClean="0">
                <a:latin typeface="Times New Roman" panose="02020603050405020304" pitchFamily="18" charset="0"/>
                <a:cs typeface="Times New Roman" panose="02020603050405020304" pitchFamily="18" charset="0"/>
              </a:rPr>
              <a:t>40</a:t>
            </a:r>
            <a:r>
              <a:rPr lang="en-US" sz="2000" dirty="0" smtClean="0">
                <a:latin typeface="Times New Roman" panose="02020603050405020304" pitchFamily="18" charset="0"/>
                <a:cs typeface="Times New Roman" panose="02020603050405020304" pitchFamily="18" charset="0"/>
              </a:rPr>
              <a:t>0</a:t>
            </a:r>
            <a:r>
              <a:rPr lang="en-VN" sz="2000" dirty="0" smtClean="0">
                <a:latin typeface="Times New Roman" panose="02020603050405020304" pitchFamily="18" charset="0"/>
                <a:cs typeface="Times New Roman" panose="02020603050405020304" pitchFamily="18" charset="0"/>
              </a:rPr>
              <a:t>000-</a:t>
            </a:r>
            <a:r>
              <a:rPr lang="en-VN" sz="2000" dirty="0">
                <a:latin typeface="Times New Roman" panose="02020603050405020304" pitchFamily="18" charset="0"/>
                <a:cs typeface="Times New Roman" panose="02020603050405020304" pitchFamily="18" charset="0"/>
              </a:rPr>
              <a:t>&gt;</a:t>
            </a:r>
            <a:r>
              <a:rPr lang="en-VN" sz="2000" dirty="0" smtClean="0">
                <a:latin typeface="Times New Roman" panose="02020603050405020304" pitchFamily="18" charset="0"/>
                <a:cs typeface="Times New Roman" panose="02020603050405020304" pitchFamily="18" charset="0"/>
              </a:rPr>
              <a:t>30</a:t>
            </a:r>
            <a:r>
              <a:rPr lang="en-US" sz="2000" dirty="0" smtClean="0">
                <a:latin typeface="Times New Roman" panose="02020603050405020304" pitchFamily="18" charset="0"/>
                <a:cs typeface="Times New Roman" panose="02020603050405020304" pitchFamily="18" charset="0"/>
              </a:rPr>
              <a:t>0</a:t>
            </a:r>
            <a:r>
              <a:rPr lang="en-VN" sz="2000" dirty="0" smtClean="0">
                <a:latin typeface="Times New Roman" panose="02020603050405020304" pitchFamily="18" charset="0"/>
                <a:cs typeface="Times New Roman" panose="02020603050405020304" pitchFamily="18" charset="0"/>
              </a:rPr>
              <a:t>000 </a:t>
            </a:r>
            <a:r>
              <a:rPr lang="en-VN" sz="2000" dirty="0">
                <a:latin typeface="Times New Roman" panose="02020603050405020304" pitchFamily="18" charset="0"/>
                <a:cs typeface="Times New Roman" panose="02020603050405020304" pitchFamily="18" charset="0"/>
              </a:rPr>
              <a:t>năm trước) </a:t>
            </a:r>
          </a:p>
        </p:txBody>
      </p:sp>
      <p:cxnSp>
        <p:nvCxnSpPr>
          <p:cNvPr id="34" name="Straight Arrow Connector 33">
            <a:extLst>
              <a:ext uri="{FF2B5EF4-FFF2-40B4-BE49-F238E27FC236}">
                <a16:creationId xmlns:a16="http://schemas.microsoft.com/office/drawing/2014/main" id="{45BCE582-8C37-0747-887B-0037654787E0}"/>
              </a:ext>
            </a:extLst>
          </p:cNvPr>
          <p:cNvCxnSpPr>
            <a:cxnSpLocks/>
            <a:endCxn id="32" idx="1"/>
          </p:cNvCxnSpPr>
          <p:nvPr/>
        </p:nvCxnSpPr>
        <p:spPr>
          <a:xfrm>
            <a:off x="3277674" y="4131452"/>
            <a:ext cx="3902916" cy="794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A181809F-1CE2-1E45-A847-BDE75583029F}"/>
              </a:ext>
            </a:extLst>
          </p:cNvPr>
          <p:cNvCxnSpPr>
            <a:cxnSpLocks/>
            <a:endCxn id="33" idx="1"/>
          </p:cNvCxnSpPr>
          <p:nvPr/>
        </p:nvCxnSpPr>
        <p:spPr>
          <a:xfrm>
            <a:off x="2931941" y="5357675"/>
            <a:ext cx="4248648" cy="26988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Right Brace 13">
            <a:extLst>
              <a:ext uri="{FF2B5EF4-FFF2-40B4-BE49-F238E27FC236}">
                <a16:creationId xmlns:a16="http://schemas.microsoft.com/office/drawing/2014/main" id="{5ADF24E4-2710-2D48-8829-3FE29BEA9239}"/>
              </a:ext>
            </a:extLst>
          </p:cNvPr>
          <p:cNvSpPr/>
          <p:nvPr/>
        </p:nvSpPr>
        <p:spPr>
          <a:xfrm>
            <a:off x="10806118" y="987328"/>
            <a:ext cx="835075" cy="5113909"/>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VN"/>
          </a:p>
        </p:txBody>
      </p:sp>
    </p:spTree>
    <p:extLst>
      <p:ext uri="{BB962C8B-B14F-4D97-AF65-F5344CB8AC3E}">
        <p14:creationId xmlns:p14="http://schemas.microsoft.com/office/powerpoint/2010/main" val="3881335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heckerboard(across)">
                                      <p:cBhvr>
                                        <p:cTn id="7" dur="500"/>
                                        <p:tgtEl>
                                          <p:spTgt spid="10"/>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dissolve">
                                      <p:cBhvr>
                                        <p:cTn id="10" dur="500"/>
                                        <p:tgtEl>
                                          <p:spTgt spid="21"/>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dissolve">
                                      <p:cBhvr>
                                        <p:cTn id="13" dur="500"/>
                                        <p:tgtEl>
                                          <p:spTgt spid="27"/>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dissolve">
                                      <p:cBhvr>
                                        <p:cTn id="16" dur="500"/>
                                        <p:tgtEl>
                                          <p:spTgt spid="28"/>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dissolve">
                                      <p:cBhvr>
                                        <p:cTn id="19" dur="500"/>
                                        <p:tgtEl>
                                          <p:spTgt spid="2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cTn>
                              </p:par>
                              <p:par>
                                <p:cTn id="25" presetID="16" presetClass="entr" presetSubtype="21" fill="hold" grpId="1"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barn(inVertical)">
                                      <p:cBhvr>
                                        <p:cTn id="27" dur="500"/>
                                        <p:tgtEl>
                                          <p:spTgt spid="21"/>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barn(inVertical)">
                                      <p:cBhvr>
                                        <p:cTn id="30" dur="500"/>
                                        <p:tgtEl>
                                          <p:spTgt spid="30"/>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dissolve">
                                      <p:cBhvr>
                                        <p:cTn id="35" dur="500"/>
                                        <p:tgtEl>
                                          <p:spTgt spid="26"/>
                                        </p:tgtEl>
                                      </p:cBhvr>
                                    </p:animEffect>
                                  </p:childTnLst>
                                </p:cTn>
                              </p:par>
                              <p:par>
                                <p:cTn id="36" presetID="9" presetClass="entr" presetSubtype="0" fill="hold" nodeType="withEffect">
                                  <p:stCondLst>
                                    <p:cond delay="0"/>
                                  </p:stCondLst>
                                  <p:childTnLst>
                                    <p:set>
                                      <p:cBhvr>
                                        <p:cTn id="37" dur="1" fill="hold">
                                          <p:stCondLst>
                                            <p:cond delay="0"/>
                                          </p:stCondLst>
                                        </p:cTn>
                                        <p:tgtEl>
                                          <p:spTgt spid="31"/>
                                        </p:tgtEl>
                                        <p:attrNameLst>
                                          <p:attrName>style.visibility</p:attrName>
                                        </p:attrNameLst>
                                      </p:cBhvr>
                                      <p:to>
                                        <p:strVal val="visible"/>
                                      </p:to>
                                    </p:set>
                                    <p:animEffect transition="in" filter="dissolve">
                                      <p:cBhvr>
                                        <p:cTn id="38" dur="500"/>
                                        <p:tgtEl>
                                          <p:spTgt spid="31"/>
                                        </p:tgtEl>
                                      </p:cBhvr>
                                    </p:animEffect>
                                  </p:childTnLst>
                                </p:cTn>
                              </p:par>
                              <p:par>
                                <p:cTn id="39" presetID="9" presetClass="entr" presetSubtype="0" fill="hold" grpId="1" nodeType="with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dissolve">
                                      <p:cBhvr>
                                        <p:cTn id="41" dur="500"/>
                                        <p:tgtEl>
                                          <p:spTgt spid="27"/>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1" nodeType="click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wipe(down)">
                                      <p:cBhvr>
                                        <p:cTn id="46" dur="500"/>
                                        <p:tgtEl>
                                          <p:spTgt spid="28"/>
                                        </p:tgtEl>
                                      </p:cBhvr>
                                    </p:animEffect>
                                  </p:childTnLst>
                                </p:cTn>
                              </p:par>
                              <p:par>
                                <p:cTn id="47" presetID="22" presetClass="entr" presetSubtype="4" fill="hold" nodeType="withEffect">
                                  <p:stCondLst>
                                    <p:cond delay="0"/>
                                  </p:stCondLst>
                                  <p:childTnLst>
                                    <p:set>
                                      <p:cBhvr>
                                        <p:cTn id="48" dur="1" fill="hold">
                                          <p:stCondLst>
                                            <p:cond delay="0"/>
                                          </p:stCondLst>
                                        </p:cTn>
                                        <p:tgtEl>
                                          <p:spTgt spid="34"/>
                                        </p:tgtEl>
                                        <p:attrNameLst>
                                          <p:attrName>style.visibility</p:attrName>
                                        </p:attrNameLst>
                                      </p:cBhvr>
                                      <p:to>
                                        <p:strVal val="visible"/>
                                      </p:to>
                                    </p:set>
                                    <p:animEffect transition="in" filter="wipe(down)">
                                      <p:cBhvr>
                                        <p:cTn id="49" dur="500"/>
                                        <p:tgtEl>
                                          <p:spTgt spid="34"/>
                                        </p:tgtEl>
                                      </p:cBhvr>
                                    </p:animEffect>
                                  </p:childTnLst>
                                </p:cTn>
                              </p:par>
                              <p:par>
                                <p:cTn id="50" presetID="22" presetClass="entr" presetSubtype="4" fill="hold" grpId="0" nodeType="with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wipe(down)">
                                      <p:cBhvr>
                                        <p:cTn id="52" dur="500"/>
                                        <p:tgtEl>
                                          <p:spTgt spid="32"/>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1" nodeType="clickEffect">
                                  <p:stCondLst>
                                    <p:cond delay="0"/>
                                  </p:stCondLst>
                                  <p:childTnLst>
                                    <p:set>
                                      <p:cBhvr>
                                        <p:cTn id="56" dur="1" fill="hold">
                                          <p:stCondLst>
                                            <p:cond delay="0"/>
                                          </p:stCondLst>
                                        </p:cTn>
                                        <p:tgtEl>
                                          <p:spTgt spid="29"/>
                                        </p:tgtEl>
                                        <p:attrNameLst>
                                          <p:attrName>style.visibility</p:attrName>
                                        </p:attrNameLst>
                                      </p:cBhvr>
                                      <p:to>
                                        <p:strVal val="visible"/>
                                      </p:to>
                                    </p:set>
                                    <p:animEffect transition="in" filter="wipe(down)">
                                      <p:cBhvr>
                                        <p:cTn id="57" dur="500"/>
                                        <p:tgtEl>
                                          <p:spTgt spid="29"/>
                                        </p:tgtEl>
                                      </p:cBhvr>
                                    </p:animEffect>
                                  </p:childTnLst>
                                </p:cTn>
                              </p:par>
                              <p:par>
                                <p:cTn id="58" presetID="22" presetClass="entr" presetSubtype="4" fill="hold" nodeType="withEffect">
                                  <p:stCondLst>
                                    <p:cond delay="0"/>
                                  </p:stCondLst>
                                  <p:childTnLst>
                                    <p:set>
                                      <p:cBhvr>
                                        <p:cTn id="59" dur="1" fill="hold">
                                          <p:stCondLst>
                                            <p:cond delay="0"/>
                                          </p:stCondLst>
                                        </p:cTn>
                                        <p:tgtEl>
                                          <p:spTgt spid="35"/>
                                        </p:tgtEl>
                                        <p:attrNameLst>
                                          <p:attrName>style.visibility</p:attrName>
                                        </p:attrNameLst>
                                      </p:cBhvr>
                                      <p:to>
                                        <p:strVal val="visible"/>
                                      </p:to>
                                    </p:set>
                                    <p:animEffect transition="in" filter="wipe(down)">
                                      <p:cBhvr>
                                        <p:cTn id="60" dur="500"/>
                                        <p:tgtEl>
                                          <p:spTgt spid="35"/>
                                        </p:tgtEl>
                                      </p:cBhvr>
                                    </p:animEffect>
                                  </p:childTnLst>
                                </p:cTn>
                              </p:par>
                              <p:par>
                                <p:cTn id="61" presetID="22" presetClass="entr" presetSubtype="4" fill="hold" grpId="0" nodeType="withEffect">
                                  <p:stCondLst>
                                    <p:cond delay="0"/>
                                  </p:stCondLst>
                                  <p:childTnLst>
                                    <p:set>
                                      <p:cBhvr>
                                        <p:cTn id="62" dur="1" fill="hold">
                                          <p:stCondLst>
                                            <p:cond delay="0"/>
                                          </p:stCondLst>
                                        </p:cTn>
                                        <p:tgtEl>
                                          <p:spTgt spid="33"/>
                                        </p:tgtEl>
                                        <p:attrNameLst>
                                          <p:attrName>style.visibility</p:attrName>
                                        </p:attrNameLst>
                                      </p:cBhvr>
                                      <p:to>
                                        <p:strVal val="visible"/>
                                      </p:to>
                                    </p:set>
                                    <p:animEffect transition="in" filter="wipe(down)">
                                      <p:cBhvr>
                                        <p:cTn id="63" dur="500"/>
                                        <p:tgtEl>
                                          <p:spTgt spid="33"/>
                                        </p:tgtEl>
                                      </p:cBhvr>
                                    </p:animEffect>
                                  </p:childTnLst>
                                </p:cTn>
                              </p:par>
                            </p:childTnLst>
                          </p:cTn>
                        </p:par>
                      </p:childTnLst>
                    </p:cTn>
                  </p:par>
                  <p:par>
                    <p:cTn id="64" fill="hold">
                      <p:stCondLst>
                        <p:cond delay="indefinite"/>
                      </p:stCondLst>
                      <p:childTnLst>
                        <p:par>
                          <p:cTn id="65" fill="hold">
                            <p:stCondLst>
                              <p:cond delay="0"/>
                            </p:stCondLst>
                            <p:childTnLst>
                              <p:par>
                                <p:cTn id="66" presetID="2" presetClass="entr" presetSubtype="4" fill="hold" grpId="0" nodeType="clickEffect">
                                  <p:stCondLst>
                                    <p:cond delay="0"/>
                                  </p:stCondLst>
                                  <p:childTnLst>
                                    <p:set>
                                      <p:cBhvr>
                                        <p:cTn id="67" dur="1" fill="hold">
                                          <p:stCondLst>
                                            <p:cond delay="0"/>
                                          </p:stCondLst>
                                        </p:cTn>
                                        <p:tgtEl>
                                          <p:spTgt spid="14"/>
                                        </p:tgtEl>
                                        <p:attrNameLst>
                                          <p:attrName>style.visibility</p:attrName>
                                        </p:attrNameLst>
                                      </p:cBhvr>
                                      <p:to>
                                        <p:strVal val="visible"/>
                                      </p:to>
                                    </p:set>
                                    <p:anim calcmode="lin" valueType="num">
                                      <p:cBhvr additive="base">
                                        <p:cTn id="68" dur="500" fill="hold"/>
                                        <p:tgtEl>
                                          <p:spTgt spid="14"/>
                                        </p:tgtEl>
                                        <p:attrNameLst>
                                          <p:attrName>ppt_x</p:attrName>
                                        </p:attrNameLst>
                                      </p:cBhvr>
                                      <p:tavLst>
                                        <p:tav tm="0">
                                          <p:val>
                                            <p:strVal val="#ppt_x"/>
                                          </p:val>
                                        </p:tav>
                                        <p:tav tm="100000">
                                          <p:val>
                                            <p:strVal val="#ppt_x"/>
                                          </p:val>
                                        </p:tav>
                                      </p:tavLst>
                                    </p:anim>
                                    <p:anim calcmode="lin" valueType="num">
                                      <p:cBhvr additive="base">
                                        <p:cTn id="69"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1" grpId="1" animBg="1"/>
      <p:bldP spid="26" grpId="0" animBg="1"/>
      <p:bldP spid="27" grpId="0" animBg="1"/>
      <p:bldP spid="27" grpId="1" animBg="1"/>
      <p:bldP spid="28" grpId="0" animBg="1"/>
      <p:bldP spid="28" grpId="1" animBg="1"/>
      <p:bldP spid="29" grpId="0" animBg="1"/>
      <p:bldP spid="29" grpId="1" animBg="1"/>
      <p:bldP spid="30" grpId="0" animBg="1"/>
      <p:bldP spid="32" grpId="0" animBg="1"/>
      <p:bldP spid="33" grpId="0" animBg="1"/>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412567" y="3825464"/>
            <a:ext cx="6096000" cy="299184"/>
          </a:xfrm>
          <a:prstGeom prst="rect">
            <a:avLst/>
          </a:prstGeom>
        </p:spPr>
        <p:txBody>
          <a:bodyPr>
            <a:spAutoFit/>
          </a:bodyPr>
          <a:lstStyle/>
          <a:p>
            <a:pPr algn="just">
              <a:lnSpc>
                <a:spcPct val="120000"/>
              </a:lnSpc>
              <a:spcAft>
                <a:spcPts val="0"/>
              </a:spcAft>
              <a:tabLst>
                <a:tab pos="457200" algn="l"/>
              </a:tabLst>
            </a:pP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6" name="Cloud Callout 5">
            <a:extLst>
              <a:ext uri="{FF2B5EF4-FFF2-40B4-BE49-F238E27FC236}">
                <a16:creationId xmlns:a16="http://schemas.microsoft.com/office/drawing/2014/main" id="{FF7BE46C-A246-4848-881B-143A6D655E6A}"/>
              </a:ext>
            </a:extLst>
          </p:cNvPr>
          <p:cNvSpPr/>
          <p:nvPr/>
        </p:nvSpPr>
        <p:spPr>
          <a:xfrm>
            <a:off x="73855" y="282722"/>
            <a:ext cx="5691020" cy="3458911"/>
          </a:xfrm>
          <a:prstGeom prst="cloudCallout">
            <a:avLst>
              <a:gd name="adj1" fmla="val 23909"/>
              <a:gd name="adj2" fmla="val 60060"/>
            </a:avLst>
          </a:prstGeom>
          <a:solidFill>
            <a:schemeClr val="accent4">
              <a:lumMod val="60000"/>
              <a:lumOff val="40000"/>
            </a:schemeClr>
          </a:solidFill>
        </p:spPr>
        <p:style>
          <a:lnRef idx="2">
            <a:schemeClr val="dk1"/>
          </a:lnRef>
          <a:fillRef idx="1">
            <a:schemeClr val="lt1"/>
          </a:fillRef>
          <a:effectRef idx="0">
            <a:schemeClr val="dk1"/>
          </a:effectRef>
          <a:fontRef idx="minor">
            <a:schemeClr val="dk1"/>
          </a:fontRef>
        </p:style>
        <p:txBody>
          <a:bodyPr rtlCol="0" anchor="ctr"/>
          <a:lstStyle/>
          <a:p>
            <a:pPr algn="just">
              <a:lnSpc>
                <a:spcPct val="120000"/>
              </a:lnSpc>
              <a:spcAft>
                <a:spcPts val="0"/>
              </a:spcAft>
              <a:tabLst>
                <a:tab pos="457200" algn="l"/>
              </a:tabLst>
            </a:pPr>
            <a:r>
              <a:rPr lang="en-US" sz="2400" b="1" i="1" dirty="0" err="1">
                <a:latin typeface="Times New Roman" panose="02020603050405020304" pitchFamily="18" charset="0"/>
                <a:ea typeface="Calibri" panose="020F0502020204030204" pitchFamily="34" charset="0"/>
                <a:cs typeface="Times New Roman" panose="02020603050405020304" pitchFamily="18" charset="0"/>
              </a:rPr>
              <a:t>Nhóm</a:t>
            </a:r>
            <a:r>
              <a:rPr lang="en-US" sz="2400" b="1" i="1" dirty="0">
                <a:latin typeface="Times New Roman" panose="02020603050405020304" pitchFamily="18" charset="0"/>
                <a:ea typeface="Calibri" panose="020F0502020204030204" pitchFamily="34" charset="0"/>
                <a:cs typeface="Times New Roman" panose="02020603050405020304" pitchFamily="18" charset="0"/>
              </a:rPr>
              <a:t> 1,2:</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Dựa</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vào</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tranh</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ảnh</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và</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tư</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liệu</a:t>
            </a:r>
            <a:r>
              <a:rPr lang="en-US" sz="2400" b="1" dirty="0">
                <a:latin typeface="Times New Roman" panose="02020603050405020304" pitchFamily="18" charset="0"/>
                <a:ea typeface="Calibri" panose="020F0502020204030204" pitchFamily="34" charset="0"/>
                <a:cs typeface="Times New Roman" panose="02020603050405020304" pitchFamily="18" charset="0"/>
              </a:rPr>
              <a:t> SGK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để</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tìm</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hiểu</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về</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đời</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sống</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vật</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chất</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nguyên</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thủy</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trên</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đất</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nước</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Việt</a:t>
            </a:r>
            <a:r>
              <a:rPr lang="en-US" sz="2400" b="1" dirty="0">
                <a:latin typeface="Times New Roman" panose="02020603050405020304" pitchFamily="18" charset="0"/>
                <a:ea typeface="Calibri" panose="020F0502020204030204" pitchFamily="34" charset="0"/>
                <a:cs typeface="Times New Roman" panose="02020603050405020304" pitchFamily="18" charset="0"/>
              </a:rPr>
              <a:t> Nam</a:t>
            </a:r>
            <a:endParaRPr lang="en-US" sz="1600" b="1" dirty="0">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7" name="Picture 2" descr="Hình ảnh Thảo Luận Làm Việc Cùng Nhau đối Tác đồng Nghiệp, Làm, Nhóm Làm  Việc, Công Việc miễn phí tải tập tin PNG PSDComment và Vector">
            <a:extLst>
              <a:ext uri="{FF2B5EF4-FFF2-40B4-BE49-F238E27FC236}">
                <a16:creationId xmlns:a16="http://schemas.microsoft.com/office/drawing/2014/main" id="{7BA840DA-3F17-F24C-8458-E3E4F800BC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15142" y="5125141"/>
            <a:ext cx="2133600" cy="1452282"/>
          </a:xfrm>
          <a:prstGeom prst="rect">
            <a:avLst/>
          </a:prstGeom>
          <a:noFill/>
          <a:extLst>
            <a:ext uri="{909E8E84-426E-40DD-AFC4-6F175D3DCCD1}">
              <a14:hiddenFill xmlns:a14="http://schemas.microsoft.com/office/drawing/2010/main">
                <a:solidFill>
                  <a:srgbClr val="FFFFFF"/>
                </a:solidFill>
              </a14:hiddenFill>
            </a:ext>
          </a:extLst>
        </p:spPr>
      </p:pic>
      <p:sp>
        <p:nvSpPr>
          <p:cNvPr id="9" name="Cloud Callout 8">
            <a:extLst>
              <a:ext uri="{FF2B5EF4-FFF2-40B4-BE49-F238E27FC236}">
                <a16:creationId xmlns:a16="http://schemas.microsoft.com/office/drawing/2014/main" id="{FF7BE46C-A246-4848-881B-143A6D655E6A}"/>
              </a:ext>
            </a:extLst>
          </p:cNvPr>
          <p:cNvSpPr/>
          <p:nvPr/>
        </p:nvSpPr>
        <p:spPr>
          <a:xfrm>
            <a:off x="6289112" y="341231"/>
            <a:ext cx="5691020" cy="3458911"/>
          </a:xfrm>
          <a:prstGeom prst="cloudCallout">
            <a:avLst>
              <a:gd name="adj1" fmla="val -25282"/>
              <a:gd name="adj2" fmla="val 62093"/>
            </a:avLst>
          </a:prstGeom>
          <a:solidFill>
            <a:schemeClr val="accent4">
              <a:lumMod val="60000"/>
              <a:lumOff val="40000"/>
            </a:schemeClr>
          </a:solidFill>
        </p:spPr>
        <p:style>
          <a:lnRef idx="2">
            <a:schemeClr val="dk1"/>
          </a:lnRef>
          <a:fillRef idx="1">
            <a:schemeClr val="lt1"/>
          </a:fillRef>
          <a:effectRef idx="0">
            <a:schemeClr val="dk1"/>
          </a:effectRef>
          <a:fontRef idx="minor">
            <a:schemeClr val="dk1"/>
          </a:fontRef>
        </p:style>
        <p:txBody>
          <a:bodyPr rtlCol="0" anchor="ctr"/>
          <a:lstStyle/>
          <a:p>
            <a:pPr algn="just">
              <a:lnSpc>
                <a:spcPct val="120000"/>
              </a:lnSpc>
              <a:spcAft>
                <a:spcPts val="0"/>
              </a:spcAft>
              <a:tabLst>
                <a:tab pos="457200" algn="l"/>
              </a:tabLst>
            </a:pPr>
            <a:r>
              <a:rPr lang="en-US" sz="2400" b="1" i="1" dirty="0" err="1">
                <a:latin typeface="Times New Roman" panose="02020603050405020304" pitchFamily="18" charset="0"/>
                <a:ea typeface="Calibri" panose="020F0502020204030204" pitchFamily="34" charset="0"/>
                <a:cs typeface="Times New Roman" panose="02020603050405020304" pitchFamily="18" charset="0"/>
              </a:rPr>
              <a:t>Nhóm</a:t>
            </a:r>
            <a:r>
              <a:rPr lang="en-US" sz="2400" b="1" i="1" dirty="0">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smtClean="0">
                <a:latin typeface="Times New Roman" panose="02020603050405020304" pitchFamily="18" charset="0"/>
                <a:ea typeface="Calibri" panose="020F0502020204030204" pitchFamily="34" charset="0"/>
                <a:cs typeface="Times New Roman" panose="02020603050405020304" pitchFamily="18" charset="0"/>
              </a:rPr>
              <a:t>2,4</a:t>
            </a:r>
            <a:r>
              <a:rPr lang="en-US" sz="2400" b="1" i="1" dirty="0">
                <a:latin typeface="Times New Roman" panose="02020603050405020304" pitchFamily="18" charset="0"/>
                <a:ea typeface="Calibri" panose="020F0502020204030204" pitchFamily="34" charset="0"/>
                <a:cs typeface="Times New Roman" panose="02020603050405020304" pitchFamily="18" charset="0"/>
              </a:rPr>
              <a:t>:</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Dựa</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vào</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tranh</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ảnh</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và</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tư</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liệu</a:t>
            </a:r>
            <a:r>
              <a:rPr lang="en-US" sz="2400" b="1" dirty="0">
                <a:latin typeface="Times New Roman" panose="02020603050405020304" pitchFamily="18" charset="0"/>
                <a:ea typeface="Calibri" panose="020F0502020204030204" pitchFamily="34" charset="0"/>
                <a:cs typeface="Times New Roman" panose="02020603050405020304" pitchFamily="18" charset="0"/>
              </a:rPr>
              <a:t> SGK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để</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tìm</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hiểu</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về</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đời</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sống</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tinh</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thần</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nguyên</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thủy</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trên</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đất</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nước</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Việt</a:t>
            </a:r>
            <a:r>
              <a:rPr lang="en-US" sz="2400" b="1" dirty="0">
                <a:latin typeface="Times New Roman" panose="02020603050405020304" pitchFamily="18" charset="0"/>
                <a:ea typeface="Calibri" panose="020F0502020204030204" pitchFamily="34" charset="0"/>
                <a:cs typeface="Times New Roman" panose="02020603050405020304" pitchFamily="18" charset="0"/>
              </a:rPr>
              <a:t> Nam</a:t>
            </a:r>
            <a:endParaRPr lang="en-US" sz="1600" b="1" dirty="0">
              <a:latin typeface="Calibri" panose="020F0502020204030204" pitchFamily="34" charset="0"/>
              <a:ea typeface="Times New Roman" panose="02020603050405020304" pitchFamily="18" charset="0"/>
              <a:cs typeface="Times New Roman" panose="02020603050405020304" pitchFamily="18" charset="0"/>
            </a:endParaRPr>
          </a:p>
        </p:txBody>
      </p:sp>
      <p:sp>
        <p:nvSpPr>
          <p:cNvPr id="10" name="TextBox 9"/>
          <p:cNvSpPr txBox="1"/>
          <p:nvPr/>
        </p:nvSpPr>
        <p:spPr>
          <a:xfrm>
            <a:off x="3225656" y="4417255"/>
            <a:ext cx="5078437" cy="707886"/>
          </a:xfrm>
          <a:prstGeom prst="rect">
            <a:avLst/>
          </a:prstGeom>
          <a:solidFill>
            <a:schemeClr val="accent4"/>
          </a:solidFill>
        </p:spPr>
        <p:txBody>
          <a:bodyPr wrap="square" rtlCol="0">
            <a:spAutoFit/>
          </a:bodyPr>
          <a:lstStyle/>
          <a:p>
            <a:r>
              <a:rPr lang="en-US" sz="4000" b="1" dirty="0" smtClean="0">
                <a:latin typeface="Arial" panose="020B0604020202020204" pitchFamily="34" charset="0"/>
                <a:cs typeface="Arial" panose="020B0604020202020204" pitchFamily="34" charset="0"/>
              </a:rPr>
              <a:t>THẢO LUẬN NHÓM</a:t>
            </a:r>
            <a:endParaRPr lang="en-US" sz="4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5723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linds(horizont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8984343" y="5283200"/>
            <a:ext cx="1509486" cy="464457"/>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2000" dirty="0" err="1" smtClean="0">
                <a:solidFill>
                  <a:srgbClr val="FFC000"/>
                </a:solidFill>
                <a:latin typeface="+mj-lt"/>
              </a:rPr>
              <a:t>Chày</a:t>
            </a:r>
            <a:endParaRPr lang="vi-VN" sz="2000" dirty="0">
              <a:solidFill>
                <a:srgbClr val="FFC000"/>
              </a:solidFill>
              <a:latin typeface="+mj-lt"/>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9834" y="769515"/>
            <a:ext cx="2794289" cy="50292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72064" y="769515"/>
            <a:ext cx="2095500" cy="50292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37548" y="769514"/>
            <a:ext cx="2246795" cy="5132521"/>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84343" y="769515"/>
            <a:ext cx="3207657" cy="4969235"/>
          </a:xfrm>
          <a:prstGeom prst="rect">
            <a:avLst/>
          </a:prstGeom>
        </p:spPr>
      </p:pic>
      <p:sp>
        <p:nvSpPr>
          <p:cNvPr id="10" name="TextBox 9"/>
          <p:cNvSpPr txBox="1"/>
          <p:nvPr/>
        </p:nvSpPr>
        <p:spPr>
          <a:xfrm>
            <a:off x="5360918" y="1967346"/>
            <a:ext cx="1376630" cy="2062103"/>
          </a:xfrm>
          <a:prstGeom prst="rect">
            <a:avLst/>
          </a:prstGeom>
          <a:noFill/>
        </p:spPr>
        <p:txBody>
          <a:bodyPr wrap="square" rtlCol="0">
            <a:spAutoFit/>
          </a:bodyPr>
          <a:lstStyle/>
          <a:p>
            <a:r>
              <a:rPr lang="en-US" sz="3200" dirty="0" smtClean="0">
                <a:latin typeface="Times New Roman" panose="02020603050405020304" pitchFamily="18" charset="0"/>
                <a:cs typeface="Times New Roman" panose="02020603050405020304" pitchFamily="18" charset="0"/>
              </a:rPr>
              <a:t>CÔNG CỤ LAO ĐỘNG</a:t>
            </a:r>
            <a:endParaRPr lang="en-US" sz="3200" dirty="0">
              <a:latin typeface="Times New Roman" panose="02020603050405020304" pitchFamily="18" charset="0"/>
              <a:cs typeface="Times New Roman" panose="02020603050405020304" pitchFamily="18" charset="0"/>
            </a:endParaRPr>
          </a:p>
        </p:txBody>
      </p:sp>
      <p:sp>
        <p:nvSpPr>
          <p:cNvPr id="4" name="TextBox 3"/>
          <p:cNvSpPr txBox="1"/>
          <p:nvPr/>
        </p:nvSpPr>
        <p:spPr>
          <a:xfrm>
            <a:off x="319834" y="5943601"/>
            <a:ext cx="4821381" cy="461665"/>
          </a:xfrm>
          <a:prstGeom prst="rect">
            <a:avLst/>
          </a:prstGeom>
          <a:noFill/>
        </p:spPr>
        <p:txBody>
          <a:bodyPr wrap="square" rtlCol="0">
            <a:spAutoFit/>
          </a:bodyPr>
          <a:lstStyle/>
          <a:p>
            <a:pPr algn="ctr"/>
            <a:r>
              <a:rPr lang="en-US" sz="2400" dirty="0" err="1" smtClean="0">
                <a:latin typeface="Times New Roman" panose="02020603050405020304" pitchFamily="18" charset="0"/>
                <a:cs typeface="Times New Roman" panose="02020603050405020304" pitchFamily="18" charset="0"/>
              </a:rPr>
              <a:t>Rìu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đá</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của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Người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tối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cổ</a:t>
            </a:r>
            <a:endParaRPr lang="en-US" sz="2400" dirty="0">
              <a:latin typeface="Times New Roman" panose="02020603050405020304" pitchFamily="18" charset="0"/>
              <a:cs typeface="Times New Roman" panose="02020603050405020304" pitchFamily="18" charset="0"/>
            </a:endParaRPr>
          </a:p>
        </p:txBody>
      </p:sp>
      <p:sp>
        <p:nvSpPr>
          <p:cNvPr id="5" name="TextBox 4"/>
          <p:cNvSpPr txBox="1"/>
          <p:nvPr/>
        </p:nvSpPr>
        <p:spPr>
          <a:xfrm>
            <a:off x="6780984" y="5902035"/>
            <a:ext cx="5278582" cy="830997"/>
          </a:xfrm>
          <a:prstGeom prst="rect">
            <a:avLst/>
          </a:prstGeom>
          <a:noFill/>
        </p:spPr>
        <p:txBody>
          <a:bodyPr wrap="square" rtlCol="0">
            <a:spAutoFit/>
          </a:bodyPr>
          <a:lstStyle/>
          <a:p>
            <a:r>
              <a:rPr lang="en-US" sz="2400" dirty="0" err="1" smtClean="0">
                <a:latin typeface="Times New Roman" panose="02020603050405020304" pitchFamily="18" charset="0"/>
                <a:cs typeface="Times New Roman" panose="02020603050405020304" pitchFamily="18" charset="0"/>
              </a:rPr>
              <a:t>Lưỡi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cuốc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đá</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và</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đồ</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đựng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bằng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gốm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của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Người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tinh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khôn</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095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300"/>
                                  </p:stCondLst>
                                  <p:childTnLst>
                                    <p:set>
                                      <p:cBhvr>
                                        <p:cTn id="17" dur="1" fill="hold">
                                          <p:stCondLst>
                                            <p:cond delay="0"/>
                                          </p:stCondLst>
                                        </p:cTn>
                                        <p:tgtEl>
                                          <p:spTgt spid="10"/>
                                        </p:tgtEl>
                                        <p:attrNameLst>
                                          <p:attrName>style.visibility</p:attrName>
                                        </p:attrNameLst>
                                      </p:cBhvr>
                                      <p:to>
                                        <p:strVal val="visible"/>
                                      </p:to>
                                    </p:set>
                                    <p:animEffect transition="in" filter="circle(in)">
                                      <p:cBhvr>
                                        <p:cTn id="18" dur="20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circle(in)">
                                      <p:cBhvr>
                                        <p:cTn id="23" dur="2000"/>
                                        <p:tgtEl>
                                          <p:spTgt spid="6"/>
                                        </p:tgtEl>
                                      </p:cBhvr>
                                    </p:animEffect>
                                  </p:childTnLst>
                                </p:cTn>
                              </p:par>
                              <p:par>
                                <p:cTn id="24" presetID="6" presetClass="entr" presetSubtype="16"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circle(in)">
                                      <p:cBhvr>
                                        <p:cTn id="26" dur="2000"/>
                                        <p:tgtEl>
                                          <p:spTgt spid="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4"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ình nền Powerpoint đơn giản đẹp">
            <a:extLst>
              <a:ext uri="{FF2B5EF4-FFF2-40B4-BE49-F238E27FC236}">
                <a16:creationId xmlns:a16="http://schemas.microsoft.com/office/drawing/2014/main" id="{E3D015CC-D76B-DC47-B7BD-798F240F44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81" y="-39833"/>
            <a:ext cx="12191999" cy="736989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ACEB691-99CB-754D-92BA-09DD3BDA1F7F}"/>
              </a:ext>
            </a:extLst>
          </p:cNvPr>
          <p:cNvSpPr txBox="1"/>
          <p:nvPr/>
        </p:nvSpPr>
        <p:spPr>
          <a:xfrm>
            <a:off x="3183521" y="144216"/>
            <a:ext cx="6717224" cy="800219"/>
          </a:xfrm>
          <a:prstGeom prst="rect">
            <a:avLst/>
          </a:prstGeom>
          <a:noFill/>
        </p:spPr>
        <p:txBody>
          <a:bodyPr wrap="square" rtlCol="0">
            <a:spAutoFit/>
          </a:bodyPr>
          <a:lstStyle/>
          <a:p>
            <a:pPr algn="ctr"/>
            <a:r>
              <a:rPr lang="en-VN" sz="2800" b="1" dirty="0">
                <a:solidFill>
                  <a:srgbClr val="4030FF"/>
                </a:solidFill>
                <a:latin typeface="APPLE CHANCERY" panose="03020702040506060504" pitchFamily="66" charset="-79"/>
                <a:cs typeface="APPLE CHANCERY" panose="03020702040506060504" pitchFamily="66" charset="-79"/>
              </a:rPr>
              <a:t>HOẠT ĐỘNG KHỞI ĐỘNG</a:t>
            </a:r>
          </a:p>
          <a:p>
            <a:endParaRPr lang="en-VN" dirty="0"/>
          </a:p>
        </p:txBody>
      </p:sp>
      <p:sp>
        <p:nvSpPr>
          <p:cNvPr id="8" name="Text Box 21">
            <a:extLst>
              <a:ext uri="{FF2B5EF4-FFF2-40B4-BE49-F238E27FC236}">
                <a16:creationId xmlns:a16="http://schemas.microsoft.com/office/drawing/2014/main" id="{8E875452-041B-F64C-87FB-0DA8A4A7E4B5}"/>
              </a:ext>
            </a:extLst>
          </p:cNvPr>
          <p:cNvSpPr txBox="1">
            <a:spLocks noChangeArrowheads="1"/>
          </p:cNvSpPr>
          <p:nvPr/>
        </p:nvSpPr>
        <p:spPr bwMode="auto">
          <a:xfrm>
            <a:off x="8317760" y="1253859"/>
            <a:ext cx="3490615" cy="970266"/>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algn="just" eaLnBrk="0" hangingPunct="0">
              <a:lnSpc>
                <a:spcPct val="125000"/>
              </a:lnSpc>
              <a:spcBef>
                <a:spcPct val="5000"/>
              </a:spcBef>
            </a:pPr>
            <a:r>
              <a:rPr lang="en-US" altLang="en-US" sz="2400" b="1" dirty="0" err="1">
                <a:solidFill>
                  <a:srgbClr val="000066"/>
                </a:solidFill>
                <a:latin typeface="Arial" charset="0"/>
              </a:rPr>
              <a:t>Nguồn</a:t>
            </a:r>
            <a:r>
              <a:rPr lang="en-US" altLang="en-US" sz="2400" b="1" dirty="0">
                <a:solidFill>
                  <a:srgbClr val="000066"/>
                </a:solidFill>
                <a:latin typeface="Arial" charset="0"/>
              </a:rPr>
              <a:t> </a:t>
            </a:r>
            <a:r>
              <a:rPr lang="en-US" altLang="en-US" sz="2400" b="1" dirty="0" err="1">
                <a:solidFill>
                  <a:srgbClr val="000066"/>
                </a:solidFill>
                <a:latin typeface="Arial" charset="0"/>
              </a:rPr>
              <a:t>gốc</a:t>
            </a:r>
            <a:r>
              <a:rPr lang="en-US" altLang="en-US" sz="2400" b="1" dirty="0">
                <a:solidFill>
                  <a:srgbClr val="000066"/>
                </a:solidFill>
                <a:latin typeface="Arial" charset="0"/>
              </a:rPr>
              <a:t> </a:t>
            </a:r>
            <a:r>
              <a:rPr lang="en-US" altLang="en-US" sz="2400" b="1" dirty="0" err="1">
                <a:solidFill>
                  <a:srgbClr val="000066"/>
                </a:solidFill>
                <a:latin typeface="Arial" charset="0"/>
              </a:rPr>
              <a:t>của</a:t>
            </a:r>
            <a:r>
              <a:rPr lang="en-US" altLang="en-US" sz="2400" b="1" dirty="0">
                <a:solidFill>
                  <a:srgbClr val="000066"/>
                </a:solidFill>
                <a:latin typeface="Arial" charset="0"/>
              </a:rPr>
              <a:t> </a:t>
            </a:r>
            <a:r>
              <a:rPr lang="en-US" altLang="en-US" sz="2400" b="1" dirty="0" err="1">
                <a:solidFill>
                  <a:srgbClr val="000066"/>
                </a:solidFill>
                <a:latin typeface="Arial" charset="0"/>
              </a:rPr>
              <a:t>loài</a:t>
            </a:r>
            <a:r>
              <a:rPr lang="en-US" altLang="en-US" sz="2400" b="1" dirty="0">
                <a:solidFill>
                  <a:srgbClr val="000066"/>
                </a:solidFill>
                <a:latin typeface="Arial" charset="0"/>
              </a:rPr>
              <a:t> </a:t>
            </a:r>
            <a:r>
              <a:rPr lang="en-US" altLang="en-US" sz="2400" b="1" dirty="0" err="1">
                <a:solidFill>
                  <a:srgbClr val="000066"/>
                </a:solidFill>
                <a:latin typeface="Arial" charset="0"/>
              </a:rPr>
              <a:t>người</a:t>
            </a:r>
            <a:r>
              <a:rPr lang="en-US" altLang="en-US" sz="2400" b="1" dirty="0">
                <a:solidFill>
                  <a:srgbClr val="000066"/>
                </a:solidFill>
                <a:latin typeface="Arial" charset="0"/>
              </a:rPr>
              <a:t>?</a:t>
            </a:r>
            <a:endParaRPr lang="en-US" altLang="en-US" sz="2400" dirty="0">
              <a:solidFill>
                <a:srgbClr val="000066"/>
              </a:solidFill>
              <a:latin typeface="Arial" charset="0"/>
            </a:endParaRPr>
          </a:p>
        </p:txBody>
      </p:sp>
      <p:sp>
        <p:nvSpPr>
          <p:cNvPr id="9" name="Text Box 35">
            <a:extLst>
              <a:ext uri="{FF2B5EF4-FFF2-40B4-BE49-F238E27FC236}">
                <a16:creationId xmlns:a16="http://schemas.microsoft.com/office/drawing/2014/main" id="{E1D6623C-372F-9643-AFEC-E912A8E4E5D1}"/>
              </a:ext>
            </a:extLst>
          </p:cNvPr>
          <p:cNvSpPr txBox="1">
            <a:spLocks noChangeArrowheads="1"/>
          </p:cNvSpPr>
          <p:nvPr/>
        </p:nvSpPr>
        <p:spPr bwMode="auto">
          <a:xfrm>
            <a:off x="300638" y="5092622"/>
            <a:ext cx="4162546" cy="508601"/>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algn="just" eaLnBrk="0" hangingPunct="0">
              <a:lnSpc>
                <a:spcPct val="125000"/>
              </a:lnSpc>
              <a:spcBef>
                <a:spcPct val="5000"/>
              </a:spcBef>
            </a:pPr>
            <a:r>
              <a:rPr lang="en-US" altLang="en-US" sz="2400" b="1" dirty="0" err="1">
                <a:solidFill>
                  <a:srgbClr val="000066"/>
                </a:solidFill>
                <a:latin typeface="Arial" charset="0"/>
              </a:rPr>
              <a:t>Dấu</a:t>
            </a:r>
            <a:r>
              <a:rPr lang="en-US" altLang="en-US" sz="2400" b="1" dirty="0">
                <a:solidFill>
                  <a:srgbClr val="000066"/>
                </a:solidFill>
                <a:latin typeface="Arial" charset="0"/>
              </a:rPr>
              <a:t> </a:t>
            </a:r>
            <a:r>
              <a:rPr lang="en-US" altLang="en-US" sz="2400" b="1" dirty="0" err="1">
                <a:solidFill>
                  <a:srgbClr val="000066"/>
                </a:solidFill>
                <a:latin typeface="Arial" charset="0"/>
              </a:rPr>
              <a:t>tích</a:t>
            </a:r>
            <a:r>
              <a:rPr lang="en-US" altLang="en-US" sz="2400" b="1" dirty="0">
                <a:solidFill>
                  <a:srgbClr val="000066"/>
                </a:solidFill>
                <a:latin typeface="Arial" charset="0"/>
              </a:rPr>
              <a:t> </a:t>
            </a:r>
            <a:r>
              <a:rPr lang="en-US" altLang="en-US" sz="2400" b="1" dirty="0" err="1">
                <a:solidFill>
                  <a:srgbClr val="000066"/>
                </a:solidFill>
                <a:latin typeface="Arial" charset="0"/>
              </a:rPr>
              <a:t>tìm</a:t>
            </a:r>
            <a:r>
              <a:rPr lang="en-US" altLang="en-US" sz="2400" b="1" dirty="0">
                <a:solidFill>
                  <a:srgbClr val="000066"/>
                </a:solidFill>
                <a:latin typeface="Arial" charset="0"/>
              </a:rPr>
              <a:t> </a:t>
            </a:r>
            <a:r>
              <a:rPr lang="en-US" altLang="en-US" sz="2400" b="1" dirty="0" err="1">
                <a:solidFill>
                  <a:srgbClr val="000066"/>
                </a:solidFill>
                <a:latin typeface="Arial" charset="0"/>
              </a:rPr>
              <a:t>thấy</a:t>
            </a:r>
            <a:r>
              <a:rPr lang="en-US" altLang="en-US" sz="2400" b="1" dirty="0">
                <a:solidFill>
                  <a:srgbClr val="000066"/>
                </a:solidFill>
                <a:latin typeface="Arial" charset="0"/>
              </a:rPr>
              <a:t> </a:t>
            </a:r>
            <a:r>
              <a:rPr lang="en-US" altLang="en-US" sz="2400" b="1" dirty="0" err="1">
                <a:solidFill>
                  <a:srgbClr val="000066"/>
                </a:solidFill>
                <a:latin typeface="Arial" charset="0"/>
              </a:rPr>
              <a:t>ở</a:t>
            </a:r>
            <a:r>
              <a:rPr lang="en-US" altLang="en-US" sz="2400" b="1" dirty="0">
                <a:solidFill>
                  <a:srgbClr val="000066"/>
                </a:solidFill>
                <a:latin typeface="Arial" charset="0"/>
              </a:rPr>
              <a:t> </a:t>
            </a:r>
            <a:r>
              <a:rPr lang="en-US" altLang="en-US" sz="2400" b="1" dirty="0" err="1">
                <a:solidFill>
                  <a:srgbClr val="000066"/>
                </a:solidFill>
                <a:latin typeface="Arial" charset="0"/>
              </a:rPr>
              <a:t>đâu</a:t>
            </a:r>
            <a:r>
              <a:rPr lang="en-US" altLang="en-US" sz="2400" b="1" dirty="0">
                <a:solidFill>
                  <a:srgbClr val="000066"/>
                </a:solidFill>
                <a:latin typeface="Arial" charset="0"/>
              </a:rPr>
              <a:t>?</a:t>
            </a:r>
            <a:endParaRPr lang="en-US" altLang="en-US" sz="2400" dirty="0">
              <a:solidFill>
                <a:srgbClr val="000066"/>
              </a:solidFill>
              <a:latin typeface="Arial" charset="0"/>
            </a:endParaRPr>
          </a:p>
        </p:txBody>
      </p:sp>
      <p:sp>
        <p:nvSpPr>
          <p:cNvPr id="10" name="Text Box 38">
            <a:extLst>
              <a:ext uri="{FF2B5EF4-FFF2-40B4-BE49-F238E27FC236}">
                <a16:creationId xmlns:a16="http://schemas.microsoft.com/office/drawing/2014/main" id="{955FDFB7-1441-8448-A44D-3FA1F767F621}"/>
              </a:ext>
            </a:extLst>
          </p:cNvPr>
          <p:cNvSpPr txBox="1">
            <a:spLocks noChangeArrowheads="1"/>
          </p:cNvSpPr>
          <p:nvPr/>
        </p:nvSpPr>
        <p:spPr bwMode="auto">
          <a:xfrm>
            <a:off x="1010061" y="1275197"/>
            <a:ext cx="3384512" cy="515269"/>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a:spAutoFit/>
          </a:bodyPr>
          <a:lstStyle/>
          <a:p>
            <a:pPr algn="just" eaLnBrk="0" hangingPunct="0">
              <a:lnSpc>
                <a:spcPct val="130000"/>
              </a:lnSpc>
              <a:spcBef>
                <a:spcPct val="5000"/>
              </a:spcBef>
              <a:defRPr/>
            </a:pPr>
            <a:r>
              <a:rPr lang="en-US" sz="2300" b="1" dirty="0" err="1">
                <a:solidFill>
                  <a:schemeClr val="tx2">
                    <a:lumMod val="75000"/>
                  </a:schemeClr>
                </a:solidFill>
              </a:rPr>
              <a:t>Cuộc</a:t>
            </a:r>
            <a:r>
              <a:rPr lang="en-US" sz="2300" b="1" dirty="0">
                <a:solidFill>
                  <a:schemeClr val="tx2">
                    <a:lumMod val="75000"/>
                  </a:schemeClr>
                </a:solidFill>
              </a:rPr>
              <a:t> </a:t>
            </a:r>
            <a:r>
              <a:rPr lang="en-US" sz="2300" b="1" dirty="0" err="1">
                <a:solidFill>
                  <a:schemeClr val="tx2">
                    <a:lumMod val="75000"/>
                  </a:schemeClr>
                </a:solidFill>
              </a:rPr>
              <a:t>sống</a:t>
            </a:r>
            <a:r>
              <a:rPr lang="en-US" sz="2300" b="1" dirty="0">
                <a:solidFill>
                  <a:schemeClr val="tx2">
                    <a:lumMod val="75000"/>
                  </a:schemeClr>
                </a:solidFill>
              </a:rPr>
              <a:t>, </a:t>
            </a:r>
            <a:r>
              <a:rPr lang="en-US" sz="2300" b="1" dirty="0" err="1">
                <a:solidFill>
                  <a:schemeClr val="tx2">
                    <a:lumMod val="75000"/>
                  </a:schemeClr>
                </a:solidFill>
              </a:rPr>
              <a:t>sinh</a:t>
            </a:r>
            <a:r>
              <a:rPr lang="en-US" sz="2300" b="1" dirty="0">
                <a:solidFill>
                  <a:schemeClr val="tx2">
                    <a:lumMod val="75000"/>
                  </a:schemeClr>
                </a:solidFill>
              </a:rPr>
              <a:t> </a:t>
            </a:r>
            <a:r>
              <a:rPr lang="en-US" sz="2300" b="1" dirty="0" err="1">
                <a:solidFill>
                  <a:schemeClr val="tx2">
                    <a:lumMod val="75000"/>
                  </a:schemeClr>
                </a:solidFill>
              </a:rPr>
              <a:t>hoạt</a:t>
            </a:r>
            <a:r>
              <a:rPr lang="en-US" sz="2300" b="1" dirty="0">
                <a:solidFill>
                  <a:schemeClr val="tx2">
                    <a:lumMod val="75000"/>
                  </a:schemeClr>
                </a:solidFill>
              </a:rPr>
              <a:t>…</a:t>
            </a:r>
            <a:endParaRPr lang="en-US" sz="2300" dirty="0">
              <a:solidFill>
                <a:schemeClr val="tx2">
                  <a:lumMod val="75000"/>
                </a:schemeClr>
              </a:solidFill>
            </a:endParaRPr>
          </a:p>
        </p:txBody>
      </p:sp>
      <p:sp>
        <p:nvSpPr>
          <p:cNvPr id="11" name="Text Box 21">
            <a:extLst>
              <a:ext uri="{FF2B5EF4-FFF2-40B4-BE49-F238E27FC236}">
                <a16:creationId xmlns:a16="http://schemas.microsoft.com/office/drawing/2014/main" id="{9942C189-A8F6-814E-BE64-C038FBD18A95}"/>
              </a:ext>
            </a:extLst>
          </p:cNvPr>
          <p:cNvSpPr txBox="1">
            <a:spLocks noChangeArrowheads="1"/>
          </p:cNvSpPr>
          <p:nvPr/>
        </p:nvSpPr>
        <p:spPr bwMode="auto">
          <a:xfrm>
            <a:off x="7698723" y="5377360"/>
            <a:ext cx="3571556" cy="508601"/>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algn="just" eaLnBrk="0" hangingPunct="0">
              <a:lnSpc>
                <a:spcPct val="125000"/>
              </a:lnSpc>
              <a:spcBef>
                <a:spcPct val="5000"/>
              </a:spcBef>
            </a:pPr>
            <a:r>
              <a:rPr lang="en-US" altLang="en-US" sz="2400" b="1" dirty="0" err="1">
                <a:solidFill>
                  <a:srgbClr val="17375E"/>
                </a:solidFill>
                <a:latin typeface="Arial" charset="0"/>
              </a:rPr>
              <a:t>Thời</a:t>
            </a:r>
            <a:r>
              <a:rPr lang="en-US" altLang="en-US" sz="2400" b="1" dirty="0">
                <a:solidFill>
                  <a:srgbClr val="17375E"/>
                </a:solidFill>
                <a:latin typeface="Arial" charset="0"/>
              </a:rPr>
              <a:t> </a:t>
            </a:r>
            <a:r>
              <a:rPr lang="en-US" altLang="en-US" sz="2400" b="1" dirty="0" err="1">
                <a:solidFill>
                  <a:srgbClr val="17375E"/>
                </a:solidFill>
                <a:latin typeface="Arial" charset="0"/>
              </a:rPr>
              <a:t>gian</a:t>
            </a:r>
            <a:r>
              <a:rPr lang="en-US" altLang="en-US" sz="2400" b="1" dirty="0">
                <a:solidFill>
                  <a:srgbClr val="17375E"/>
                </a:solidFill>
                <a:latin typeface="Arial" charset="0"/>
              </a:rPr>
              <a:t> </a:t>
            </a:r>
            <a:r>
              <a:rPr lang="en-US" altLang="en-US" sz="2400" b="1" dirty="0" err="1">
                <a:solidFill>
                  <a:srgbClr val="17375E"/>
                </a:solidFill>
                <a:latin typeface="Arial" charset="0"/>
              </a:rPr>
              <a:t>xuất</a:t>
            </a:r>
            <a:r>
              <a:rPr lang="en-US" altLang="en-US" sz="2400" b="1" dirty="0">
                <a:solidFill>
                  <a:srgbClr val="17375E"/>
                </a:solidFill>
                <a:latin typeface="Arial" charset="0"/>
              </a:rPr>
              <a:t> </a:t>
            </a:r>
            <a:r>
              <a:rPr lang="en-US" altLang="en-US" sz="2400" b="1" dirty="0" err="1">
                <a:solidFill>
                  <a:srgbClr val="17375E"/>
                </a:solidFill>
                <a:latin typeface="Arial" charset="0"/>
              </a:rPr>
              <a:t>hiện</a:t>
            </a:r>
            <a:r>
              <a:rPr lang="en-US" altLang="en-US" sz="2400" b="1" dirty="0">
                <a:solidFill>
                  <a:srgbClr val="17375E"/>
                </a:solidFill>
                <a:latin typeface="Arial" charset="0"/>
              </a:rPr>
              <a:t>?</a:t>
            </a:r>
            <a:endParaRPr lang="en-US" altLang="en-US" sz="2400" dirty="0">
              <a:solidFill>
                <a:srgbClr val="17375E"/>
              </a:solidFill>
              <a:latin typeface="Arial" charset="0"/>
            </a:endParaRPr>
          </a:p>
        </p:txBody>
      </p:sp>
      <p:sp>
        <p:nvSpPr>
          <p:cNvPr id="12" name="Text Box 38">
            <a:extLst>
              <a:ext uri="{FF2B5EF4-FFF2-40B4-BE49-F238E27FC236}">
                <a16:creationId xmlns:a16="http://schemas.microsoft.com/office/drawing/2014/main" id="{FEB33ACC-C2C0-E540-A249-F6252FF1B97B}"/>
              </a:ext>
            </a:extLst>
          </p:cNvPr>
          <p:cNvSpPr txBox="1">
            <a:spLocks noChangeArrowheads="1"/>
          </p:cNvSpPr>
          <p:nvPr/>
        </p:nvSpPr>
        <p:spPr bwMode="auto">
          <a:xfrm>
            <a:off x="227705" y="2976703"/>
            <a:ext cx="3398665" cy="1013804"/>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a:spAutoFit/>
          </a:bodyPr>
          <a:lstStyle/>
          <a:p>
            <a:pPr algn="just" eaLnBrk="0" hangingPunct="0">
              <a:lnSpc>
                <a:spcPct val="130000"/>
              </a:lnSpc>
              <a:spcBef>
                <a:spcPct val="5000"/>
              </a:spcBef>
              <a:defRPr/>
            </a:pPr>
            <a:r>
              <a:rPr lang="en-US" sz="2400" b="1" dirty="0" err="1">
                <a:solidFill>
                  <a:schemeClr val="tx2">
                    <a:lumMod val="75000"/>
                  </a:schemeClr>
                </a:solidFill>
              </a:rPr>
              <a:t>Đặc</a:t>
            </a:r>
            <a:r>
              <a:rPr lang="en-US" sz="2400" b="1" dirty="0">
                <a:solidFill>
                  <a:schemeClr val="tx2">
                    <a:lumMod val="75000"/>
                  </a:schemeClr>
                </a:solidFill>
              </a:rPr>
              <a:t> </a:t>
            </a:r>
            <a:r>
              <a:rPr lang="en-US" sz="2400" b="1" dirty="0" err="1">
                <a:solidFill>
                  <a:schemeClr val="tx2">
                    <a:lumMod val="75000"/>
                  </a:schemeClr>
                </a:solidFill>
              </a:rPr>
              <a:t>điểm</a:t>
            </a:r>
            <a:r>
              <a:rPr lang="en-US" sz="2400" b="1" dirty="0">
                <a:solidFill>
                  <a:schemeClr val="tx2">
                    <a:lumMod val="75000"/>
                  </a:schemeClr>
                </a:solidFill>
              </a:rPr>
              <a:t> </a:t>
            </a:r>
            <a:r>
              <a:rPr lang="en-US" sz="2400" b="1" i="1" dirty="0">
                <a:solidFill>
                  <a:schemeClr val="tx2">
                    <a:lumMod val="75000"/>
                  </a:schemeClr>
                </a:solidFill>
              </a:rPr>
              <a:t>(</a:t>
            </a:r>
            <a:r>
              <a:rPr lang="en-US" sz="2400" b="1" i="1" dirty="0" err="1">
                <a:solidFill>
                  <a:schemeClr val="tx2">
                    <a:lumMod val="75000"/>
                  </a:schemeClr>
                </a:solidFill>
              </a:rPr>
              <a:t>hình</a:t>
            </a:r>
            <a:r>
              <a:rPr lang="en-US" sz="2400" b="1" i="1" dirty="0">
                <a:solidFill>
                  <a:schemeClr val="tx2">
                    <a:lumMod val="75000"/>
                  </a:schemeClr>
                </a:solidFill>
              </a:rPr>
              <a:t> </a:t>
            </a:r>
            <a:r>
              <a:rPr lang="en-US" sz="2400" b="1" i="1" dirty="0" err="1">
                <a:solidFill>
                  <a:schemeClr val="tx2">
                    <a:lumMod val="75000"/>
                  </a:schemeClr>
                </a:solidFill>
              </a:rPr>
              <a:t>dáng</a:t>
            </a:r>
            <a:r>
              <a:rPr lang="en-US" sz="2400" b="1" i="1" dirty="0">
                <a:solidFill>
                  <a:schemeClr val="tx2">
                    <a:lumMod val="75000"/>
                  </a:schemeClr>
                </a:solidFill>
              </a:rPr>
              <a:t>, </a:t>
            </a:r>
            <a:r>
              <a:rPr lang="en-US" sz="2400" b="1" i="1" dirty="0" err="1">
                <a:solidFill>
                  <a:schemeClr val="tx2">
                    <a:lumMod val="75000"/>
                  </a:schemeClr>
                </a:solidFill>
              </a:rPr>
              <a:t>cơ</a:t>
            </a:r>
            <a:r>
              <a:rPr lang="en-US" sz="2400" b="1" i="1" dirty="0">
                <a:solidFill>
                  <a:schemeClr val="tx2">
                    <a:lumMod val="75000"/>
                  </a:schemeClr>
                </a:solidFill>
              </a:rPr>
              <a:t> </a:t>
            </a:r>
            <a:r>
              <a:rPr lang="en-US" sz="2400" b="1" i="1" dirty="0" err="1">
                <a:solidFill>
                  <a:schemeClr val="tx2">
                    <a:lumMod val="75000"/>
                  </a:schemeClr>
                </a:solidFill>
              </a:rPr>
              <a:t>thể</a:t>
            </a:r>
            <a:r>
              <a:rPr lang="en-US" sz="2400" b="1" i="1" dirty="0">
                <a:solidFill>
                  <a:schemeClr val="tx2">
                    <a:lumMod val="75000"/>
                  </a:schemeClr>
                </a:solidFill>
              </a:rPr>
              <a:t>…)</a:t>
            </a:r>
            <a:endParaRPr lang="en-US" sz="2400" i="1" dirty="0">
              <a:solidFill>
                <a:schemeClr val="tx2">
                  <a:lumMod val="75000"/>
                </a:schemeClr>
              </a:solidFill>
            </a:endParaRPr>
          </a:p>
        </p:txBody>
      </p:sp>
      <p:sp>
        <p:nvSpPr>
          <p:cNvPr id="13" name="Text Box 35">
            <a:extLst>
              <a:ext uri="{FF2B5EF4-FFF2-40B4-BE49-F238E27FC236}">
                <a16:creationId xmlns:a16="http://schemas.microsoft.com/office/drawing/2014/main" id="{7EF63A09-C616-1944-A904-6383CDA09A48}"/>
              </a:ext>
            </a:extLst>
          </p:cNvPr>
          <p:cNvSpPr txBox="1">
            <a:spLocks noChangeArrowheads="1"/>
          </p:cNvSpPr>
          <p:nvPr/>
        </p:nvSpPr>
        <p:spPr bwMode="auto">
          <a:xfrm>
            <a:off x="9038055" y="3208597"/>
            <a:ext cx="2722880" cy="508601"/>
          </a:xfrm>
          <a:prstGeom prst="rect">
            <a:avLst/>
          </a:prstGeom>
          <a:ln/>
        </p:spPr>
        <p:style>
          <a:lnRef idx="2">
            <a:schemeClr val="dk1"/>
          </a:lnRef>
          <a:fillRef idx="1">
            <a:schemeClr val="lt1"/>
          </a:fillRef>
          <a:effectRef idx="0">
            <a:schemeClr val="dk1"/>
          </a:effectRef>
          <a:fontRef idx="minor">
            <a:schemeClr val="dk1"/>
          </a:fontRef>
        </p:style>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algn="just" eaLnBrk="0" hangingPunct="0">
              <a:lnSpc>
                <a:spcPct val="125000"/>
              </a:lnSpc>
              <a:spcBef>
                <a:spcPct val="5000"/>
              </a:spcBef>
            </a:pPr>
            <a:r>
              <a:rPr lang="en-US" altLang="en-US" sz="2400" b="1" dirty="0" err="1">
                <a:solidFill>
                  <a:srgbClr val="000066"/>
                </a:solidFill>
                <a:latin typeface="Arial" charset="0"/>
              </a:rPr>
              <a:t>Tên</a:t>
            </a:r>
            <a:r>
              <a:rPr lang="en-US" altLang="en-US" sz="2400" b="1" dirty="0">
                <a:solidFill>
                  <a:srgbClr val="000066"/>
                </a:solidFill>
                <a:latin typeface="Arial" charset="0"/>
              </a:rPr>
              <a:t> </a:t>
            </a:r>
            <a:r>
              <a:rPr lang="en-US" altLang="en-US" sz="2400" b="1" dirty="0" err="1">
                <a:solidFill>
                  <a:srgbClr val="000066"/>
                </a:solidFill>
                <a:latin typeface="Arial" charset="0"/>
              </a:rPr>
              <a:t>gọi</a:t>
            </a:r>
            <a:r>
              <a:rPr lang="en-US" altLang="en-US" sz="2400" b="1" dirty="0">
                <a:solidFill>
                  <a:srgbClr val="000066"/>
                </a:solidFill>
                <a:latin typeface="Arial" charset="0"/>
              </a:rPr>
              <a:t> ban </a:t>
            </a:r>
            <a:r>
              <a:rPr lang="en-US" altLang="en-US" sz="2400" b="1" dirty="0" err="1">
                <a:solidFill>
                  <a:srgbClr val="000066"/>
                </a:solidFill>
                <a:latin typeface="Arial" charset="0"/>
              </a:rPr>
              <a:t>đầu</a:t>
            </a:r>
            <a:r>
              <a:rPr lang="en-US" altLang="en-US" sz="2400" b="1" dirty="0">
                <a:solidFill>
                  <a:srgbClr val="000066"/>
                </a:solidFill>
                <a:latin typeface="Arial" charset="0"/>
              </a:rPr>
              <a:t>?</a:t>
            </a:r>
            <a:endParaRPr lang="en-US" altLang="en-US" sz="2400" dirty="0">
              <a:solidFill>
                <a:srgbClr val="FF0066"/>
              </a:solidFill>
              <a:latin typeface="Arial" charset="0"/>
            </a:endParaRPr>
          </a:p>
        </p:txBody>
      </p:sp>
      <p:grpSp>
        <p:nvGrpSpPr>
          <p:cNvPr id="14" name="Group 39">
            <a:extLst>
              <a:ext uri="{FF2B5EF4-FFF2-40B4-BE49-F238E27FC236}">
                <a16:creationId xmlns:a16="http://schemas.microsoft.com/office/drawing/2014/main" id="{87BC5ADA-FA1C-5C44-B222-91D2BD3D4EB2}"/>
              </a:ext>
            </a:extLst>
          </p:cNvPr>
          <p:cNvGrpSpPr>
            <a:grpSpLocks/>
          </p:cNvGrpSpPr>
          <p:nvPr/>
        </p:nvGrpSpPr>
        <p:grpSpPr bwMode="auto">
          <a:xfrm rot="406411">
            <a:off x="4365441" y="861091"/>
            <a:ext cx="4741862" cy="3331739"/>
            <a:chOff x="1939" y="1282"/>
            <a:chExt cx="1990" cy="1441"/>
          </a:xfrm>
        </p:grpSpPr>
        <p:sp>
          <p:nvSpPr>
            <p:cNvPr id="15" name="AutoShape 3">
              <a:extLst>
                <a:ext uri="{FF2B5EF4-FFF2-40B4-BE49-F238E27FC236}">
                  <a16:creationId xmlns:a16="http://schemas.microsoft.com/office/drawing/2014/main" id="{3603E4A2-A52E-EA40-9085-5A50499659A2}"/>
                </a:ext>
              </a:extLst>
            </p:cNvPr>
            <p:cNvSpPr>
              <a:spLocks noChangeArrowheads="1"/>
            </p:cNvSpPr>
            <p:nvPr/>
          </p:nvSpPr>
          <p:spPr bwMode="gray">
            <a:xfrm rot="-3626814">
              <a:off x="3020" y="1676"/>
              <a:ext cx="248" cy="178"/>
            </a:xfrm>
            <a:prstGeom prst="rightArrow">
              <a:avLst>
                <a:gd name="adj1" fmla="val 35167"/>
                <a:gd name="adj2" fmla="val 66954"/>
              </a:avLst>
            </a:prstGeom>
            <a:solidFill>
              <a:schemeClr val="accent1">
                <a:lumMod val="75000"/>
              </a:schemeClr>
            </a:solidFill>
            <a:ln w="0" algn="ctr">
              <a:solidFill>
                <a:srgbClr val="000032"/>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wrap="none" anchor="ctr"/>
            <a:lstStyle/>
            <a:p>
              <a:endParaRPr lang="en-US" altLang="en-US"/>
            </a:p>
          </p:txBody>
        </p:sp>
        <p:sp>
          <p:nvSpPr>
            <p:cNvPr id="16" name="Oval 9">
              <a:extLst>
                <a:ext uri="{FF2B5EF4-FFF2-40B4-BE49-F238E27FC236}">
                  <a16:creationId xmlns:a16="http://schemas.microsoft.com/office/drawing/2014/main" id="{5F7F6AB1-6FF7-2D41-B451-D2AFF50BD391}"/>
                </a:ext>
              </a:extLst>
            </p:cNvPr>
            <p:cNvSpPr>
              <a:spLocks noChangeArrowheads="1"/>
            </p:cNvSpPr>
            <p:nvPr/>
          </p:nvSpPr>
          <p:spPr bwMode="gray">
            <a:xfrm>
              <a:off x="1952" y="2201"/>
              <a:ext cx="1759" cy="225"/>
            </a:xfrm>
            <a:prstGeom prst="ellipse">
              <a:avLst/>
            </a:prstGeom>
            <a:noFill/>
            <a:ln w="38100" algn="ctr">
              <a:solidFill>
                <a:srgbClr val="DDDDDD"/>
              </a:solidFill>
              <a:round/>
              <a:headEnd/>
              <a:tailEnd/>
            </a:ln>
            <a:effectLst/>
            <a:extLst>
              <a:ext uri="{909E8E84-426E-40DD-AFC4-6F175D3DCCD1}">
                <a14:hiddenFill xmlns:a14="http://schemas.microsoft.com/office/drawing/2010/main">
                  <a:solidFill>
                    <a:schemeClr val="bg2"/>
                  </a:solidFill>
                </a14:hiddenFill>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en-US" altLang="en-US"/>
            </a:p>
          </p:txBody>
        </p:sp>
        <p:grpSp>
          <p:nvGrpSpPr>
            <p:cNvPr id="17" name="Group 10">
              <a:extLst>
                <a:ext uri="{FF2B5EF4-FFF2-40B4-BE49-F238E27FC236}">
                  <a16:creationId xmlns:a16="http://schemas.microsoft.com/office/drawing/2014/main" id="{CEC9F8F6-E376-3E4A-8D8D-5D6894D8F332}"/>
                </a:ext>
              </a:extLst>
            </p:cNvPr>
            <p:cNvGrpSpPr>
              <a:grpSpLocks/>
            </p:cNvGrpSpPr>
            <p:nvPr/>
          </p:nvGrpSpPr>
          <p:grpSpPr bwMode="auto">
            <a:xfrm>
              <a:off x="2329" y="1922"/>
              <a:ext cx="961" cy="801"/>
              <a:chOff x="2364" y="1906"/>
              <a:chExt cx="1066" cy="928"/>
            </a:xfrm>
          </p:grpSpPr>
          <p:sp>
            <p:nvSpPr>
              <p:cNvPr id="22" name="Oval 11">
                <a:extLst>
                  <a:ext uri="{FF2B5EF4-FFF2-40B4-BE49-F238E27FC236}">
                    <a16:creationId xmlns:a16="http://schemas.microsoft.com/office/drawing/2014/main" id="{3FD6EAF5-50D6-564A-8364-5BF5FD314700}"/>
                  </a:ext>
                </a:extLst>
              </p:cNvPr>
              <p:cNvSpPr>
                <a:spLocks noChangeArrowheads="1"/>
              </p:cNvSpPr>
              <p:nvPr/>
            </p:nvSpPr>
            <p:spPr bwMode="gray">
              <a:xfrm>
                <a:off x="2836" y="2243"/>
                <a:ext cx="121" cy="260"/>
              </a:xfrm>
              <a:prstGeom prst="ellipse">
                <a:avLst/>
              </a:prstGeom>
              <a:gradFill rotWithShape="1">
                <a:gsLst>
                  <a:gs pos="0">
                    <a:srgbClr val="FFFFFF"/>
                  </a:gs>
                  <a:gs pos="50000">
                    <a:srgbClr val="FFCC00"/>
                  </a:gs>
                  <a:gs pos="100000">
                    <a:srgbClr val="FFFFFF"/>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en-US" altLang="en-US"/>
              </a:p>
            </p:txBody>
          </p:sp>
          <p:sp>
            <p:nvSpPr>
              <p:cNvPr id="23" name="Oval 12">
                <a:extLst>
                  <a:ext uri="{FF2B5EF4-FFF2-40B4-BE49-F238E27FC236}">
                    <a16:creationId xmlns:a16="http://schemas.microsoft.com/office/drawing/2014/main" id="{F34350B5-735D-984F-958F-A404E8A586CF}"/>
                  </a:ext>
                </a:extLst>
              </p:cNvPr>
              <p:cNvSpPr>
                <a:spLocks noChangeArrowheads="1"/>
              </p:cNvSpPr>
              <p:nvPr/>
            </p:nvSpPr>
            <p:spPr bwMode="gray">
              <a:xfrm>
                <a:off x="2836" y="2243"/>
                <a:ext cx="121" cy="260"/>
              </a:xfrm>
              <a:prstGeom prst="ellipse">
                <a:avLst/>
              </a:prstGeom>
              <a:gradFill rotWithShape="1">
                <a:gsLst>
                  <a:gs pos="0">
                    <a:srgbClr val="FFCC00">
                      <a:alpha val="32001"/>
                    </a:srgbClr>
                  </a:gs>
                  <a:gs pos="100000">
                    <a:srgbClr val="765E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en-US" altLang="en-US"/>
              </a:p>
            </p:txBody>
          </p:sp>
          <p:sp>
            <p:nvSpPr>
              <p:cNvPr id="24" name="Oval 13">
                <a:extLst>
                  <a:ext uri="{FF2B5EF4-FFF2-40B4-BE49-F238E27FC236}">
                    <a16:creationId xmlns:a16="http://schemas.microsoft.com/office/drawing/2014/main" id="{14F2E411-ADB9-1F40-BE8D-ACA31F8A9A98}"/>
                  </a:ext>
                </a:extLst>
              </p:cNvPr>
              <p:cNvSpPr>
                <a:spLocks noChangeArrowheads="1"/>
              </p:cNvSpPr>
              <p:nvPr/>
            </p:nvSpPr>
            <p:spPr bwMode="gray">
              <a:xfrm>
                <a:off x="2364" y="2240"/>
                <a:ext cx="1065" cy="260"/>
              </a:xfrm>
              <a:prstGeom prst="ellipse">
                <a:avLst/>
              </a:prstGeom>
              <a:gradFill rotWithShape="1">
                <a:gsLst>
                  <a:gs pos="0">
                    <a:srgbClr val="8A6E00"/>
                  </a:gs>
                  <a:gs pos="50000">
                    <a:srgbClr val="FFCC00"/>
                  </a:gs>
                  <a:gs pos="100000">
                    <a:srgbClr val="8A6E00"/>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en-US" altLang="en-US"/>
              </a:p>
            </p:txBody>
          </p:sp>
          <p:sp>
            <p:nvSpPr>
              <p:cNvPr id="25" name="Oval 14">
                <a:extLst>
                  <a:ext uri="{FF2B5EF4-FFF2-40B4-BE49-F238E27FC236}">
                    <a16:creationId xmlns:a16="http://schemas.microsoft.com/office/drawing/2014/main" id="{5B461917-7CAA-6F4C-AB22-DE55CB051D09}"/>
                  </a:ext>
                </a:extLst>
              </p:cNvPr>
              <p:cNvSpPr>
                <a:spLocks noChangeArrowheads="1"/>
              </p:cNvSpPr>
              <p:nvPr/>
            </p:nvSpPr>
            <p:spPr bwMode="gray">
              <a:xfrm>
                <a:off x="2365" y="2253"/>
                <a:ext cx="1065" cy="260"/>
              </a:xfrm>
              <a:prstGeom prst="ellipse">
                <a:avLst/>
              </a:prstGeom>
              <a:gradFill rotWithShape="1">
                <a:gsLst>
                  <a:gs pos="0">
                    <a:srgbClr val="A28200"/>
                  </a:gs>
                  <a:gs pos="100000">
                    <a:srgbClr val="FFCC00">
                      <a:alpha val="0"/>
                    </a:srgb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en-US" altLang="en-US"/>
              </a:p>
            </p:txBody>
          </p:sp>
          <p:sp>
            <p:nvSpPr>
              <p:cNvPr id="26" name="Oval 15">
                <a:extLst>
                  <a:ext uri="{FF2B5EF4-FFF2-40B4-BE49-F238E27FC236}">
                    <a16:creationId xmlns:a16="http://schemas.microsoft.com/office/drawing/2014/main" id="{B825F385-9E90-2B40-9760-8BCEF976D3F4}"/>
                  </a:ext>
                </a:extLst>
              </p:cNvPr>
              <p:cNvSpPr>
                <a:spLocks noChangeArrowheads="1"/>
              </p:cNvSpPr>
              <p:nvPr/>
            </p:nvSpPr>
            <p:spPr bwMode="gray">
              <a:xfrm>
                <a:off x="2417" y="2243"/>
                <a:ext cx="959" cy="260"/>
              </a:xfrm>
              <a:prstGeom prst="ellipse">
                <a:avLst/>
              </a:prstGeom>
              <a:solidFill>
                <a:srgbClr val="333333"/>
              </a:soli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en-US" altLang="en-US"/>
              </a:p>
            </p:txBody>
          </p:sp>
          <p:sp>
            <p:nvSpPr>
              <p:cNvPr id="27" name="Oval 16">
                <a:extLst>
                  <a:ext uri="{FF2B5EF4-FFF2-40B4-BE49-F238E27FC236}">
                    <a16:creationId xmlns:a16="http://schemas.microsoft.com/office/drawing/2014/main" id="{4932B5CB-6EC4-EC40-B011-1D202D6112AF}"/>
                  </a:ext>
                </a:extLst>
              </p:cNvPr>
              <p:cNvSpPr>
                <a:spLocks noChangeArrowheads="1"/>
              </p:cNvSpPr>
              <p:nvPr/>
            </p:nvSpPr>
            <p:spPr bwMode="gray">
              <a:xfrm>
                <a:off x="2431" y="1906"/>
                <a:ext cx="927" cy="928"/>
              </a:xfrm>
              <a:prstGeom prst="ellipse">
                <a:avLst/>
              </a:prstGeom>
              <a:gradFill rotWithShape="1">
                <a:gsLst>
                  <a:gs pos="0">
                    <a:srgbClr val="636869"/>
                  </a:gs>
                  <a:gs pos="100000">
                    <a:srgbClr val="D6E1E2"/>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US" altLang="en-US"/>
              </a:p>
            </p:txBody>
          </p:sp>
          <p:sp>
            <p:nvSpPr>
              <p:cNvPr id="28" name="Oval 17">
                <a:extLst>
                  <a:ext uri="{FF2B5EF4-FFF2-40B4-BE49-F238E27FC236}">
                    <a16:creationId xmlns:a16="http://schemas.microsoft.com/office/drawing/2014/main" id="{7E7BA5D5-45D9-7347-9BCA-7D668F7468AE}"/>
                  </a:ext>
                </a:extLst>
              </p:cNvPr>
              <p:cNvSpPr>
                <a:spLocks noChangeArrowheads="1"/>
              </p:cNvSpPr>
              <p:nvPr/>
            </p:nvSpPr>
            <p:spPr bwMode="gray">
              <a:xfrm>
                <a:off x="2442" y="1912"/>
                <a:ext cx="906" cy="904"/>
              </a:xfrm>
              <a:prstGeom prst="ellipse">
                <a:avLst/>
              </a:prstGeom>
              <a:gradFill rotWithShape="1">
                <a:gsLst>
                  <a:gs pos="0">
                    <a:srgbClr val="D6E1E2">
                      <a:alpha val="0"/>
                    </a:srgbClr>
                  </a:gs>
                  <a:gs pos="100000">
                    <a:srgbClr val="F1F5F5"/>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US" altLang="en-US"/>
              </a:p>
            </p:txBody>
          </p:sp>
          <p:sp>
            <p:nvSpPr>
              <p:cNvPr id="29" name="Oval 18">
                <a:extLst>
                  <a:ext uri="{FF2B5EF4-FFF2-40B4-BE49-F238E27FC236}">
                    <a16:creationId xmlns:a16="http://schemas.microsoft.com/office/drawing/2014/main" id="{DF2B44F8-287F-CA48-A6E8-853133D58D16}"/>
                  </a:ext>
                </a:extLst>
              </p:cNvPr>
              <p:cNvSpPr>
                <a:spLocks noChangeArrowheads="1"/>
              </p:cNvSpPr>
              <p:nvPr/>
            </p:nvSpPr>
            <p:spPr bwMode="gray">
              <a:xfrm>
                <a:off x="2452" y="1921"/>
                <a:ext cx="861" cy="845"/>
              </a:xfrm>
              <a:prstGeom prst="ellipse">
                <a:avLst/>
              </a:prstGeom>
              <a:gradFill rotWithShape="1">
                <a:gsLst>
                  <a:gs pos="0">
                    <a:srgbClr val="AAB2B3"/>
                  </a:gs>
                  <a:gs pos="100000">
                    <a:srgbClr val="D6E1E2">
                      <a:alpha val="48000"/>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US" altLang="en-US"/>
              </a:p>
            </p:txBody>
          </p:sp>
        </p:grpSp>
        <p:sp>
          <p:nvSpPr>
            <p:cNvPr id="18" name="Text Box 20">
              <a:extLst>
                <a:ext uri="{FF2B5EF4-FFF2-40B4-BE49-F238E27FC236}">
                  <a16:creationId xmlns:a16="http://schemas.microsoft.com/office/drawing/2014/main" id="{58CBA50C-A38B-EA46-9820-FC291336FC66}"/>
                </a:ext>
              </a:extLst>
            </p:cNvPr>
            <p:cNvSpPr txBox="1">
              <a:spLocks noChangeArrowheads="1"/>
            </p:cNvSpPr>
            <p:nvPr/>
          </p:nvSpPr>
          <p:spPr bwMode="gray">
            <a:xfrm rot="21193589">
              <a:off x="2328" y="2141"/>
              <a:ext cx="960" cy="3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lnSpc>
                  <a:spcPct val="125000"/>
                </a:lnSpc>
                <a:spcBef>
                  <a:spcPct val="15000"/>
                </a:spcBef>
                <a:defRPr/>
              </a:pPr>
              <a:r>
                <a:rPr lang="en-US" sz="2100" b="1" dirty="0">
                  <a:solidFill>
                    <a:srgbClr val="EA005F"/>
                  </a:solidFill>
                  <a:effectLst>
                    <a:outerShdw blurRad="38100" dist="38100" dir="2700000" algn="tl">
                      <a:srgbClr val="C0C0C0"/>
                    </a:outerShdw>
                  </a:effectLst>
                </a:rPr>
                <a:t>SỰ XUẤT HIỆN </a:t>
              </a:r>
            </a:p>
            <a:p>
              <a:pPr algn="ctr" eaLnBrk="0" hangingPunct="0">
                <a:lnSpc>
                  <a:spcPct val="125000"/>
                </a:lnSpc>
                <a:spcBef>
                  <a:spcPct val="15000"/>
                </a:spcBef>
                <a:defRPr/>
              </a:pPr>
              <a:r>
                <a:rPr lang="en-US" sz="2100" b="1" dirty="0">
                  <a:solidFill>
                    <a:srgbClr val="EA005F"/>
                  </a:solidFill>
                  <a:effectLst>
                    <a:outerShdw blurRad="38100" dist="38100" dir="2700000" algn="tl">
                      <a:srgbClr val="C0C0C0"/>
                    </a:outerShdw>
                  </a:effectLst>
                </a:rPr>
                <a:t>LOÀI NGƯỜI</a:t>
              </a:r>
            </a:p>
          </p:txBody>
        </p:sp>
        <p:sp>
          <p:nvSpPr>
            <p:cNvPr id="19" name="Oval 27">
              <a:extLst>
                <a:ext uri="{FF2B5EF4-FFF2-40B4-BE49-F238E27FC236}">
                  <a16:creationId xmlns:a16="http://schemas.microsoft.com/office/drawing/2014/main" id="{7DF43E1F-45BA-3F4D-9E81-56746B1EBCD0}"/>
                </a:ext>
              </a:extLst>
            </p:cNvPr>
            <p:cNvSpPr>
              <a:spLocks noChangeArrowheads="1"/>
            </p:cNvSpPr>
            <p:nvPr/>
          </p:nvSpPr>
          <p:spPr bwMode="gray">
            <a:xfrm>
              <a:off x="3120" y="1282"/>
              <a:ext cx="384" cy="384"/>
            </a:xfrm>
            <a:prstGeom prst="ellipse">
              <a:avLst/>
            </a:prstGeom>
            <a:solidFill>
              <a:srgbClr val="0070C0"/>
            </a:solidFill>
            <a:ln w="285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buClr>
                  <a:srgbClr val="6600FF"/>
                </a:buClr>
                <a:buFont typeface="Wingdings" pitchFamily="2" charset="2"/>
                <a:buNone/>
              </a:pPr>
              <a:r>
                <a:rPr lang="en-US" altLang="en-US" sz="3200" b="1">
                  <a:solidFill>
                    <a:schemeClr val="bg1"/>
                  </a:solidFill>
                </a:rPr>
                <a:t>1</a:t>
              </a:r>
            </a:p>
          </p:txBody>
        </p:sp>
        <p:sp>
          <p:nvSpPr>
            <p:cNvPr id="20" name="Oval 34">
              <a:extLst>
                <a:ext uri="{FF2B5EF4-FFF2-40B4-BE49-F238E27FC236}">
                  <a16:creationId xmlns:a16="http://schemas.microsoft.com/office/drawing/2014/main" id="{6C8035FC-10A4-8045-B6D9-B1715E1C1138}"/>
                </a:ext>
              </a:extLst>
            </p:cNvPr>
            <p:cNvSpPr>
              <a:spLocks noChangeArrowheads="1"/>
            </p:cNvSpPr>
            <p:nvPr/>
          </p:nvSpPr>
          <p:spPr bwMode="gray">
            <a:xfrm rot="5400000">
              <a:off x="3524" y="2161"/>
              <a:ext cx="410" cy="400"/>
            </a:xfrm>
            <a:prstGeom prst="ellipse">
              <a:avLst/>
            </a:prstGeom>
            <a:solidFill>
              <a:srgbClr val="C00000"/>
            </a:solidFill>
            <a:ln w="285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eaLnBrk="0" hangingPunct="0">
                <a:buClr>
                  <a:srgbClr val="6600FF"/>
                </a:buClr>
                <a:buFont typeface="Wingdings" pitchFamily="2" charset="2"/>
                <a:buNone/>
              </a:pPr>
              <a:r>
                <a:rPr lang="en-US" altLang="en-US" sz="3200" b="1">
                  <a:solidFill>
                    <a:srgbClr val="000054"/>
                  </a:solidFill>
                </a:rPr>
                <a:t>2</a:t>
              </a:r>
            </a:p>
          </p:txBody>
        </p:sp>
        <p:sp>
          <p:nvSpPr>
            <p:cNvPr id="21" name="Oval 37">
              <a:extLst>
                <a:ext uri="{FF2B5EF4-FFF2-40B4-BE49-F238E27FC236}">
                  <a16:creationId xmlns:a16="http://schemas.microsoft.com/office/drawing/2014/main" id="{95ABAFCC-E0FB-5C44-A12D-15194E992E2B}"/>
                </a:ext>
              </a:extLst>
            </p:cNvPr>
            <p:cNvSpPr>
              <a:spLocks noChangeArrowheads="1"/>
            </p:cNvSpPr>
            <p:nvPr/>
          </p:nvSpPr>
          <p:spPr bwMode="gray">
            <a:xfrm rot="5400000">
              <a:off x="1934" y="1427"/>
              <a:ext cx="410" cy="400"/>
            </a:xfrm>
            <a:prstGeom prst="ellipse">
              <a:avLst/>
            </a:prstGeom>
            <a:solidFill>
              <a:srgbClr val="B3FFFF"/>
            </a:solidFill>
            <a:ln w="285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eaLnBrk="0" hangingPunct="0">
                <a:buClr>
                  <a:srgbClr val="6600FF"/>
                </a:buClr>
                <a:buFont typeface="Wingdings" pitchFamily="2" charset="2"/>
                <a:buNone/>
              </a:pPr>
              <a:r>
                <a:rPr lang="en-US" altLang="en-US" sz="3200" b="1">
                  <a:solidFill>
                    <a:srgbClr val="000054"/>
                  </a:solidFill>
                </a:rPr>
                <a:t>6</a:t>
              </a:r>
            </a:p>
          </p:txBody>
        </p:sp>
      </p:grpSp>
      <p:sp>
        <p:nvSpPr>
          <p:cNvPr id="30" name="AutoShape 8">
            <a:extLst>
              <a:ext uri="{FF2B5EF4-FFF2-40B4-BE49-F238E27FC236}">
                <a16:creationId xmlns:a16="http://schemas.microsoft.com/office/drawing/2014/main" id="{31A7567B-6B71-1D42-B8D9-B9E4A805D6F6}"/>
              </a:ext>
            </a:extLst>
          </p:cNvPr>
          <p:cNvSpPr>
            <a:spLocks noChangeArrowheads="1"/>
          </p:cNvSpPr>
          <p:nvPr/>
        </p:nvSpPr>
        <p:spPr bwMode="gray">
          <a:xfrm rot="-7997946">
            <a:off x="5099844" y="1835944"/>
            <a:ext cx="628650" cy="442912"/>
          </a:xfrm>
          <a:prstGeom prst="rightArrow">
            <a:avLst>
              <a:gd name="adj1" fmla="val 35167"/>
              <a:gd name="adj2" fmla="val 54120"/>
            </a:avLst>
          </a:prstGeom>
          <a:solidFill>
            <a:srgbClr val="00B0F0"/>
          </a:solidFill>
          <a:ln w="0" algn="ctr">
            <a:solidFill>
              <a:srgbClr val="000032"/>
            </a:solidFill>
            <a:miter lim="800000"/>
            <a:headEnd/>
            <a:tailEnd/>
          </a:ln>
        </p:spPr>
        <p:txBody>
          <a:bodyPr vert="eaVert" wrap="none" anchor="ctr"/>
          <a:lstStyle/>
          <a:p>
            <a:endParaRPr lang="en-US" altLang="en-US"/>
          </a:p>
        </p:txBody>
      </p:sp>
      <p:sp>
        <p:nvSpPr>
          <p:cNvPr id="31" name="Oval 34">
            <a:extLst>
              <a:ext uri="{FF2B5EF4-FFF2-40B4-BE49-F238E27FC236}">
                <a16:creationId xmlns:a16="http://schemas.microsoft.com/office/drawing/2014/main" id="{794B7174-92E1-6C4C-9C27-ABEAD2ECFB80}"/>
              </a:ext>
            </a:extLst>
          </p:cNvPr>
          <p:cNvSpPr>
            <a:spLocks noChangeArrowheads="1"/>
          </p:cNvSpPr>
          <p:nvPr/>
        </p:nvSpPr>
        <p:spPr bwMode="gray">
          <a:xfrm rot="5806411">
            <a:off x="4560095" y="4469607"/>
            <a:ext cx="947737" cy="952500"/>
          </a:xfrm>
          <a:prstGeom prst="ellipse">
            <a:avLst/>
          </a:prstGeom>
          <a:solidFill>
            <a:schemeClr val="accent2">
              <a:lumMod val="40000"/>
              <a:lumOff val="60000"/>
            </a:schemeClr>
          </a:solidFill>
          <a:ln w="28575" algn="ctr">
            <a:solidFill>
              <a:schemeClr val="tx1"/>
            </a:solidFill>
            <a:round/>
            <a:headEnd/>
            <a:tailEnd/>
          </a:ln>
          <a:effectLst/>
        </p:spPr>
        <p:txBody>
          <a:bodyPr rot="10800000" vert="eaVert" wrap="none" anchor="ctr"/>
          <a:lstStyle/>
          <a:p>
            <a:pPr algn="ctr" eaLnBrk="0" hangingPunct="0">
              <a:buClr>
                <a:srgbClr val="6600FF"/>
              </a:buClr>
              <a:buFont typeface="Wingdings" pitchFamily="2" charset="2"/>
              <a:buNone/>
              <a:defRPr/>
            </a:pPr>
            <a:r>
              <a:rPr lang="en-US" sz="3200" b="1">
                <a:solidFill>
                  <a:srgbClr val="000054"/>
                </a:solidFill>
              </a:rPr>
              <a:t>4</a:t>
            </a:r>
          </a:p>
        </p:txBody>
      </p:sp>
      <p:sp>
        <p:nvSpPr>
          <p:cNvPr id="32" name="AutoShape 8">
            <a:extLst>
              <a:ext uri="{FF2B5EF4-FFF2-40B4-BE49-F238E27FC236}">
                <a16:creationId xmlns:a16="http://schemas.microsoft.com/office/drawing/2014/main" id="{C753D1A0-BD64-A240-A7A0-6E2ABC7426CA}"/>
              </a:ext>
            </a:extLst>
          </p:cNvPr>
          <p:cNvSpPr>
            <a:spLocks noChangeArrowheads="1"/>
          </p:cNvSpPr>
          <p:nvPr/>
        </p:nvSpPr>
        <p:spPr bwMode="gray">
          <a:xfrm rot="7771939">
            <a:off x="5158582" y="4144169"/>
            <a:ext cx="563562" cy="444500"/>
          </a:xfrm>
          <a:prstGeom prst="rightArrow">
            <a:avLst>
              <a:gd name="adj1" fmla="val 35167"/>
              <a:gd name="adj2" fmla="val 53960"/>
            </a:avLst>
          </a:prstGeom>
          <a:solidFill>
            <a:schemeClr val="accent2"/>
          </a:solidFill>
          <a:ln w="0" algn="ctr">
            <a:solidFill>
              <a:srgbClr val="000032"/>
            </a:solidFill>
            <a:miter lim="800000"/>
            <a:headEnd/>
            <a:tailEnd/>
          </a:ln>
          <a:effectLst/>
        </p:spPr>
        <p:txBody>
          <a:bodyPr rot="10800000" vert="eaVert" wrap="none" anchor="ctr"/>
          <a:lstStyle/>
          <a:p>
            <a:endParaRPr lang="en-US" altLang="en-US"/>
          </a:p>
        </p:txBody>
      </p:sp>
      <p:sp>
        <p:nvSpPr>
          <p:cNvPr id="33" name="Oval 34">
            <a:extLst>
              <a:ext uri="{FF2B5EF4-FFF2-40B4-BE49-F238E27FC236}">
                <a16:creationId xmlns:a16="http://schemas.microsoft.com/office/drawing/2014/main" id="{DFF57771-EE13-7143-99F3-9CCCB6F926FF}"/>
              </a:ext>
            </a:extLst>
          </p:cNvPr>
          <p:cNvSpPr>
            <a:spLocks noChangeArrowheads="1"/>
          </p:cNvSpPr>
          <p:nvPr/>
        </p:nvSpPr>
        <p:spPr bwMode="gray">
          <a:xfrm rot="5806411">
            <a:off x="3798095" y="2869407"/>
            <a:ext cx="947737" cy="952500"/>
          </a:xfrm>
          <a:prstGeom prst="ellipse">
            <a:avLst/>
          </a:prstGeom>
          <a:solidFill>
            <a:schemeClr val="accent1">
              <a:lumMod val="20000"/>
              <a:lumOff val="80000"/>
            </a:schemeClr>
          </a:solidFill>
          <a:ln w="28575" algn="ctr">
            <a:solidFill>
              <a:schemeClr val="tx1"/>
            </a:solidFill>
            <a:round/>
            <a:headEnd/>
            <a:tailEnd/>
          </a:ln>
          <a:effectLst/>
        </p:spPr>
        <p:txBody>
          <a:bodyPr rot="10800000" vert="eaVert" wrap="none" anchor="ctr"/>
          <a:lstStyle/>
          <a:p>
            <a:pPr algn="ctr" eaLnBrk="0" hangingPunct="0">
              <a:buClr>
                <a:srgbClr val="6600FF"/>
              </a:buClr>
              <a:buFont typeface="Wingdings" pitchFamily="2" charset="2"/>
              <a:buNone/>
              <a:defRPr/>
            </a:pPr>
            <a:r>
              <a:rPr lang="en-US" sz="3200" b="1">
                <a:solidFill>
                  <a:srgbClr val="000054"/>
                </a:solidFill>
              </a:rPr>
              <a:t>5</a:t>
            </a:r>
          </a:p>
        </p:txBody>
      </p:sp>
      <p:sp>
        <p:nvSpPr>
          <p:cNvPr id="34" name="Oval 34">
            <a:extLst>
              <a:ext uri="{FF2B5EF4-FFF2-40B4-BE49-F238E27FC236}">
                <a16:creationId xmlns:a16="http://schemas.microsoft.com/office/drawing/2014/main" id="{98DF42AB-C82F-3642-9051-667A90069EB9}"/>
              </a:ext>
            </a:extLst>
          </p:cNvPr>
          <p:cNvSpPr>
            <a:spLocks noChangeArrowheads="1"/>
          </p:cNvSpPr>
          <p:nvPr/>
        </p:nvSpPr>
        <p:spPr bwMode="gray">
          <a:xfrm rot="5806411">
            <a:off x="6846095" y="4774407"/>
            <a:ext cx="947737" cy="952500"/>
          </a:xfrm>
          <a:prstGeom prst="ellipse">
            <a:avLst/>
          </a:prstGeom>
          <a:solidFill>
            <a:srgbClr val="92D050"/>
          </a:solidFill>
          <a:ln w="28575" algn="ctr">
            <a:solidFill>
              <a:schemeClr val="tx1"/>
            </a:solidFill>
            <a:round/>
            <a:headEnd/>
            <a:tailEnd/>
          </a:ln>
        </p:spPr>
        <p:txBody>
          <a:bodyPr rot="10800000" vert="eaVert" wrap="none" anchor="ctr"/>
          <a:lstStyle/>
          <a:p>
            <a:pPr algn="ctr" eaLnBrk="0" hangingPunct="0">
              <a:buClr>
                <a:srgbClr val="6600FF"/>
              </a:buClr>
              <a:buFont typeface="Wingdings" pitchFamily="2" charset="2"/>
              <a:buNone/>
            </a:pPr>
            <a:r>
              <a:rPr lang="en-US" altLang="en-US" sz="3200" b="1">
                <a:solidFill>
                  <a:srgbClr val="000054"/>
                </a:solidFill>
              </a:rPr>
              <a:t>3</a:t>
            </a:r>
          </a:p>
        </p:txBody>
      </p:sp>
      <p:sp>
        <p:nvSpPr>
          <p:cNvPr id="35" name="AutoShape 8">
            <a:extLst>
              <a:ext uri="{FF2B5EF4-FFF2-40B4-BE49-F238E27FC236}">
                <a16:creationId xmlns:a16="http://schemas.microsoft.com/office/drawing/2014/main" id="{F312E79B-8F74-2B48-846F-8C4176547D45}"/>
              </a:ext>
            </a:extLst>
          </p:cNvPr>
          <p:cNvSpPr>
            <a:spLocks noChangeArrowheads="1"/>
          </p:cNvSpPr>
          <p:nvPr/>
        </p:nvSpPr>
        <p:spPr bwMode="gray">
          <a:xfrm rot="3651991">
            <a:off x="6702426" y="4475163"/>
            <a:ext cx="563562" cy="442913"/>
          </a:xfrm>
          <a:prstGeom prst="rightArrow">
            <a:avLst>
              <a:gd name="adj1" fmla="val 35167"/>
              <a:gd name="adj2" fmla="val 54154"/>
            </a:avLst>
          </a:prstGeom>
          <a:solidFill>
            <a:srgbClr val="948A54"/>
          </a:solidFill>
          <a:ln w="0" algn="ctr">
            <a:solidFill>
              <a:srgbClr val="000032"/>
            </a:solidFill>
            <a:miter lim="800000"/>
            <a:headEnd/>
            <a:tailEnd/>
          </a:ln>
        </p:spPr>
        <p:txBody>
          <a:bodyPr rot="10800000" vert="eaVert" wrap="none" anchor="ctr"/>
          <a:lstStyle/>
          <a:p>
            <a:endParaRPr lang="en-US" altLang="en-US"/>
          </a:p>
        </p:txBody>
      </p:sp>
      <p:pic>
        <p:nvPicPr>
          <p:cNvPr id="36" name="Picture 2">
            <a:extLst>
              <a:ext uri="{FF2B5EF4-FFF2-40B4-BE49-F238E27FC236}">
                <a16:creationId xmlns:a16="http://schemas.microsoft.com/office/drawing/2014/main" id="{1265113B-2D19-9544-A48C-714990DEE8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373127">
            <a:off x="7646989" y="3281363"/>
            <a:ext cx="566737" cy="468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 name="AutoShape 8">
            <a:extLst>
              <a:ext uri="{FF2B5EF4-FFF2-40B4-BE49-F238E27FC236}">
                <a16:creationId xmlns:a16="http://schemas.microsoft.com/office/drawing/2014/main" id="{76F711A1-B5D3-6E44-B9CD-65D56670B997}"/>
              </a:ext>
            </a:extLst>
          </p:cNvPr>
          <p:cNvSpPr>
            <a:spLocks noChangeArrowheads="1"/>
          </p:cNvSpPr>
          <p:nvPr/>
        </p:nvSpPr>
        <p:spPr bwMode="gray">
          <a:xfrm rot="-10581054">
            <a:off x="4538663" y="3141663"/>
            <a:ext cx="538162" cy="442912"/>
          </a:xfrm>
          <a:prstGeom prst="rightArrow">
            <a:avLst>
              <a:gd name="adj1" fmla="val 35167"/>
              <a:gd name="adj2" fmla="val 54059"/>
            </a:avLst>
          </a:prstGeom>
          <a:solidFill>
            <a:schemeClr val="accent1">
              <a:lumMod val="40000"/>
              <a:lumOff val="60000"/>
            </a:schemeClr>
          </a:solidFill>
          <a:ln w="0" algn="ctr">
            <a:solidFill>
              <a:srgbClr val="000032"/>
            </a:solidFill>
            <a:miter lim="800000"/>
            <a:headEnd/>
            <a:tailEnd/>
          </a:ln>
        </p:spPr>
        <p:txBody>
          <a:bodyPr rot="10800000" wrap="none" anchor="ctr"/>
          <a:lstStyle/>
          <a:p>
            <a:endParaRPr lang="en-US" altLang="en-US"/>
          </a:p>
        </p:txBody>
      </p:sp>
      <p:sp>
        <p:nvSpPr>
          <p:cNvPr id="38" name="Text Box 21">
            <a:extLst>
              <a:ext uri="{FF2B5EF4-FFF2-40B4-BE49-F238E27FC236}">
                <a16:creationId xmlns:a16="http://schemas.microsoft.com/office/drawing/2014/main" id="{63DF6477-1584-944C-B4C7-D2A99D541884}"/>
              </a:ext>
            </a:extLst>
          </p:cNvPr>
          <p:cNvSpPr txBox="1">
            <a:spLocks noChangeArrowheads="1"/>
          </p:cNvSpPr>
          <p:nvPr/>
        </p:nvSpPr>
        <p:spPr bwMode="auto">
          <a:xfrm>
            <a:off x="8361878" y="1297177"/>
            <a:ext cx="3657600" cy="933717"/>
          </a:xfrm>
          <a:prstGeom prst="rect">
            <a:avLst/>
          </a:prstGeom>
          <a:ln>
            <a:headEnd/>
            <a:tailEnd/>
          </a:ln>
        </p:spPr>
        <p:style>
          <a:lnRef idx="2">
            <a:schemeClr val="dk1"/>
          </a:lnRef>
          <a:fillRef idx="1">
            <a:schemeClr val="lt1"/>
          </a:fillRef>
          <a:effectRef idx="0">
            <a:schemeClr val="dk1"/>
          </a:effectRef>
          <a:fontRef idx="minor">
            <a:schemeClr val="dk1"/>
          </a:fontRef>
        </p:style>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algn="just" eaLnBrk="0" hangingPunct="0">
              <a:lnSpc>
                <a:spcPct val="125000"/>
              </a:lnSpc>
              <a:spcBef>
                <a:spcPct val="5000"/>
              </a:spcBef>
            </a:pPr>
            <a:r>
              <a:rPr lang="en-US" altLang="en-US" sz="2300" b="1" dirty="0" err="1">
                <a:latin typeface="Times New Roman" panose="02020603050405020304" pitchFamily="18" charset="0"/>
                <a:cs typeface="Times New Roman" panose="02020603050405020304" pitchFamily="18" charset="0"/>
              </a:rPr>
              <a:t>Loài</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người</a:t>
            </a:r>
            <a:r>
              <a:rPr lang="en-US" altLang="en-US" sz="2300" b="1" dirty="0">
                <a:latin typeface="Times New Roman" panose="02020603050405020304" pitchFamily="18" charset="0"/>
                <a:cs typeface="Times New Roman" panose="02020603050405020304" pitchFamily="18" charset="0"/>
              </a:rPr>
              <a:t> do </a:t>
            </a:r>
            <a:r>
              <a:rPr lang="en-US" altLang="en-US" sz="2300" b="1" dirty="0" err="1">
                <a:latin typeface="Times New Roman" panose="02020603050405020304" pitchFamily="18" charset="0"/>
                <a:cs typeface="Times New Roman" panose="02020603050405020304" pitchFamily="18" charset="0"/>
              </a:rPr>
              <a:t>một</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loài</a:t>
            </a:r>
            <a:r>
              <a:rPr lang="en-US" altLang="en-US" sz="2300" b="1" dirty="0">
                <a:latin typeface="Times New Roman" panose="02020603050405020304" pitchFamily="18" charset="0"/>
                <a:cs typeface="Times New Roman" panose="02020603050405020304" pitchFamily="18" charset="0"/>
              </a:rPr>
              <a:t> </a:t>
            </a:r>
            <a:r>
              <a:rPr lang="en-US" altLang="en-US" sz="2300" b="1" i="1" dirty="0" err="1">
                <a:latin typeface="Times New Roman" panose="02020603050405020304" pitchFamily="18" charset="0"/>
                <a:cs typeface="Times New Roman" panose="02020603050405020304" pitchFamily="18" charset="0"/>
              </a:rPr>
              <a:t>Vượn</a:t>
            </a:r>
            <a:r>
              <a:rPr lang="en-US" altLang="en-US" sz="2300" b="1" i="1" dirty="0">
                <a:latin typeface="Times New Roman" panose="02020603050405020304" pitchFamily="18" charset="0"/>
                <a:cs typeface="Times New Roman" panose="02020603050405020304" pitchFamily="18" charset="0"/>
              </a:rPr>
              <a:t> </a:t>
            </a:r>
            <a:r>
              <a:rPr lang="en-US" altLang="en-US" sz="2300" b="1" i="1" dirty="0" err="1">
                <a:latin typeface="Times New Roman" panose="02020603050405020304" pitchFamily="18" charset="0"/>
                <a:cs typeface="Times New Roman" panose="02020603050405020304" pitchFamily="18" charset="0"/>
              </a:rPr>
              <a:t>cổ</a:t>
            </a:r>
            <a:r>
              <a:rPr lang="en-US" altLang="en-US" sz="2300" b="1" i="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tiến</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hóa</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thành</a:t>
            </a:r>
            <a:endParaRPr lang="en-US" altLang="en-US" sz="2300" dirty="0">
              <a:latin typeface="Times New Roman" panose="02020603050405020304" pitchFamily="18" charset="0"/>
              <a:cs typeface="Times New Roman" panose="02020603050405020304" pitchFamily="18" charset="0"/>
            </a:endParaRPr>
          </a:p>
        </p:txBody>
      </p:sp>
      <p:sp>
        <p:nvSpPr>
          <p:cNvPr id="39" name="Text Box 35">
            <a:extLst>
              <a:ext uri="{FF2B5EF4-FFF2-40B4-BE49-F238E27FC236}">
                <a16:creationId xmlns:a16="http://schemas.microsoft.com/office/drawing/2014/main" id="{2BF74A5F-B151-F347-92F6-6D9E2FD37851}"/>
              </a:ext>
            </a:extLst>
          </p:cNvPr>
          <p:cNvSpPr txBox="1">
            <a:spLocks noChangeArrowheads="1"/>
          </p:cNvSpPr>
          <p:nvPr/>
        </p:nvSpPr>
        <p:spPr bwMode="auto">
          <a:xfrm>
            <a:off x="8986932" y="2976703"/>
            <a:ext cx="3200400" cy="933717"/>
          </a:xfrm>
          <a:prstGeom prst="rect">
            <a:avLst/>
          </a:prstGeom>
          <a:ln/>
        </p:spPr>
        <p:style>
          <a:lnRef idx="2">
            <a:schemeClr val="dk1"/>
          </a:lnRef>
          <a:fillRef idx="1">
            <a:schemeClr val="lt1"/>
          </a:fillRef>
          <a:effectRef idx="0">
            <a:schemeClr val="dk1"/>
          </a:effectRef>
          <a:fontRef idx="minor">
            <a:schemeClr val="dk1"/>
          </a:fontRef>
        </p:style>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algn="just" eaLnBrk="0" hangingPunct="0">
              <a:lnSpc>
                <a:spcPct val="125000"/>
              </a:lnSpc>
              <a:spcBef>
                <a:spcPct val="5000"/>
              </a:spcBef>
            </a:pPr>
            <a:r>
              <a:rPr lang="en-US" altLang="en-US" sz="2300" b="1" dirty="0" err="1">
                <a:solidFill>
                  <a:srgbClr val="000066"/>
                </a:solidFill>
                <a:latin typeface="Times New Roman" panose="02020603050405020304" pitchFamily="18" charset="0"/>
                <a:cs typeface="Times New Roman" panose="02020603050405020304" pitchFamily="18" charset="0"/>
              </a:rPr>
              <a:t>Tên</a:t>
            </a:r>
            <a:r>
              <a:rPr lang="en-US" altLang="en-US" sz="2300" b="1" dirty="0">
                <a:solidFill>
                  <a:srgbClr val="000066"/>
                </a:solidFill>
                <a:latin typeface="Times New Roman" panose="02020603050405020304" pitchFamily="18" charset="0"/>
                <a:cs typeface="Times New Roman" panose="02020603050405020304" pitchFamily="18" charset="0"/>
              </a:rPr>
              <a:t> </a:t>
            </a:r>
            <a:r>
              <a:rPr lang="en-US" altLang="en-US" sz="2300" b="1" dirty="0" err="1">
                <a:solidFill>
                  <a:srgbClr val="000066"/>
                </a:solidFill>
                <a:latin typeface="Times New Roman" panose="02020603050405020304" pitchFamily="18" charset="0"/>
                <a:cs typeface="Times New Roman" panose="02020603050405020304" pitchFamily="18" charset="0"/>
              </a:rPr>
              <a:t>gọi</a:t>
            </a:r>
            <a:r>
              <a:rPr lang="en-US" altLang="en-US" sz="2300" b="1" dirty="0">
                <a:solidFill>
                  <a:srgbClr val="000066"/>
                </a:solidFill>
                <a:latin typeface="Times New Roman" panose="02020603050405020304" pitchFamily="18" charset="0"/>
                <a:cs typeface="Times New Roman" panose="02020603050405020304" pitchFamily="18" charset="0"/>
              </a:rPr>
              <a:t> ban </a:t>
            </a:r>
            <a:r>
              <a:rPr lang="en-US" altLang="en-US" sz="2300" b="1" dirty="0" err="1">
                <a:solidFill>
                  <a:srgbClr val="000066"/>
                </a:solidFill>
                <a:latin typeface="Times New Roman" panose="02020603050405020304" pitchFamily="18" charset="0"/>
                <a:cs typeface="Times New Roman" panose="02020603050405020304" pitchFamily="18" charset="0"/>
              </a:rPr>
              <a:t>đầu</a:t>
            </a:r>
            <a:r>
              <a:rPr lang="en-US" altLang="en-US" sz="2300" b="1" dirty="0">
                <a:solidFill>
                  <a:srgbClr val="000066"/>
                </a:solidFill>
                <a:latin typeface="Times New Roman" panose="02020603050405020304" pitchFamily="18" charset="0"/>
                <a:cs typeface="Times New Roman" panose="02020603050405020304" pitchFamily="18" charset="0"/>
              </a:rPr>
              <a:t>: </a:t>
            </a:r>
            <a:r>
              <a:rPr lang="en-US" altLang="en-US" sz="2300" b="1" i="1" dirty="0" err="1">
                <a:solidFill>
                  <a:srgbClr val="FF0066"/>
                </a:solidFill>
                <a:latin typeface="Times New Roman" panose="02020603050405020304" pitchFamily="18" charset="0"/>
                <a:cs typeface="Times New Roman" panose="02020603050405020304" pitchFamily="18" charset="0"/>
              </a:rPr>
              <a:t>Người</a:t>
            </a:r>
            <a:r>
              <a:rPr lang="en-US" altLang="en-US" sz="2300" b="1" i="1" dirty="0">
                <a:solidFill>
                  <a:srgbClr val="FF0066"/>
                </a:solidFill>
                <a:latin typeface="Times New Roman" panose="02020603050405020304" pitchFamily="18" charset="0"/>
                <a:cs typeface="Times New Roman" panose="02020603050405020304" pitchFamily="18" charset="0"/>
              </a:rPr>
              <a:t> </a:t>
            </a:r>
            <a:r>
              <a:rPr lang="en-US" altLang="en-US" sz="2300" b="1" i="1" dirty="0" err="1">
                <a:solidFill>
                  <a:srgbClr val="FF0066"/>
                </a:solidFill>
                <a:latin typeface="Times New Roman" panose="02020603050405020304" pitchFamily="18" charset="0"/>
                <a:cs typeface="Times New Roman" panose="02020603050405020304" pitchFamily="18" charset="0"/>
              </a:rPr>
              <a:t>tối</a:t>
            </a:r>
            <a:r>
              <a:rPr lang="en-US" altLang="en-US" sz="2300" b="1" i="1" dirty="0">
                <a:solidFill>
                  <a:srgbClr val="FF0066"/>
                </a:solidFill>
                <a:latin typeface="Times New Roman" panose="02020603050405020304" pitchFamily="18" charset="0"/>
                <a:cs typeface="Times New Roman" panose="02020603050405020304" pitchFamily="18" charset="0"/>
              </a:rPr>
              <a:t> </a:t>
            </a:r>
            <a:r>
              <a:rPr lang="en-US" altLang="en-US" sz="2300" b="1" i="1" dirty="0" err="1">
                <a:solidFill>
                  <a:srgbClr val="FF0066"/>
                </a:solidFill>
                <a:latin typeface="Times New Roman" panose="02020603050405020304" pitchFamily="18" charset="0"/>
                <a:cs typeface="Times New Roman" panose="02020603050405020304" pitchFamily="18" charset="0"/>
              </a:rPr>
              <a:t>cổ</a:t>
            </a:r>
            <a:endParaRPr lang="en-US" altLang="en-US" sz="2300" i="1" dirty="0">
              <a:solidFill>
                <a:srgbClr val="FF0066"/>
              </a:solidFill>
              <a:latin typeface="Times New Roman" panose="02020603050405020304" pitchFamily="18" charset="0"/>
              <a:cs typeface="Times New Roman" panose="02020603050405020304" pitchFamily="18" charset="0"/>
            </a:endParaRPr>
          </a:p>
        </p:txBody>
      </p:sp>
      <p:sp>
        <p:nvSpPr>
          <p:cNvPr id="40" name="Text Box 21">
            <a:extLst>
              <a:ext uri="{FF2B5EF4-FFF2-40B4-BE49-F238E27FC236}">
                <a16:creationId xmlns:a16="http://schemas.microsoft.com/office/drawing/2014/main" id="{C8D62E4B-4294-DF4A-90A1-9FA4C27BC4D1}"/>
              </a:ext>
            </a:extLst>
          </p:cNvPr>
          <p:cNvSpPr txBox="1">
            <a:spLocks noChangeArrowheads="1"/>
          </p:cNvSpPr>
          <p:nvPr/>
        </p:nvSpPr>
        <p:spPr bwMode="auto">
          <a:xfrm>
            <a:off x="7774923" y="5193192"/>
            <a:ext cx="3505200" cy="933397"/>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algn="just" eaLnBrk="0" hangingPunct="0">
              <a:lnSpc>
                <a:spcPct val="125000"/>
              </a:lnSpc>
              <a:spcBef>
                <a:spcPct val="5000"/>
              </a:spcBef>
            </a:pPr>
            <a:r>
              <a:rPr lang="en-US" altLang="en-US" sz="2300" b="1" dirty="0" err="1">
                <a:latin typeface="Times New Roman" panose="02020603050405020304" pitchFamily="18" charset="0"/>
                <a:cs typeface="Times New Roman" panose="02020603050405020304" pitchFamily="18" charset="0"/>
              </a:rPr>
              <a:t>Thời</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gian</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xuất</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hiện</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từ</a:t>
            </a:r>
            <a:r>
              <a:rPr lang="en-US" altLang="en-US" sz="2300" b="1" dirty="0">
                <a:latin typeface="Times New Roman" panose="02020603050405020304" pitchFamily="18" charset="0"/>
                <a:cs typeface="Times New Roman" panose="02020603050405020304" pitchFamily="18" charset="0"/>
              </a:rPr>
              <a:t> </a:t>
            </a:r>
            <a:r>
              <a:rPr lang="en-US" altLang="en-US" sz="2300" b="1" i="1" dirty="0">
                <a:solidFill>
                  <a:srgbClr val="4030FF"/>
                </a:solidFill>
                <a:latin typeface="Times New Roman" panose="02020603050405020304" pitchFamily="18" charset="0"/>
                <a:cs typeface="Times New Roman" panose="02020603050405020304" pitchFamily="18" charset="0"/>
              </a:rPr>
              <a:t>3 </a:t>
            </a:r>
            <a:r>
              <a:rPr lang="en-US" altLang="en-US" sz="2300" b="1" i="1" dirty="0">
                <a:solidFill>
                  <a:srgbClr val="4030FF"/>
                </a:solidFill>
                <a:latin typeface="Times New Roman" panose="02020603050405020304" pitchFamily="18" charset="0"/>
                <a:cs typeface="Times New Roman" panose="02020603050405020304" pitchFamily="18" charset="0"/>
                <a:sym typeface="Wingdings 3" pitchFamily="18" charset="2"/>
              </a:rPr>
              <a:t></a:t>
            </a:r>
            <a:r>
              <a:rPr lang="en-US" altLang="en-US" sz="2300" b="1" i="1" dirty="0">
                <a:solidFill>
                  <a:srgbClr val="4030FF"/>
                </a:solidFill>
                <a:latin typeface="Times New Roman" panose="02020603050405020304" pitchFamily="18" charset="0"/>
                <a:cs typeface="Times New Roman" panose="02020603050405020304" pitchFamily="18" charset="0"/>
              </a:rPr>
              <a:t> 4 </a:t>
            </a:r>
            <a:r>
              <a:rPr lang="en-US" altLang="en-US" sz="2300" b="1" i="1" dirty="0" err="1">
                <a:solidFill>
                  <a:srgbClr val="4030FF"/>
                </a:solidFill>
                <a:latin typeface="Times New Roman" panose="02020603050405020304" pitchFamily="18" charset="0"/>
                <a:cs typeface="Times New Roman" panose="02020603050405020304" pitchFamily="18" charset="0"/>
              </a:rPr>
              <a:t>triệu</a:t>
            </a:r>
            <a:r>
              <a:rPr lang="en-US" altLang="en-US" sz="2300" b="1" i="1" dirty="0">
                <a:solidFill>
                  <a:srgbClr val="4030FF"/>
                </a:solidFill>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năm</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trước</a:t>
            </a:r>
            <a:endParaRPr lang="en-US" altLang="en-US" sz="2300" dirty="0">
              <a:latin typeface="Times New Roman" panose="02020603050405020304" pitchFamily="18" charset="0"/>
              <a:cs typeface="Times New Roman" panose="02020603050405020304" pitchFamily="18" charset="0"/>
            </a:endParaRPr>
          </a:p>
        </p:txBody>
      </p:sp>
      <p:sp>
        <p:nvSpPr>
          <p:cNvPr id="41" name="Text Box 35">
            <a:extLst>
              <a:ext uri="{FF2B5EF4-FFF2-40B4-BE49-F238E27FC236}">
                <a16:creationId xmlns:a16="http://schemas.microsoft.com/office/drawing/2014/main" id="{45413FE2-9535-9C41-B5FE-FDDE4AE306F5}"/>
              </a:ext>
            </a:extLst>
          </p:cNvPr>
          <p:cNvSpPr txBox="1">
            <a:spLocks noChangeArrowheads="1"/>
          </p:cNvSpPr>
          <p:nvPr/>
        </p:nvSpPr>
        <p:spPr bwMode="auto">
          <a:xfrm>
            <a:off x="266998" y="4907662"/>
            <a:ext cx="4206240" cy="1416050"/>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algn="just" eaLnBrk="0" hangingPunct="0">
              <a:lnSpc>
                <a:spcPct val="125000"/>
              </a:lnSpc>
              <a:spcBef>
                <a:spcPct val="5000"/>
              </a:spcBef>
            </a:pPr>
            <a:r>
              <a:rPr lang="en-US" altLang="en-US" sz="2300" b="1" dirty="0" err="1">
                <a:latin typeface="Times New Roman" panose="02020603050405020304" pitchFamily="18" charset="0"/>
                <a:cs typeface="Times New Roman" panose="02020603050405020304" pitchFamily="18" charset="0"/>
              </a:rPr>
              <a:t>Dấu</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tích</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tìm</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thấy</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Đông</a:t>
            </a:r>
            <a:r>
              <a:rPr lang="en-US" altLang="en-US" sz="2300" b="1" dirty="0">
                <a:latin typeface="Times New Roman" panose="02020603050405020304" pitchFamily="18" charset="0"/>
                <a:cs typeface="Times New Roman" panose="02020603050405020304" pitchFamily="18" charset="0"/>
              </a:rPr>
              <a:t> </a:t>
            </a:r>
            <a:r>
              <a:rPr lang="en-US" altLang="en-US" sz="2300" b="1" i="1" dirty="0" err="1">
                <a:solidFill>
                  <a:srgbClr val="4030FF"/>
                </a:solidFill>
                <a:latin typeface="Times New Roman" panose="02020603050405020304" pitchFamily="18" charset="0"/>
                <a:cs typeface="Times New Roman" panose="02020603050405020304" pitchFamily="18" charset="0"/>
              </a:rPr>
              <a:t>châu</a:t>
            </a:r>
            <a:r>
              <a:rPr lang="en-US" altLang="en-US" sz="2300" b="1" i="1" dirty="0">
                <a:solidFill>
                  <a:srgbClr val="4030FF"/>
                </a:solidFill>
                <a:latin typeface="Times New Roman" panose="02020603050405020304" pitchFamily="18" charset="0"/>
                <a:cs typeface="Times New Roman" panose="02020603050405020304" pitchFamily="18" charset="0"/>
              </a:rPr>
              <a:t> Phi, Gia-</a:t>
            </a:r>
            <a:r>
              <a:rPr lang="en-US" altLang="en-US" sz="2300" b="1" i="1" dirty="0" err="1">
                <a:solidFill>
                  <a:srgbClr val="4030FF"/>
                </a:solidFill>
                <a:latin typeface="Times New Roman" panose="02020603050405020304" pitchFamily="18" charset="0"/>
                <a:cs typeface="Times New Roman" panose="02020603050405020304" pitchFamily="18" charset="0"/>
              </a:rPr>
              <a:t>va</a:t>
            </a:r>
            <a:r>
              <a:rPr lang="en-US" altLang="en-US" sz="2300" b="1" i="1" dirty="0">
                <a:solidFill>
                  <a:srgbClr val="4030FF"/>
                </a:solidFill>
                <a:latin typeface="Times New Roman" panose="02020603050405020304" pitchFamily="18" charset="0"/>
                <a:cs typeface="Times New Roman" panose="02020603050405020304" pitchFamily="18" charset="0"/>
              </a:rPr>
              <a:t> </a:t>
            </a:r>
            <a:r>
              <a:rPr lang="en-US" altLang="en-US" sz="2300" b="1" dirty="0">
                <a:latin typeface="Times New Roman" panose="02020603050405020304" pitchFamily="18" charset="0"/>
                <a:cs typeface="Times New Roman" panose="02020603050405020304" pitchFamily="18" charset="0"/>
              </a:rPr>
              <a:t>(</a:t>
            </a:r>
            <a:r>
              <a:rPr lang="en-US" altLang="en-US" sz="2300" b="1" dirty="0" err="1">
                <a:latin typeface="Times New Roman" panose="02020603050405020304" pitchFamily="18" charset="0"/>
                <a:cs typeface="Times New Roman" panose="02020603050405020304" pitchFamily="18" charset="0"/>
              </a:rPr>
              <a:t>Inđônêxia</a:t>
            </a:r>
            <a:r>
              <a:rPr lang="en-US" altLang="en-US" sz="2300" b="1" dirty="0">
                <a:latin typeface="Times New Roman" panose="02020603050405020304" pitchFamily="18" charset="0"/>
                <a:cs typeface="Times New Roman" panose="02020603050405020304" pitchFamily="18" charset="0"/>
              </a:rPr>
              <a:t>), </a:t>
            </a:r>
            <a:r>
              <a:rPr lang="en-US" altLang="en-US" sz="2300" b="1" i="1" dirty="0" err="1">
                <a:solidFill>
                  <a:srgbClr val="4030FF"/>
                </a:solidFill>
                <a:latin typeface="Times New Roman" panose="02020603050405020304" pitchFamily="18" charset="0"/>
                <a:cs typeface="Times New Roman" panose="02020603050405020304" pitchFamily="18" charset="0"/>
              </a:rPr>
              <a:t>Bắc</a:t>
            </a:r>
            <a:r>
              <a:rPr lang="en-US" altLang="en-US" sz="2300" b="1" i="1" dirty="0">
                <a:solidFill>
                  <a:srgbClr val="4030FF"/>
                </a:solidFill>
                <a:latin typeface="Times New Roman" panose="02020603050405020304" pitchFamily="18" charset="0"/>
                <a:cs typeface="Times New Roman" panose="02020603050405020304" pitchFamily="18" charset="0"/>
              </a:rPr>
              <a:t> </a:t>
            </a:r>
            <a:r>
              <a:rPr lang="en-US" altLang="en-US" sz="2300" b="1" i="1" dirty="0" err="1">
                <a:solidFill>
                  <a:srgbClr val="4030FF"/>
                </a:solidFill>
                <a:latin typeface="Times New Roman" panose="02020603050405020304" pitchFamily="18" charset="0"/>
                <a:cs typeface="Times New Roman" panose="02020603050405020304" pitchFamily="18" charset="0"/>
              </a:rPr>
              <a:t>Kinh</a:t>
            </a:r>
            <a:r>
              <a:rPr lang="en-US" altLang="en-US" sz="2300" b="1" i="1" dirty="0">
                <a:solidFill>
                  <a:srgbClr val="4030FF"/>
                </a:solidFill>
                <a:latin typeface="Times New Roman" panose="02020603050405020304" pitchFamily="18" charset="0"/>
                <a:cs typeface="Times New Roman" panose="02020603050405020304" pitchFamily="18" charset="0"/>
              </a:rPr>
              <a:t> </a:t>
            </a:r>
            <a:r>
              <a:rPr lang="en-US" altLang="en-US" sz="2300" b="1" dirty="0">
                <a:latin typeface="Times New Roman" panose="02020603050405020304" pitchFamily="18" charset="0"/>
                <a:cs typeface="Times New Roman" panose="02020603050405020304" pitchFamily="18" charset="0"/>
              </a:rPr>
              <a:t>(</a:t>
            </a:r>
            <a:r>
              <a:rPr lang="en-US" altLang="en-US" sz="2300" b="1" dirty="0" err="1">
                <a:latin typeface="Times New Roman" panose="02020603050405020304" pitchFamily="18" charset="0"/>
                <a:cs typeface="Times New Roman" panose="02020603050405020304" pitchFamily="18" charset="0"/>
              </a:rPr>
              <a:t>Trung</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Quốc</a:t>
            </a:r>
            <a:r>
              <a:rPr lang="en-US" altLang="en-US" sz="2300" b="1" dirty="0">
                <a:solidFill>
                  <a:srgbClr val="000066"/>
                </a:solidFill>
                <a:latin typeface="Times New Roman" panose="02020603050405020304" pitchFamily="18" charset="0"/>
                <a:cs typeface="Times New Roman" panose="02020603050405020304" pitchFamily="18" charset="0"/>
              </a:rPr>
              <a:t>) </a:t>
            </a:r>
            <a:r>
              <a:rPr lang="en-US" altLang="en-US" sz="2300" b="1" dirty="0">
                <a:solidFill>
                  <a:srgbClr val="000066"/>
                </a:solidFill>
                <a:latin typeface="Arial" charset="0"/>
              </a:rPr>
              <a:t>…</a:t>
            </a:r>
            <a:endParaRPr lang="en-US" altLang="en-US" sz="2300" dirty="0">
              <a:solidFill>
                <a:srgbClr val="000066"/>
              </a:solidFill>
              <a:latin typeface="Arial" charset="0"/>
            </a:endParaRPr>
          </a:p>
        </p:txBody>
      </p:sp>
      <p:sp>
        <p:nvSpPr>
          <p:cNvPr id="42" name="Text Box 38">
            <a:extLst>
              <a:ext uri="{FF2B5EF4-FFF2-40B4-BE49-F238E27FC236}">
                <a16:creationId xmlns:a16="http://schemas.microsoft.com/office/drawing/2014/main" id="{22D1B7F3-DFDB-3144-89DA-50573C5E7364}"/>
              </a:ext>
            </a:extLst>
          </p:cNvPr>
          <p:cNvSpPr txBox="1">
            <a:spLocks noChangeArrowheads="1"/>
          </p:cNvSpPr>
          <p:nvPr/>
        </p:nvSpPr>
        <p:spPr bwMode="auto">
          <a:xfrm>
            <a:off x="207472" y="3001261"/>
            <a:ext cx="3505200" cy="964688"/>
          </a:xfrm>
          <a:prstGeom prst="rect">
            <a:avLst/>
          </a:prstGeom>
          <a:ln/>
        </p:spPr>
        <p:style>
          <a:lnRef idx="2">
            <a:schemeClr val="accent1"/>
          </a:lnRef>
          <a:fillRef idx="1">
            <a:schemeClr val="lt1"/>
          </a:fillRef>
          <a:effectRef idx="0">
            <a:schemeClr val="accent1"/>
          </a:effectRef>
          <a:fontRef idx="minor">
            <a:schemeClr val="dk1"/>
          </a:fontRef>
        </p:style>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algn="just" eaLnBrk="0" hangingPunct="0">
              <a:lnSpc>
                <a:spcPct val="130000"/>
              </a:lnSpc>
              <a:spcBef>
                <a:spcPct val="5000"/>
              </a:spcBef>
            </a:pPr>
            <a:r>
              <a:rPr lang="en-US" altLang="en-US" sz="2300" b="1" dirty="0" err="1">
                <a:latin typeface="Times New Roman" panose="02020603050405020304" pitchFamily="18" charset="0"/>
                <a:cs typeface="Times New Roman" panose="02020603050405020304" pitchFamily="18" charset="0"/>
              </a:rPr>
              <a:t>Người</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thô</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đi</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hơi</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còng</a:t>
            </a:r>
            <a:r>
              <a:rPr lang="en-US" altLang="en-US" sz="2300" b="1" dirty="0">
                <a:latin typeface="Times New Roman" panose="02020603050405020304" pitchFamily="18" charset="0"/>
                <a:cs typeface="Times New Roman" panose="02020603050405020304" pitchFamily="18" charset="0"/>
              </a:rPr>
              <a:t>, </a:t>
            </a:r>
            <a:r>
              <a:rPr lang="en-US" altLang="en-US" sz="2300" b="1" i="1" dirty="0" err="1">
                <a:solidFill>
                  <a:srgbClr val="4030FF"/>
                </a:solidFill>
                <a:latin typeface="Times New Roman" panose="02020603050405020304" pitchFamily="18" charset="0"/>
                <a:cs typeface="Times New Roman" panose="02020603050405020304" pitchFamily="18" charset="0"/>
              </a:rPr>
              <a:t>hộp</a:t>
            </a:r>
            <a:r>
              <a:rPr lang="en-US" altLang="en-US" sz="2300" b="1" i="1" dirty="0">
                <a:solidFill>
                  <a:srgbClr val="4030FF"/>
                </a:solidFill>
                <a:latin typeface="Times New Roman" panose="02020603050405020304" pitchFamily="18" charset="0"/>
                <a:cs typeface="Times New Roman" panose="02020603050405020304" pitchFamily="18" charset="0"/>
              </a:rPr>
              <a:t> </a:t>
            </a:r>
            <a:r>
              <a:rPr lang="en-US" altLang="en-US" sz="2300" b="1" i="1" dirty="0" err="1">
                <a:solidFill>
                  <a:srgbClr val="4030FF"/>
                </a:solidFill>
                <a:latin typeface="Times New Roman" panose="02020603050405020304" pitchFamily="18" charset="0"/>
                <a:cs typeface="Times New Roman" panose="02020603050405020304" pitchFamily="18" charset="0"/>
              </a:rPr>
              <a:t>sọ</a:t>
            </a:r>
            <a:r>
              <a:rPr lang="en-US" altLang="en-US" sz="2300" b="1" i="1" dirty="0">
                <a:solidFill>
                  <a:srgbClr val="4030FF"/>
                </a:solidFill>
                <a:latin typeface="Times New Roman" panose="02020603050405020304" pitchFamily="18" charset="0"/>
                <a:cs typeface="Times New Roman" panose="02020603050405020304" pitchFamily="18" charset="0"/>
              </a:rPr>
              <a:t> </a:t>
            </a:r>
            <a:r>
              <a:rPr lang="en-US" altLang="en-US" sz="2300" b="1" i="1" dirty="0" err="1">
                <a:solidFill>
                  <a:srgbClr val="4030FF"/>
                </a:solidFill>
                <a:latin typeface="Times New Roman" panose="02020603050405020304" pitchFamily="18" charset="0"/>
                <a:cs typeface="Times New Roman" panose="02020603050405020304" pitchFamily="18" charset="0"/>
              </a:rPr>
              <a:t>nhỏ</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trán</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thấp</a:t>
            </a:r>
            <a:r>
              <a:rPr lang="en-US" altLang="en-US" sz="2300" b="1" dirty="0">
                <a:solidFill>
                  <a:srgbClr val="17375E"/>
                </a:solidFill>
                <a:latin typeface="Arial" charset="0"/>
              </a:rPr>
              <a:t>…</a:t>
            </a:r>
            <a:endParaRPr lang="en-US" altLang="en-US" sz="2300" i="1" dirty="0">
              <a:solidFill>
                <a:srgbClr val="17375E"/>
              </a:solidFill>
              <a:latin typeface="Arial" charset="0"/>
            </a:endParaRPr>
          </a:p>
        </p:txBody>
      </p:sp>
      <p:sp>
        <p:nvSpPr>
          <p:cNvPr id="43" name="Text Box 38">
            <a:extLst>
              <a:ext uri="{FF2B5EF4-FFF2-40B4-BE49-F238E27FC236}">
                <a16:creationId xmlns:a16="http://schemas.microsoft.com/office/drawing/2014/main" id="{E7142B71-171C-D945-A98D-A1924597A588}"/>
              </a:ext>
            </a:extLst>
          </p:cNvPr>
          <p:cNvSpPr txBox="1">
            <a:spLocks noChangeArrowheads="1"/>
          </p:cNvSpPr>
          <p:nvPr/>
        </p:nvSpPr>
        <p:spPr bwMode="auto">
          <a:xfrm>
            <a:off x="44877" y="780568"/>
            <a:ext cx="4343400" cy="1424814"/>
          </a:xfrm>
          <a:prstGeom prst="rect">
            <a:avLst/>
          </a:prstGeom>
          <a:ln/>
        </p:spPr>
        <p:style>
          <a:lnRef idx="2">
            <a:schemeClr val="accent1"/>
          </a:lnRef>
          <a:fillRef idx="1">
            <a:schemeClr val="lt1"/>
          </a:fillRef>
          <a:effectRef idx="0">
            <a:schemeClr val="accent1"/>
          </a:effectRef>
          <a:fontRef idx="minor">
            <a:schemeClr val="dk1"/>
          </a:fontRef>
        </p:style>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algn="just" eaLnBrk="0" hangingPunct="0">
              <a:lnSpc>
                <a:spcPct val="130000"/>
              </a:lnSpc>
              <a:spcBef>
                <a:spcPct val="5000"/>
              </a:spcBef>
            </a:pPr>
            <a:r>
              <a:rPr lang="en-US" altLang="en-US" sz="2300" b="1" dirty="0" err="1">
                <a:latin typeface="Times New Roman" panose="02020603050405020304" pitchFamily="18" charset="0"/>
                <a:cs typeface="Times New Roman" panose="02020603050405020304" pitchFamily="18" charset="0"/>
              </a:rPr>
              <a:t>Sống</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theo</a:t>
            </a:r>
            <a:r>
              <a:rPr lang="en-US" altLang="en-US" sz="2300" b="1" dirty="0">
                <a:latin typeface="Times New Roman" panose="02020603050405020304" pitchFamily="18" charset="0"/>
                <a:cs typeface="Times New Roman" panose="02020603050405020304" pitchFamily="18" charset="0"/>
              </a:rPr>
              <a:t> </a:t>
            </a:r>
            <a:r>
              <a:rPr lang="en-US" altLang="en-US" sz="2300" b="1" i="1" dirty="0" err="1">
                <a:latin typeface="Times New Roman" panose="02020603050405020304" pitchFamily="18" charset="0"/>
                <a:cs typeface="Times New Roman" panose="02020603050405020304" pitchFamily="18" charset="0"/>
              </a:rPr>
              <a:t>bầy</a:t>
            </a:r>
            <a:r>
              <a:rPr lang="en-US" altLang="en-US" sz="2300" b="1" i="1" dirty="0">
                <a:latin typeface="Times New Roman" panose="02020603050405020304" pitchFamily="18" charset="0"/>
                <a:cs typeface="Times New Roman" panose="02020603050405020304" pitchFamily="18" charset="0"/>
              </a:rPr>
              <a:t> </a:t>
            </a:r>
            <a:r>
              <a:rPr lang="en-US" altLang="en-US" sz="2300" b="1" i="1" dirty="0" err="1">
                <a:latin typeface="Times New Roman" panose="02020603050405020304" pitchFamily="18" charset="0"/>
                <a:cs typeface="Times New Roman" panose="02020603050405020304" pitchFamily="18" charset="0"/>
              </a:rPr>
              <a:t>đàn</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dựa</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vào</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hái</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lượm</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săn</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bắt</a:t>
            </a:r>
            <a:r>
              <a:rPr lang="en-US" altLang="en-US" sz="2300" b="1" dirty="0">
                <a:latin typeface="Times New Roman" panose="02020603050405020304" pitchFamily="18" charset="0"/>
                <a:cs typeface="Times New Roman" panose="02020603050405020304" pitchFamily="18" charset="0"/>
              </a:rPr>
              <a:t> </a:t>
            </a:r>
            <a:r>
              <a:rPr lang="en-US" altLang="en-US" sz="2300" b="1" dirty="0">
                <a:latin typeface="Times New Roman" panose="02020603050405020304" pitchFamily="18" charset="0"/>
                <a:cs typeface="Times New Roman" panose="02020603050405020304" pitchFamily="18" charset="0"/>
                <a:sym typeface="Wingdings" pitchFamily="2" charset="2"/>
              </a:rPr>
              <a:t> </a:t>
            </a:r>
            <a:r>
              <a:rPr lang="en-US" altLang="en-US" sz="2300" b="1" dirty="0" err="1">
                <a:latin typeface="Times New Roman" panose="02020603050405020304" pitchFamily="18" charset="0"/>
                <a:cs typeface="Times New Roman" panose="02020603050405020304" pitchFamily="18" charset="0"/>
                <a:sym typeface="Wingdings" pitchFamily="2" charset="2"/>
              </a:rPr>
              <a:t>gọi</a:t>
            </a:r>
            <a:r>
              <a:rPr lang="en-US" altLang="en-US" sz="2300" b="1" dirty="0">
                <a:latin typeface="Times New Roman" panose="02020603050405020304" pitchFamily="18" charset="0"/>
                <a:cs typeface="Times New Roman" panose="02020603050405020304" pitchFamily="18" charset="0"/>
                <a:sym typeface="Wingdings" pitchFamily="2" charset="2"/>
              </a:rPr>
              <a:t> </a:t>
            </a:r>
            <a:r>
              <a:rPr lang="en-US" altLang="en-US" sz="2300" b="1" dirty="0" err="1">
                <a:latin typeface="Times New Roman" panose="02020603050405020304" pitchFamily="18" charset="0"/>
                <a:cs typeface="Times New Roman" panose="02020603050405020304" pitchFamily="18" charset="0"/>
                <a:sym typeface="Wingdings" pitchFamily="2" charset="2"/>
              </a:rPr>
              <a:t>là</a:t>
            </a:r>
            <a:r>
              <a:rPr lang="en-US" altLang="en-US" sz="2300" b="1" dirty="0">
                <a:latin typeface="Times New Roman" panose="02020603050405020304" pitchFamily="18" charset="0"/>
                <a:cs typeface="Times New Roman" panose="02020603050405020304" pitchFamily="18" charset="0"/>
                <a:sym typeface="Wingdings" pitchFamily="2" charset="2"/>
              </a:rPr>
              <a:t> </a:t>
            </a:r>
            <a:r>
              <a:rPr lang="en-US" altLang="en-US" sz="2300" b="1" i="1" dirty="0" err="1">
                <a:solidFill>
                  <a:srgbClr val="4030FF"/>
                </a:solidFill>
                <a:latin typeface="Times New Roman" panose="02020603050405020304" pitchFamily="18" charset="0"/>
                <a:cs typeface="Times New Roman" panose="02020603050405020304" pitchFamily="18" charset="0"/>
                <a:sym typeface="Wingdings" pitchFamily="2" charset="2"/>
              </a:rPr>
              <a:t>bầy</a:t>
            </a:r>
            <a:r>
              <a:rPr lang="en-US" altLang="en-US" sz="2300" b="1" i="1" dirty="0">
                <a:solidFill>
                  <a:srgbClr val="4030FF"/>
                </a:solidFill>
                <a:latin typeface="Times New Roman" panose="02020603050405020304" pitchFamily="18" charset="0"/>
                <a:cs typeface="Times New Roman" panose="02020603050405020304" pitchFamily="18" charset="0"/>
                <a:sym typeface="Wingdings" pitchFamily="2" charset="2"/>
              </a:rPr>
              <a:t> </a:t>
            </a:r>
            <a:r>
              <a:rPr lang="en-US" altLang="en-US" sz="2300" b="1" i="1" dirty="0" err="1">
                <a:solidFill>
                  <a:srgbClr val="4030FF"/>
                </a:solidFill>
                <a:latin typeface="Times New Roman" panose="02020603050405020304" pitchFamily="18" charset="0"/>
                <a:cs typeface="Times New Roman" panose="02020603050405020304" pitchFamily="18" charset="0"/>
                <a:sym typeface="Wingdings" pitchFamily="2" charset="2"/>
              </a:rPr>
              <a:t>người</a:t>
            </a:r>
            <a:r>
              <a:rPr lang="en-US" altLang="en-US" sz="2300" b="1" i="1" dirty="0">
                <a:solidFill>
                  <a:srgbClr val="4030FF"/>
                </a:solidFill>
                <a:latin typeface="Times New Roman" panose="02020603050405020304" pitchFamily="18" charset="0"/>
                <a:cs typeface="Times New Roman" panose="02020603050405020304" pitchFamily="18" charset="0"/>
                <a:sym typeface="Wingdings" pitchFamily="2" charset="2"/>
              </a:rPr>
              <a:t> </a:t>
            </a:r>
            <a:r>
              <a:rPr lang="en-US" altLang="en-US" sz="2300" b="1" i="1" dirty="0" err="1">
                <a:solidFill>
                  <a:srgbClr val="4030FF"/>
                </a:solidFill>
                <a:latin typeface="Times New Roman" panose="02020603050405020304" pitchFamily="18" charset="0"/>
                <a:cs typeface="Times New Roman" panose="02020603050405020304" pitchFamily="18" charset="0"/>
                <a:sym typeface="Wingdings" pitchFamily="2" charset="2"/>
              </a:rPr>
              <a:t>nguyên</a:t>
            </a:r>
            <a:r>
              <a:rPr lang="en-US" altLang="en-US" sz="2300" b="1" i="1" dirty="0">
                <a:solidFill>
                  <a:srgbClr val="4030FF"/>
                </a:solidFill>
                <a:latin typeface="Times New Roman" panose="02020603050405020304" pitchFamily="18" charset="0"/>
                <a:cs typeface="Times New Roman" panose="02020603050405020304" pitchFamily="18" charset="0"/>
                <a:sym typeface="Wingdings" pitchFamily="2" charset="2"/>
              </a:rPr>
              <a:t> </a:t>
            </a:r>
            <a:r>
              <a:rPr lang="en-US" altLang="en-US" sz="2300" b="1" i="1" dirty="0" err="1">
                <a:solidFill>
                  <a:srgbClr val="4030FF"/>
                </a:solidFill>
                <a:latin typeface="Times New Roman" panose="02020603050405020304" pitchFamily="18" charset="0"/>
                <a:cs typeface="Times New Roman" panose="02020603050405020304" pitchFamily="18" charset="0"/>
                <a:sym typeface="Wingdings" pitchFamily="2" charset="2"/>
              </a:rPr>
              <a:t>thủy</a:t>
            </a:r>
            <a:endParaRPr lang="en-US" altLang="en-US" sz="2300" i="1" dirty="0">
              <a:solidFill>
                <a:srgbClr val="4030FF"/>
              </a:solidFill>
              <a:latin typeface="Times New Roman" panose="02020603050405020304" pitchFamily="18" charset="0"/>
              <a:cs typeface="Times New Roman" panose="02020603050405020304" pitchFamily="18" charset="0"/>
              <a:sym typeface="Wingdings" pitchFamily="2" charset="2"/>
            </a:endParaRPr>
          </a:p>
        </p:txBody>
      </p:sp>
    </p:spTree>
    <p:extLst>
      <p:ext uri="{BB962C8B-B14F-4D97-AF65-F5344CB8AC3E}">
        <p14:creationId xmlns:p14="http://schemas.microsoft.com/office/powerpoint/2010/main" val="262046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up)">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up)">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right)">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right)">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xit" presetSubtype="4" fill="hold" grpId="1" nodeType="clickEffect">
                                  <p:stCondLst>
                                    <p:cond delay="0"/>
                                  </p:stCondLst>
                                  <p:childTnLst>
                                    <p:animEffect transition="out" filter="wipe(down)">
                                      <p:cBhvr>
                                        <p:cTn id="36" dur="500"/>
                                        <p:tgtEl>
                                          <p:spTgt spid="8"/>
                                        </p:tgtEl>
                                      </p:cBhvr>
                                    </p:animEffect>
                                    <p:set>
                                      <p:cBhvr>
                                        <p:cTn id="37" dur="1" fill="hold">
                                          <p:stCondLst>
                                            <p:cond delay="499"/>
                                          </p:stCondLst>
                                        </p:cTn>
                                        <p:tgtEl>
                                          <p:spTgt spid="8"/>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38"/>
                                        </p:tgtEl>
                                        <p:attrNameLst>
                                          <p:attrName>style.visibility</p:attrName>
                                        </p:attrNameLst>
                                      </p:cBhvr>
                                      <p:to>
                                        <p:strVal val="visible"/>
                                      </p:to>
                                    </p:set>
                                    <p:animEffect transition="in" filter="dissolve">
                                      <p:cBhvr>
                                        <p:cTn id="42" dur="500"/>
                                        <p:tgtEl>
                                          <p:spTgt spid="38"/>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xit" presetSubtype="4" fill="hold" grpId="1" nodeType="clickEffect">
                                  <p:stCondLst>
                                    <p:cond delay="0"/>
                                  </p:stCondLst>
                                  <p:childTnLst>
                                    <p:animEffect transition="out" filter="wipe(down)">
                                      <p:cBhvr>
                                        <p:cTn id="46" dur="500"/>
                                        <p:tgtEl>
                                          <p:spTgt spid="13"/>
                                        </p:tgtEl>
                                      </p:cBhvr>
                                    </p:animEffect>
                                    <p:set>
                                      <p:cBhvr>
                                        <p:cTn id="47" dur="1" fill="hold">
                                          <p:stCondLst>
                                            <p:cond delay="499"/>
                                          </p:stCondLst>
                                        </p:cTn>
                                        <p:tgtEl>
                                          <p:spTgt spid="13"/>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grpId="0" nodeType="clickEffect">
                                  <p:stCondLst>
                                    <p:cond delay="0"/>
                                  </p:stCondLst>
                                  <p:childTnLst>
                                    <p:set>
                                      <p:cBhvr>
                                        <p:cTn id="51" dur="1" fill="hold">
                                          <p:stCondLst>
                                            <p:cond delay="0"/>
                                          </p:stCondLst>
                                        </p:cTn>
                                        <p:tgtEl>
                                          <p:spTgt spid="39"/>
                                        </p:tgtEl>
                                        <p:attrNameLst>
                                          <p:attrName>style.visibility</p:attrName>
                                        </p:attrNameLst>
                                      </p:cBhvr>
                                      <p:to>
                                        <p:strVal val="visible"/>
                                      </p:to>
                                    </p:set>
                                    <p:animEffect transition="in" filter="wipe(up)">
                                      <p:cBhvr>
                                        <p:cTn id="52" dur="500"/>
                                        <p:tgtEl>
                                          <p:spTgt spid="39"/>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xit" presetSubtype="4" fill="hold" grpId="1" nodeType="clickEffect">
                                  <p:stCondLst>
                                    <p:cond delay="0"/>
                                  </p:stCondLst>
                                  <p:childTnLst>
                                    <p:animEffect transition="out" filter="wipe(down)">
                                      <p:cBhvr>
                                        <p:cTn id="56" dur="500"/>
                                        <p:tgtEl>
                                          <p:spTgt spid="11"/>
                                        </p:tgtEl>
                                      </p:cBhvr>
                                    </p:animEffect>
                                    <p:set>
                                      <p:cBhvr>
                                        <p:cTn id="57" dur="1" fill="hold">
                                          <p:stCondLst>
                                            <p:cond delay="499"/>
                                          </p:stCondLst>
                                        </p:cTn>
                                        <p:tgtEl>
                                          <p:spTgt spid="11"/>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40"/>
                                        </p:tgtEl>
                                        <p:attrNameLst>
                                          <p:attrName>style.visibility</p:attrName>
                                        </p:attrNameLst>
                                      </p:cBhvr>
                                      <p:to>
                                        <p:strVal val="visible"/>
                                      </p:to>
                                    </p:set>
                                    <p:animEffect transition="in" filter="wipe(left)">
                                      <p:cBhvr>
                                        <p:cTn id="62" dur="500"/>
                                        <p:tgtEl>
                                          <p:spTgt spid="40"/>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xit" presetSubtype="4" fill="hold" grpId="1" nodeType="clickEffect">
                                  <p:stCondLst>
                                    <p:cond delay="0"/>
                                  </p:stCondLst>
                                  <p:childTnLst>
                                    <p:animEffect transition="out" filter="wipe(down)">
                                      <p:cBhvr>
                                        <p:cTn id="66" dur="500"/>
                                        <p:tgtEl>
                                          <p:spTgt spid="9"/>
                                        </p:tgtEl>
                                      </p:cBhvr>
                                    </p:animEffect>
                                    <p:set>
                                      <p:cBhvr>
                                        <p:cTn id="67" dur="1" fill="hold">
                                          <p:stCondLst>
                                            <p:cond delay="499"/>
                                          </p:stCondLst>
                                        </p:cTn>
                                        <p:tgtEl>
                                          <p:spTgt spid="9"/>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22" presetClass="entr" presetSubtype="1" fill="hold" grpId="0" nodeType="clickEffect">
                                  <p:stCondLst>
                                    <p:cond delay="0"/>
                                  </p:stCondLst>
                                  <p:childTnLst>
                                    <p:set>
                                      <p:cBhvr>
                                        <p:cTn id="71" dur="1" fill="hold">
                                          <p:stCondLst>
                                            <p:cond delay="0"/>
                                          </p:stCondLst>
                                        </p:cTn>
                                        <p:tgtEl>
                                          <p:spTgt spid="41"/>
                                        </p:tgtEl>
                                        <p:attrNameLst>
                                          <p:attrName>style.visibility</p:attrName>
                                        </p:attrNameLst>
                                      </p:cBhvr>
                                      <p:to>
                                        <p:strVal val="visible"/>
                                      </p:to>
                                    </p:set>
                                    <p:animEffect transition="in" filter="wipe(up)">
                                      <p:cBhvr>
                                        <p:cTn id="72" dur="500"/>
                                        <p:tgtEl>
                                          <p:spTgt spid="41"/>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xit" presetSubtype="4" fill="hold" grpId="1" nodeType="clickEffect">
                                  <p:stCondLst>
                                    <p:cond delay="0"/>
                                  </p:stCondLst>
                                  <p:childTnLst>
                                    <p:animEffect transition="out" filter="wipe(down)">
                                      <p:cBhvr>
                                        <p:cTn id="76" dur="500"/>
                                        <p:tgtEl>
                                          <p:spTgt spid="12"/>
                                        </p:tgtEl>
                                      </p:cBhvr>
                                    </p:animEffect>
                                    <p:set>
                                      <p:cBhvr>
                                        <p:cTn id="77" dur="1" fill="hold">
                                          <p:stCondLst>
                                            <p:cond delay="499"/>
                                          </p:stCondLst>
                                        </p:cTn>
                                        <p:tgtEl>
                                          <p:spTgt spid="12"/>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22" presetClass="entr" presetSubtype="2" fill="hold" grpId="0" nodeType="clickEffect">
                                  <p:stCondLst>
                                    <p:cond delay="0"/>
                                  </p:stCondLst>
                                  <p:childTnLst>
                                    <p:set>
                                      <p:cBhvr>
                                        <p:cTn id="81" dur="1" fill="hold">
                                          <p:stCondLst>
                                            <p:cond delay="0"/>
                                          </p:stCondLst>
                                        </p:cTn>
                                        <p:tgtEl>
                                          <p:spTgt spid="42"/>
                                        </p:tgtEl>
                                        <p:attrNameLst>
                                          <p:attrName>style.visibility</p:attrName>
                                        </p:attrNameLst>
                                      </p:cBhvr>
                                      <p:to>
                                        <p:strVal val="visible"/>
                                      </p:to>
                                    </p:set>
                                    <p:animEffect transition="in" filter="wipe(right)">
                                      <p:cBhvr>
                                        <p:cTn id="82" dur="500"/>
                                        <p:tgtEl>
                                          <p:spTgt spid="42"/>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xit" presetSubtype="4" fill="hold" grpId="1" nodeType="clickEffect">
                                  <p:stCondLst>
                                    <p:cond delay="0"/>
                                  </p:stCondLst>
                                  <p:childTnLst>
                                    <p:animEffect transition="out" filter="wipe(down)">
                                      <p:cBhvr>
                                        <p:cTn id="86" dur="500"/>
                                        <p:tgtEl>
                                          <p:spTgt spid="10"/>
                                        </p:tgtEl>
                                      </p:cBhvr>
                                    </p:animEffect>
                                    <p:set>
                                      <p:cBhvr>
                                        <p:cTn id="87" dur="1" fill="hold">
                                          <p:stCondLst>
                                            <p:cond delay="499"/>
                                          </p:stCondLst>
                                        </p:cTn>
                                        <p:tgtEl>
                                          <p:spTgt spid="10"/>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22" presetClass="entr" presetSubtype="2" fill="hold" grpId="0" nodeType="clickEffect">
                                  <p:stCondLst>
                                    <p:cond delay="0"/>
                                  </p:stCondLst>
                                  <p:childTnLst>
                                    <p:set>
                                      <p:cBhvr>
                                        <p:cTn id="91" dur="1" fill="hold">
                                          <p:stCondLst>
                                            <p:cond delay="0"/>
                                          </p:stCondLst>
                                        </p:cTn>
                                        <p:tgtEl>
                                          <p:spTgt spid="43"/>
                                        </p:tgtEl>
                                        <p:attrNameLst>
                                          <p:attrName>style.visibility</p:attrName>
                                        </p:attrNameLst>
                                      </p:cBhvr>
                                      <p:to>
                                        <p:strVal val="visible"/>
                                      </p:to>
                                    </p:set>
                                    <p:animEffect transition="in" filter="wipe(right)">
                                      <p:cBhvr>
                                        <p:cTn id="92"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38" grpId="0" animBg="1"/>
      <p:bldP spid="39" grpId="0" animBg="1"/>
      <p:bldP spid="40" grpId="0" animBg="1"/>
      <p:bldP spid="41" grpId="0" animBg="1"/>
      <p:bldP spid="42" grpId="0" animBg="1"/>
      <p:bldP spid="4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nh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04364" y="0"/>
            <a:ext cx="4724399" cy="1939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4"/>
          <a:stretch>
            <a:fillRect/>
          </a:stretch>
        </p:blipFill>
        <p:spPr>
          <a:xfrm>
            <a:off x="7204365" y="1939636"/>
            <a:ext cx="4461162" cy="2246416"/>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6138" y="152400"/>
            <a:ext cx="4830041" cy="3297381"/>
          </a:xfrm>
          <a:prstGeom prst="rect">
            <a:avLst/>
          </a:prstGeom>
        </p:spPr>
      </p:pic>
      <p:pic>
        <p:nvPicPr>
          <p:cNvPr id="8" name="Picture 7"/>
          <p:cNvPicPr>
            <a:picLocks noChangeAspect="1"/>
          </p:cNvPicPr>
          <p:nvPr/>
        </p:nvPicPr>
        <p:blipFill>
          <a:blip r:embed="rId6"/>
          <a:stretch>
            <a:fillRect/>
          </a:stretch>
        </p:blipFill>
        <p:spPr>
          <a:xfrm>
            <a:off x="0" y="3560618"/>
            <a:ext cx="5126180" cy="3165177"/>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04364" y="4186052"/>
            <a:ext cx="4487261" cy="2539743"/>
          </a:xfrm>
          <a:prstGeom prst="rect">
            <a:avLst/>
          </a:prstGeom>
        </p:spPr>
      </p:pic>
      <p:sp>
        <p:nvSpPr>
          <p:cNvPr id="10" name="TextBox 9"/>
          <p:cNvSpPr txBox="1"/>
          <p:nvPr/>
        </p:nvSpPr>
        <p:spPr>
          <a:xfrm>
            <a:off x="5320145" y="1801090"/>
            <a:ext cx="1690255" cy="2554545"/>
          </a:xfrm>
          <a:prstGeom prst="rect">
            <a:avLst/>
          </a:prstGeom>
          <a:noFill/>
        </p:spPr>
        <p:txBody>
          <a:bodyPr wrap="square" rtlCol="0">
            <a:spAutoFit/>
          </a:bodyPr>
          <a:lstStyle/>
          <a:p>
            <a:r>
              <a:rPr lang="en-US" sz="4000" dirty="0" smtClean="0">
                <a:latin typeface="Times New Roman" panose="02020603050405020304" pitchFamily="18" charset="0"/>
                <a:cs typeface="Times New Roman" panose="02020603050405020304" pitchFamily="18" charset="0"/>
              </a:rPr>
              <a:t>CÁCH THỨC LAO ĐỘNG</a:t>
            </a:r>
            <a:endParaRPr 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06717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circle(in)">
                                      <p:cBhvr>
                                        <p:cTn id="21" dur="20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down)">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down)">
                                      <p:cBhvr>
                                        <p:cTn id="3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009" y="457200"/>
            <a:ext cx="5090556" cy="5084618"/>
          </a:xfrm>
          <a:prstGeom prst="rect">
            <a:avLst/>
          </a:prstGeom>
        </p:spPr>
      </p:pic>
      <p:sp>
        <p:nvSpPr>
          <p:cNvPr id="2" name="TextBox 1"/>
          <p:cNvSpPr txBox="1"/>
          <p:nvPr/>
        </p:nvSpPr>
        <p:spPr>
          <a:xfrm>
            <a:off x="5758213" y="1648690"/>
            <a:ext cx="1745673" cy="2800767"/>
          </a:xfrm>
          <a:prstGeom prst="rect">
            <a:avLst/>
          </a:prstGeom>
          <a:noFill/>
        </p:spPr>
        <p:txBody>
          <a:bodyPr wrap="square" rtlCol="0">
            <a:spAutoFit/>
          </a:bodyPr>
          <a:lstStyle/>
          <a:p>
            <a:r>
              <a:rPr lang="en-US" sz="4400" dirty="0" smtClean="0">
                <a:latin typeface="Times New Roman" panose="02020603050405020304" pitchFamily="18" charset="0"/>
                <a:cs typeface="Times New Roman" panose="02020603050405020304" pitchFamily="18" charset="0"/>
              </a:rPr>
              <a:t>ĐỊA BÀN CƯ TRÚ</a:t>
            </a:r>
            <a:endParaRPr lang="en-US" sz="4400"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48944" y="0"/>
            <a:ext cx="5043055" cy="6040582"/>
          </a:xfrm>
          <a:prstGeom prst="rect">
            <a:avLst/>
          </a:prstGeom>
        </p:spPr>
      </p:pic>
    </p:spTree>
    <p:extLst>
      <p:ext uri="{BB962C8B-B14F-4D97-AF65-F5344CB8AC3E}">
        <p14:creationId xmlns:p14="http://schemas.microsoft.com/office/powerpoint/2010/main" val="2406296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p:cNvGraphicFramePr>
            <a:graphicFrameLocks noGrp="1"/>
          </p:cNvGraphicFramePr>
          <p:nvPr>
            <p:extLst/>
          </p:nvPr>
        </p:nvGraphicFramePr>
        <p:xfrm>
          <a:off x="510988" y="719455"/>
          <a:ext cx="11190157" cy="3739515"/>
        </p:xfrm>
        <a:graphic>
          <a:graphicData uri="http://schemas.openxmlformats.org/drawingml/2006/table">
            <a:tbl>
              <a:tblPr firstRow="1" bandRow="1">
                <a:tableStyleId>{5940675A-B579-460E-94D1-54222C63F5DA}</a:tableStyleId>
              </a:tblPr>
              <a:tblGrid>
                <a:gridCol w="2017845">
                  <a:extLst>
                    <a:ext uri="{9D8B030D-6E8A-4147-A177-3AD203B41FA5}">
                      <a16:colId xmlns:a16="http://schemas.microsoft.com/office/drawing/2014/main" val="20000"/>
                    </a:ext>
                  </a:extLst>
                </a:gridCol>
                <a:gridCol w="4724648">
                  <a:extLst>
                    <a:ext uri="{9D8B030D-6E8A-4147-A177-3AD203B41FA5}">
                      <a16:colId xmlns:a16="http://schemas.microsoft.com/office/drawing/2014/main" val="20001"/>
                    </a:ext>
                  </a:extLst>
                </a:gridCol>
                <a:gridCol w="4447664">
                  <a:extLst>
                    <a:ext uri="{9D8B030D-6E8A-4147-A177-3AD203B41FA5}">
                      <a16:colId xmlns:a16="http://schemas.microsoft.com/office/drawing/2014/main" val="20002"/>
                    </a:ext>
                  </a:extLst>
                </a:gridCol>
              </a:tblGrid>
              <a:tr h="577850">
                <a:tc>
                  <a:txBody>
                    <a:bodyPr/>
                    <a:lstStyle/>
                    <a:p>
                      <a:pPr algn="ctr"/>
                      <a:r>
                        <a:rPr lang="en-US" sz="2800" dirty="0" err="1" smtClean="0">
                          <a:latin typeface="Times New Roman" panose="02020603050405020304" pitchFamily="18" charset="0"/>
                          <a:cs typeface="Times New Roman" panose="02020603050405020304" pitchFamily="18" charset="0"/>
                        </a:rPr>
                        <a:t>Các</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mặt</a:t>
                      </a:r>
                      <a:endParaRPr lang="en-US" sz="2800" dirty="0">
                        <a:latin typeface="Times New Roman" panose="02020603050405020304" pitchFamily="18" charset="0"/>
                        <a:cs typeface="Times New Roman" panose="02020603050405020304" pitchFamily="18" charset="0"/>
                      </a:endParaRPr>
                    </a:p>
                  </a:txBody>
                  <a:tcPr/>
                </a:tc>
                <a:tc>
                  <a:txBody>
                    <a:bodyPr/>
                    <a:lstStyle/>
                    <a:p>
                      <a:pPr algn="ctr"/>
                      <a:r>
                        <a:rPr lang="en-US" sz="2800">
                          <a:latin typeface="Times New Roman" panose="02020603050405020304" pitchFamily="18" charset="0"/>
                          <a:cs typeface="Times New Roman" panose="02020603050405020304" pitchFamily="18" charset="0"/>
                        </a:rPr>
                        <a:t>Người tối cổ</a:t>
                      </a:r>
                    </a:p>
                  </a:txBody>
                  <a:tcPr/>
                </a:tc>
                <a:tc>
                  <a:txBody>
                    <a:bodyPr/>
                    <a:lstStyle/>
                    <a:p>
                      <a:pPr algn="ctr"/>
                      <a:r>
                        <a:rPr lang="en-US" sz="2800" dirty="0" err="1" smtClean="0">
                          <a:latin typeface="Times New Roman" panose="02020603050405020304" pitchFamily="18" charset="0"/>
                          <a:cs typeface="Times New Roman" panose="02020603050405020304" pitchFamily="18" charset="0"/>
                        </a:rPr>
                        <a:t>Người</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a:t>
                      </a:r>
                      <a:endParaRPr lang="en-US" sz="28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0"/>
                  </a:ext>
                </a:extLst>
              </a:tr>
              <a:tr h="1054100">
                <a:tc>
                  <a:txBody>
                    <a:bodyPr/>
                    <a:lstStyle/>
                    <a:p>
                      <a:pPr algn="ctr"/>
                      <a:r>
                        <a:rPr lang="en-US" sz="2800" dirty="0" err="1">
                          <a:latin typeface="Times New Roman" panose="02020603050405020304" pitchFamily="18" charset="0"/>
                          <a:cs typeface="Times New Roman" panose="02020603050405020304" pitchFamily="18" charset="0"/>
                        </a:rPr>
                        <a:t>C</a:t>
                      </a:r>
                      <a:r>
                        <a:rPr lang="en-US" sz="2800" dirty="0" err="1" smtClean="0">
                          <a:latin typeface="Times New Roman" panose="02020603050405020304" pitchFamily="18" charset="0"/>
                          <a:cs typeface="Times New Roman" panose="02020603050405020304" pitchFamily="18" charset="0"/>
                        </a:rPr>
                        <a:t>ông</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cụ</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động</a:t>
                      </a:r>
                      <a:endParaRPr lang="en-US" sz="2800" dirty="0">
                        <a:latin typeface="Times New Roman" panose="02020603050405020304" pitchFamily="18" charset="0"/>
                        <a:cs typeface="Times New Roman" panose="02020603050405020304" pitchFamily="18" charset="0"/>
                      </a:endParaRPr>
                    </a:p>
                  </a:txBody>
                  <a:tcPr/>
                </a:tc>
                <a:tc>
                  <a:txBody>
                    <a:bodyPr/>
                    <a:lstStyle/>
                    <a:p>
                      <a:pPr algn="ctr"/>
                      <a:r>
                        <a:rPr lang="en-US" sz="2800" dirty="0" err="1">
                          <a:latin typeface="Times New Roman" panose="02020603050405020304" pitchFamily="18" charset="0"/>
                          <a:cs typeface="Times New Roman" panose="02020603050405020304" pitchFamily="18" charset="0"/>
                        </a:rPr>
                        <a:t>Rìu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đá</a:t>
                      </a:r>
                      <a:r>
                        <a:rPr lang="en-US" sz="2800" dirty="0">
                          <a:latin typeface="Times New Roman" panose="02020603050405020304" pitchFamily="18" charset="0"/>
                          <a:cs typeface="Times New Roman" panose="02020603050405020304" pitchFamily="18" charset="0"/>
                        </a:rPr>
                        <a:t> </a:t>
                      </a:r>
                      <a:r>
                        <a:rPr lang="en-US" sz="2800" dirty="0" smtClean="0">
                          <a:latin typeface="Times New Roman" panose="02020603050405020304" pitchFamily="18" charset="0"/>
                          <a:cs typeface="Times New Roman" panose="02020603050405020304" pitchFamily="18" charset="0"/>
                        </a:rPr>
                        <a:t>(</a:t>
                      </a:r>
                      <a:r>
                        <a:rPr lang="en-US" sz="2800" dirty="0" err="1" smtClean="0">
                          <a:latin typeface="Times New Roman" panose="02020603050405020304" pitchFamily="18" charset="0"/>
                          <a:cs typeface="Times New Roman" panose="02020603050405020304" pitchFamily="18" charset="0"/>
                        </a:rPr>
                        <a:t>ghè</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đẽo</a:t>
                      </a:r>
                      <a:r>
                        <a:rPr lang="en-US" sz="2800" baseline="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thô</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sơ</a:t>
                      </a:r>
                      <a:r>
                        <a:rPr lang="en-US" sz="2800"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a:txBody>
                  <a:tcPr/>
                </a:tc>
                <a:tc>
                  <a:txBody>
                    <a:bodyPr/>
                    <a:lstStyle/>
                    <a:p>
                      <a:pPr algn="ctr"/>
                      <a:r>
                        <a:rPr lang="en-US" sz="2800" dirty="0" err="1" smtClean="0">
                          <a:latin typeface="Times New Roman" panose="02020603050405020304" pitchFamily="18" charset="0"/>
                          <a:cs typeface="Times New Roman" panose="02020603050405020304" pitchFamily="18" charset="0"/>
                        </a:rPr>
                        <a:t>Rìu</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đá</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c</a:t>
                      </a:r>
                      <a:r>
                        <a:rPr lang="en-US" sz="2800" dirty="0" err="1" smtClean="0">
                          <a:latin typeface="Times New Roman" panose="02020603050405020304" pitchFamily="18" charset="0"/>
                          <a:cs typeface="Times New Roman" panose="02020603050405020304" pitchFamily="18" charset="0"/>
                        </a:rPr>
                        <a:t>uốc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đá</a:t>
                      </a:r>
                      <a:r>
                        <a:rPr lang="en-US" sz="2800" baseline="0" dirty="0" smtClean="0">
                          <a:latin typeface="Times New Roman" panose="02020603050405020304" pitchFamily="18" charset="0"/>
                          <a:cs typeface="Times New Roman" panose="02020603050405020304" pitchFamily="18" charset="0"/>
                        </a:rPr>
                        <a:t> </a:t>
                      </a:r>
                      <a:r>
                        <a:rPr lang="en-US" sz="2800" dirty="0" smtClean="0">
                          <a:latin typeface="Times New Roman" panose="02020603050405020304" pitchFamily="18" charset="0"/>
                          <a:cs typeface="Times New Roman" panose="02020603050405020304" pitchFamily="18" charset="0"/>
                        </a:rPr>
                        <a:t>(</a:t>
                      </a:r>
                      <a:r>
                        <a:rPr lang="en-US" sz="2800" dirty="0" err="1" smtClean="0">
                          <a:latin typeface="Times New Roman" panose="02020603050405020304" pitchFamily="18" charset="0"/>
                          <a:cs typeface="Times New Roman" panose="02020603050405020304" pitchFamily="18" charset="0"/>
                        </a:rPr>
                        <a:t>mài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mũi</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lao</a:t>
                      </a:r>
                      <a:r>
                        <a:rPr lang="en-US" sz="2800" baseline="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và</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đồ</a:t>
                      </a:r>
                      <a:r>
                        <a:rPr lang="en-US" sz="2800" dirty="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gốm</a:t>
                      </a:r>
                      <a:endParaRPr lang="en-US" sz="28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1"/>
                  </a:ext>
                </a:extLst>
              </a:tr>
              <a:tr h="1053465">
                <a:tc>
                  <a:txBody>
                    <a:bodyPr/>
                    <a:lstStyle/>
                    <a:p>
                      <a:pPr algn="ctr"/>
                      <a:r>
                        <a:rPr lang="en-US" sz="2800">
                          <a:latin typeface="Times New Roman" panose="02020603050405020304" pitchFamily="18" charset="0"/>
                          <a:cs typeface="Times New Roman" panose="02020603050405020304" pitchFamily="18" charset="0"/>
                        </a:rPr>
                        <a:t>Cách thức lao động</a:t>
                      </a:r>
                    </a:p>
                  </a:txBody>
                  <a:tcPr/>
                </a:tc>
                <a:tc>
                  <a:txBody>
                    <a:bodyPr/>
                    <a:lstStyle/>
                    <a:p>
                      <a:pPr algn="ctr"/>
                      <a:r>
                        <a:rPr lang="en-US" sz="2800" dirty="0" err="1">
                          <a:latin typeface="Times New Roman" panose="02020603050405020304" pitchFamily="18" charset="0"/>
                          <a:cs typeface="Times New Roman" panose="02020603050405020304" pitchFamily="18" charset="0"/>
                        </a:rPr>
                        <a:t>S</a:t>
                      </a:r>
                      <a:r>
                        <a:rPr lang="en-US" sz="2800" dirty="0" err="1" smtClean="0">
                          <a:latin typeface="Times New Roman" panose="02020603050405020304" pitchFamily="18" charset="0"/>
                          <a:cs typeface="Times New Roman" panose="02020603050405020304" pitchFamily="18" charset="0"/>
                        </a:rPr>
                        <a:t>ăn</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bắt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lượm</a:t>
                      </a:r>
                      <a:endParaRPr lang="en-US" sz="2800" dirty="0">
                        <a:latin typeface="Times New Roman" panose="02020603050405020304" pitchFamily="18" charset="0"/>
                        <a:cs typeface="Times New Roman" panose="02020603050405020304" pitchFamily="18" charset="0"/>
                      </a:endParaRPr>
                    </a:p>
                  </a:txBody>
                  <a:tcPr/>
                </a:tc>
                <a:tc>
                  <a:txBody>
                    <a:bodyPr/>
                    <a:lstStyle/>
                    <a:p>
                      <a:pPr algn="ctr"/>
                      <a:r>
                        <a:rPr lang="en-US" sz="2800" dirty="0" err="1">
                          <a:latin typeface="Times New Roman" panose="02020603050405020304" pitchFamily="18" charset="0"/>
                          <a:cs typeface="Times New Roman" panose="02020603050405020304" pitchFamily="18" charset="0"/>
                        </a:rPr>
                        <a:t>T</a:t>
                      </a:r>
                      <a:r>
                        <a:rPr lang="en-US" sz="2800" dirty="0" err="1" smtClean="0">
                          <a:latin typeface="Times New Roman" panose="02020603050405020304" pitchFamily="18" charset="0"/>
                          <a:cs typeface="Times New Roman" panose="02020603050405020304" pitchFamily="18" charset="0"/>
                        </a:rPr>
                        <a:t>rồng</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trọt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nuôi</a:t>
                      </a:r>
                      <a:endParaRPr lang="en-US" sz="28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2"/>
                  </a:ext>
                </a:extLst>
              </a:tr>
              <a:tr h="1054100">
                <a:tc>
                  <a:txBody>
                    <a:bodyPr/>
                    <a:lstStyle/>
                    <a:p>
                      <a:pPr algn="ctr"/>
                      <a:r>
                        <a:rPr lang="en-US" sz="2800">
                          <a:latin typeface="Times New Roman" panose="02020603050405020304" pitchFamily="18" charset="0"/>
                          <a:cs typeface="Times New Roman" panose="02020603050405020304" pitchFamily="18" charset="0"/>
                        </a:rPr>
                        <a:t>Địa bàn cư trú</a:t>
                      </a:r>
                    </a:p>
                  </a:txBody>
                  <a:tcPr/>
                </a:tc>
                <a:tc>
                  <a:txBody>
                    <a:bodyPr/>
                    <a:lstStyle/>
                    <a:p>
                      <a:pPr algn="ctr"/>
                      <a:r>
                        <a:rPr lang="en-US" sz="2800" dirty="0">
                          <a:latin typeface="Times New Roman" panose="02020603050405020304" pitchFamily="18" charset="0"/>
                          <a:cs typeface="Times New Roman" panose="02020603050405020304" pitchFamily="18" charset="0"/>
                        </a:rPr>
                        <a:t>H</a:t>
                      </a:r>
                      <a:r>
                        <a:rPr lang="en-US" sz="2800" dirty="0" smtClean="0">
                          <a:latin typeface="Times New Roman" panose="02020603050405020304" pitchFamily="18" charset="0"/>
                          <a:cs typeface="Times New Roman" panose="02020603050405020304" pitchFamily="18" charset="0"/>
                        </a:rPr>
                        <a:t>ang </a:t>
                      </a:r>
                      <a:r>
                        <a:rPr lang="en-US" sz="2800" dirty="0" err="1">
                          <a:latin typeface="Times New Roman" panose="02020603050405020304" pitchFamily="18" charset="0"/>
                          <a:cs typeface="Times New Roman" panose="02020603050405020304" pitchFamily="18" charset="0"/>
                        </a:rPr>
                        <a:t>động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lửa</a:t>
                      </a:r>
                      <a:endParaRPr lang="en-US" sz="2800" dirty="0">
                        <a:latin typeface="Times New Roman" panose="02020603050405020304" pitchFamily="18" charset="0"/>
                        <a:cs typeface="Times New Roman" panose="02020603050405020304" pitchFamily="18" charset="0"/>
                      </a:endParaRPr>
                    </a:p>
                  </a:txBody>
                  <a:tcPr/>
                </a:tc>
                <a:tc>
                  <a:txBody>
                    <a:bodyPr/>
                    <a:lstStyle/>
                    <a:p>
                      <a:pPr algn="ctr"/>
                      <a:r>
                        <a:rPr lang="en-US" sz="2800" dirty="0" err="1">
                          <a:latin typeface="Times New Roman" panose="02020603050405020304" pitchFamily="18" charset="0"/>
                          <a:cs typeface="Times New Roman" panose="02020603050405020304" pitchFamily="18" charset="0"/>
                        </a:rPr>
                        <a:t>D</a:t>
                      </a:r>
                      <a:r>
                        <a:rPr lang="en-US" sz="2800" dirty="0" err="1" smtClean="0">
                          <a:latin typeface="Times New Roman" panose="02020603050405020304" pitchFamily="18" charset="0"/>
                          <a:cs typeface="Times New Roman" panose="02020603050405020304" pitchFamily="18" charset="0"/>
                        </a:rPr>
                        <a:t>ựng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lều</a:t>
                      </a:r>
                      <a:r>
                        <a:rPr lang="en-US" sz="2800" dirty="0">
                          <a:latin typeface="Times New Roman" panose="02020603050405020304" pitchFamily="18" charset="0"/>
                          <a:cs typeface="Times New Roman" panose="02020603050405020304" pitchFamily="18" charset="0"/>
                        </a:rPr>
                        <a:t>, nhà ven sông suối</a:t>
                      </a:r>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28299084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45869" y="764922"/>
            <a:ext cx="8188037" cy="523220"/>
          </a:xfrm>
          <a:prstGeom prst="rect">
            <a:avLst/>
          </a:prstGeom>
          <a:noFill/>
        </p:spPr>
        <p:txBody>
          <a:bodyPr wrap="square" rtlCol="0">
            <a:spAutoFit/>
          </a:bodyPr>
          <a:lstStyle/>
          <a:p>
            <a:r>
              <a:rPr lang="en-US" sz="2800" b="1" dirty="0" smtClean="0">
                <a:solidFill>
                  <a:srgbClr val="FF0000"/>
                </a:solidFill>
                <a:latin typeface="Times New Roman" panose="02020603050405020304" pitchFamily="18" charset="0"/>
                <a:cs typeface="Times New Roman" panose="02020603050405020304" pitchFamily="18" charset="0"/>
              </a:rPr>
              <a:t>1. </a:t>
            </a:r>
            <a:r>
              <a:rPr lang="en-US" sz="2800" b="1" dirty="0" err="1">
                <a:solidFill>
                  <a:srgbClr val="FF0000"/>
                </a:solidFill>
                <a:latin typeface="Times New Roman" panose="02020603050405020304" pitchFamily="18" charset="0"/>
                <a:cs typeface="Times New Roman" panose="02020603050405020304" pitchFamily="18" charset="0"/>
              </a:rPr>
              <a:t>Các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giai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đoạn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phát</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triển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của</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xã</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hội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nguyên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thuỷ</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2897990" y="93653"/>
            <a:ext cx="7497040" cy="646331"/>
          </a:xfrm>
          <a:prstGeom prst="rect">
            <a:avLst/>
          </a:prstGeom>
          <a:noFill/>
        </p:spPr>
        <p:txBody>
          <a:bodyPr wrap="square" rtlCol="0">
            <a:spAutoFit/>
          </a:bodyPr>
          <a:lstStyle/>
          <a:p>
            <a:r>
              <a:rPr lang="en-US" sz="3600" b="1" dirty="0">
                <a:latin typeface="Times New Roman" panose="02020603050405020304" pitchFamily="18" charset="0"/>
                <a:cs typeface="Times New Roman" panose="02020603050405020304" pitchFamily="18" charset="0"/>
              </a:rPr>
              <a:t>BÀI 5. XÃ HỘI NGUYÊN THUỶ</a:t>
            </a:r>
          </a:p>
        </p:txBody>
      </p:sp>
      <p:sp>
        <p:nvSpPr>
          <p:cNvPr id="7" name="TextBox 6"/>
          <p:cNvSpPr txBox="1"/>
          <p:nvPr/>
        </p:nvSpPr>
        <p:spPr>
          <a:xfrm>
            <a:off x="7107382" y="1620982"/>
            <a:ext cx="4045527" cy="369332"/>
          </a:xfrm>
          <a:prstGeom prst="rect">
            <a:avLst/>
          </a:prstGeom>
          <a:noFill/>
        </p:spPr>
        <p:txBody>
          <a:bodyPr wrap="square" rtlCol="0">
            <a:spAutoFit/>
          </a:bodyPr>
          <a:lstStyle/>
          <a:p>
            <a:endParaRPr lang="en-US" dirty="0"/>
          </a:p>
        </p:txBody>
      </p:sp>
      <p:sp>
        <p:nvSpPr>
          <p:cNvPr id="8" name="Rectangle 7"/>
          <p:cNvSpPr/>
          <p:nvPr/>
        </p:nvSpPr>
        <p:spPr>
          <a:xfrm>
            <a:off x="545914" y="1369108"/>
            <a:ext cx="11485021" cy="1126462"/>
          </a:xfrm>
          <a:prstGeom prst="rect">
            <a:avLst/>
          </a:prstGeom>
        </p:spPr>
        <p:txBody>
          <a:bodyPr wrap="square">
            <a:spAutoFit/>
          </a:bodyPr>
          <a:lstStyle/>
          <a:p>
            <a:pPr algn="just">
              <a:lnSpc>
                <a:spcPct val="120000"/>
              </a:lnSpc>
              <a:spcAft>
                <a:spcPts val="0"/>
              </a:spcAft>
              <a:tabLst>
                <a:tab pos="457200" algn="l"/>
              </a:tabLst>
            </a:pP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2.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Đời</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sống</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vật</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chất</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tinh</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thần</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nguyên</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thủy</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trên</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đất</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nước</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Việt</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Nam</a:t>
            </a:r>
            <a:endParaRPr lang="en-US" sz="28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2" name="Rectangle 1"/>
          <p:cNvSpPr/>
          <p:nvPr/>
        </p:nvSpPr>
        <p:spPr>
          <a:xfrm>
            <a:off x="726829" y="2456747"/>
            <a:ext cx="11035037" cy="2308324"/>
          </a:xfrm>
          <a:prstGeom prst="rect">
            <a:avLst/>
          </a:prstGeom>
        </p:spPr>
        <p:txBody>
          <a:bodyPr wrap="square">
            <a:spAutoFit/>
          </a:bodyPr>
          <a:lstStyle/>
          <a:p>
            <a:pPr algn="just">
              <a:lnSpc>
                <a:spcPct val="120000"/>
              </a:lnSpc>
              <a:spcAft>
                <a:spcPts val="0"/>
              </a:spcAft>
              <a:tabLst>
                <a:tab pos="457200" algn="l"/>
              </a:tabLst>
            </a:pP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Đời</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sống</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vật</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chất</a:t>
            </a:r>
            <a:endParaRPr lang="en-US" sz="2400" b="1" dirty="0">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20000"/>
              </a:lnSpc>
              <a:spcAft>
                <a:spcPts val="0"/>
              </a:spcAft>
              <a:tabLst>
                <a:tab pos="457200" algn="l"/>
              </a:tabLst>
            </a:pP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Sống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chủ</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yếu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2400" dirty="0">
                <a:latin typeface="Times New Roman" panose="02020603050405020304" pitchFamily="18" charset="0"/>
                <a:ea typeface="Calibri" panose="020F0502020204030204" pitchFamily="34" charset="0"/>
                <a:cs typeface="Times New Roman" panose="02020603050405020304" pitchFamily="18" charset="0"/>
              </a:rPr>
              <a:t> hang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động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mái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đá</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hoặc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túp</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lều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endParaRPr lang="en-US" sz="2400" dirty="0" smtClean="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0"/>
              </a:spcAft>
              <a:tabLst>
                <a:tab pos="457200" algn="l"/>
              </a:tabLst>
            </a:pP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Biết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mài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đá</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tạo</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ra</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nhiều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loại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công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cụ</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và</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vũ</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khí</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endParaRPr lang="en-US" sz="2400" dirty="0" smtClean="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0"/>
              </a:spcAft>
              <a:tabLst>
                <a:tab pos="457200" algn="l"/>
              </a:tabLst>
            </a:pP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Bước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đầu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biết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trồng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trọt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và</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chăn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nuôi</a:t>
            </a:r>
            <a:endParaRPr lang="en-US" sz="2400" dirty="0">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20000"/>
              </a:lnSpc>
              <a:spcAft>
                <a:spcPts val="0"/>
              </a:spcAft>
              <a:tabLst>
                <a:tab pos="457200" algn="l"/>
              </a:tabLst>
            </a:pP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Biết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làm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đồ</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gốm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với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hoa</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văn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trang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trí</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phong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phú</a:t>
            </a:r>
            <a:r>
              <a:rPr lang="en-US" sz="2400" dirty="0">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0" name="Picture 17" descr="viet3"/>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98221" y="2519614"/>
            <a:ext cx="609600" cy="508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707821" y="4810161"/>
            <a:ext cx="2802370" cy="535531"/>
          </a:xfrm>
          <a:prstGeom prst="rect">
            <a:avLst/>
          </a:prstGeom>
        </p:spPr>
        <p:txBody>
          <a:bodyPr wrap="none">
            <a:spAutoFit/>
          </a:bodyPr>
          <a:lstStyle/>
          <a:p>
            <a:pPr algn="just">
              <a:lnSpc>
                <a:spcPct val="120000"/>
              </a:lnSpc>
              <a:spcAft>
                <a:spcPts val="0"/>
              </a:spcAft>
              <a:tabLst>
                <a:tab pos="457200" algn="l"/>
              </a:tabLst>
            </a:pP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Đời</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sống</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tinh</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thần</a:t>
            </a:r>
            <a:endParaRPr lang="en-US" sz="2400" dirty="0">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8177174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5086" y="1566000"/>
            <a:ext cx="4323009" cy="5292000"/>
          </a:xfrm>
          <a:prstGeom prst="rect">
            <a:avLst/>
          </a:prstGeom>
        </p:spPr>
      </p:pic>
      <p:sp>
        <p:nvSpPr>
          <p:cNvPr id="14" name="Rectangle 13"/>
          <p:cNvSpPr/>
          <p:nvPr/>
        </p:nvSpPr>
        <p:spPr>
          <a:xfrm>
            <a:off x="783771" y="711200"/>
            <a:ext cx="1727200" cy="4209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5" name="TextBox 14"/>
          <p:cNvSpPr txBox="1"/>
          <p:nvPr/>
        </p:nvSpPr>
        <p:spPr>
          <a:xfrm>
            <a:off x="1364342" y="749885"/>
            <a:ext cx="1494971" cy="369332"/>
          </a:xfrm>
          <a:prstGeom prst="rect">
            <a:avLst/>
          </a:prstGeom>
          <a:noFill/>
        </p:spPr>
        <p:txBody>
          <a:bodyPr wrap="square" rtlCol="0">
            <a:spAutoFit/>
          </a:bodyPr>
          <a:lstStyle/>
          <a:p>
            <a:r>
              <a:rPr lang="en-US" dirty="0"/>
              <a:t>2</a:t>
            </a:r>
            <a:endParaRPr lang="vi-VN" dirty="0"/>
          </a:p>
        </p:txBody>
      </p:sp>
      <p:sp>
        <p:nvSpPr>
          <p:cNvPr id="19" name="Rectangle 18"/>
          <p:cNvSpPr/>
          <p:nvPr/>
        </p:nvSpPr>
        <p:spPr>
          <a:xfrm>
            <a:off x="3309257" y="736991"/>
            <a:ext cx="1335314" cy="3951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0" name="TextBox 19"/>
          <p:cNvSpPr txBox="1"/>
          <p:nvPr/>
        </p:nvSpPr>
        <p:spPr>
          <a:xfrm>
            <a:off x="3759200" y="749886"/>
            <a:ext cx="1335314" cy="369332"/>
          </a:xfrm>
          <a:prstGeom prst="rect">
            <a:avLst/>
          </a:prstGeom>
          <a:noFill/>
        </p:spPr>
        <p:txBody>
          <a:bodyPr wrap="square" rtlCol="0">
            <a:spAutoFit/>
          </a:bodyPr>
          <a:lstStyle/>
          <a:p>
            <a:r>
              <a:rPr lang="en-US" dirty="0" smtClean="0"/>
              <a:t>1</a:t>
            </a:r>
            <a:endParaRPr lang="vi-VN" dirty="0"/>
          </a:p>
        </p:txBody>
      </p:sp>
      <p:sp>
        <p:nvSpPr>
          <p:cNvPr id="23" name="TextBox 22"/>
          <p:cNvSpPr txBox="1"/>
          <p:nvPr/>
        </p:nvSpPr>
        <p:spPr>
          <a:xfrm>
            <a:off x="5405874" y="1566000"/>
            <a:ext cx="5792595" cy="954107"/>
          </a:xfrm>
          <a:prstGeom prst="rect">
            <a:avLst/>
          </a:prstGeom>
          <a:noFill/>
        </p:spPr>
        <p:txBody>
          <a:bodyPr wrap="square" rtlCol="0">
            <a:spAutoFit/>
          </a:bodyPr>
          <a:lstStyle/>
          <a:p>
            <a:r>
              <a:rPr lang="en-US" sz="2800" b="1" i="1" dirty="0" err="1" smtClean="0">
                <a:latin typeface="Times New Roman" panose="02020603050405020304" pitchFamily="18" charset="0"/>
                <a:cs typeface="Times New Roman" panose="02020603050405020304" pitchFamily="18" charset="0"/>
              </a:rPr>
              <a:t>Trong</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hình</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giúp</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chúng</a:t>
            </a:r>
            <a:r>
              <a:rPr lang="en-US" sz="2800" b="1" i="1" dirty="0" smtClean="0">
                <a:latin typeface="Times New Roman" panose="02020603050405020304" pitchFamily="18" charset="0"/>
                <a:cs typeface="Times New Roman" panose="02020603050405020304" pitchFamily="18" charset="0"/>
              </a:rPr>
              <a:t> ta </a:t>
            </a:r>
            <a:r>
              <a:rPr lang="en-US" sz="2800" b="1" i="1" dirty="0" err="1" smtClean="0">
                <a:latin typeface="Times New Roman" panose="02020603050405020304" pitchFamily="18" charset="0"/>
                <a:cs typeface="Times New Roman" panose="02020603050405020304" pitchFamily="18" charset="0"/>
              </a:rPr>
              <a:t>liên</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tưởng</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đến</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những</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gì</a:t>
            </a:r>
            <a:r>
              <a:rPr lang="en-US" sz="2800" b="1" i="1" dirty="0" smtClean="0">
                <a:latin typeface="Times New Roman" panose="02020603050405020304" pitchFamily="18" charset="0"/>
                <a:cs typeface="Times New Roman" panose="02020603050405020304" pitchFamily="18" charset="0"/>
              </a:rPr>
              <a:t>?</a:t>
            </a:r>
            <a:endParaRPr lang="vi-VN" sz="2800" b="1" i="1" dirty="0">
              <a:latin typeface="Times New Roman" panose="02020603050405020304" pitchFamily="18" charset="0"/>
              <a:cs typeface="Times New Roman" panose="02020603050405020304" pitchFamily="18" charset="0"/>
            </a:endParaRPr>
          </a:p>
        </p:txBody>
      </p:sp>
      <p:sp>
        <p:nvSpPr>
          <p:cNvPr id="24" name="Right Arrow 23"/>
          <p:cNvSpPr/>
          <p:nvPr/>
        </p:nvSpPr>
        <p:spPr>
          <a:xfrm>
            <a:off x="5187831" y="3239587"/>
            <a:ext cx="376612" cy="348343"/>
          </a:xfrm>
          <a:prstGeom prst="rightArrow">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vi-VN"/>
          </a:p>
        </p:txBody>
      </p:sp>
      <p:sp>
        <p:nvSpPr>
          <p:cNvPr id="25" name="Rectangle 24"/>
          <p:cNvSpPr/>
          <p:nvPr/>
        </p:nvSpPr>
        <p:spPr>
          <a:xfrm>
            <a:off x="5696856" y="3033333"/>
            <a:ext cx="2115885" cy="71120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dirty="0" smtClean="0">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rPr>
              <a:t>(1) </a:t>
            </a:r>
            <a:r>
              <a:rPr lang="en-US" sz="2400" dirty="0" err="1" smtClean="0">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rPr>
              <a:t>Khuyên</a:t>
            </a:r>
            <a:r>
              <a:rPr lang="en-US" sz="2400" dirty="0" smtClean="0">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rPr>
              <a:t> tai</a:t>
            </a:r>
            <a:endParaRPr lang="vi-VN" sz="2400" dirty="0">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endParaRPr>
          </a:p>
        </p:txBody>
      </p:sp>
      <p:cxnSp>
        <p:nvCxnSpPr>
          <p:cNvPr id="27" name="Straight Arrow Connector 26"/>
          <p:cNvCxnSpPr/>
          <p:nvPr/>
        </p:nvCxnSpPr>
        <p:spPr>
          <a:xfrm>
            <a:off x="1553029" y="1119217"/>
            <a:ext cx="58057" cy="76764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9" name="Straight Arrow Connector 28"/>
          <p:cNvCxnSpPr/>
          <p:nvPr/>
        </p:nvCxnSpPr>
        <p:spPr>
          <a:xfrm flipH="1">
            <a:off x="3904343" y="1119217"/>
            <a:ext cx="14514" cy="113049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30" name="Right Arrow 29"/>
          <p:cNvSpPr/>
          <p:nvPr/>
        </p:nvSpPr>
        <p:spPr>
          <a:xfrm>
            <a:off x="5123543" y="3759200"/>
            <a:ext cx="45719" cy="5805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1" name="Right Arrow 30"/>
          <p:cNvSpPr/>
          <p:nvPr/>
        </p:nvSpPr>
        <p:spPr>
          <a:xfrm>
            <a:off x="5247305" y="4347028"/>
            <a:ext cx="317138" cy="362857"/>
          </a:xfrm>
          <a:prstGeom prst="rightArrow">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vi-VN"/>
          </a:p>
        </p:txBody>
      </p:sp>
      <p:sp>
        <p:nvSpPr>
          <p:cNvPr id="32" name="Rectangle 31"/>
          <p:cNvSpPr/>
          <p:nvPr/>
        </p:nvSpPr>
        <p:spPr>
          <a:xfrm>
            <a:off x="5689601" y="4180114"/>
            <a:ext cx="1934882" cy="696686"/>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sz="2400" dirty="0" smtClean="0">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rPr>
              <a:t>(2) </a:t>
            </a:r>
            <a:r>
              <a:rPr lang="en-US" sz="2400" dirty="0" err="1" smtClean="0">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rPr>
              <a:t>Vòng</a:t>
            </a:r>
            <a:r>
              <a:rPr lang="en-US" sz="2400" dirty="0" smtClean="0">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rPr>
              <a:t> </a:t>
            </a:r>
            <a:r>
              <a:rPr lang="en-US" sz="2400" dirty="0" err="1" smtClean="0">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rPr>
              <a:t>tay</a:t>
            </a:r>
            <a:endParaRPr lang="vi-VN" sz="2400" dirty="0">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endParaRPr>
          </a:p>
        </p:txBody>
      </p:sp>
      <p:sp>
        <p:nvSpPr>
          <p:cNvPr id="33" name="Right Arrow 32"/>
          <p:cNvSpPr/>
          <p:nvPr/>
        </p:nvSpPr>
        <p:spPr>
          <a:xfrm rot="5400000">
            <a:off x="6465928" y="5159981"/>
            <a:ext cx="348343" cy="304800"/>
          </a:xfrm>
          <a:prstGeom prst="rightArrow">
            <a:avLst/>
          </a:prstGeom>
          <a:solidFill>
            <a:srgbClr val="C00000"/>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vi-VN">
              <a:solidFill>
                <a:srgbClr val="C00000"/>
              </a:solidFill>
            </a:endParaRPr>
          </a:p>
        </p:txBody>
      </p:sp>
      <p:sp>
        <p:nvSpPr>
          <p:cNvPr id="35" name="TextBox 34"/>
          <p:cNvSpPr txBox="1"/>
          <p:nvPr/>
        </p:nvSpPr>
        <p:spPr>
          <a:xfrm>
            <a:off x="5805714" y="5617029"/>
            <a:ext cx="2007027" cy="461665"/>
          </a:xfrm>
          <a:prstGeom prst="rect">
            <a:avLst/>
          </a:prstGeom>
          <a:noFill/>
        </p:spPr>
        <p:txBody>
          <a:bodyPr wrap="square" rtlCol="0">
            <a:spAutoFit/>
          </a:bodyPr>
          <a:lstStyle/>
          <a:p>
            <a:r>
              <a:rPr lang="en-US" sz="2400" b="1" dirty="0" err="1" smtClean="0">
                <a:solidFill>
                  <a:srgbClr val="C00000"/>
                </a:solidFill>
                <a:latin typeface="Times New Roman" panose="02020603050405020304" pitchFamily="18" charset="0"/>
                <a:ea typeface="Arial Unicode MS" panose="020B0604020202020204" pitchFamily="34" charset="-128"/>
                <a:cs typeface="Times New Roman" panose="02020603050405020304" pitchFamily="18" charset="0"/>
              </a:rPr>
              <a:t>Đồ</a:t>
            </a:r>
            <a:r>
              <a:rPr lang="en-US" sz="2400" b="1" dirty="0" smtClean="0">
                <a:solidFill>
                  <a:srgbClr val="C00000"/>
                </a:solidFill>
                <a:latin typeface="Times New Roman" panose="02020603050405020304" pitchFamily="18" charset="0"/>
                <a:ea typeface="Arial Unicode MS" panose="020B0604020202020204" pitchFamily="34" charset="-128"/>
                <a:cs typeface="Times New Roman" panose="02020603050405020304" pitchFamily="18" charset="0"/>
              </a:rPr>
              <a:t> </a:t>
            </a:r>
            <a:r>
              <a:rPr lang="en-US" sz="2400" b="1" dirty="0" err="1" smtClean="0">
                <a:solidFill>
                  <a:srgbClr val="C00000"/>
                </a:solidFill>
                <a:latin typeface="Times New Roman" panose="02020603050405020304" pitchFamily="18" charset="0"/>
                <a:ea typeface="Arial Unicode MS" panose="020B0604020202020204" pitchFamily="34" charset="-128"/>
                <a:cs typeface="Times New Roman" panose="02020603050405020304" pitchFamily="18" charset="0"/>
              </a:rPr>
              <a:t>trang</a:t>
            </a:r>
            <a:r>
              <a:rPr lang="en-US" sz="2400" b="1" dirty="0" smtClean="0">
                <a:solidFill>
                  <a:srgbClr val="C00000"/>
                </a:solidFill>
                <a:latin typeface="Times New Roman" panose="02020603050405020304" pitchFamily="18" charset="0"/>
                <a:ea typeface="Arial Unicode MS" panose="020B0604020202020204" pitchFamily="34" charset="-128"/>
                <a:cs typeface="Times New Roman" panose="02020603050405020304" pitchFamily="18" charset="0"/>
              </a:rPr>
              <a:t> </a:t>
            </a:r>
            <a:r>
              <a:rPr lang="en-US" sz="2400" b="1" dirty="0" err="1" smtClean="0">
                <a:solidFill>
                  <a:srgbClr val="C00000"/>
                </a:solidFill>
                <a:latin typeface="Times New Roman" panose="02020603050405020304" pitchFamily="18" charset="0"/>
                <a:ea typeface="Arial Unicode MS" panose="020B0604020202020204" pitchFamily="34" charset="-128"/>
                <a:cs typeface="Times New Roman" panose="02020603050405020304" pitchFamily="18" charset="0"/>
              </a:rPr>
              <a:t>sức</a:t>
            </a:r>
            <a:r>
              <a:rPr lang="en-US" sz="2400" dirty="0" smtClean="0">
                <a:solidFill>
                  <a:srgbClr val="C00000"/>
                </a:solidFill>
                <a:latin typeface="Times New Roman" panose="02020603050405020304" pitchFamily="18" charset="0"/>
                <a:ea typeface="Arial Unicode MS" panose="020B0604020202020204" pitchFamily="34" charset="-128"/>
                <a:cs typeface="Times New Roman" panose="02020603050405020304" pitchFamily="18" charset="0"/>
              </a:rPr>
              <a:t>.</a:t>
            </a:r>
            <a:endParaRPr lang="vi-VN" sz="2400" dirty="0">
              <a:solidFill>
                <a:srgbClr val="C00000"/>
              </a:solidFill>
              <a:latin typeface="Times New Roman" panose="02020603050405020304" pitchFamily="18" charset="0"/>
              <a:ea typeface="Arial Unicode MS" panose="020B0604020202020204" pitchFamily="34" charset="-128"/>
              <a:cs typeface="Times New Roman" panose="02020603050405020304" pitchFamily="18" charset="0"/>
            </a:endParaRPr>
          </a:p>
        </p:txBody>
      </p:sp>
    </p:spTree>
    <p:extLst>
      <p:ext uri="{BB962C8B-B14F-4D97-AF65-F5344CB8AC3E}">
        <p14:creationId xmlns:p14="http://schemas.microsoft.com/office/powerpoint/2010/main" val="225963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barn(inVertical)">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barn(inVertical)">
                                      <p:cBhvr>
                                        <p:cTn id="19" dur="500"/>
                                        <p:tgtEl>
                                          <p:spTgt spid="32"/>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fade">
                                      <p:cBhvr>
                                        <p:cTn id="24" dur="1000"/>
                                        <p:tgtEl>
                                          <p:spTgt spid="35"/>
                                        </p:tgtEl>
                                      </p:cBhvr>
                                    </p:animEffect>
                                    <p:anim calcmode="lin" valueType="num">
                                      <p:cBhvr>
                                        <p:cTn id="25" dur="1000" fill="hold"/>
                                        <p:tgtEl>
                                          <p:spTgt spid="35"/>
                                        </p:tgtEl>
                                        <p:attrNameLst>
                                          <p:attrName>ppt_x</p:attrName>
                                        </p:attrNameLst>
                                      </p:cBhvr>
                                      <p:tavLst>
                                        <p:tav tm="0">
                                          <p:val>
                                            <p:strVal val="#ppt_x"/>
                                          </p:val>
                                        </p:tav>
                                        <p:tav tm="100000">
                                          <p:val>
                                            <p:strVal val="#ppt_x"/>
                                          </p:val>
                                        </p:tav>
                                      </p:tavLst>
                                    </p:anim>
                                    <p:anim calcmode="lin" valueType="num">
                                      <p:cBhvr>
                                        <p:cTn id="26"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5" grpId="0" animBg="1"/>
      <p:bldP spid="32" grpId="0" animBg="1"/>
      <p:bldP spid="3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76" y="2592212"/>
            <a:ext cx="5161781" cy="42120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94316" y="0"/>
            <a:ext cx="4236320" cy="3460655"/>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53893" y="3492212"/>
            <a:ext cx="4056054" cy="3312000"/>
          </a:xfrm>
          <a:prstGeom prst="rect">
            <a:avLst/>
          </a:prstGeom>
        </p:spPr>
      </p:pic>
      <p:sp>
        <p:nvSpPr>
          <p:cNvPr id="6" name="Oval Callout 5"/>
          <p:cNvSpPr/>
          <p:nvPr/>
        </p:nvSpPr>
        <p:spPr>
          <a:xfrm>
            <a:off x="1179907" y="295834"/>
            <a:ext cx="5378824" cy="1815353"/>
          </a:xfrm>
          <a:prstGeom prst="wedgeEllipseCallou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rPr>
              <a:t> </a:t>
            </a:r>
            <a:r>
              <a:rPr lang="en-US" sz="2800" b="1" i="1" dirty="0" err="1">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rPr>
              <a:t>Đồ</a:t>
            </a:r>
            <a:r>
              <a:rPr lang="en-US" sz="2800" b="1" i="1" dirty="0">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rPr>
              <a:t> </a:t>
            </a:r>
            <a:r>
              <a:rPr lang="en-US" sz="2800" b="1" i="1" dirty="0" err="1">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rPr>
              <a:t>trang</a:t>
            </a:r>
            <a:r>
              <a:rPr lang="en-US" sz="2800" b="1" i="1" dirty="0">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rPr>
              <a:t> </a:t>
            </a:r>
            <a:r>
              <a:rPr lang="en-US" sz="2800" b="1" i="1" dirty="0" err="1">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rPr>
              <a:t>sức</a:t>
            </a:r>
            <a:r>
              <a:rPr lang="en-US" sz="2800" b="1" i="1" dirty="0">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rPr>
              <a:t> </a:t>
            </a:r>
            <a:r>
              <a:rPr lang="en-US" sz="2800" b="1" i="1" dirty="0" err="1">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rPr>
              <a:t>của</a:t>
            </a:r>
            <a:r>
              <a:rPr lang="en-US" sz="2800" b="1" i="1" dirty="0">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rPr>
              <a:t> </a:t>
            </a:r>
            <a:r>
              <a:rPr lang="en-US" sz="2800" b="1" i="1" dirty="0" err="1">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rPr>
              <a:t>người</a:t>
            </a:r>
            <a:r>
              <a:rPr lang="en-US" sz="2800" b="1" i="1" dirty="0">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rPr>
              <a:t> </a:t>
            </a:r>
            <a:r>
              <a:rPr lang="en-US" sz="2800" b="1" i="1" dirty="0" err="1">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rPr>
              <a:t>nguyên</a:t>
            </a:r>
            <a:r>
              <a:rPr lang="en-US" sz="2800" b="1" i="1" dirty="0">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rPr>
              <a:t> </a:t>
            </a:r>
            <a:r>
              <a:rPr lang="en-US" sz="2800" b="1" i="1" dirty="0" err="1">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rPr>
              <a:t>thủy</a:t>
            </a:r>
            <a:r>
              <a:rPr lang="en-US" sz="2800" b="1" i="1" dirty="0">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rPr>
              <a:t> </a:t>
            </a:r>
            <a:r>
              <a:rPr lang="en-US" sz="2800" b="1" i="1" dirty="0" err="1">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rPr>
              <a:t>được</a:t>
            </a:r>
            <a:r>
              <a:rPr lang="en-US" sz="2800" b="1" i="1" dirty="0">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rPr>
              <a:t> </a:t>
            </a:r>
            <a:r>
              <a:rPr lang="en-US" sz="2800" b="1" i="1" dirty="0" err="1">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rPr>
              <a:t>làm</a:t>
            </a:r>
            <a:r>
              <a:rPr lang="en-US" sz="2800" b="1" i="1" dirty="0">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rPr>
              <a:t> </a:t>
            </a:r>
            <a:r>
              <a:rPr lang="en-US" sz="2800" b="1" i="1" dirty="0" err="1">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rPr>
              <a:t>bằng</a:t>
            </a:r>
            <a:r>
              <a:rPr lang="en-US" sz="2800" b="1" i="1" dirty="0">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rPr>
              <a:t> </a:t>
            </a:r>
            <a:r>
              <a:rPr lang="en-US" sz="2800" b="1" i="1" dirty="0" err="1">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rPr>
              <a:t>gì</a:t>
            </a:r>
            <a:r>
              <a:rPr lang="en-US" sz="2800" b="1" i="1" dirty="0">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rPr>
              <a:t>?</a:t>
            </a:r>
            <a:endParaRPr lang="en-US" sz="2800" b="1" i="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46325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7576"/>
            <a:ext cx="5596749" cy="4572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8231" y="174811"/>
            <a:ext cx="6030339" cy="4410636"/>
          </a:xfrm>
          <a:prstGeom prst="rect">
            <a:avLst/>
          </a:prstGeom>
        </p:spPr>
      </p:pic>
      <p:sp>
        <p:nvSpPr>
          <p:cNvPr id="9" name="TextBox 8"/>
          <p:cNvSpPr txBox="1"/>
          <p:nvPr/>
        </p:nvSpPr>
        <p:spPr>
          <a:xfrm>
            <a:off x="163100" y="4835302"/>
            <a:ext cx="11695470" cy="1815882"/>
          </a:xfrm>
          <a:prstGeom prst="rect">
            <a:avLst/>
          </a:prstGeom>
          <a:noFill/>
        </p:spPr>
        <p:txBody>
          <a:bodyPr wrap="square" rtlCol="0">
            <a:spAutoFit/>
          </a:bodyPr>
          <a:lstStyle/>
          <a:p>
            <a:pPr algn="just"/>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Sự</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xuất</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hiện</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của</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đồ</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trang</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sức</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và</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hình</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vẽ</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trang</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trí</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của</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người</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nguyên</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thủy</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có</a:t>
            </a:r>
            <a:r>
              <a:rPr lang="en-US" sz="2800" i="1" dirty="0" smtClean="0">
                <a:latin typeface="Times New Roman" panose="02020603050405020304" pitchFamily="18" charset="0"/>
                <a:cs typeface="Times New Roman" panose="02020603050405020304" pitchFamily="18" charset="0"/>
              </a:rPr>
              <a:t> ý </a:t>
            </a:r>
            <a:r>
              <a:rPr lang="en-US" sz="2800" i="1" dirty="0" err="1" smtClean="0">
                <a:latin typeface="Times New Roman" panose="02020603050405020304" pitchFamily="18" charset="0"/>
                <a:cs typeface="Times New Roman" panose="02020603050405020304" pitchFamily="18" charset="0"/>
              </a:rPr>
              <a:t>nghĩa</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gì</a:t>
            </a:r>
            <a:r>
              <a:rPr lang="en-US" sz="2800" i="1" dirty="0" smtClean="0">
                <a:latin typeface="Times New Roman" panose="02020603050405020304" pitchFamily="18" charset="0"/>
                <a:cs typeface="Times New Roman" panose="02020603050405020304" pitchFamily="18" charset="0"/>
              </a:rPr>
              <a:t>?</a:t>
            </a:r>
          </a:p>
          <a:p>
            <a:pPr algn="just"/>
            <a:r>
              <a:rPr lang="en-US" sz="2800" b="1" i="1" dirty="0" smtClean="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i="1" dirty="0" err="1" smtClean="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C</a:t>
            </a:r>
            <a:r>
              <a:rPr lang="en-US" sz="2800" b="1" i="1" dirty="0" err="1" smtClean="0">
                <a:solidFill>
                  <a:srgbClr val="C00000"/>
                </a:solidFill>
                <a:latin typeface="Times New Roman" panose="02020603050405020304" pitchFamily="18" charset="0"/>
                <a:cs typeface="Times New Roman" panose="02020603050405020304" pitchFamily="18" charset="0"/>
              </a:rPr>
              <a:t>uộc</a:t>
            </a:r>
            <a:r>
              <a:rPr lang="en-US" sz="2800" b="1" i="1" dirty="0" smtClean="0">
                <a:solidFill>
                  <a:srgbClr val="C00000"/>
                </a:solidFill>
                <a:latin typeface="Times New Roman" panose="02020603050405020304" pitchFamily="18" charset="0"/>
                <a:cs typeface="Times New Roman" panose="02020603050405020304" pitchFamily="18" charset="0"/>
              </a:rPr>
              <a:t> </a:t>
            </a:r>
            <a:r>
              <a:rPr lang="en-US" sz="2800" b="1" i="1" dirty="0" err="1" smtClean="0">
                <a:solidFill>
                  <a:srgbClr val="C00000"/>
                </a:solidFill>
                <a:latin typeface="Times New Roman" panose="02020603050405020304" pitchFamily="18" charset="0"/>
                <a:cs typeface="Times New Roman" panose="02020603050405020304" pitchFamily="18" charset="0"/>
              </a:rPr>
              <a:t>sống</a:t>
            </a:r>
            <a:r>
              <a:rPr lang="en-US" sz="2800" b="1" i="1" dirty="0" smtClean="0">
                <a:solidFill>
                  <a:srgbClr val="C00000"/>
                </a:solidFill>
                <a:latin typeface="Times New Roman" panose="02020603050405020304" pitchFamily="18" charset="0"/>
                <a:cs typeface="Times New Roman" panose="02020603050405020304" pitchFamily="18" charset="0"/>
              </a:rPr>
              <a:t> </a:t>
            </a:r>
            <a:r>
              <a:rPr lang="en-US" sz="2800" b="1" i="1" dirty="0" err="1" smtClean="0">
                <a:solidFill>
                  <a:srgbClr val="C00000"/>
                </a:solidFill>
                <a:latin typeface="Times New Roman" panose="02020603050405020304" pitchFamily="18" charset="0"/>
                <a:cs typeface="Times New Roman" panose="02020603050405020304" pitchFamily="18" charset="0"/>
              </a:rPr>
              <a:t>vật</a:t>
            </a:r>
            <a:r>
              <a:rPr lang="en-US" sz="2800" b="1" i="1" dirty="0" smtClean="0">
                <a:solidFill>
                  <a:srgbClr val="C00000"/>
                </a:solidFill>
                <a:latin typeface="Times New Roman" panose="02020603050405020304" pitchFamily="18" charset="0"/>
                <a:cs typeface="Times New Roman" panose="02020603050405020304" pitchFamily="18" charset="0"/>
              </a:rPr>
              <a:t> </a:t>
            </a:r>
            <a:r>
              <a:rPr lang="en-US" sz="2800" b="1" i="1" dirty="0" err="1" smtClean="0">
                <a:solidFill>
                  <a:srgbClr val="C00000"/>
                </a:solidFill>
                <a:latin typeface="Times New Roman" panose="02020603050405020304" pitchFamily="18" charset="0"/>
                <a:cs typeface="Times New Roman" panose="02020603050405020304" pitchFamily="18" charset="0"/>
              </a:rPr>
              <a:t>chất</a:t>
            </a:r>
            <a:r>
              <a:rPr lang="en-US" sz="2800" b="1" i="1" dirty="0" smtClean="0">
                <a:solidFill>
                  <a:srgbClr val="C00000"/>
                </a:solidFill>
                <a:latin typeface="Times New Roman" panose="02020603050405020304" pitchFamily="18" charset="0"/>
                <a:cs typeface="Times New Roman" panose="02020603050405020304" pitchFamily="18" charset="0"/>
              </a:rPr>
              <a:t> </a:t>
            </a:r>
            <a:r>
              <a:rPr lang="en-US" sz="2800" b="1" i="1" dirty="0" err="1" smtClean="0">
                <a:solidFill>
                  <a:srgbClr val="C00000"/>
                </a:solidFill>
                <a:latin typeface="Times New Roman" panose="02020603050405020304" pitchFamily="18" charset="0"/>
                <a:cs typeface="Times New Roman" panose="02020603050405020304" pitchFamily="18" charset="0"/>
              </a:rPr>
              <a:t>ổn</a:t>
            </a:r>
            <a:r>
              <a:rPr lang="en-US" sz="2800" b="1" i="1" dirty="0" smtClean="0">
                <a:solidFill>
                  <a:srgbClr val="C00000"/>
                </a:solidFill>
                <a:latin typeface="Times New Roman" panose="02020603050405020304" pitchFamily="18" charset="0"/>
                <a:cs typeface="Times New Roman" panose="02020603050405020304" pitchFamily="18" charset="0"/>
              </a:rPr>
              <a:t> </a:t>
            </a:r>
            <a:r>
              <a:rPr lang="en-US" sz="2800" b="1" i="1" dirty="0" err="1" smtClean="0">
                <a:solidFill>
                  <a:srgbClr val="C00000"/>
                </a:solidFill>
                <a:latin typeface="Times New Roman" panose="02020603050405020304" pitchFamily="18" charset="0"/>
                <a:cs typeface="Times New Roman" panose="02020603050405020304" pitchFamily="18" charset="0"/>
              </a:rPr>
              <a:t>định</a:t>
            </a:r>
            <a:r>
              <a:rPr lang="en-US" sz="2800" b="1" i="1" dirty="0" smtClean="0">
                <a:solidFill>
                  <a:srgbClr val="C00000"/>
                </a:solidFill>
                <a:latin typeface="Times New Roman" panose="02020603050405020304" pitchFamily="18" charset="0"/>
                <a:cs typeface="Times New Roman" panose="02020603050405020304" pitchFamily="18" charset="0"/>
              </a:rPr>
              <a:t>, </a:t>
            </a:r>
            <a:r>
              <a:rPr lang="en-US" sz="2800" b="1" i="1" dirty="0" err="1" smtClean="0">
                <a:solidFill>
                  <a:srgbClr val="C00000"/>
                </a:solidFill>
                <a:latin typeface="Times New Roman" panose="02020603050405020304" pitchFamily="18" charset="0"/>
                <a:cs typeface="Times New Roman" panose="02020603050405020304" pitchFamily="18" charset="0"/>
              </a:rPr>
              <a:t>đời</a:t>
            </a:r>
            <a:r>
              <a:rPr lang="en-US" sz="2800" b="1" i="1" dirty="0" smtClean="0">
                <a:solidFill>
                  <a:srgbClr val="C00000"/>
                </a:solidFill>
                <a:latin typeface="Times New Roman" panose="02020603050405020304" pitchFamily="18" charset="0"/>
                <a:cs typeface="Times New Roman" panose="02020603050405020304" pitchFamily="18" charset="0"/>
              </a:rPr>
              <a:t> </a:t>
            </a:r>
            <a:r>
              <a:rPr lang="en-US" sz="2800" b="1" i="1" dirty="0" err="1" smtClean="0">
                <a:solidFill>
                  <a:srgbClr val="C00000"/>
                </a:solidFill>
                <a:latin typeface="Times New Roman" panose="02020603050405020304" pitchFamily="18" charset="0"/>
                <a:cs typeface="Times New Roman" panose="02020603050405020304" pitchFamily="18" charset="0"/>
              </a:rPr>
              <a:t>sống</a:t>
            </a:r>
            <a:r>
              <a:rPr lang="en-US" sz="2800" b="1" i="1" dirty="0" smtClean="0">
                <a:solidFill>
                  <a:srgbClr val="C00000"/>
                </a:solidFill>
                <a:latin typeface="Times New Roman" panose="02020603050405020304" pitchFamily="18" charset="0"/>
                <a:cs typeface="Times New Roman" panose="02020603050405020304" pitchFamily="18" charset="0"/>
              </a:rPr>
              <a:t> </a:t>
            </a:r>
            <a:r>
              <a:rPr lang="en-US" sz="2800" b="1" i="1" dirty="0" err="1" smtClean="0">
                <a:solidFill>
                  <a:srgbClr val="C00000"/>
                </a:solidFill>
                <a:latin typeface="Times New Roman" panose="02020603050405020304" pitchFamily="18" charset="0"/>
                <a:cs typeface="Times New Roman" panose="02020603050405020304" pitchFamily="18" charset="0"/>
              </a:rPr>
              <a:t>tinh</a:t>
            </a:r>
            <a:r>
              <a:rPr lang="en-US" sz="2800" b="1" i="1" dirty="0" smtClean="0">
                <a:solidFill>
                  <a:srgbClr val="C00000"/>
                </a:solidFill>
                <a:latin typeface="Times New Roman" panose="02020603050405020304" pitchFamily="18" charset="0"/>
                <a:cs typeface="Times New Roman" panose="02020603050405020304" pitchFamily="18" charset="0"/>
              </a:rPr>
              <a:t> </a:t>
            </a:r>
            <a:r>
              <a:rPr lang="en-US" sz="2800" b="1" i="1" dirty="0" err="1" smtClean="0">
                <a:solidFill>
                  <a:srgbClr val="C00000"/>
                </a:solidFill>
                <a:latin typeface="Times New Roman" panose="02020603050405020304" pitchFamily="18" charset="0"/>
                <a:cs typeface="Times New Roman" panose="02020603050405020304" pitchFamily="18" charset="0"/>
              </a:rPr>
              <a:t>thần</a:t>
            </a:r>
            <a:r>
              <a:rPr lang="en-US" sz="2800" b="1" i="1" dirty="0" smtClean="0">
                <a:solidFill>
                  <a:srgbClr val="C00000"/>
                </a:solidFill>
                <a:latin typeface="Times New Roman" panose="02020603050405020304" pitchFamily="18" charset="0"/>
                <a:cs typeface="Times New Roman" panose="02020603050405020304" pitchFamily="18" charset="0"/>
              </a:rPr>
              <a:t> </a:t>
            </a:r>
            <a:r>
              <a:rPr lang="en-US" sz="2800" b="1" i="1" dirty="0" err="1" smtClean="0">
                <a:solidFill>
                  <a:srgbClr val="C00000"/>
                </a:solidFill>
                <a:latin typeface="Times New Roman" panose="02020603050405020304" pitchFamily="18" charset="0"/>
                <a:cs typeface="Times New Roman" panose="02020603050405020304" pitchFamily="18" charset="0"/>
              </a:rPr>
              <a:t>khá</a:t>
            </a:r>
            <a:r>
              <a:rPr lang="en-US" sz="2800" b="1" i="1" dirty="0" smtClean="0">
                <a:solidFill>
                  <a:srgbClr val="C00000"/>
                </a:solidFill>
                <a:latin typeface="Times New Roman" panose="02020603050405020304" pitchFamily="18" charset="0"/>
                <a:cs typeface="Times New Roman" panose="02020603050405020304" pitchFamily="18" charset="0"/>
              </a:rPr>
              <a:t> </a:t>
            </a:r>
            <a:r>
              <a:rPr lang="en-US" sz="2800" b="1" i="1" dirty="0" err="1" smtClean="0">
                <a:solidFill>
                  <a:srgbClr val="C00000"/>
                </a:solidFill>
                <a:latin typeface="Times New Roman" panose="02020603050405020304" pitchFamily="18" charset="0"/>
                <a:cs typeface="Times New Roman" panose="02020603050405020304" pitchFamily="18" charset="0"/>
              </a:rPr>
              <a:t>phong</a:t>
            </a:r>
            <a:r>
              <a:rPr lang="en-US" sz="2800" b="1" i="1" dirty="0" smtClean="0">
                <a:solidFill>
                  <a:srgbClr val="C00000"/>
                </a:solidFill>
                <a:latin typeface="Times New Roman" panose="02020603050405020304" pitchFamily="18" charset="0"/>
                <a:cs typeface="Times New Roman" panose="02020603050405020304" pitchFamily="18" charset="0"/>
              </a:rPr>
              <a:t> </a:t>
            </a:r>
            <a:r>
              <a:rPr lang="en-US" sz="2800" b="1" i="1" dirty="0" err="1" smtClean="0">
                <a:solidFill>
                  <a:srgbClr val="C00000"/>
                </a:solidFill>
                <a:latin typeface="Times New Roman" panose="02020603050405020304" pitchFamily="18" charset="0"/>
                <a:cs typeface="Times New Roman" panose="02020603050405020304" pitchFamily="18" charset="0"/>
              </a:rPr>
              <a:t>phú</a:t>
            </a:r>
            <a:r>
              <a:rPr lang="en-US" sz="2800" b="1" i="1" dirty="0" smtClean="0">
                <a:solidFill>
                  <a:srgbClr val="C00000"/>
                </a:solidFill>
                <a:latin typeface="Times New Roman" panose="02020603050405020304" pitchFamily="18" charset="0"/>
                <a:cs typeface="Times New Roman" panose="02020603050405020304" pitchFamily="18" charset="0"/>
              </a:rPr>
              <a:t>, </a:t>
            </a:r>
            <a:r>
              <a:rPr lang="en-US" sz="2800" b="1" i="1" dirty="0" err="1" smtClean="0">
                <a:solidFill>
                  <a:srgbClr val="C00000"/>
                </a:solidFill>
                <a:latin typeface="Times New Roman" panose="02020603050405020304" pitchFamily="18" charset="0"/>
                <a:cs typeface="Times New Roman" panose="02020603050405020304" pitchFamily="18" charset="0"/>
              </a:rPr>
              <a:t>biết</a:t>
            </a:r>
            <a:r>
              <a:rPr lang="en-US" sz="2800" b="1" i="1" dirty="0" smtClean="0">
                <a:solidFill>
                  <a:srgbClr val="C00000"/>
                </a:solidFill>
                <a:latin typeface="Times New Roman" panose="02020603050405020304" pitchFamily="18" charset="0"/>
                <a:cs typeface="Times New Roman" panose="02020603050405020304" pitchFamily="18" charset="0"/>
              </a:rPr>
              <a:t> </a:t>
            </a:r>
            <a:r>
              <a:rPr lang="en-US" sz="2800" b="1" i="1" dirty="0" err="1" smtClean="0">
                <a:solidFill>
                  <a:srgbClr val="C00000"/>
                </a:solidFill>
                <a:latin typeface="Times New Roman" panose="02020603050405020304" pitchFamily="18" charset="0"/>
                <a:cs typeface="Times New Roman" panose="02020603050405020304" pitchFamily="18" charset="0"/>
              </a:rPr>
              <a:t>làm</a:t>
            </a:r>
            <a:r>
              <a:rPr lang="en-US" sz="2800" b="1" i="1" dirty="0" smtClean="0">
                <a:solidFill>
                  <a:srgbClr val="C00000"/>
                </a:solidFill>
                <a:latin typeface="Times New Roman" panose="02020603050405020304" pitchFamily="18" charset="0"/>
                <a:cs typeface="Times New Roman" panose="02020603050405020304" pitchFamily="18" charset="0"/>
              </a:rPr>
              <a:t> </a:t>
            </a:r>
            <a:r>
              <a:rPr lang="en-US" sz="2800" b="1" i="1" dirty="0" err="1" smtClean="0">
                <a:solidFill>
                  <a:srgbClr val="C00000"/>
                </a:solidFill>
                <a:latin typeface="Times New Roman" panose="02020603050405020304" pitchFamily="18" charset="0"/>
                <a:cs typeface="Times New Roman" panose="02020603050405020304" pitchFamily="18" charset="0"/>
              </a:rPr>
              <a:t>đẹp</a:t>
            </a:r>
            <a:r>
              <a:rPr lang="en-US" sz="2800" b="1" i="1" dirty="0" smtClean="0">
                <a:solidFill>
                  <a:srgbClr val="C00000"/>
                </a:solidFill>
                <a:latin typeface="Times New Roman" panose="02020603050405020304" pitchFamily="18" charset="0"/>
                <a:cs typeface="Times New Roman" panose="02020603050405020304" pitchFamily="18" charset="0"/>
              </a:rPr>
              <a:t> </a:t>
            </a:r>
            <a:r>
              <a:rPr lang="en-US" sz="2800" b="1" i="1" dirty="0" err="1" smtClean="0">
                <a:solidFill>
                  <a:srgbClr val="C00000"/>
                </a:solidFill>
                <a:latin typeface="Times New Roman" panose="02020603050405020304" pitchFamily="18" charset="0"/>
                <a:cs typeface="Times New Roman" panose="02020603050405020304" pitchFamily="18" charset="0"/>
              </a:rPr>
              <a:t>cho</a:t>
            </a:r>
            <a:r>
              <a:rPr lang="en-US" sz="2800" b="1" i="1" dirty="0" smtClean="0">
                <a:solidFill>
                  <a:srgbClr val="C00000"/>
                </a:solidFill>
                <a:latin typeface="Times New Roman" panose="02020603050405020304" pitchFamily="18" charset="0"/>
                <a:cs typeface="Times New Roman" panose="02020603050405020304" pitchFamily="18" charset="0"/>
              </a:rPr>
              <a:t> </a:t>
            </a:r>
            <a:r>
              <a:rPr lang="en-US" sz="2800" b="1" i="1" dirty="0" err="1" smtClean="0">
                <a:solidFill>
                  <a:srgbClr val="C00000"/>
                </a:solidFill>
                <a:latin typeface="Times New Roman" panose="02020603050405020304" pitchFamily="18" charset="0"/>
                <a:cs typeface="Times New Roman" panose="02020603050405020304" pitchFamily="18" charset="0"/>
              </a:rPr>
              <a:t>bản</a:t>
            </a:r>
            <a:r>
              <a:rPr lang="en-US" sz="2800" b="1" i="1" dirty="0" smtClean="0">
                <a:solidFill>
                  <a:srgbClr val="C00000"/>
                </a:solidFill>
                <a:latin typeface="Times New Roman" panose="02020603050405020304" pitchFamily="18" charset="0"/>
                <a:cs typeface="Times New Roman" panose="02020603050405020304" pitchFamily="18" charset="0"/>
              </a:rPr>
              <a:t> </a:t>
            </a:r>
            <a:r>
              <a:rPr lang="en-US" sz="2800" b="1" i="1" dirty="0" err="1" smtClean="0">
                <a:solidFill>
                  <a:srgbClr val="C00000"/>
                </a:solidFill>
                <a:latin typeface="Times New Roman" panose="02020603050405020304" pitchFamily="18" charset="0"/>
                <a:cs typeface="Times New Roman" panose="02020603050405020304" pitchFamily="18" charset="0"/>
              </a:rPr>
              <a:t>thân</a:t>
            </a:r>
            <a:r>
              <a:rPr lang="en-US" sz="2800" b="1" i="1" dirty="0" smtClean="0">
                <a:latin typeface="Times New Roman" panose="02020603050405020304" pitchFamily="18" charset="0"/>
                <a:cs typeface="Times New Roman" panose="02020603050405020304" pitchFamily="18" charset="0"/>
              </a:rPr>
              <a:t>.</a:t>
            </a:r>
            <a:endParaRPr lang="vi-VN" sz="2800"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84960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animEffect transition="in" filter="fade">
                                      <p:cBhvr>
                                        <p:cTn id="13" dur="1000"/>
                                        <p:tgtEl>
                                          <p:spTgt spid="9">
                                            <p:txEl>
                                              <p:pRg st="1" end="1"/>
                                            </p:txEl>
                                          </p:spTgt>
                                        </p:tgtEl>
                                      </p:cBhvr>
                                    </p:animEffect>
                                    <p:anim calcmode="lin" valueType="num">
                                      <p:cBhvr>
                                        <p:cTn id="14"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E82ACD1-580D-3D4F-981A-1725373A7B91}"/>
              </a:ext>
            </a:extLst>
          </p:cNvPr>
          <p:cNvPicPr>
            <a:picLocks noChangeAspect="1"/>
          </p:cNvPicPr>
          <p:nvPr/>
        </p:nvPicPr>
        <p:blipFill>
          <a:blip r:embed="rId2"/>
          <a:stretch>
            <a:fillRect/>
          </a:stretch>
        </p:blipFill>
        <p:spPr>
          <a:xfrm>
            <a:off x="10395030" y="0"/>
            <a:ext cx="1366837" cy="1366837"/>
          </a:xfrm>
          <a:prstGeom prst="rect">
            <a:avLst/>
          </a:prstGeom>
        </p:spPr>
      </p:pic>
      <p:sp>
        <p:nvSpPr>
          <p:cNvPr id="3" name="TextBox 2"/>
          <p:cNvSpPr txBox="1"/>
          <p:nvPr/>
        </p:nvSpPr>
        <p:spPr>
          <a:xfrm>
            <a:off x="545869" y="764922"/>
            <a:ext cx="8188037" cy="523220"/>
          </a:xfrm>
          <a:prstGeom prst="rect">
            <a:avLst/>
          </a:prstGeom>
          <a:noFill/>
        </p:spPr>
        <p:txBody>
          <a:bodyPr wrap="square" rtlCol="0">
            <a:spAutoFit/>
          </a:bodyPr>
          <a:lstStyle/>
          <a:p>
            <a:r>
              <a:rPr lang="en-US" sz="2800" b="1" dirty="0" smtClean="0">
                <a:solidFill>
                  <a:srgbClr val="FF0000"/>
                </a:solidFill>
                <a:latin typeface="Times New Roman" panose="02020603050405020304" pitchFamily="18" charset="0"/>
                <a:cs typeface="Times New Roman" panose="02020603050405020304" pitchFamily="18" charset="0"/>
              </a:rPr>
              <a:t>1. </a:t>
            </a:r>
            <a:r>
              <a:rPr lang="en-US" sz="2800" b="1" dirty="0" err="1">
                <a:solidFill>
                  <a:srgbClr val="FF0000"/>
                </a:solidFill>
                <a:latin typeface="Times New Roman" panose="02020603050405020304" pitchFamily="18" charset="0"/>
                <a:cs typeface="Times New Roman" panose="02020603050405020304" pitchFamily="18" charset="0"/>
              </a:rPr>
              <a:t>Các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giai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đoạn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phát</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triển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của</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xã</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hội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nguyên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thuỷ</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2897990" y="93653"/>
            <a:ext cx="7497040" cy="646331"/>
          </a:xfrm>
          <a:prstGeom prst="rect">
            <a:avLst/>
          </a:prstGeom>
          <a:noFill/>
        </p:spPr>
        <p:txBody>
          <a:bodyPr wrap="square" rtlCol="0">
            <a:spAutoFit/>
          </a:bodyPr>
          <a:lstStyle/>
          <a:p>
            <a:r>
              <a:rPr lang="en-US" sz="3600" b="1" dirty="0">
                <a:latin typeface="Times New Roman" panose="02020603050405020304" pitchFamily="18" charset="0"/>
                <a:cs typeface="Times New Roman" panose="02020603050405020304" pitchFamily="18" charset="0"/>
              </a:rPr>
              <a:t>BÀI 5. XÃ HỘI NGUYÊN THUỶ</a:t>
            </a:r>
          </a:p>
        </p:txBody>
      </p:sp>
      <p:sp>
        <p:nvSpPr>
          <p:cNvPr id="7" name="TextBox 6"/>
          <p:cNvSpPr txBox="1"/>
          <p:nvPr/>
        </p:nvSpPr>
        <p:spPr>
          <a:xfrm>
            <a:off x="7107382" y="1620982"/>
            <a:ext cx="4045527" cy="369332"/>
          </a:xfrm>
          <a:prstGeom prst="rect">
            <a:avLst/>
          </a:prstGeom>
          <a:noFill/>
        </p:spPr>
        <p:txBody>
          <a:bodyPr wrap="square" rtlCol="0">
            <a:spAutoFit/>
          </a:bodyPr>
          <a:lstStyle/>
          <a:p>
            <a:endParaRPr lang="en-US" dirty="0"/>
          </a:p>
        </p:txBody>
      </p:sp>
      <p:sp>
        <p:nvSpPr>
          <p:cNvPr id="8" name="Rectangle 7"/>
          <p:cNvSpPr/>
          <p:nvPr/>
        </p:nvSpPr>
        <p:spPr>
          <a:xfrm>
            <a:off x="545914" y="1369108"/>
            <a:ext cx="11485021" cy="1126462"/>
          </a:xfrm>
          <a:prstGeom prst="rect">
            <a:avLst/>
          </a:prstGeom>
        </p:spPr>
        <p:txBody>
          <a:bodyPr wrap="square">
            <a:spAutoFit/>
          </a:bodyPr>
          <a:lstStyle/>
          <a:p>
            <a:pPr algn="just">
              <a:lnSpc>
                <a:spcPct val="120000"/>
              </a:lnSpc>
              <a:spcAft>
                <a:spcPts val="0"/>
              </a:spcAft>
              <a:tabLst>
                <a:tab pos="457200" algn="l"/>
              </a:tabLst>
            </a:pP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2.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Đời</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sống</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vật</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chất</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tinh</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thần</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nguyên</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thủy</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trên</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đất</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nước</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Việt</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Nam</a:t>
            </a:r>
            <a:endParaRPr lang="en-US" sz="28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2" name="Rectangle 1"/>
          <p:cNvSpPr/>
          <p:nvPr/>
        </p:nvSpPr>
        <p:spPr>
          <a:xfrm>
            <a:off x="726829" y="2456747"/>
            <a:ext cx="11035037" cy="2308324"/>
          </a:xfrm>
          <a:prstGeom prst="rect">
            <a:avLst/>
          </a:prstGeom>
        </p:spPr>
        <p:txBody>
          <a:bodyPr wrap="square">
            <a:spAutoFit/>
          </a:bodyPr>
          <a:lstStyle/>
          <a:p>
            <a:pPr algn="just">
              <a:lnSpc>
                <a:spcPct val="120000"/>
              </a:lnSpc>
              <a:spcAft>
                <a:spcPts val="0"/>
              </a:spcAft>
              <a:tabLst>
                <a:tab pos="457200" algn="l"/>
              </a:tabLst>
            </a:pP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Đời</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sống</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vật</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chất</a:t>
            </a:r>
            <a:endParaRPr lang="en-US" sz="2400" b="1" dirty="0">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20000"/>
              </a:lnSpc>
              <a:spcAft>
                <a:spcPts val="0"/>
              </a:spcAft>
              <a:tabLst>
                <a:tab pos="457200" algn="l"/>
              </a:tabLst>
            </a:pP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Sống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chủ</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yếu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2400" dirty="0">
                <a:latin typeface="Times New Roman" panose="02020603050405020304" pitchFamily="18" charset="0"/>
                <a:ea typeface="Calibri" panose="020F0502020204030204" pitchFamily="34" charset="0"/>
                <a:cs typeface="Times New Roman" panose="02020603050405020304" pitchFamily="18" charset="0"/>
              </a:rPr>
              <a:t> hang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động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mái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đá</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hoặc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túp</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lều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endParaRPr lang="en-US" sz="2400" dirty="0" smtClean="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0"/>
              </a:spcAft>
              <a:tabLst>
                <a:tab pos="457200" algn="l"/>
              </a:tabLst>
            </a:pP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Biết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mài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đá</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tạo</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ra</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nhiều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loại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công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cụ</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và</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vũ</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khí</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endParaRPr lang="en-US" sz="2400" dirty="0" smtClean="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0"/>
              </a:spcAft>
              <a:tabLst>
                <a:tab pos="457200" algn="l"/>
              </a:tabLst>
            </a:pP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Bước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đầu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biết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trồng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trọt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và</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chăn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nuôi</a:t>
            </a:r>
            <a:endParaRPr lang="en-US" sz="2400" dirty="0">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20000"/>
              </a:lnSpc>
              <a:spcAft>
                <a:spcPts val="0"/>
              </a:spcAft>
              <a:tabLst>
                <a:tab pos="457200" algn="l"/>
              </a:tabLst>
            </a:pP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Biết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làm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đồ</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gốm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với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hoa</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văn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trang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trí</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phong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phú</a:t>
            </a:r>
            <a:r>
              <a:rPr lang="en-US" sz="2400" dirty="0">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 name="Rectangle 4"/>
          <p:cNvSpPr/>
          <p:nvPr/>
        </p:nvSpPr>
        <p:spPr>
          <a:xfrm>
            <a:off x="770905" y="4945565"/>
            <a:ext cx="11035037" cy="1865126"/>
          </a:xfrm>
          <a:prstGeom prst="rect">
            <a:avLst/>
          </a:prstGeom>
        </p:spPr>
        <p:txBody>
          <a:bodyPr wrap="square">
            <a:spAutoFit/>
          </a:bodyPr>
          <a:lstStyle/>
          <a:p>
            <a:pPr algn="just">
              <a:lnSpc>
                <a:spcPct val="120000"/>
              </a:lnSpc>
              <a:spcAft>
                <a:spcPts val="0"/>
              </a:spcAft>
              <a:tabLst>
                <a:tab pos="457200" algn="l"/>
              </a:tabLst>
            </a:pP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Đời</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sống</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tinh</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thần</a:t>
            </a:r>
            <a:endParaRPr lang="en-US" sz="2400" dirty="0">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20000"/>
              </a:lnSpc>
              <a:spcAft>
                <a:spcPts val="0"/>
              </a:spcAft>
              <a:tabLst>
                <a:tab pos="457200" algn="l"/>
              </a:tabLst>
            </a:pP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Biết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làm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đàn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đá</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làm</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đồ</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trang</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sức</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bằng</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nhiều</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chất</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liệu</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khác</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nhau</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Biết</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vẽ</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tranh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trên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vách</a:t>
            </a:r>
            <a:r>
              <a:rPr lang="en-US" sz="2400" dirty="0">
                <a:latin typeface="Times New Roman" panose="02020603050405020304" pitchFamily="18" charset="0"/>
                <a:ea typeface="Calibri" panose="020F0502020204030204" pitchFamily="34" charset="0"/>
                <a:cs typeface="Times New Roman" panose="02020603050405020304" pitchFamily="18" charset="0"/>
              </a:rPr>
              <a:t> hang...</a:t>
            </a:r>
            <a:endParaRPr lang="en-US" sz="2400" dirty="0">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20000"/>
              </a:lnSpc>
              <a:spcAft>
                <a:spcPts val="0"/>
              </a:spcAft>
              <a:tabLst>
                <a:tab pos="457200" algn="l"/>
              </a:tabLst>
            </a:pP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Đời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sống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tâm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linh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chôn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theo</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chết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cả</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công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cụ</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và</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đồ</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trang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sức</a:t>
            </a:r>
            <a:r>
              <a:rPr lang="en-US" sz="2400" dirty="0">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0" name="Picture 17" descr="viet3"/>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5165632"/>
            <a:ext cx="609600" cy="508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3875620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Callout 3"/>
          <p:cNvSpPr/>
          <p:nvPr/>
        </p:nvSpPr>
        <p:spPr>
          <a:xfrm>
            <a:off x="29339" y="537882"/>
            <a:ext cx="4650238" cy="2985499"/>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800" dirty="0" smtClean="0">
              <a:solidFill>
                <a:schemeClr val="tx1"/>
              </a:solidFill>
              <a:latin typeface="Times New Roman" panose="02020603050405020304" pitchFamily="18" charset="0"/>
              <a:cs typeface="Times New Roman" panose="02020603050405020304" pitchFamily="18" charset="0"/>
            </a:endParaRPr>
          </a:p>
          <a:p>
            <a:pPr algn="just"/>
            <a:r>
              <a:rPr lang="en-US" sz="2800" i="1" dirty="0" err="1" smtClean="0">
                <a:solidFill>
                  <a:schemeClr val="tx1"/>
                </a:solidFill>
                <a:latin typeface="Times New Roman" panose="02020603050405020304" pitchFamily="18" charset="0"/>
                <a:cs typeface="Times New Roman" panose="02020603050405020304" pitchFamily="18" charset="0"/>
              </a:rPr>
              <a:t>Việc</a:t>
            </a:r>
            <a:r>
              <a:rPr lang="en-US" sz="2800" i="1" dirty="0" smtClean="0">
                <a:solidFill>
                  <a:schemeClr val="tx1"/>
                </a:solidFill>
                <a:latin typeface="Times New Roman" panose="02020603050405020304" pitchFamily="18" charset="0"/>
                <a:cs typeface="Times New Roman" panose="02020603050405020304" pitchFamily="18" charset="0"/>
              </a:rPr>
              <a:t> </a:t>
            </a:r>
            <a:r>
              <a:rPr lang="en-US" sz="2800" i="1" dirty="0" err="1" smtClean="0">
                <a:solidFill>
                  <a:schemeClr val="tx1"/>
                </a:solidFill>
                <a:latin typeface="Times New Roman" panose="02020603050405020304" pitchFamily="18" charset="0"/>
                <a:cs typeface="Times New Roman" panose="02020603050405020304" pitchFamily="18" charset="0"/>
              </a:rPr>
              <a:t>người</a:t>
            </a:r>
            <a:r>
              <a:rPr lang="en-US" sz="2800" i="1" dirty="0" smtClean="0">
                <a:solidFill>
                  <a:schemeClr val="tx1"/>
                </a:solidFill>
                <a:latin typeface="Times New Roman" panose="02020603050405020304" pitchFamily="18" charset="0"/>
                <a:cs typeface="Times New Roman" panose="02020603050405020304" pitchFamily="18" charset="0"/>
              </a:rPr>
              <a:t> </a:t>
            </a:r>
            <a:r>
              <a:rPr lang="en-US" sz="2800" i="1" dirty="0" err="1" smtClean="0">
                <a:solidFill>
                  <a:schemeClr val="tx1"/>
                </a:solidFill>
                <a:latin typeface="Times New Roman" panose="02020603050405020304" pitchFamily="18" charset="0"/>
                <a:cs typeface="Times New Roman" panose="02020603050405020304" pitchFamily="18" charset="0"/>
              </a:rPr>
              <a:t>nguyên</a:t>
            </a:r>
            <a:r>
              <a:rPr lang="en-US" sz="2800" i="1" dirty="0" smtClean="0">
                <a:solidFill>
                  <a:schemeClr val="tx1"/>
                </a:solidFill>
                <a:latin typeface="Times New Roman" panose="02020603050405020304" pitchFamily="18" charset="0"/>
                <a:cs typeface="Times New Roman" panose="02020603050405020304" pitchFamily="18" charset="0"/>
              </a:rPr>
              <a:t> </a:t>
            </a:r>
            <a:r>
              <a:rPr lang="en-US" sz="2800" i="1" dirty="0" err="1" smtClean="0">
                <a:solidFill>
                  <a:schemeClr val="tx1"/>
                </a:solidFill>
                <a:latin typeface="Times New Roman" panose="02020603050405020304" pitchFamily="18" charset="0"/>
                <a:cs typeface="Times New Roman" panose="02020603050405020304" pitchFamily="18" charset="0"/>
              </a:rPr>
              <a:t>thủy</a:t>
            </a:r>
            <a:r>
              <a:rPr lang="en-US" sz="2800" i="1" dirty="0" smtClean="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c</a:t>
            </a:r>
            <a:r>
              <a:rPr lang="en-US" sz="2800" i="1" dirty="0" err="1" smtClean="0">
                <a:solidFill>
                  <a:schemeClr val="tx1"/>
                </a:solidFill>
                <a:latin typeface="Times New Roman" panose="02020603050405020304" pitchFamily="18" charset="0"/>
                <a:cs typeface="Times New Roman" panose="02020603050405020304" pitchFamily="18" charset="0"/>
              </a:rPr>
              <a:t>hôn</a:t>
            </a:r>
            <a:r>
              <a:rPr lang="en-US" sz="2800" i="1" dirty="0" smtClean="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người</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chết</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smtClean="0">
                <a:solidFill>
                  <a:schemeClr val="tx1"/>
                </a:solidFill>
                <a:latin typeface="Times New Roman" panose="02020603050405020304" pitchFamily="18" charset="0"/>
                <a:cs typeface="Times New Roman" panose="02020603050405020304" pitchFamily="18" charset="0"/>
              </a:rPr>
              <a:t>cùng</a:t>
            </a:r>
            <a:r>
              <a:rPr lang="en-US" sz="2800" i="1" dirty="0" smtClean="0">
                <a:solidFill>
                  <a:schemeClr val="tx1"/>
                </a:solidFill>
                <a:latin typeface="Times New Roman" panose="02020603050405020304" pitchFamily="18" charset="0"/>
                <a:cs typeface="Times New Roman" panose="02020603050405020304" pitchFamily="18" charset="0"/>
              </a:rPr>
              <a:t> </a:t>
            </a:r>
            <a:r>
              <a:rPr lang="en-US" sz="2800" i="1" dirty="0" err="1" smtClean="0">
                <a:solidFill>
                  <a:schemeClr val="tx1"/>
                </a:solidFill>
                <a:latin typeface="Times New Roman" panose="02020603050405020304" pitchFamily="18" charset="0"/>
                <a:cs typeface="Times New Roman" panose="02020603050405020304" pitchFamily="18" charset="0"/>
              </a:rPr>
              <a:t>các</a:t>
            </a:r>
            <a:r>
              <a:rPr lang="en-US" sz="2800" i="1" dirty="0" smtClean="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công</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cụ</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lao</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smtClean="0">
                <a:solidFill>
                  <a:schemeClr val="tx1"/>
                </a:solidFill>
                <a:latin typeface="Times New Roman" panose="02020603050405020304" pitchFamily="18" charset="0"/>
                <a:cs typeface="Times New Roman" panose="02020603050405020304" pitchFamily="18" charset="0"/>
              </a:rPr>
              <a:t>động</a:t>
            </a:r>
            <a:r>
              <a:rPr lang="en-US" sz="2800" i="1" dirty="0" smtClean="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có</a:t>
            </a:r>
            <a:r>
              <a:rPr lang="en-US" sz="2800" i="1" dirty="0">
                <a:solidFill>
                  <a:schemeClr val="tx1"/>
                </a:solidFill>
                <a:latin typeface="Times New Roman" panose="02020603050405020304" pitchFamily="18" charset="0"/>
                <a:cs typeface="Times New Roman" panose="02020603050405020304" pitchFamily="18" charset="0"/>
              </a:rPr>
              <a:t> ý </a:t>
            </a:r>
            <a:r>
              <a:rPr lang="en-US" sz="2800" i="1" dirty="0" smtClean="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nghĩa</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gì</a:t>
            </a:r>
            <a:r>
              <a:rPr lang="en-US" sz="2800" i="1" dirty="0">
                <a:solidFill>
                  <a:schemeClr val="tx1"/>
                </a:solidFill>
                <a:latin typeface="Times New Roman" panose="02020603050405020304" pitchFamily="18" charset="0"/>
                <a:cs typeface="Times New Roman" panose="02020603050405020304" pitchFamily="18" charset="0"/>
              </a:rPr>
              <a:t>?</a:t>
            </a:r>
          </a:p>
          <a:p>
            <a:pPr algn="just"/>
            <a:endParaRPr lang="en-US" sz="3600" i="1" dirty="0">
              <a:solidFill>
                <a:schemeClr val="tx1"/>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83126" y="6125650"/>
            <a:ext cx="10695709" cy="523220"/>
          </a:xfrm>
          <a:prstGeom prst="rect">
            <a:avLst/>
          </a:prstGeom>
          <a:noFill/>
        </p:spPr>
        <p:txBody>
          <a:bodyPr wrap="square" rtlCol="0">
            <a:spAutoFit/>
          </a:bodyPr>
          <a:lstStyle/>
          <a:p>
            <a:r>
              <a:rPr lang="en-US" sz="2800" b="1" dirty="0" smtClean="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a:t>
            </a:r>
            <a:r>
              <a:rPr lang="en-US" sz="2800" b="1" dirty="0" err="1" smtClean="0">
                <a:solidFill>
                  <a:srgbClr val="C00000"/>
                </a:solidFill>
                <a:latin typeface="Times New Roman" panose="02020603050405020304" pitchFamily="18" charset="0"/>
                <a:cs typeface="Times New Roman" panose="02020603050405020304" pitchFamily="18" charset="0"/>
              </a:rPr>
              <a:t>Họ</a:t>
            </a:r>
            <a:r>
              <a:rPr lang="en-US" sz="2800" b="1" dirty="0" smtClean="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quan</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niệm</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người</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smtClean="0">
                <a:solidFill>
                  <a:srgbClr val="C00000"/>
                </a:solidFill>
                <a:latin typeface="Times New Roman" panose="02020603050405020304" pitchFamily="18" charset="0"/>
                <a:cs typeface="Times New Roman" panose="02020603050405020304" pitchFamily="18" charset="0"/>
              </a:rPr>
              <a:t>chết</a:t>
            </a:r>
            <a:r>
              <a:rPr lang="en-US" sz="2800" b="1" dirty="0" smtClean="0">
                <a:solidFill>
                  <a:srgbClr val="C00000"/>
                </a:solidFill>
                <a:latin typeface="Times New Roman" panose="02020603050405020304" pitchFamily="18" charset="0"/>
                <a:cs typeface="Times New Roman" panose="02020603050405020304" pitchFamily="18" charset="0"/>
              </a:rPr>
              <a:t> </a:t>
            </a:r>
            <a:r>
              <a:rPr lang="en-US" sz="2800" b="1" dirty="0">
                <a:solidFill>
                  <a:srgbClr val="C00000"/>
                </a:solidFill>
                <a:latin typeface="Times New Roman" panose="02020603050405020304" pitchFamily="18" charset="0"/>
                <a:cs typeface="Times New Roman" panose="02020603050405020304" pitchFamily="18" charset="0"/>
              </a:rPr>
              <a:t>qua </a:t>
            </a:r>
            <a:r>
              <a:rPr lang="en-US" sz="2800" b="1" dirty="0" err="1">
                <a:solidFill>
                  <a:srgbClr val="C00000"/>
                </a:solidFill>
                <a:latin typeface="Times New Roman" panose="02020603050405020304" pitchFamily="18" charset="0"/>
                <a:cs typeface="Times New Roman" panose="02020603050405020304" pitchFamily="18" charset="0"/>
              </a:rPr>
              <a:t>thế</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giới</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bên</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smtClean="0">
                <a:solidFill>
                  <a:srgbClr val="C00000"/>
                </a:solidFill>
                <a:latin typeface="Times New Roman" panose="02020603050405020304" pitchFamily="18" charset="0"/>
                <a:cs typeface="Times New Roman" panose="02020603050405020304" pitchFamily="18" charset="0"/>
              </a:rPr>
              <a:t>kia</a:t>
            </a:r>
            <a:r>
              <a:rPr lang="en-US" sz="2800" b="1" dirty="0" smtClean="0">
                <a:solidFill>
                  <a:srgbClr val="C00000"/>
                </a:solidFill>
                <a:latin typeface="Times New Roman" panose="02020603050405020304" pitchFamily="18" charset="0"/>
                <a:cs typeface="Times New Roman" panose="02020603050405020304" pitchFamily="18" charset="0"/>
              </a:rPr>
              <a:t> </a:t>
            </a:r>
            <a:r>
              <a:rPr lang="en-US" sz="2800" b="1" dirty="0" err="1" smtClean="0">
                <a:solidFill>
                  <a:srgbClr val="C00000"/>
                </a:solidFill>
                <a:latin typeface="Times New Roman" panose="02020603050405020304" pitchFamily="18" charset="0"/>
                <a:cs typeface="Times New Roman" panose="02020603050405020304" pitchFamily="18" charset="0"/>
              </a:rPr>
              <a:t>vẫn</a:t>
            </a:r>
            <a:r>
              <a:rPr lang="en-US" sz="2800" b="1" dirty="0" smtClean="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phải</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lao</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động</a:t>
            </a:r>
            <a:r>
              <a:rPr lang="en-US" sz="2800" b="1" dirty="0" smtClean="0">
                <a:solidFill>
                  <a:srgbClr val="C00000"/>
                </a:solidFill>
                <a:latin typeface="Times New Roman" panose="02020603050405020304" pitchFamily="18" charset="0"/>
                <a:cs typeface="Times New Roman" panose="02020603050405020304" pitchFamily="18" charset="0"/>
              </a:rPr>
              <a:t>.</a:t>
            </a:r>
            <a:endParaRPr lang="en-US" sz="3600" dirty="0"/>
          </a:p>
        </p:txBody>
      </p:sp>
      <p:pic>
        <p:nvPicPr>
          <p:cNvPr id="6" name="Picture 11" descr="Copy of anh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0258" y="50898"/>
            <a:ext cx="7253262" cy="5899941"/>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6140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loud Callout 10">
            <a:extLst>
              <a:ext uri="{FF2B5EF4-FFF2-40B4-BE49-F238E27FC236}">
                <a16:creationId xmlns:a16="http://schemas.microsoft.com/office/drawing/2014/main" id="{08051B0A-33A6-8249-B655-F2004B9E0199}"/>
              </a:ext>
            </a:extLst>
          </p:cNvPr>
          <p:cNvSpPr/>
          <p:nvPr/>
        </p:nvSpPr>
        <p:spPr>
          <a:xfrm>
            <a:off x="6879223" y="623191"/>
            <a:ext cx="4889713" cy="4247938"/>
          </a:xfrm>
          <a:prstGeom prst="cloudCallout">
            <a:avLst/>
          </a:prstGeom>
          <a:solidFill>
            <a:schemeClr val="accent6">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r>
              <a:rPr lang="en-VN" sz="2400" dirty="0">
                <a:latin typeface="Times New Roman" panose="02020603050405020304" pitchFamily="18" charset="0"/>
                <a:cs typeface="Times New Roman" panose="02020603050405020304" pitchFamily="18" charset="0"/>
              </a:rPr>
              <a:t>Dựa vào hình bên em hãy nêu những nét chính về đời sống vật chất tinh thần của cư dân thuộc các nền văn hoá: Hoà Bình, Bắc sơn, Quỳnh Văn</a:t>
            </a:r>
          </a:p>
        </p:txBody>
      </p:sp>
      <p:pic>
        <p:nvPicPr>
          <p:cNvPr id="13" name="Picture 12">
            <a:extLst>
              <a:ext uri="{FF2B5EF4-FFF2-40B4-BE49-F238E27FC236}">
                <a16:creationId xmlns:a16="http://schemas.microsoft.com/office/drawing/2014/main" id="{4C579706-4873-3C4D-A37B-D68F38CFFA97}"/>
              </a:ext>
            </a:extLst>
          </p:cNvPr>
          <p:cNvPicPr>
            <a:picLocks noChangeAspect="1"/>
          </p:cNvPicPr>
          <p:nvPr/>
        </p:nvPicPr>
        <p:blipFill>
          <a:blip r:embed="rId2"/>
          <a:stretch>
            <a:fillRect/>
          </a:stretch>
        </p:blipFill>
        <p:spPr>
          <a:xfrm>
            <a:off x="462026" y="815872"/>
            <a:ext cx="5839356" cy="5482776"/>
          </a:xfrm>
          <a:prstGeom prst="rect">
            <a:avLst/>
          </a:prstGeom>
        </p:spPr>
        <p:style>
          <a:lnRef idx="2">
            <a:schemeClr val="dk1"/>
          </a:lnRef>
          <a:fillRef idx="1">
            <a:schemeClr val="lt1"/>
          </a:fillRef>
          <a:effectRef idx="0">
            <a:schemeClr val="dk1"/>
          </a:effectRef>
          <a:fontRef idx="minor">
            <a:schemeClr val="dk1"/>
          </a:fontRef>
        </p:style>
      </p:pic>
      <p:pic>
        <p:nvPicPr>
          <p:cNvPr id="14" name="Content Placeholder 4">
            <a:extLst>
              <a:ext uri="{FF2B5EF4-FFF2-40B4-BE49-F238E27FC236}">
                <a16:creationId xmlns:a16="http://schemas.microsoft.com/office/drawing/2014/main" id="{3B4E92B6-6AE3-114D-8CE9-2D3DFC18F8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49132" y="5335925"/>
            <a:ext cx="1103284" cy="1091565"/>
          </a:xfrm>
          <a:prstGeom prst="rect">
            <a:avLst/>
          </a:prstGeom>
        </p:spPr>
      </p:pic>
      <p:pic>
        <p:nvPicPr>
          <p:cNvPr id="16" name="Picture 15">
            <a:extLst>
              <a:ext uri="{FF2B5EF4-FFF2-40B4-BE49-F238E27FC236}">
                <a16:creationId xmlns:a16="http://schemas.microsoft.com/office/drawing/2014/main" id="{8D85C654-DCE6-0E4B-B40C-C17B698D2C81}"/>
              </a:ext>
            </a:extLst>
          </p:cNvPr>
          <p:cNvPicPr>
            <a:picLocks noChangeAspect="1"/>
          </p:cNvPicPr>
          <p:nvPr/>
        </p:nvPicPr>
        <p:blipFill>
          <a:blip r:embed="rId4"/>
          <a:stretch>
            <a:fillRect/>
          </a:stretch>
        </p:blipFill>
        <p:spPr>
          <a:xfrm>
            <a:off x="6301383" y="1351250"/>
            <a:ext cx="5633944" cy="2984500"/>
          </a:xfrm>
          <a:prstGeom prst="rect">
            <a:avLst/>
          </a:prstGeom>
        </p:spPr>
      </p:pic>
    </p:spTree>
    <p:extLst>
      <p:ext uri="{BB962C8B-B14F-4D97-AF65-F5344CB8AC3E}">
        <p14:creationId xmlns:p14="http://schemas.microsoft.com/office/powerpoint/2010/main" val="2622338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ppt_x"/>
                                          </p:val>
                                        </p:tav>
                                        <p:tav tm="100000">
                                          <p:val>
                                            <p:strVal val="#ppt_x"/>
                                          </p:val>
                                        </p:tav>
                                      </p:tavLst>
                                    </p:anim>
                                    <p:anim calcmode="lin" valueType="num">
                                      <p:cBhvr additive="base">
                                        <p:cTn id="13"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ình nền Powerpoint đơn giản đẹp">
            <a:extLst>
              <a:ext uri="{FF2B5EF4-FFF2-40B4-BE49-F238E27FC236}">
                <a16:creationId xmlns:a16="http://schemas.microsoft.com/office/drawing/2014/main" id="{5D4C0509-10E2-904C-B214-03BF1F5D79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1999" cy="736989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BA0DAFC7-8C69-014A-81A9-3AE489411795}"/>
              </a:ext>
            </a:extLst>
          </p:cNvPr>
          <p:cNvSpPr/>
          <p:nvPr/>
        </p:nvSpPr>
        <p:spPr>
          <a:xfrm>
            <a:off x="3560826" y="92632"/>
            <a:ext cx="5344668" cy="523220"/>
          </a:xfrm>
          <a:prstGeom prst="rect">
            <a:avLst/>
          </a:prstGeom>
        </p:spPr>
        <p:txBody>
          <a:bodyPr wrap="none">
            <a:spAutoFit/>
          </a:bodyPr>
          <a:lstStyle/>
          <a:p>
            <a:pPr algn="ctr"/>
            <a:r>
              <a:rPr lang="en-VN" sz="2800" b="1" dirty="0">
                <a:solidFill>
                  <a:srgbClr val="FF0000"/>
                </a:solidFill>
                <a:latin typeface="Times New Roman" panose="02020603050405020304" pitchFamily="18" charset="0"/>
                <a:cs typeface="Times New Roman" panose="02020603050405020304" pitchFamily="18" charset="0"/>
              </a:rPr>
              <a:t>BÀI 5. XÃ HỘI NGUYÊN THUỶ</a:t>
            </a:r>
          </a:p>
        </p:txBody>
      </p:sp>
      <p:pic>
        <p:nvPicPr>
          <p:cNvPr id="12" name="Picture 11">
            <a:extLst>
              <a:ext uri="{FF2B5EF4-FFF2-40B4-BE49-F238E27FC236}">
                <a16:creationId xmlns:a16="http://schemas.microsoft.com/office/drawing/2014/main" id="{50D1C04D-45BA-1D4C-83D1-F9868EFC8BC3}"/>
              </a:ext>
            </a:extLst>
          </p:cNvPr>
          <p:cNvPicPr>
            <a:picLocks noChangeAspect="1"/>
          </p:cNvPicPr>
          <p:nvPr/>
        </p:nvPicPr>
        <p:blipFill>
          <a:blip r:embed="rId3"/>
          <a:stretch>
            <a:fillRect/>
          </a:stretch>
        </p:blipFill>
        <p:spPr>
          <a:xfrm>
            <a:off x="429202" y="1357247"/>
            <a:ext cx="8355569" cy="4819255"/>
          </a:xfrm>
          <a:prstGeom prst="rect">
            <a:avLst/>
          </a:prstGeom>
        </p:spPr>
      </p:pic>
      <p:pic>
        <p:nvPicPr>
          <p:cNvPr id="13" name="Picture 12">
            <a:extLst>
              <a:ext uri="{FF2B5EF4-FFF2-40B4-BE49-F238E27FC236}">
                <a16:creationId xmlns:a16="http://schemas.microsoft.com/office/drawing/2014/main" id="{0DF55C16-56F2-FB4E-A0C1-9942F79577C3}"/>
              </a:ext>
            </a:extLst>
          </p:cNvPr>
          <p:cNvPicPr>
            <a:picLocks noChangeAspect="1"/>
          </p:cNvPicPr>
          <p:nvPr/>
        </p:nvPicPr>
        <p:blipFill>
          <a:blip r:embed="rId4"/>
          <a:stretch>
            <a:fillRect/>
          </a:stretch>
        </p:blipFill>
        <p:spPr>
          <a:xfrm>
            <a:off x="429202" y="1297085"/>
            <a:ext cx="8355569" cy="4630186"/>
          </a:xfrm>
          <a:prstGeom prst="rect">
            <a:avLst/>
          </a:prstGeom>
        </p:spPr>
      </p:pic>
      <p:pic>
        <p:nvPicPr>
          <p:cNvPr id="14" name="Picture 13">
            <a:extLst>
              <a:ext uri="{FF2B5EF4-FFF2-40B4-BE49-F238E27FC236}">
                <a16:creationId xmlns:a16="http://schemas.microsoft.com/office/drawing/2014/main" id="{AA10304C-1EDD-EA4B-A8BA-A55A9928D80F}"/>
              </a:ext>
            </a:extLst>
          </p:cNvPr>
          <p:cNvPicPr>
            <a:picLocks noChangeAspect="1"/>
          </p:cNvPicPr>
          <p:nvPr/>
        </p:nvPicPr>
        <p:blipFill>
          <a:blip r:embed="rId5"/>
          <a:stretch>
            <a:fillRect/>
          </a:stretch>
        </p:blipFill>
        <p:spPr>
          <a:xfrm>
            <a:off x="450121" y="1297086"/>
            <a:ext cx="8476292" cy="5039530"/>
          </a:xfrm>
          <a:prstGeom prst="rect">
            <a:avLst/>
          </a:prstGeom>
        </p:spPr>
      </p:pic>
      <p:sp>
        <p:nvSpPr>
          <p:cNvPr id="17" name="Cloud Callout 16">
            <a:extLst>
              <a:ext uri="{FF2B5EF4-FFF2-40B4-BE49-F238E27FC236}">
                <a16:creationId xmlns:a16="http://schemas.microsoft.com/office/drawing/2014/main" id="{92D05C5C-260D-0340-B123-DCE6E1BD1F8D}"/>
              </a:ext>
            </a:extLst>
          </p:cNvPr>
          <p:cNvSpPr/>
          <p:nvPr/>
        </p:nvSpPr>
        <p:spPr>
          <a:xfrm>
            <a:off x="8947331" y="1357247"/>
            <a:ext cx="3111319" cy="3406904"/>
          </a:xfrm>
          <a:prstGeom prst="cloudCallout">
            <a:avLst/>
          </a:prstGeom>
          <a:solidFill>
            <a:srgbClr val="FFFF00"/>
          </a:solidFill>
        </p:spPr>
        <p:style>
          <a:lnRef idx="2">
            <a:schemeClr val="dk1"/>
          </a:lnRef>
          <a:fillRef idx="1">
            <a:schemeClr val="lt1"/>
          </a:fillRef>
          <a:effectRef idx="0">
            <a:schemeClr val="dk1"/>
          </a:effectRef>
          <a:fontRef idx="minor">
            <a:schemeClr val="dk1"/>
          </a:fontRef>
        </p:style>
        <p:txBody>
          <a:bodyPr rtlCol="0" anchor="ctr"/>
          <a:lstStyle/>
          <a:p>
            <a:pPr algn="ctr"/>
            <a:r>
              <a:rPr lang="en-VN" sz="2400" b="1" dirty="0">
                <a:latin typeface="Times New Roman" panose="02020603050405020304" pitchFamily="18" charset="0"/>
                <a:cs typeface="Times New Roman" panose="02020603050405020304" pitchFamily="18" charset="0"/>
              </a:rPr>
              <a:t>Quan sát các bức tranh sau em có nhận xét gì về đời sống người nguyên thuỷ?</a:t>
            </a:r>
          </a:p>
          <a:p>
            <a:pPr algn="ctr"/>
            <a:endParaRPr lang="en-VN" b="1" dirty="0"/>
          </a:p>
        </p:txBody>
      </p:sp>
      <p:pic>
        <p:nvPicPr>
          <p:cNvPr id="18" name="Content Placeholder 4">
            <a:extLst>
              <a:ext uri="{FF2B5EF4-FFF2-40B4-BE49-F238E27FC236}">
                <a16:creationId xmlns:a16="http://schemas.microsoft.com/office/drawing/2014/main" id="{C9C3EC6C-C8B1-0440-94D1-5B39E1B90C3A}"/>
              </a:ext>
            </a:extLst>
          </p:cNvPr>
          <p:cNvPicPr>
            <a:picLocks noGrp="1" noChangeAspect="1"/>
          </p:cNvPicPr>
          <p:nvPr>
            <p:ph idx="1"/>
          </p:nvPr>
        </p:nvPicPr>
        <p:blipFill>
          <a:blip r:embed="rId6">
            <a:extLst>
              <a:ext uri="{28A0092B-C50C-407E-A947-70E740481C1C}">
                <a14:useLocalDpi xmlns:a14="http://schemas.microsoft.com/office/drawing/2010/main" val="0"/>
              </a:ext>
            </a:extLst>
          </a:blip>
          <a:stretch>
            <a:fillRect/>
          </a:stretch>
        </p:blipFill>
        <p:spPr>
          <a:xfrm>
            <a:off x="9376533" y="5245051"/>
            <a:ext cx="1103284" cy="1091565"/>
          </a:xfrm>
          <a:prstGeom prst="rect">
            <a:avLst/>
          </a:prstGeom>
        </p:spPr>
      </p:pic>
      <p:sp>
        <p:nvSpPr>
          <p:cNvPr id="10" name="TextBox 9"/>
          <p:cNvSpPr txBox="1"/>
          <p:nvPr/>
        </p:nvSpPr>
        <p:spPr>
          <a:xfrm>
            <a:off x="1839093" y="619891"/>
            <a:ext cx="8188037" cy="523220"/>
          </a:xfrm>
          <a:prstGeom prst="rect">
            <a:avLst/>
          </a:prstGeom>
          <a:noFill/>
        </p:spPr>
        <p:txBody>
          <a:bodyPr wrap="square" rtlCol="0">
            <a:spAutoFit/>
          </a:bodyPr>
          <a:lstStyle/>
          <a:p>
            <a:r>
              <a:rPr lang="en-US" sz="2800" b="1" dirty="0" smtClean="0">
                <a:solidFill>
                  <a:srgbClr val="FF0000"/>
                </a:solidFill>
                <a:latin typeface="Times New Roman" panose="02020603050405020304" pitchFamily="18" charset="0"/>
                <a:cs typeface="Times New Roman" panose="02020603050405020304" pitchFamily="18" charset="0"/>
              </a:rPr>
              <a:t>1. </a:t>
            </a:r>
            <a:r>
              <a:rPr lang="en-US" sz="2800" b="1" dirty="0" err="1">
                <a:solidFill>
                  <a:srgbClr val="FF0000"/>
                </a:solidFill>
                <a:latin typeface="Times New Roman" panose="02020603050405020304" pitchFamily="18" charset="0"/>
                <a:cs typeface="Times New Roman" panose="02020603050405020304" pitchFamily="18" charset="0"/>
              </a:rPr>
              <a:t>Các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giai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đoạn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phát</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triển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của</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xã</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hội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nguyên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thuỷ</a:t>
            </a:r>
            <a:endParaRPr lang="en-US" sz="28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33359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heckerboard(across)">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checkerboard(across)">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checkerboard(across)">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F497A97-5088-B044-9C28-C3BC7893D5BB}"/>
              </a:ext>
            </a:extLst>
          </p:cNvPr>
          <p:cNvSpPr txBox="1"/>
          <p:nvPr/>
        </p:nvSpPr>
        <p:spPr>
          <a:xfrm>
            <a:off x="1717074" y="385904"/>
            <a:ext cx="8639544" cy="523220"/>
          </a:xfrm>
          <a:prstGeom prst="rect">
            <a:avLst/>
          </a:prstGeom>
          <a:noFill/>
        </p:spPr>
        <p:txBody>
          <a:bodyPr wrap="square" rtlCol="0">
            <a:spAutoFit/>
          </a:bodyPr>
          <a:lstStyle/>
          <a:p>
            <a:pPr algn="ctr"/>
            <a:r>
              <a:rPr lang="en-VN" sz="2800" b="1" dirty="0">
                <a:solidFill>
                  <a:srgbClr val="4030FF"/>
                </a:solidFill>
                <a:latin typeface="APPLE CHANCERY" panose="03020702040506060504" pitchFamily="66" charset="-79"/>
                <a:cs typeface="APPLE CHANCERY" panose="03020702040506060504" pitchFamily="66" charset="-79"/>
              </a:rPr>
              <a:t>HOẠT ĐỘNG VẬN DỤNG</a:t>
            </a:r>
          </a:p>
        </p:txBody>
      </p:sp>
      <p:pic>
        <p:nvPicPr>
          <p:cNvPr id="5" name="Picture 4">
            <a:extLst>
              <a:ext uri="{FF2B5EF4-FFF2-40B4-BE49-F238E27FC236}">
                <a16:creationId xmlns:a16="http://schemas.microsoft.com/office/drawing/2014/main" id="{74776D1A-2651-2E47-BF2D-7D984B2527EA}"/>
              </a:ext>
            </a:extLst>
          </p:cNvPr>
          <p:cNvPicPr/>
          <p:nvPr/>
        </p:nvPicPr>
        <p:blipFill>
          <a:blip r:embed="rId2">
            <a:extLst>
              <a:ext uri="{28A0092B-C50C-407E-A947-70E740481C1C}">
                <a14:useLocalDpi xmlns:a14="http://schemas.microsoft.com/office/drawing/2010/main" val="0"/>
              </a:ext>
            </a:extLst>
          </a:blip>
          <a:stretch>
            <a:fillRect/>
          </a:stretch>
        </p:blipFill>
        <p:spPr>
          <a:xfrm>
            <a:off x="475518" y="3429000"/>
            <a:ext cx="6299200" cy="2298032"/>
          </a:xfrm>
          <a:prstGeom prst="rect">
            <a:avLst/>
          </a:prstGeom>
        </p:spPr>
      </p:pic>
      <p:pic>
        <p:nvPicPr>
          <p:cNvPr id="7" name="Picture 6">
            <a:extLst>
              <a:ext uri="{FF2B5EF4-FFF2-40B4-BE49-F238E27FC236}">
                <a16:creationId xmlns:a16="http://schemas.microsoft.com/office/drawing/2014/main" id="{6E6E3B06-8EA6-B640-995A-ECBCC47B6AE6}"/>
              </a:ext>
            </a:extLst>
          </p:cNvPr>
          <p:cNvPicPr/>
          <p:nvPr/>
        </p:nvPicPr>
        <p:blipFill>
          <a:blip r:embed="rId3">
            <a:extLst>
              <a:ext uri="{28A0092B-C50C-407E-A947-70E740481C1C}">
                <a14:useLocalDpi xmlns:a14="http://schemas.microsoft.com/office/drawing/2010/main" val="0"/>
              </a:ext>
            </a:extLst>
          </a:blip>
          <a:stretch>
            <a:fillRect/>
          </a:stretch>
        </p:blipFill>
        <p:spPr>
          <a:xfrm>
            <a:off x="432338" y="951817"/>
            <a:ext cx="6385560" cy="2554772"/>
          </a:xfrm>
          <a:prstGeom prst="rect">
            <a:avLst/>
          </a:prstGeom>
        </p:spPr>
      </p:pic>
      <p:sp>
        <p:nvSpPr>
          <p:cNvPr id="3" name="Wave 2">
            <a:extLst>
              <a:ext uri="{FF2B5EF4-FFF2-40B4-BE49-F238E27FC236}">
                <a16:creationId xmlns:a16="http://schemas.microsoft.com/office/drawing/2014/main" id="{64F529DF-1DA0-0345-B315-5F9A84556C99}"/>
              </a:ext>
            </a:extLst>
          </p:cNvPr>
          <p:cNvSpPr/>
          <p:nvPr/>
        </p:nvSpPr>
        <p:spPr>
          <a:xfrm>
            <a:off x="6861078" y="951817"/>
            <a:ext cx="5342021" cy="3519391"/>
          </a:xfrm>
          <a:prstGeom prst="wave">
            <a:avLst/>
          </a:prstGeom>
        </p:spPr>
        <p:style>
          <a:lnRef idx="2">
            <a:schemeClr val="accent6"/>
          </a:lnRef>
          <a:fillRef idx="1">
            <a:schemeClr val="lt1"/>
          </a:fillRef>
          <a:effectRef idx="0">
            <a:schemeClr val="accent6"/>
          </a:effectRef>
          <a:fontRef idx="minor">
            <a:schemeClr val="dk1"/>
          </a:fontRef>
        </p:style>
        <p:txBody>
          <a:bodyPr rtlCol="0" anchor="ctr"/>
          <a:lstStyle/>
          <a:p>
            <a:r>
              <a:rPr lang="en-VN" sz="2000" dirty="0">
                <a:latin typeface="Times New Roman" panose="02020603050405020304" pitchFamily="18" charset="0"/>
                <a:cs typeface="Times New Roman" panose="02020603050405020304" pitchFamily="18" charset="0"/>
              </a:rPr>
              <a:t>Em hãy sắp xếp các bức vẽ minh hoạ đời sống lao động của người nguyên thuỷ bên dưới theo hai chủ đề: </a:t>
            </a:r>
          </a:p>
          <a:p>
            <a:r>
              <a:rPr lang="en-VN" sz="2000" dirty="0">
                <a:latin typeface="Times New Roman" panose="02020603050405020304" pitchFamily="18" charset="0"/>
                <a:cs typeface="Times New Roman" panose="02020603050405020304" pitchFamily="18" charset="0"/>
              </a:rPr>
              <a:t>Chủ đề 1: Cách thức lao động của Người tối cổ. </a:t>
            </a:r>
          </a:p>
          <a:p>
            <a:r>
              <a:rPr lang="en-VN" sz="2000" dirty="0">
                <a:latin typeface="Times New Roman" panose="02020603050405020304" pitchFamily="18" charset="0"/>
                <a:cs typeface="Times New Roman" panose="02020603050405020304" pitchFamily="18" charset="0"/>
              </a:rPr>
              <a:t>Chủ đề 2: Cách thức lao động của Người tinh khôn. </a:t>
            </a:r>
          </a:p>
        </p:txBody>
      </p:sp>
      <p:sp>
        <p:nvSpPr>
          <p:cNvPr id="8" name="Wave 7">
            <a:extLst>
              <a:ext uri="{FF2B5EF4-FFF2-40B4-BE49-F238E27FC236}">
                <a16:creationId xmlns:a16="http://schemas.microsoft.com/office/drawing/2014/main" id="{EB627AB4-78FB-8347-8844-813470973E17}"/>
              </a:ext>
            </a:extLst>
          </p:cNvPr>
          <p:cNvSpPr/>
          <p:nvPr/>
        </p:nvSpPr>
        <p:spPr>
          <a:xfrm>
            <a:off x="6947438" y="1381472"/>
            <a:ext cx="5342021" cy="3519391"/>
          </a:xfrm>
          <a:prstGeom prst="wave">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n-VN" sz="2000" dirty="0">
                <a:latin typeface="Times New Roman" panose="02020603050405020304" pitchFamily="18" charset="0"/>
                <a:ea typeface="Times New Roman" panose="02020603050405020304" pitchFamily="18" charset="0"/>
              </a:rPr>
              <a:t>Hãy nêu vai trò của lao động đối với quá trình phát triển của người nguyên thủy. Từ đó, phát biểu cảm nhận của em về vai trò của lao động đối với bản thân, gia đình và xã hội ngày nay?</a:t>
            </a:r>
            <a:endParaRPr lang="en-VN"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793084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heckerboard(across)">
                                      <p:cBhvr>
                                        <p:cTn id="12" dur="500"/>
                                        <p:tgtEl>
                                          <p:spTgt spid="8"/>
                                        </p:tgtEl>
                                      </p:cBhvr>
                                    </p:animEffect>
                                  </p:childTnLst>
                                </p:cTn>
                              </p:par>
                              <p:par>
                                <p:cTn id="13" presetID="3" presetClass="exit" presetSubtype="10" fill="hold" grpId="1" nodeType="withEffect">
                                  <p:stCondLst>
                                    <p:cond delay="0"/>
                                  </p:stCondLst>
                                  <p:childTnLst>
                                    <p:animEffect transition="out" filter="blinds(horizontal)">
                                      <p:cBhvr>
                                        <p:cTn id="14" dur="500"/>
                                        <p:tgtEl>
                                          <p:spTgt spid="3"/>
                                        </p:tgtEl>
                                      </p:cBhvr>
                                    </p:animEffect>
                                    <p:set>
                                      <p:cBhvr>
                                        <p:cTn id="15"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990287"/>
            <a:ext cx="10515600" cy="4351338"/>
          </a:xfrm>
        </p:spPr>
        <p:txBody>
          <a:bodyPr/>
          <a:lstStyle/>
          <a:p>
            <a:pPr marL="0" indent="0">
              <a:lnSpc>
                <a:spcPct val="150000"/>
              </a:lnSpc>
              <a:buNone/>
            </a:pPr>
            <a:r>
              <a:rPr lang="en-US" i="1" dirty="0" err="1">
                <a:solidFill>
                  <a:srgbClr val="4030FF"/>
                </a:solidFill>
                <a:latin typeface="Times New Roman" panose="02020603050405020304" pitchFamily="18" charset="0"/>
                <a:cs typeface="Times New Roman" panose="02020603050405020304" pitchFamily="18" charset="0"/>
              </a:rPr>
              <a:t>Hãy</a:t>
            </a:r>
            <a:r>
              <a:rPr lang="en-US" i="1" dirty="0">
                <a:solidFill>
                  <a:srgbClr val="4030FF"/>
                </a:solidFill>
                <a:latin typeface="Times New Roman" panose="02020603050405020304" pitchFamily="18" charset="0"/>
                <a:cs typeface="Times New Roman" panose="02020603050405020304" pitchFamily="18" charset="0"/>
              </a:rPr>
              <a:t> </a:t>
            </a:r>
            <a:r>
              <a:rPr lang="en-US" i="1" dirty="0" err="1">
                <a:solidFill>
                  <a:srgbClr val="4030FF"/>
                </a:solidFill>
                <a:latin typeface="Times New Roman" panose="02020603050405020304" pitchFamily="18" charset="0"/>
                <a:cs typeface="Times New Roman" panose="02020603050405020304" pitchFamily="18" charset="0"/>
              </a:rPr>
              <a:t>thảo</a:t>
            </a:r>
            <a:r>
              <a:rPr lang="en-US" i="1" dirty="0">
                <a:solidFill>
                  <a:srgbClr val="4030FF"/>
                </a:solidFill>
                <a:latin typeface="Times New Roman" panose="02020603050405020304" pitchFamily="18" charset="0"/>
                <a:cs typeface="Times New Roman" panose="02020603050405020304" pitchFamily="18" charset="0"/>
              </a:rPr>
              <a:t> </a:t>
            </a:r>
            <a:r>
              <a:rPr lang="en-US" i="1" dirty="0" err="1">
                <a:solidFill>
                  <a:srgbClr val="4030FF"/>
                </a:solidFill>
                <a:latin typeface="Times New Roman" panose="02020603050405020304" pitchFamily="18" charset="0"/>
                <a:cs typeface="Times New Roman" panose="02020603050405020304" pitchFamily="18" charset="0"/>
              </a:rPr>
              <a:t>luận</a:t>
            </a:r>
            <a:r>
              <a:rPr lang="en-US" i="1" dirty="0">
                <a:solidFill>
                  <a:srgbClr val="4030FF"/>
                </a:solidFill>
                <a:latin typeface="Times New Roman" panose="02020603050405020304" pitchFamily="18" charset="0"/>
                <a:cs typeface="Times New Roman" panose="02020603050405020304" pitchFamily="18" charset="0"/>
              </a:rPr>
              <a:t> </a:t>
            </a:r>
            <a:r>
              <a:rPr lang="en-US" i="1" dirty="0" err="1">
                <a:solidFill>
                  <a:srgbClr val="4030FF"/>
                </a:solidFill>
                <a:latin typeface="Times New Roman" panose="02020603050405020304" pitchFamily="18" charset="0"/>
                <a:cs typeface="Times New Roman" panose="02020603050405020304" pitchFamily="18" charset="0"/>
              </a:rPr>
              <a:t>theo</a:t>
            </a:r>
            <a:r>
              <a:rPr lang="en-US" i="1" dirty="0">
                <a:solidFill>
                  <a:srgbClr val="4030FF"/>
                </a:solidFill>
                <a:latin typeface="Times New Roman" panose="02020603050405020304" pitchFamily="18" charset="0"/>
                <a:cs typeface="Times New Roman" panose="02020603050405020304" pitchFamily="18" charset="0"/>
              </a:rPr>
              <a:t> </a:t>
            </a:r>
            <a:r>
              <a:rPr lang="en-US" i="1" dirty="0" err="1">
                <a:solidFill>
                  <a:srgbClr val="4030FF"/>
                </a:solidFill>
                <a:latin typeface="Times New Roman" panose="02020603050405020304" pitchFamily="18" charset="0"/>
                <a:cs typeface="Times New Roman" panose="02020603050405020304" pitchFamily="18" charset="0"/>
              </a:rPr>
              <a:t>cặp</a:t>
            </a:r>
            <a:r>
              <a:rPr lang="en-US" i="1" dirty="0">
                <a:solidFill>
                  <a:srgbClr val="4030FF"/>
                </a:solidFill>
                <a:latin typeface="Times New Roman" panose="02020603050405020304" pitchFamily="18" charset="0"/>
                <a:cs typeface="Times New Roman" panose="02020603050405020304" pitchFamily="18" charset="0"/>
              </a:rPr>
              <a:t> </a:t>
            </a:r>
            <a:r>
              <a:rPr lang="en-US" i="1" dirty="0" err="1">
                <a:solidFill>
                  <a:srgbClr val="4030FF"/>
                </a:solidFill>
                <a:latin typeface="Times New Roman" panose="02020603050405020304" pitchFamily="18" charset="0"/>
                <a:cs typeface="Times New Roman" panose="02020603050405020304" pitchFamily="18" charset="0"/>
              </a:rPr>
              <a:t>đôi</a:t>
            </a:r>
            <a:r>
              <a:rPr lang="en-US" i="1" dirty="0">
                <a:solidFill>
                  <a:srgbClr val="4030FF"/>
                </a:solidFill>
                <a:latin typeface="Times New Roman" panose="02020603050405020304" pitchFamily="18" charset="0"/>
                <a:cs typeface="Times New Roman" panose="02020603050405020304" pitchFamily="18" charset="0"/>
              </a:rPr>
              <a:t> </a:t>
            </a:r>
            <a:r>
              <a:rPr lang="en-US" i="1" dirty="0" err="1">
                <a:solidFill>
                  <a:srgbClr val="4030FF"/>
                </a:solidFill>
                <a:latin typeface="Times New Roman" panose="02020603050405020304" pitchFamily="18" charset="0"/>
                <a:cs typeface="Times New Roman" panose="02020603050405020304" pitchFamily="18" charset="0"/>
              </a:rPr>
              <a:t>và</a:t>
            </a:r>
            <a:r>
              <a:rPr lang="en-US" i="1" dirty="0">
                <a:solidFill>
                  <a:srgbClr val="4030FF"/>
                </a:solidFill>
                <a:latin typeface="Times New Roman" panose="02020603050405020304" pitchFamily="18" charset="0"/>
                <a:cs typeface="Times New Roman" panose="02020603050405020304" pitchFamily="18" charset="0"/>
              </a:rPr>
              <a:t> </a:t>
            </a:r>
            <a:r>
              <a:rPr lang="en-US" i="1" dirty="0" err="1">
                <a:solidFill>
                  <a:srgbClr val="4030FF"/>
                </a:solidFill>
                <a:latin typeface="Times New Roman" panose="02020603050405020304" pitchFamily="18" charset="0"/>
                <a:cs typeface="Times New Roman" panose="02020603050405020304" pitchFamily="18" charset="0"/>
              </a:rPr>
              <a:t>cho</a:t>
            </a:r>
            <a:r>
              <a:rPr lang="en-US" i="1" dirty="0">
                <a:solidFill>
                  <a:srgbClr val="4030FF"/>
                </a:solidFill>
                <a:latin typeface="Times New Roman" panose="02020603050405020304" pitchFamily="18" charset="0"/>
                <a:cs typeface="Times New Roman" panose="02020603050405020304" pitchFamily="18" charset="0"/>
              </a:rPr>
              <a:t> </a:t>
            </a:r>
            <a:r>
              <a:rPr lang="en-US" i="1" dirty="0" err="1">
                <a:solidFill>
                  <a:srgbClr val="4030FF"/>
                </a:solidFill>
                <a:latin typeface="Times New Roman" panose="02020603050405020304" pitchFamily="18" charset="0"/>
                <a:cs typeface="Times New Roman" panose="02020603050405020304" pitchFamily="18" charset="0"/>
              </a:rPr>
              <a:t>biết</a:t>
            </a:r>
            <a:r>
              <a:rPr lang="en-US" i="1" dirty="0">
                <a:solidFill>
                  <a:srgbClr val="4030FF"/>
                </a:solidFill>
                <a:latin typeface="Times New Roman" panose="02020603050405020304" pitchFamily="18" charset="0"/>
                <a:cs typeface="Times New Roman" panose="02020603050405020304" pitchFamily="18" charset="0"/>
              </a:rPr>
              <a:t> </a:t>
            </a:r>
            <a:r>
              <a:rPr lang="en-US" i="1" dirty="0" err="1">
                <a:solidFill>
                  <a:srgbClr val="4030FF"/>
                </a:solidFill>
                <a:latin typeface="Times New Roman" panose="02020603050405020304" pitchFamily="18" charset="0"/>
                <a:cs typeface="Times New Roman" panose="02020603050405020304" pitchFamily="18" charset="0"/>
              </a:rPr>
              <a:t>tác</a:t>
            </a:r>
            <a:r>
              <a:rPr lang="en-US" i="1" dirty="0">
                <a:solidFill>
                  <a:srgbClr val="4030FF"/>
                </a:solidFill>
                <a:latin typeface="Times New Roman" panose="02020603050405020304" pitchFamily="18" charset="0"/>
                <a:cs typeface="Times New Roman" panose="02020603050405020304" pitchFamily="18" charset="0"/>
              </a:rPr>
              <a:t> </a:t>
            </a:r>
            <a:r>
              <a:rPr lang="en-US" i="1" dirty="0" err="1">
                <a:solidFill>
                  <a:srgbClr val="4030FF"/>
                </a:solidFill>
                <a:latin typeface="Times New Roman" panose="02020603050405020304" pitchFamily="18" charset="0"/>
                <a:cs typeface="Times New Roman" panose="02020603050405020304" pitchFamily="18" charset="0"/>
              </a:rPr>
              <a:t>động</a:t>
            </a:r>
            <a:r>
              <a:rPr lang="en-US" i="1" dirty="0">
                <a:solidFill>
                  <a:srgbClr val="4030FF"/>
                </a:solidFill>
                <a:latin typeface="Times New Roman" panose="02020603050405020304" pitchFamily="18" charset="0"/>
                <a:cs typeface="Times New Roman" panose="02020603050405020304" pitchFamily="18" charset="0"/>
              </a:rPr>
              <a:t> </a:t>
            </a:r>
            <a:r>
              <a:rPr lang="en-US" i="1" dirty="0" err="1">
                <a:solidFill>
                  <a:srgbClr val="4030FF"/>
                </a:solidFill>
                <a:latin typeface="Times New Roman" panose="02020603050405020304" pitchFamily="18" charset="0"/>
                <a:cs typeface="Times New Roman" panose="02020603050405020304" pitchFamily="18" charset="0"/>
              </a:rPr>
              <a:t>của</a:t>
            </a:r>
            <a:r>
              <a:rPr lang="en-US" i="1" dirty="0">
                <a:solidFill>
                  <a:srgbClr val="4030FF"/>
                </a:solidFill>
                <a:latin typeface="Times New Roman" panose="02020603050405020304" pitchFamily="18" charset="0"/>
                <a:cs typeface="Times New Roman" panose="02020603050405020304" pitchFamily="18" charset="0"/>
              </a:rPr>
              <a:t> </a:t>
            </a:r>
            <a:r>
              <a:rPr lang="en-US" i="1" dirty="0" err="1">
                <a:solidFill>
                  <a:srgbClr val="4030FF"/>
                </a:solidFill>
                <a:latin typeface="Times New Roman" panose="02020603050405020304" pitchFamily="18" charset="0"/>
                <a:cs typeface="Times New Roman" panose="02020603050405020304" pitchFamily="18" charset="0"/>
              </a:rPr>
              <a:t>lửa</a:t>
            </a:r>
            <a:r>
              <a:rPr lang="en-US" i="1" dirty="0">
                <a:solidFill>
                  <a:srgbClr val="4030FF"/>
                </a:solidFill>
                <a:latin typeface="Times New Roman" panose="02020603050405020304" pitchFamily="18" charset="0"/>
                <a:cs typeface="Times New Roman" panose="02020603050405020304" pitchFamily="18" charset="0"/>
              </a:rPr>
              <a:t> </a:t>
            </a:r>
            <a:r>
              <a:rPr lang="en-US" i="1" dirty="0" err="1">
                <a:solidFill>
                  <a:srgbClr val="4030FF"/>
                </a:solidFill>
                <a:latin typeface="Times New Roman" panose="02020603050405020304" pitchFamily="18" charset="0"/>
                <a:cs typeface="Times New Roman" panose="02020603050405020304" pitchFamily="18" charset="0"/>
              </a:rPr>
              <a:t>và</a:t>
            </a:r>
            <a:r>
              <a:rPr lang="en-US" i="1" dirty="0">
                <a:solidFill>
                  <a:srgbClr val="4030FF"/>
                </a:solidFill>
                <a:latin typeface="Times New Roman" panose="02020603050405020304" pitchFamily="18" charset="0"/>
                <a:cs typeface="Times New Roman" panose="02020603050405020304" pitchFamily="18" charset="0"/>
              </a:rPr>
              <a:t> </a:t>
            </a:r>
            <a:r>
              <a:rPr lang="en-US" i="1" dirty="0" err="1">
                <a:solidFill>
                  <a:srgbClr val="4030FF"/>
                </a:solidFill>
                <a:latin typeface="Times New Roman" panose="02020603050405020304" pitchFamily="18" charset="0"/>
                <a:cs typeface="Times New Roman" panose="02020603050405020304" pitchFamily="18" charset="0"/>
              </a:rPr>
              <a:t>lao</a:t>
            </a:r>
            <a:r>
              <a:rPr lang="en-US" i="1" dirty="0">
                <a:solidFill>
                  <a:srgbClr val="4030FF"/>
                </a:solidFill>
                <a:latin typeface="Times New Roman" panose="02020603050405020304" pitchFamily="18" charset="0"/>
                <a:cs typeface="Times New Roman" panose="02020603050405020304" pitchFamily="18" charset="0"/>
              </a:rPr>
              <a:t> </a:t>
            </a:r>
            <a:r>
              <a:rPr lang="en-US" i="1" dirty="0" err="1">
                <a:solidFill>
                  <a:srgbClr val="4030FF"/>
                </a:solidFill>
                <a:latin typeface="Times New Roman" panose="02020603050405020304" pitchFamily="18" charset="0"/>
                <a:cs typeface="Times New Roman" panose="02020603050405020304" pitchFamily="18" charset="0"/>
              </a:rPr>
              <a:t>động</a:t>
            </a:r>
            <a:r>
              <a:rPr lang="en-US" i="1" dirty="0">
                <a:solidFill>
                  <a:srgbClr val="4030FF"/>
                </a:solidFill>
                <a:latin typeface="Times New Roman" panose="02020603050405020304" pitchFamily="18" charset="0"/>
                <a:cs typeface="Times New Roman" panose="02020603050405020304" pitchFamily="18" charset="0"/>
              </a:rPr>
              <a:t> </a:t>
            </a:r>
            <a:r>
              <a:rPr lang="en-US" i="1" dirty="0" err="1">
                <a:solidFill>
                  <a:srgbClr val="4030FF"/>
                </a:solidFill>
                <a:latin typeface="Times New Roman" panose="02020603050405020304" pitchFamily="18" charset="0"/>
                <a:cs typeface="Times New Roman" panose="02020603050405020304" pitchFamily="18" charset="0"/>
              </a:rPr>
              <a:t>đối</a:t>
            </a:r>
            <a:r>
              <a:rPr lang="en-US" i="1" dirty="0">
                <a:solidFill>
                  <a:srgbClr val="4030FF"/>
                </a:solidFill>
                <a:latin typeface="Times New Roman" panose="02020603050405020304" pitchFamily="18" charset="0"/>
                <a:cs typeface="Times New Roman" panose="02020603050405020304" pitchFamily="18" charset="0"/>
              </a:rPr>
              <a:t> </a:t>
            </a:r>
            <a:r>
              <a:rPr lang="en-US" i="1" dirty="0" err="1">
                <a:solidFill>
                  <a:srgbClr val="4030FF"/>
                </a:solidFill>
                <a:latin typeface="Times New Roman" panose="02020603050405020304" pitchFamily="18" charset="0"/>
                <a:cs typeface="Times New Roman" panose="02020603050405020304" pitchFamily="18" charset="0"/>
              </a:rPr>
              <a:t>với</a:t>
            </a:r>
            <a:r>
              <a:rPr lang="en-US" i="1" dirty="0">
                <a:solidFill>
                  <a:srgbClr val="4030FF"/>
                </a:solidFill>
                <a:latin typeface="Times New Roman" panose="02020603050405020304" pitchFamily="18" charset="0"/>
                <a:cs typeface="Times New Roman" panose="02020603050405020304" pitchFamily="18" charset="0"/>
              </a:rPr>
              <a:t> </a:t>
            </a:r>
            <a:r>
              <a:rPr lang="en-US" i="1" dirty="0" err="1">
                <a:solidFill>
                  <a:srgbClr val="4030FF"/>
                </a:solidFill>
                <a:latin typeface="Times New Roman" panose="02020603050405020304" pitchFamily="18" charset="0"/>
                <a:cs typeface="Times New Roman" panose="02020603050405020304" pitchFamily="18" charset="0"/>
              </a:rPr>
              <a:t>sự</a:t>
            </a:r>
            <a:r>
              <a:rPr lang="en-US" i="1" dirty="0">
                <a:solidFill>
                  <a:srgbClr val="4030FF"/>
                </a:solidFill>
                <a:latin typeface="Times New Roman" panose="02020603050405020304" pitchFamily="18" charset="0"/>
                <a:cs typeface="Times New Roman" panose="02020603050405020304" pitchFamily="18" charset="0"/>
              </a:rPr>
              <a:t> </a:t>
            </a:r>
            <a:r>
              <a:rPr lang="en-US" i="1" dirty="0" err="1">
                <a:solidFill>
                  <a:srgbClr val="4030FF"/>
                </a:solidFill>
                <a:latin typeface="Times New Roman" panose="02020603050405020304" pitchFamily="18" charset="0"/>
                <a:cs typeface="Times New Roman" panose="02020603050405020304" pitchFamily="18" charset="0"/>
              </a:rPr>
              <a:t>tiến</a:t>
            </a:r>
            <a:r>
              <a:rPr lang="en-US" i="1" dirty="0">
                <a:solidFill>
                  <a:srgbClr val="4030FF"/>
                </a:solidFill>
                <a:latin typeface="Times New Roman" panose="02020603050405020304" pitchFamily="18" charset="0"/>
                <a:cs typeface="Times New Roman" panose="02020603050405020304" pitchFamily="18" charset="0"/>
              </a:rPr>
              <a:t> </a:t>
            </a:r>
            <a:r>
              <a:rPr lang="en-US" i="1" dirty="0" err="1">
                <a:solidFill>
                  <a:srgbClr val="4030FF"/>
                </a:solidFill>
                <a:latin typeface="Times New Roman" panose="02020603050405020304" pitchFamily="18" charset="0"/>
                <a:cs typeface="Times New Roman" panose="02020603050405020304" pitchFamily="18" charset="0"/>
              </a:rPr>
              <a:t>hóa</a:t>
            </a:r>
            <a:r>
              <a:rPr lang="en-US" i="1" dirty="0">
                <a:solidFill>
                  <a:srgbClr val="4030FF"/>
                </a:solidFill>
                <a:latin typeface="Times New Roman" panose="02020603050405020304" pitchFamily="18" charset="0"/>
                <a:cs typeface="Times New Roman" panose="02020603050405020304" pitchFamily="18" charset="0"/>
              </a:rPr>
              <a:t> </a:t>
            </a:r>
            <a:r>
              <a:rPr lang="en-US" i="1" dirty="0" err="1">
                <a:solidFill>
                  <a:srgbClr val="4030FF"/>
                </a:solidFill>
                <a:latin typeface="Times New Roman" panose="02020603050405020304" pitchFamily="18" charset="0"/>
                <a:cs typeface="Times New Roman" panose="02020603050405020304" pitchFamily="18" charset="0"/>
              </a:rPr>
              <a:t>của</a:t>
            </a:r>
            <a:r>
              <a:rPr lang="en-US" i="1" dirty="0">
                <a:solidFill>
                  <a:srgbClr val="4030FF"/>
                </a:solidFill>
                <a:latin typeface="Times New Roman" panose="02020603050405020304" pitchFamily="18" charset="0"/>
                <a:cs typeface="Times New Roman" panose="02020603050405020304" pitchFamily="18" charset="0"/>
              </a:rPr>
              <a:t> </a:t>
            </a:r>
            <a:r>
              <a:rPr lang="en-US" i="1" dirty="0" err="1">
                <a:solidFill>
                  <a:srgbClr val="4030FF"/>
                </a:solidFill>
                <a:latin typeface="Times New Roman" panose="02020603050405020304" pitchFamily="18" charset="0"/>
                <a:cs typeface="Times New Roman" panose="02020603050405020304" pitchFamily="18" charset="0"/>
              </a:rPr>
              <a:t>người</a:t>
            </a:r>
            <a:r>
              <a:rPr lang="en-US" i="1" dirty="0">
                <a:solidFill>
                  <a:srgbClr val="4030FF"/>
                </a:solidFill>
                <a:latin typeface="Times New Roman" panose="02020603050405020304" pitchFamily="18" charset="0"/>
                <a:cs typeface="Times New Roman" panose="02020603050405020304" pitchFamily="18" charset="0"/>
              </a:rPr>
              <a:t> </a:t>
            </a:r>
            <a:r>
              <a:rPr lang="en-US" i="1" dirty="0" err="1">
                <a:solidFill>
                  <a:srgbClr val="4030FF"/>
                </a:solidFill>
                <a:latin typeface="Times New Roman" panose="02020603050405020304" pitchFamily="18" charset="0"/>
                <a:cs typeface="Times New Roman" panose="02020603050405020304" pitchFamily="18" charset="0"/>
              </a:rPr>
              <a:t>nguyên</a:t>
            </a:r>
            <a:r>
              <a:rPr lang="en-US" i="1" dirty="0">
                <a:solidFill>
                  <a:srgbClr val="4030FF"/>
                </a:solidFill>
                <a:latin typeface="Times New Roman" panose="02020603050405020304" pitchFamily="18" charset="0"/>
                <a:cs typeface="Times New Roman" panose="02020603050405020304" pitchFamily="18" charset="0"/>
              </a:rPr>
              <a:t> </a:t>
            </a:r>
            <a:r>
              <a:rPr lang="en-US" i="1" dirty="0" err="1">
                <a:solidFill>
                  <a:srgbClr val="4030FF"/>
                </a:solidFill>
                <a:latin typeface="Times New Roman" panose="02020603050405020304" pitchFamily="18" charset="0"/>
                <a:cs typeface="Times New Roman" panose="02020603050405020304" pitchFamily="18" charset="0"/>
              </a:rPr>
              <a:t>thủy</a:t>
            </a:r>
            <a:r>
              <a:rPr lang="en-US" i="1" dirty="0">
                <a:solidFill>
                  <a:srgbClr val="4030FF"/>
                </a:solidFill>
                <a:latin typeface="Times New Roman" panose="02020603050405020304" pitchFamily="18" charset="0"/>
                <a:cs typeface="Times New Roman" panose="02020603050405020304" pitchFamily="18" charset="0"/>
              </a:rPr>
              <a:t>?</a:t>
            </a:r>
          </a:p>
          <a:p>
            <a:pPr marL="0" indent="0">
              <a:lnSpc>
                <a:spcPct val="150000"/>
              </a:lnSpc>
              <a:buNone/>
            </a:pPr>
            <a:r>
              <a:rPr lang="en-US" i="1" dirty="0" err="1">
                <a:solidFill>
                  <a:srgbClr val="4030FF"/>
                </a:solidFill>
                <a:latin typeface="Times New Roman" panose="02020603050405020304" pitchFamily="18" charset="0"/>
                <a:cs typeface="Times New Roman" panose="02020603050405020304" pitchFamily="18" charset="0"/>
              </a:rPr>
              <a:t>Hãy</a:t>
            </a:r>
            <a:r>
              <a:rPr lang="en-US" i="1" dirty="0">
                <a:solidFill>
                  <a:srgbClr val="4030FF"/>
                </a:solidFill>
                <a:latin typeface="Times New Roman" panose="02020603050405020304" pitchFamily="18" charset="0"/>
                <a:cs typeface="Times New Roman" panose="02020603050405020304" pitchFamily="18" charset="0"/>
              </a:rPr>
              <a:t> </a:t>
            </a:r>
            <a:r>
              <a:rPr lang="en-US" i="1" dirty="0" err="1">
                <a:solidFill>
                  <a:srgbClr val="4030FF"/>
                </a:solidFill>
                <a:latin typeface="Times New Roman" panose="02020603050405020304" pitchFamily="18" charset="0"/>
                <a:cs typeface="Times New Roman" panose="02020603050405020304" pitchFamily="18" charset="0"/>
              </a:rPr>
              <a:t>dựa</a:t>
            </a:r>
            <a:r>
              <a:rPr lang="en-US" i="1" dirty="0">
                <a:solidFill>
                  <a:srgbClr val="4030FF"/>
                </a:solidFill>
                <a:latin typeface="Times New Roman" panose="02020603050405020304" pitchFamily="18" charset="0"/>
                <a:cs typeface="Times New Roman" panose="02020603050405020304" pitchFamily="18" charset="0"/>
              </a:rPr>
              <a:t> </a:t>
            </a:r>
            <a:r>
              <a:rPr lang="en-US" i="1" dirty="0" err="1">
                <a:solidFill>
                  <a:srgbClr val="4030FF"/>
                </a:solidFill>
                <a:latin typeface="Times New Roman" panose="02020603050405020304" pitchFamily="18" charset="0"/>
                <a:cs typeface="Times New Roman" panose="02020603050405020304" pitchFamily="18" charset="0"/>
              </a:rPr>
              <a:t>vào</a:t>
            </a:r>
            <a:r>
              <a:rPr lang="en-US" i="1" dirty="0">
                <a:solidFill>
                  <a:srgbClr val="4030FF"/>
                </a:solidFill>
                <a:latin typeface="Times New Roman" panose="02020603050405020304" pitchFamily="18" charset="0"/>
                <a:cs typeface="Times New Roman" panose="02020603050405020304" pitchFamily="18" charset="0"/>
              </a:rPr>
              <a:t> </a:t>
            </a:r>
            <a:r>
              <a:rPr lang="en-US" i="1" dirty="0" err="1">
                <a:solidFill>
                  <a:srgbClr val="4030FF"/>
                </a:solidFill>
                <a:latin typeface="Times New Roman" panose="02020603050405020304" pitchFamily="18" charset="0"/>
                <a:cs typeface="Times New Roman" panose="02020603050405020304" pitchFamily="18" charset="0"/>
              </a:rPr>
              <a:t>các</a:t>
            </a:r>
            <a:r>
              <a:rPr lang="en-US" i="1" dirty="0">
                <a:solidFill>
                  <a:srgbClr val="4030FF"/>
                </a:solidFill>
                <a:latin typeface="Times New Roman" panose="02020603050405020304" pitchFamily="18" charset="0"/>
                <a:cs typeface="Times New Roman" panose="02020603050405020304" pitchFamily="18" charset="0"/>
              </a:rPr>
              <a:t> </a:t>
            </a:r>
            <a:r>
              <a:rPr lang="en-US" i="1" dirty="0" err="1">
                <a:solidFill>
                  <a:srgbClr val="4030FF"/>
                </a:solidFill>
                <a:latin typeface="Times New Roman" panose="02020603050405020304" pitchFamily="18" charset="0"/>
                <a:cs typeface="Times New Roman" panose="02020603050405020304" pitchFamily="18" charset="0"/>
              </a:rPr>
              <a:t>gợi</a:t>
            </a:r>
            <a:r>
              <a:rPr lang="en-US" i="1" dirty="0">
                <a:solidFill>
                  <a:srgbClr val="4030FF"/>
                </a:solidFill>
                <a:latin typeface="Times New Roman" panose="02020603050405020304" pitchFamily="18" charset="0"/>
                <a:cs typeface="Times New Roman" panose="02020603050405020304" pitchFamily="18" charset="0"/>
              </a:rPr>
              <a:t> ý </a:t>
            </a:r>
            <a:r>
              <a:rPr lang="en-US" i="1" dirty="0" err="1">
                <a:solidFill>
                  <a:srgbClr val="4030FF"/>
                </a:solidFill>
                <a:latin typeface="Times New Roman" panose="02020603050405020304" pitchFamily="18" charset="0"/>
                <a:cs typeface="Times New Roman" panose="02020603050405020304" pitchFamily="18" charset="0"/>
              </a:rPr>
              <a:t>sau</a:t>
            </a:r>
            <a:r>
              <a:rPr lang="en-US" i="1" dirty="0">
                <a:solidFill>
                  <a:srgbClr val="4030FF"/>
                </a:solidFill>
                <a:latin typeface="Times New Roman" panose="02020603050405020304" pitchFamily="18" charset="0"/>
                <a:cs typeface="Times New Roman" panose="02020603050405020304" pitchFamily="18" charset="0"/>
              </a:rPr>
              <a:t>:</a:t>
            </a:r>
          </a:p>
        </p:txBody>
      </p:sp>
      <p:sp>
        <p:nvSpPr>
          <p:cNvPr id="5" name="Rounded Rectangle 4"/>
          <p:cNvSpPr/>
          <p:nvPr/>
        </p:nvSpPr>
        <p:spPr>
          <a:xfrm>
            <a:off x="762000" y="3251199"/>
            <a:ext cx="3414486" cy="62411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rPr>
              <a:t>Thức</a:t>
            </a:r>
            <a:r>
              <a:rPr lang="en-US" sz="2400" b="1" dirty="0">
                <a:solidFill>
                  <a:srgbClr val="002060"/>
                </a:solidFill>
              </a:rPr>
              <a:t> </a:t>
            </a:r>
            <a:r>
              <a:rPr lang="en-US" sz="2400" b="1" dirty="0" err="1">
                <a:solidFill>
                  <a:srgbClr val="002060"/>
                </a:solidFill>
              </a:rPr>
              <a:t>ăn</a:t>
            </a:r>
            <a:endParaRPr lang="en-US" sz="2400" b="1" dirty="0">
              <a:solidFill>
                <a:srgbClr val="002060"/>
              </a:solidFill>
            </a:endParaRPr>
          </a:p>
        </p:txBody>
      </p:sp>
      <p:sp>
        <p:nvSpPr>
          <p:cNvPr id="6" name="Rounded Rectangle 5"/>
          <p:cNvSpPr/>
          <p:nvPr/>
        </p:nvSpPr>
        <p:spPr>
          <a:xfrm>
            <a:off x="812801" y="4187371"/>
            <a:ext cx="3414486" cy="62411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rPr>
              <a:t>Bộ</a:t>
            </a:r>
            <a:r>
              <a:rPr lang="en-US" sz="2400" b="1" dirty="0">
                <a:solidFill>
                  <a:srgbClr val="002060"/>
                </a:solidFill>
              </a:rPr>
              <a:t> </a:t>
            </a:r>
            <a:r>
              <a:rPr lang="en-US" sz="2400" b="1" dirty="0" err="1">
                <a:solidFill>
                  <a:srgbClr val="002060"/>
                </a:solidFill>
              </a:rPr>
              <a:t>não</a:t>
            </a:r>
            <a:endParaRPr lang="en-US" sz="2400" b="1" dirty="0">
              <a:solidFill>
                <a:srgbClr val="002060"/>
              </a:solidFill>
            </a:endParaRPr>
          </a:p>
        </p:txBody>
      </p:sp>
      <p:sp>
        <p:nvSpPr>
          <p:cNvPr id="7" name="Rounded Rectangle 6"/>
          <p:cNvSpPr/>
          <p:nvPr/>
        </p:nvSpPr>
        <p:spPr>
          <a:xfrm>
            <a:off x="812801" y="5029567"/>
            <a:ext cx="3414486" cy="62411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rPr>
              <a:t>Dáng</a:t>
            </a:r>
            <a:r>
              <a:rPr lang="en-US" sz="2400" b="1" dirty="0">
                <a:solidFill>
                  <a:srgbClr val="002060"/>
                </a:solidFill>
              </a:rPr>
              <a:t> </a:t>
            </a:r>
            <a:r>
              <a:rPr lang="en-US" sz="2400" b="1" dirty="0" err="1">
                <a:solidFill>
                  <a:srgbClr val="002060"/>
                </a:solidFill>
              </a:rPr>
              <a:t>vóc</a:t>
            </a:r>
            <a:endParaRPr lang="en-US" sz="2400" b="1" dirty="0">
              <a:solidFill>
                <a:srgbClr val="002060"/>
              </a:solidFill>
            </a:endParaRPr>
          </a:p>
        </p:txBody>
      </p:sp>
      <p:sp>
        <p:nvSpPr>
          <p:cNvPr id="9" name="Rounded Rectangle 8"/>
          <p:cNvSpPr/>
          <p:nvPr/>
        </p:nvSpPr>
        <p:spPr>
          <a:xfrm>
            <a:off x="4713323" y="3251199"/>
            <a:ext cx="3414486" cy="62411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rPr>
              <a:t>Trán</a:t>
            </a:r>
            <a:r>
              <a:rPr lang="en-US" sz="2400" b="1" dirty="0">
                <a:solidFill>
                  <a:srgbClr val="002060"/>
                </a:solidFill>
              </a:rPr>
              <a:t> </a:t>
            </a:r>
            <a:r>
              <a:rPr lang="en-US" sz="2400" b="1" dirty="0" err="1">
                <a:solidFill>
                  <a:srgbClr val="002060"/>
                </a:solidFill>
              </a:rPr>
              <a:t>và</a:t>
            </a:r>
            <a:r>
              <a:rPr lang="en-US" sz="2400" b="1" dirty="0">
                <a:solidFill>
                  <a:srgbClr val="002060"/>
                </a:solidFill>
              </a:rPr>
              <a:t> </a:t>
            </a:r>
            <a:r>
              <a:rPr lang="en-US" sz="2400" b="1" dirty="0" err="1">
                <a:solidFill>
                  <a:srgbClr val="002060"/>
                </a:solidFill>
              </a:rPr>
              <a:t>khuôn</a:t>
            </a:r>
            <a:r>
              <a:rPr lang="en-US" sz="2400" b="1" dirty="0">
                <a:solidFill>
                  <a:srgbClr val="002060"/>
                </a:solidFill>
              </a:rPr>
              <a:t> </a:t>
            </a:r>
            <a:r>
              <a:rPr lang="en-US" sz="2400" b="1" dirty="0" err="1">
                <a:solidFill>
                  <a:srgbClr val="002060"/>
                </a:solidFill>
              </a:rPr>
              <a:t>mặt</a:t>
            </a:r>
            <a:endParaRPr lang="en-US" sz="2400" b="1" dirty="0">
              <a:solidFill>
                <a:srgbClr val="002060"/>
              </a:solidFill>
            </a:endParaRPr>
          </a:p>
        </p:txBody>
      </p:sp>
      <p:sp>
        <p:nvSpPr>
          <p:cNvPr id="10" name="Rounded Rectangle 9"/>
          <p:cNvSpPr/>
          <p:nvPr/>
        </p:nvSpPr>
        <p:spPr>
          <a:xfrm>
            <a:off x="8476151" y="3251199"/>
            <a:ext cx="3414486" cy="62411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rPr>
              <a:t>Chân</a:t>
            </a:r>
            <a:endParaRPr lang="en-US" sz="2400" b="1" dirty="0">
              <a:solidFill>
                <a:srgbClr val="002060"/>
              </a:solidFill>
            </a:endParaRPr>
          </a:p>
        </p:txBody>
      </p:sp>
      <p:sp>
        <p:nvSpPr>
          <p:cNvPr id="12" name="Rounded Rectangle 11"/>
          <p:cNvSpPr/>
          <p:nvPr/>
        </p:nvSpPr>
        <p:spPr>
          <a:xfrm>
            <a:off x="4713323" y="4259096"/>
            <a:ext cx="3414486" cy="62411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rPr>
              <a:t>Bộ</a:t>
            </a:r>
            <a:r>
              <a:rPr lang="en-US" sz="2400" b="1" dirty="0">
                <a:solidFill>
                  <a:srgbClr val="002060"/>
                </a:solidFill>
              </a:rPr>
              <a:t> </a:t>
            </a:r>
            <a:r>
              <a:rPr lang="en-US" sz="2400" b="1" dirty="0" err="1">
                <a:solidFill>
                  <a:srgbClr val="002060"/>
                </a:solidFill>
              </a:rPr>
              <a:t>lông</a:t>
            </a:r>
            <a:endParaRPr lang="en-US" sz="2400" b="1" dirty="0">
              <a:solidFill>
                <a:srgbClr val="002060"/>
              </a:solidFill>
            </a:endParaRPr>
          </a:p>
        </p:txBody>
      </p:sp>
      <p:sp>
        <p:nvSpPr>
          <p:cNvPr id="14" name="Rounded Rectangle 13"/>
          <p:cNvSpPr/>
          <p:nvPr/>
        </p:nvSpPr>
        <p:spPr>
          <a:xfrm>
            <a:off x="4713323" y="5062110"/>
            <a:ext cx="3414486" cy="62411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rPr>
              <a:t>Răng</a:t>
            </a:r>
            <a:endParaRPr lang="en-US" sz="2400" b="1" dirty="0">
              <a:solidFill>
                <a:srgbClr val="002060"/>
              </a:solidFill>
            </a:endParaRPr>
          </a:p>
        </p:txBody>
      </p:sp>
      <p:sp>
        <p:nvSpPr>
          <p:cNvPr id="15" name="Rounded Rectangle 14"/>
          <p:cNvSpPr/>
          <p:nvPr/>
        </p:nvSpPr>
        <p:spPr>
          <a:xfrm>
            <a:off x="8476151" y="4302999"/>
            <a:ext cx="3414486" cy="62411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2060"/>
                </a:solidFill>
              </a:rPr>
              <a:t>Tay</a:t>
            </a:r>
          </a:p>
        </p:txBody>
      </p:sp>
      <p:sp>
        <p:nvSpPr>
          <p:cNvPr id="16" name="Rounded Rectangle 15"/>
          <p:cNvSpPr/>
          <p:nvPr/>
        </p:nvSpPr>
        <p:spPr>
          <a:xfrm>
            <a:off x="8476151" y="5166086"/>
            <a:ext cx="3414486" cy="62411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rPr>
              <a:t>Nơi</a:t>
            </a:r>
            <a:r>
              <a:rPr lang="en-US" sz="2400" b="1" dirty="0">
                <a:solidFill>
                  <a:srgbClr val="002060"/>
                </a:solidFill>
              </a:rPr>
              <a:t> </a:t>
            </a:r>
            <a:r>
              <a:rPr lang="en-US" sz="2400" b="1" dirty="0" err="1">
                <a:solidFill>
                  <a:srgbClr val="002060"/>
                </a:solidFill>
              </a:rPr>
              <a:t>cư</a:t>
            </a:r>
            <a:r>
              <a:rPr lang="en-US" sz="2400" b="1" dirty="0">
                <a:solidFill>
                  <a:srgbClr val="002060"/>
                </a:solidFill>
              </a:rPr>
              <a:t> </a:t>
            </a:r>
            <a:r>
              <a:rPr lang="en-US" sz="2400" b="1" dirty="0" err="1">
                <a:solidFill>
                  <a:srgbClr val="002060"/>
                </a:solidFill>
              </a:rPr>
              <a:t>trú</a:t>
            </a:r>
            <a:endParaRPr lang="en-US" sz="2400" b="1" dirty="0">
              <a:solidFill>
                <a:srgbClr val="002060"/>
              </a:solidFill>
            </a:endParaRPr>
          </a:p>
        </p:txBody>
      </p:sp>
      <p:sp>
        <p:nvSpPr>
          <p:cNvPr id="13" name="TextBox 12">
            <a:extLst>
              <a:ext uri="{FF2B5EF4-FFF2-40B4-BE49-F238E27FC236}">
                <a16:creationId xmlns:a16="http://schemas.microsoft.com/office/drawing/2014/main" id="{4449A555-5F15-3D43-9521-2B2B78618A10}"/>
              </a:ext>
            </a:extLst>
          </p:cNvPr>
          <p:cNvSpPr txBox="1"/>
          <p:nvPr/>
        </p:nvSpPr>
        <p:spPr>
          <a:xfrm>
            <a:off x="1717074" y="385904"/>
            <a:ext cx="8639544" cy="523220"/>
          </a:xfrm>
          <a:prstGeom prst="rect">
            <a:avLst/>
          </a:prstGeom>
          <a:noFill/>
        </p:spPr>
        <p:txBody>
          <a:bodyPr wrap="square" rtlCol="0">
            <a:spAutoFit/>
          </a:bodyPr>
          <a:lstStyle/>
          <a:p>
            <a:pPr algn="ctr"/>
            <a:r>
              <a:rPr lang="en-VN" sz="2800" b="1" dirty="0">
                <a:solidFill>
                  <a:srgbClr val="4030FF"/>
                </a:solidFill>
                <a:latin typeface="APPLE CHANCERY" panose="03020702040506060504" pitchFamily="66" charset="-79"/>
                <a:cs typeface="APPLE CHANCERY" panose="03020702040506060504" pitchFamily="66" charset="-79"/>
              </a:rPr>
              <a:t>HOẠT ĐỘNG VẬN DỤNG</a:t>
            </a:r>
          </a:p>
        </p:txBody>
      </p:sp>
    </p:spTree>
    <p:extLst>
      <p:ext uri="{BB962C8B-B14F-4D97-AF65-F5344CB8AC3E}">
        <p14:creationId xmlns:p14="http://schemas.microsoft.com/office/powerpoint/2010/main" val="267648202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17996" y="553078"/>
            <a:ext cx="7686891" cy="904792"/>
          </a:xfrm>
        </p:spPr>
        <p:txBody>
          <a:bodyPr>
            <a:normAutofit/>
          </a:bodyPr>
          <a:lstStyle/>
          <a:p>
            <a:pPr algn="ctr"/>
            <a:r>
              <a:rPr lang="en-US" b="1" dirty="0" smtClean="0">
                <a:solidFill>
                  <a:srgbClr val="FF0000"/>
                </a:solidFill>
                <a:latin typeface="Times New Roman" panose="02020603050405020304" pitchFamily="18" charset="0"/>
                <a:cs typeface="Times New Roman" panose="02020603050405020304" pitchFamily="18" charset="0"/>
              </a:rPr>
              <a:t>HƯỚNG DẪN HỌC Ở NHÀ</a:t>
            </a:r>
            <a:endParaRPr lang="en-US" b="1" dirty="0">
              <a:solidFill>
                <a:srgbClr val="FF000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960699" y="1518045"/>
            <a:ext cx="10515361" cy="2646878"/>
          </a:xfrm>
          <a:prstGeom prst="rect">
            <a:avLst/>
          </a:prstGeom>
          <a:noFill/>
        </p:spPr>
        <p:txBody>
          <a:bodyPr wrap="square" rtlCol="0">
            <a:spAutoFit/>
          </a:bodyPr>
          <a:lstStyle/>
          <a:p>
            <a:pPr marL="514350" indent="-514350">
              <a:spcBef>
                <a:spcPts val="600"/>
              </a:spcBef>
              <a:spcAft>
                <a:spcPts val="600"/>
              </a:spcAft>
              <a:buAutoNum type="arabicPeriod"/>
            </a:pPr>
            <a:r>
              <a:rPr lang="en-US" sz="3200" b="1" dirty="0" err="1" smtClean="0">
                <a:solidFill>
                  <a:srgbClr val="3333CC"/>
                </a:solidFill>
                <a:latin typeface="Arial" panose="020B0604020202020204" pitchFamily="34" charset="0"/>
                <a:cs typeface="Arial" panose="020B0604020202020204" pitchFamily="34" charset="0"/>
              </a:rPr>
              <a:t>Học</a:t>
            </a:r>
            <a:r>
              <a:rPr lang="en-US" sz="3200" b="1" dirty="0" smtClean="0">
                <a:solidFill>
                  <a:srgbClr val="3333CC"/>
                </a:solidFill>
                <a:latin typeface="Arial" panose="020B0604020202020204" pitchFamily="34" charset="0"/>
                <a:cs typeface="Arial" panose="020B0604020202020204" pitchFamily="34" charset="0"/>
              </a:rPr>
              <a:t> </a:t>
            </a:r>
            <a:r>
              <a:rPr lang="en-US" sz="3200" b="1" dirty="0" err="1" smtClean="0">
                <a:solidFill>
                  <a:srgbClr val="3333CC"/>
                </a:solidFill>
                <a:latin typeface="Arial" panose="020B0604020202020204" pitchFamily="34" charset="0"/>
                <a:cs typeface="Arial" panose="020B0604020202020204" pitchFamily="34" charset="0"/>
              </a:rPr>
              <a:t>bài</a:t>
            </a:r>
            <a:r>
              <a:rPr lang="en-US" sz="3200" b="1" dirty="0" smtClean="0">
                <a:solidFill>
                  <a:srgbClr val="3333CC"/>
                </a:solidFill>
                <a:latin typeface="Arial" panose="020B0604020202020204" pitchFamily="34" charset="0"/>
                <a:cs typeface="Arial" panose="020B0604020202020204" pitchFamily="34" charset="0"/>
              </a:rPr>
              <a:t> </a:t>
            </a:r>
            <a:r>
              <a:rPr lang="en-US" sz="3200" b="1" dirty="0" err="1" smtClean="0">
                <a:solidFill>
                  <a:srgbClr val="3333CC"/>
                </a:solidFill>
                <a:latin typeface="Arial" panose="020B0604020202020204" pitchFamily="34" charset="0"/>
                <a:cs typeface="Arial" panose="020B0604020202020204" pitchFamily="34" charset="0"/>
              </a:rPr>
              <a:t>cũ</a:t>
            </a:r>
            <a:r>
              <a:rPr lang="en-US" sz="3200" b="1" dirty="0" smtClean="0">
                <a:solidFill>
                  <a:srgbClr val="3333CC"/>
                </a:solidFill>
                <a:latin typeface="Arial" panose="020B0604020202020204" pitchFamily="34" charset="0"/>
                <a:cs typeface="Arial" panose="020B0604020202020204" pitchFamily="34" charset="0"/>
              </a:rPr>
              <a:t> </a:t>
            </a:r>
            <a:r>
              <a:rPr lang="en-US" sz="3200" b="1" dirty="0" err="1" smtClean="0">
                <a:solidFill>
                  <a:srgbClr val="3333CC"/>
                </a:solidFill>
                <a:latin typeface="Arial" panose="020B0604020202020204" pitchFamily="34" charset="0"/>
                <a:cs typeface="Arial" panose="020B0604020202020204" pitchFamily="34" charset="0"/>
              </a:rPr>
              <a:t>và</a:t>
            </a:r>
            <a:r>
              <a:rPr lang="en-US" sz="3200" b="1" dirty="0" smtClean="0">
                <a:solidFill>
                  <a:srgbClr val="3333CC"/>
                </a:solidFill>
                <a:latin typeface="Arial" panose="020B0604020202020204" pitchFamily="34" charset="0"/>
                <a:cs typeface="Arial" panose="020B0604020202020204" pitchFamily="34" charset="0"/>
              </a:rPr>
              <a:t> </a:t>
            </a:r>
            <a:r>
              <a:rPr lang="en-US" sz="3200" b="1" dirty="0" err="1" smtClean="0">
                <a:solidFill>
                  <a:srgbClr val="3333CC"/>
                </a:solidFill>
                <a:latin typeface="Arial" panose="020B0604020202020204" pitchFamily="34" charset="0"/>
                <a:cs typeface="Arial" panose="020B0604020202020204" pitchFamily="34" charset="0"/>
              </a:rPr>
              <a:t>trả</a:t>
            </a:r>
            <a:r>
              <a:rPr lang="en-US" sz="3200" b="1" dirty="0" smtClean="0">
                <a:solidFill>
                  <a:srgbClr val="3333CC"/>
                </a:solidFill>
                <a:latin typeface="Arial" panose="020B0604020202020204" pitchFamily="34" charset="0"/>
                <a:cs typeface="Arial" panose="020B0604020202020204" pitchFamily="34" charset="0"/>
              </a:rPr>
              <a:t> </a:t>
            </a:r>
            <a:r>
              <a:rPr lang="en-US" sz="3200" b="1" dirty="0" err="1" smtClean="0">
                <a:solidFill>
                  <a:srgbClr val="3333CC"/>
                </a:solidFill>
                <a:latin typeface="Arial" panose="020B0604020202020204" pitchFamily="34" charset="0"/>
                <a:cs typeface="Arial" panose="020B0604020202020204" pitchFamily="34" charset="0"/>
              </a:rPr>
              <a:t>lời</a:t>
            </a:r>
            <a:r>
              <a:rPr lang="en-US" sz="3200" b="1" dirty="0" smtClean="0">
                <a:solidFill>
                  <a:srgbClr val="3333CC"/>
                </a:solidFill>
                <a:latin typeface="Arial" panose="020B0604020202020204" pitchFamily="34" charset="0"/>
                <a:cs typeface="Arial" panose="020B0604020202020204" pitchFamily="34" charset="0"/>
              </a:rPr>
              <a:t> </a:t>
            </a:r>
            <a:r>
              <a:rPr lang="en-US" sz="3200" b="1" dirty="0" err="1" smtClean="0">
                <a:solidFill>
                  <a:srgbClr val="3333CC"/>
                </a:solidFill>
                <a:latin typeface="Arial" panose="020B0604020202020204" pitchFamily="34" charset="0"/>
                <a:cs typeface="Arial" panose="020B0604020202020204" pitchFamily="34" charset="0"/>
              </a:rPr>
              <a:t>các</a:t>
            </a:r>
            <a:r>
              <a:rPr lang="en-US" sz="3200" b="1" dirty="0" smtClean="0">
                <a:solidFill>
                  <a:srgbClr val="3333CC"/>
                </a:solidFill>
                <a:latin typeface="Arial" panose="020B0604020202020204" pitchFamily="34" charset="0"/>
                <a:cs typeface="Arial" panose="020B0604020202020204" pitchFamily="34" charset="0"/>
              </a:rPr>
              <a:t> </a:t>
            </a:r>
            <a:r>
              <a:rPr lang="en-US" sz="3200" b="1" dirty="0" err="1" smtClean="0">
                <a:solidFill>
                  <a:srgbClr val="3333CC"/>
                </a:solidFill>
                <a:latin typeface="Arial" panose="020B0604020202020204" pitchFamily="34" charset="0"/>
                <a:cs typeface="Arial" panose="020B0604020202020204" pitchFamily="34" charset="0"/>
              </a:rPr>
              <a:t>câu</a:t>
            </a:r>
            <a:r>
              <a:rPr lang="en-US" sz="3200" b="1" dirty="0" smtClean="0">
                <a:solidFill>
                  <a:srgbClr val="3333CC"/>
                </a:solidFill>
                <a:latin typeface="Arial" panose="020B0604020202020204" pitchFamily="34" charset="0"/>
                <a:cs typeface="Arial" panose="020B0604020202020204" pitchFamily="34" charset="0"/>
              </a:rPr>
              <a:t> </a:t>
            </a:r>
            <a:r>
              <a:rPr lang="en-US" sz="3200" b="1" dirty="0" err="1" smtClean="0">
                <a:solidFill>
                  <a:srgbClr val="3333CC"/>
                </a:solidFill>
                <a:latin typeface="Arial" panose="020B0604020202020204" pitchFamily="34" charset="0"/>
                <a:cs typeface="Arial" panose="020B0604020202020204" pitchFamily="34" charset="0"/>
              </a:rPr>
              <a:t>hỏi</a:t>
            </a:r>
            <a:r>
              <a:rPr lang="en-US" sz="3200" b="1" dirty="0" smtClean="0">
                <a:solidFill>
                  <a:srgbClr val="3333CC"/>
                </a:solidFill>
                <a:latin typeface="Arial" panose="020B0604020202020204" pitchFamily="34" charset="0"/>
                <a:cs typeface="Arial" panose="020B0604020202020204" pitchFamily="34" charset="0"/>
              </a:rPr>
              <a:t> </a:t>
            </a:r>
            <a:r>
              <a:rPr lang="en-US" sz="3200" b="1" dirty="0" err="1" smtClean="0">
                <a:solidFill>
                  <a:srgbClr val="3333CC"/>
                </a:solidFill>
                <a:latin typeface="Arial" panose="020B0604020202020204" pitchFamily="34" charset="0"/>
                <a:cs typeface="Arial" panose="020B0604020202020204" pitchFamily="34" charset="0"/>
              </a:rPr>
              <a:t>phần</a:t>
            </a:r>
            <a:r>
              <a:rPr lang="en-US" sz="3200" b="1" dirty="0" smtClean="0">
                <a:solidFill>
                  <a:srgbClr val="3333CC"/>
                </a:solidFill>
                <a:latin typeface="Arial" panose="020B0604020202020204" pitchFamily="34" charset="0"/>
                <a:cs typeface="Arial" panose="020B0604020202020204" pitchFamily="34" charset="0"/>
              </a:rPr>
              <a:t> </a:t>
            </a:r>
            <a:r>
              <a:rPr lang="en-US" sz="3200" b="1" dirty="0" err="1" smtClean="0">
                <a:solidFill>
                  <a:srgbClr val="3333CC"/>
                </a:solidFill>
                <a:latin typeface="Arial" panose="020B0604020202020204" pitchFamily="34" charset="0"/>
                <a:cs typeface="Arial" panose="020B0604020202020204" pitchFamily="34" charset="0"/>
              </a:rPr>
              <a:t>cuối</a:t>
            </a:r>
            <a:r>
              <a:rPr lang="en-US" sz="3200" b="1" dirty="0" smtClean="0">
                <a:solidFill>
                  <a:srgbClr val="3333CC"/>
                </a:solidFill>
                <a:latin typeface="Arial" panose="020B0604020202020204" pitchFamily="34" charset="0"/>
                <a:cs typeface="Arial" panose="020B0604020202020204" pitchFamily="34" charset="0"/>
              </a:rPr>
              <a:t> </a:t>
            </a:r>
            <a:r>
              <a:rPr lang="en-US" sz="3200" b="1" dirty="0" err="1" smtClean="0">
                <a:solidFill>
                  <a:srgbClr val="3333CC"/>
                </a:solidFill>
                <a:latin typeface="Arial" panose="020B0604020202020204" pitchFamily="34" charset="0"/>
                <a:cs typeface="Arial" panose="020B0604020202020204" pitchFamily="34" charset="0"/>
              </a:rPr>
              <a:t>bài</a:t>
            </a:r>
            <a:r>
              <a:rPr lang="en-US" sz="3200" b="1" dirty="0" smtClean="0">
                <a:solidFill>
                  <a:srgbClr val="3333CC"/>
                </a:solidFill>
                <a:latin typeface="Arial" panose="020B0604020202020204" pitchFamily="34" charset="0"/>
                <a:cs typeface="Arial" panose="020B0604020202020204" pitchFamily="34" charset="0"/>
              </a:rPr>
              <a:t>.</a:t>
            </a:r>
          </a:p>
          <a:p>
            <a:pPr>
              <a:spcBef>
                <a:spcPts val="600"/>
              </a:spcBef>
              <a:spcAft>
                <a:spcPts val="600"/>
              </a:spcAft>
            </a:pPr>
            <a:endParaRPr lang="en-US" b="1" dirty="0" smtClean="0">
              <a:solidFill>
                <a:srgbClr val="3333CC"/>
              </a:solidFill>
              <a:latin typeface="Arial" panose="020B0604020202020204" pitchFamily="34" charset="0"/>
              <a:cs typeface="Arial" panose="020B0604020202020204" pitchFamily="34" charset="0"/>
            </a:endParaRPr>
          </a:p>
          <a:p>
            <a:pPr>
              <a:spcBef>
                <a:spcPts val="600"/>
              </a:spcBef>
              <a:spcAft>
                <a:spcPts val="600"/>
              </a:spcAft>
            </a:pPr>
            <a:r>
              <a:rPr lang="en-US" sz="3200" b="1" dirty="0" smtClean="0">
                <a:solidFill>
                  <a:srgbClr val="3333CC"/>
                </a:solidFill>
                <a:latin typeface="Arial" panose="020B0604020202020204" pitchFamily="34" charset="0"/>
                <a:cs typeface="Arial" panose="020B0604020202020204" pitchFamily="34" charset="0"/>
              </a:rPr>
              <a:t>2. </a:t>
            </a:r>
            <a:r>
              <a:rPr lang="en-US" sz="3200" b="1" dirty="0" err="1" smtClean="0">
                <a:solidFill>
                  <a:srgbClr val="3333CC"/>
                </a:solidFill>
                <a:latin typeface="Arial" panose="020B0604020202020204" pitchFamily="34" charset="0"/>
                <a:cs typeface="Arial" panose="020B0604020202020204" pitchFamily="34" charset="0"/>
              </a:rPr>
              <a:t>Chuẩn</a:t>
            </a:r>
            <a:r>
              <a:rPr lang="en-US" sz="3200" b="1" dirty="0" smtClean="0">
                <a:solidFill>
                  <a:srgbClr val="3333CC"/>
                </a:solidFill>
                <a:latin typeface="Arial" panose="020B0604020202020204" pitchFamily="34" charset="0"/>
                <a:cs typeface="Arial" panose="020B0604020202020204" pitchFamily="34" charset="0"/>
              </a:rPr>
              <a:t> </a:t>
            </a:r>
            <a:r>
              <a:rPr lang="en-US" sz="3200" b="1" dirty="0" err="1" smtClean="0">
                <a:solidFill>
                  <a:srgbClr val="3333CC"/>
                </a:solidFill>
                <a:latin typeface="Arial" panose="020B0604020202020204" pitchFamily="34" charset="0"/>
                <a:cs typeface="Arial" panose="020B0604020202020204" pitchFamily="34" charset="0"/>
              </a:rPr>
              <a:t>bị</a:t>
            </a:r>
            <a:r>
              <a:rPr lang="en-US" sz="3200" b="1" dirty="0" smtClean="0">
                <a:solidFill>
                  <a:srgbClr val="3333CC"/>
                </a:solidFill>
                <a:latin typeface="Arial" panose="020B0604020202020204" pitchFamily="34" charset="0"/>
                <a:cs typeface="Arial" panose="020B0604020202020204" pitchFamily="34" charset="0"/>
              </a:rPr>
              <a:t> </a:t>
            </a:r>
            <a:r>
              <a:rPr lang="en-US" sz="3200" b="1" dirty="0" err="1" smtClean="0">
                <a:solidFill>
                  <a:srgbClr val="3333CC"/>
                </a:solidFill>
                <a:latin typeface="Arial" panose="020B0604020202020204" pitchFamily="34" charset="0"/>
                <a:cs typeface="Arial" panose="020B0604020202020204" pitchFamily="34" charset="0"/>
              </a:rPr>
              <a:t>bài</a:t>
            </a:r>
            <a:r>
              <a:rPr lang="en-US" sz="3200" b="1" dirty="0" smtClean="0">
                <a:solidFill>
                  <a:srgbClr val="3333CC"/>
                </a:solidFill>
                <a:latin typeface="Arial" panose="020B0604020202020204" pitchFamily="34" charset="0"/>
                <a:cs typeface="Arial" panose="020B0604020202020204" pitchFamily="34" charset="0"/>
              </a:rPr>
              <a:t> </a:t>
            </a:r>
            <a:r>
              <a:rPr lang="en-US" sz="3200" b="1" dirty="0" err="1" smtClean="0">
                <a:solidFill>
                  <a:srgbClr val="3333CC"/>
                </a:solidFill>
                <a:latin typeface="Arial" panose="020B0604020202020204" pitchFamily="34" charset="0"/>
                <a:cs typeface="Arial" panose="020B0604020202020204" pitchFamily="34" charset="0"/>
              </a:rPr>
              <a:t>mới</a:t>
            </a:r>
            <a:r>
              <a:rPr lang="en-US" sz="3200" b="1" dirty="0" smtClean="0">
                <a:solidFill>
                  <a:srgbClr val="3333CC"/>
                </a:solidFill>
                <a:latin typeface="Arial" panose="020B0604020202020204" pitchFamily="34" charset="0"/>
                <a:cs typeface="Arial" panose="020B0604020202020204" pitchFamily="34" charset="0"/>
              </a:rPr>
              <a:t>: </a:t>
            </a:r>
            <a:r>
              <a:rPr lang="en-US" sz="3200" b="1" dirty="0" err="1" smtClean="0">
                <a:solidFill>
                  <a:srgbClr val="3333CC"/>
                </a:solidFill>
                <a:latin typeface="Arial" panose="020B0604020202020204" pitchFamily="34" charset="0"/>
                <a:cs typeface="Arial" panose="020B0604020202020204" pitchFamily="34" charset="0"/>
              </a:rPr>
              <a:t>Đọc</a:t>
            </a:r>
            <a:r>
              <a:rPr lang="en-US" sz="3200" b="1" dirty="0" smtClean="0">
                <a:solidFill>
                  <a:srgbClr val="3333CC"/>
                </a:solidFill>
                <a:latin typeface="Arial" panose="020B0604020202020204" pitchFamily="34" charset="0"/>
                <a:cs typeface="Arial" panose="020B0604020202020204" pitchFamily="34" charset="0"/>
              </a:rPr>
              <a:t> </a:t>
            </a:r>
            <a:r>
              <a:rPr lang="en-US" sz="3200" b="1" dirty="0" err="1" smtClean="0">
                <a:solidFill>
                  <a:srgbClr val="3333CC"/>
                </a:solidFill>
                <a:latin typeface="Arial" panose="020B0604020202020204" pitchFamily="34" charset="0"/>
                <a:cs typeface="Arial" panose="020B0604020202020204" pitchFamily="34" charset="0"/>
              </a:rPr>
              <a:t>và</a:t>
            </a:r>
            <a:r>
              <a:rPr lang="en-US" sz="3200" b="1" dirty="0" smtClean="0">
                <a:solidFill>
                  <a:srgbClr val="3333CC"/>
                </a:solidFill>
                <a:latin typeface="Arial" panose="020B0604020202020204" pitchFamily="34" charset="0"/>
                <a:cs typeface="Arial" panose="020B0604020202020204" pitchFamily="34" charset="0"/>
              </a:rPr>
              <a:t> </a:t>
            </a:r>
            <a:r>
              <a:rPr lang="en-US" sz="3200" b="1" dirty="0" err="1" smtClean="0">
                <a:solidFill>
                  <a:srgbClr val="3333CC"/>
                </a:solidFill>
                <a:latin typeface="Arial" panose="020B0604020202020204" pitchFamily="34" charset="0"/>
                <a:cs typeface="Arial" panose="020B0604020202020204" pitchFamily="34" charset="0"/>
              </a:rPr>
              <a:t>trả</a:t>
            </a:r>
            <a:r>
              <a:rPr lang="en-US" sz="3200" b="1" dirty="0" smtClean="0">
                <a:solidFill>
                  <a:srgbClr val="3333CC"/>
                </a:solidFill>
                <a:latin typeface="Arial" panose="020B0604020202020204" pitchFamily="34" charset="0"/>
                <a:cs typeface="Arial" panose="020B0604020202020204" pitchFamily="34" charset="0"/>
              </a:rPr>
              <a:t> </a:t>
            </a:r>
            <a:r>
              <a:rPr lang="en-US" sz="3200" b="1" dirty="0" err="1" smtClean="0">
                <a:solidFill>
                  <a:srgbClr val="3333CC"/>
                </a:solidFill>
                <a:latin typeface="Arial" panose="020B0604020202020204" pitchFamily="34" charset="0"/>
                <a:cs typeface="Arial" panose="020B0604020202020204" pitchFamily="34" charset="0"/>
              </a:rPr>
              <a:t>lời</a:t>
            </a:r>
            <a:r>
              <a:rPr lang="en-US" sz="3200" b="1" dirty="0" smtClean="0">
                <a:solidFill>
                  <a:srgbClr val="3333CC"/>
                </a:solidFill>
                <a:latin typeface="Arial" panose="020B0604020202020204" pitchFamily="34" charset="0"/>
                <a:cs typeface="Arial" panose="020B0604020202020204" pitchFamily="34" charset="0"/>
              </a:rPr>
              <a:t> </a:t>
            </a:r>
            <a:r>
              <a:rPr lang="en-US" sz="3200" b="1" dirty="0" err="1" smtClean="0">
                <a:solidFill>
                  <a:srgbClr val="3333CC"/>
                </a:solidFill>
                <a:latin typeface="Arial" panose="020B0604020202020204" pitchFamily="34" charset="0"/>
                <a:cs typeface="Arial" panose="020B0604020202020204" pitchFamily="34" charset="0"/>
              </a:rPr>
              <a:t>các</a:t>
            </a:r>
            <a:r>
              <a:rPr lang="en-US" sz="3200" b="1" dirty="0" smtClean="0">
                <a:solidFill>
                  <a:srgbClr val="3333CC"/>
                </a:solidFill>
                <a:latin typeface="Arial" panose="020B0604020202020204" pitchFamily="34" charset="0"/>
                <a:cs typeface="Arial" panose="020B0604020202020204" pitchFamily="34" charset="0"/>
              </a:rPr>
              <a:t> </a:t>
            </a:r>
            <a:r>
              <a:rPr lang="en-US" sz="3200" b="1" dirty="0" err="1" smtClean="0">
                <a:solidFill>
                  <a:srgbClr val="3333CC"/>
                </a:solidFill>
                <a:latin typeface="Arial" panose="020B0604020202020204" pitchFamily="34" charset="0"/>
                <a:cs typeface="Arial" panose="020B0604020202020204" pitchFamily="34" charset="0"/>
              </a:rPr>
              <a:t>câu</a:t>
            </a:r>
            <a:r>
              <a:rPr lang="en-US" sz="3200" b="1" dirty="0" smtClean="0">
                <a:solidFill>
                  <a:srgbClr val="3333CC"/>
                </a:solidFill>
                <a:latin typeface="Arial" panose="020B0604020202020204" pitchFamily="34" charset="0"/>
                <a:cs typeface="Arial" panose="020B0604020202020204" pitchFamily="34" charset="0"/>
              </a:rPr>
              <a:t> </a:t>
            </a:r>
            <a:r>
              <a:rPr lang="en-US" sz="3200" b="1" dirty="0" err="1" smtClean="0">
                <a:solidFill>
                  <a:srgbClr val="3333CC"/>
                </a:solidFill>
                <a:latin typeface="Arial" panose="020B0604020202020204" pitchFamily="34" charset="0"/>
                <a:cs typeface="Arial" panose="020B0604020202020204" pitchFamily="34" charset="0"/>
              </a:rPr>
              <a:t>hỏi</a:t>
            </a:r>
            <a:r>
              <a:rPr lang="en-US" sz="3200" b="1" dirty="0" smtClean="0">
                <a:solidFill>
                  <a:srgbClr val="3333CC"/>
                </a:solidFill>
                <a:latin typeface="Arial" panose="020B0604020202020204" pitchFamily="34" charset="0"/>
                <a:cs typeface="Arial" panose="020B0604020202020204" pitchFamily="34" charset="0"/>
              </a:rPr>
              <a:t> </a:t>
            </a:r>
            <a:r>
              <a:rPr lang="en-US" sz="3200" b="1" dirty="0" err="1" smtClean="0">
                <a:solidFill>
                  <a:srgbClr val="3333CC"/>
                </a:solidFill>
                <a:latin typeface="Arial" panose="020B0604020202020204" pitchFamily="34" charset="0"/>
                <a:cs typeface="Arial" panose="020B0604020202020204" pitchFamily="34" charset="0"/>
              </a:rPr>
              <a:t>của</a:t>
            </a:r>
            <a:r>
              <a:rPr lang="en-US" sz="3200" b="1" dirty="0" smtClean="0">
                <a:solidFill>
                  <a:srgbClr val="3333CC"/>
                </a:solidFill>
                <a:latin typeface="Arial" panose="020B0604020202020204" pitchFamily="34" charset="0"/>
                <a:cs typeface="Arial" panose="020B0604020202020204" pitchFamily="34" charset="0"/>
              </a:rPr>
              <a:t> </a:t>
            </a:r>
            <a:r>
              <a:rPr lang="en-US" sz="3200" b="1" dirty="0" err="1" smtClean="0">
                <a:solidFill>
                  <a:srgbClr val="3333CC"/>
                </a:solidFill>
                <a:latin typeface="Arial" panose="020B0604020202020204" pitchFamily="34" charset="0"/>
                <a:cs typeface="Arial" panose="020B0604020202020204" pitchFamily="34" charset="0"/>
              </a:rPr>
              <a:t>Bài</a:t>
            </a:r>
            <a:r>
              <a:rPr lang="en-US" sz="3200" b="1" dirty="0" smtClean="0">
                <a:solidFill>
                  <a:srgbClr val="3333CC"/>
                </a:solidFill>
                <a:latin typeface="Arial" panose="020B0604020202020204" pitchFamily="34" charset="0"/>
                <a:cs typeface="Arial" panose="020B0604020202020204" pitchFamily="34" charset="0"/>
              </a:rPr>
              <a:t> 6:  “</a:t>
            </a:r>
            <a:r>
              <a:rPr lang="en-US" sz="3200" b="1" dirty="0">
                <a:solidFill>
                  <a:srgbClr val="3333CC"/>
                </a:solidFill>
                <a:latin typeface="Times New Roman" panose="02020603050405020304" pitchFamily="18" charset="0"/>
                <a:ea typeface="Calibri" panose="020F0502020204030204" pitchFamily="34" charset="0"/>
                <a:cs typeface="Times New Roman" panose="02020603050405020304" pitchFamily="18" charset="0"/>
              </a:rPr>
              <a:t>SỰ CHUYỂN BIẾN VÀ PHÂN HÓA CỦA XÃ HỘI NGUYÊN </a:t>
            </a:r>
            <a:r>
              <a:rPr lang="en-US" sz="3200" b="1" dirty="0" smtClean="0">
                <a:solidFill>
                  <a:srgbClr val="3333CC"/>
                </a:solidFill>
                <a:latin typeface="Times New Roman" panose="02020603050405020304" pitchFamily="18" charset="0"/>
                <a:ea typeface="Calibri" panose="020F0502020204030204" pitchFamily="34" charset="0"/>
                <a:cs typeface="Times New Roman" panose="02020603050405020304" pitchFamily="18" charset="0"/>
              </a:rPr>
              <a:t>THỦY</a:t>
            </a:r>
            <a:r>
              <a:rPr lang="en-US" sz="3200" b="1" dirty="0" smtClean="0">
                <a:solidFill>
                  <a:srgbClr val="3333CC"/>
                </a:solidFill>
                <a:latin typeface="Arial" panose="020B0604020202020204" pitchFamily="34" charset="0"/>
                <a:cs typeface="Arial" panose="020B0604020202020204" pitchFamily="34" charset="0"/>
              </a:rPr>
              <a:t>”</a:t>
            </a:r>
            <a:endParaRPr lang="en-US" sz="3200" b="1" dirty="0">
              <a:solidFill>
                <a:srgbClr val="3333CC"/>
              </a:solidFill>
              <a:latin typeface="Arial" panose="020B0604020202020204" pitchFamily="34" charset="0"/>
              <a:cs typeface="Arial" panose="020B0604020202020204" pitchFamily="34" charset="0"/>
            </a:endParaRPr>
          </a:p>
        </p:txBody>
      </p:sp>
      <p:grpSp>
        <p:nvGrpSpPr>
          <p:cNvPr id="5" name="Group 2"/>
          <p:cNvGrpSpPr>
            <a:grpSpLocks/>
          </p:cNvGrpSpPr>
          <p:nvPr/>
        </p:nvGrpSpPr>
        <p:grpSpPr bwMode="auto">
          <a:xfrm>
            <a:off x="0" y="92596"/>
            <a:ext cx="12192000" cy="6765404"/>
            <a:chOff x="1985" y="1418"/>
            <a:chExt cx="8820" cy="14097"/>
          </a:xfrm>
        </p:grpSpPr>
        <p:grpSp>
          <p:nvGrpSpPr>
            <p:cNvPr id="6" name="Group 3"/>
            <p:cNvGrpSpPr>
              <a:grpSpLocks/>
            </p:cNvGrpSpPr>
            <p:nvPr/>
          </p:nvGrpSpPr>
          <p:grpSpPr bwMode="auto">
            <a:xfrm>
              <a:off x="1985" y="1418"/>
              <a:ext cx="1905" cy="1920"/>
              <a:chOff x="1985" y="1418"/>
              <a:chExt cx="1905" cy="1920"/>
            </a:xfrm>
          </p:grpSpPr>
          <p:pic>
            <p:nvPicPr>
              <p:cNvPr id="2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1978" y="1425"/>
                <a:ext cx="1920" cy="1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373" y="1872"/>
                <a:ext cx="870" cy="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65" y="1544"/>
              <a:ext cx="4860"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7"/>
            <p:cNvGrpSpPr>
              <a:grpSpLocks/>
            </p:cNvGrpSpPr>
            <p:nvPr/>
          </p:nvGrpSpPr>
          <p:grpSpPr bwMode="auto">
            <a:xfrm rot="5400000">
              <a:off x="8892" y="1418"/>
              <a:ext cx="1905" cy="1920"/>
              <a:chOff x="1985" y="1418"/>
              <a:chExt cx="1905" cy="1920"/>
            </a:xfrm>
          </p:grpSpPr>
          <p:pic>
            <p:nvPicPr>
              <p:cNvPr id="18"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1978" y="1425"/>
                <a:ext cx="1920" cy="1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373" y="1872"/>
                <a:ext cx="870" cy="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 name="Group 10"/>
            <p:cNvGrpSpPr>
              <a:grpSpLocks/>
            </p:cNvGrpSpPr>
            <p:nvPr/>
          </p:nvGrpSpPr>
          <p:grpSpPr bwMode="auto">
            <a:xfrm rot="-5400000">
              <a:off x="1992" y="13595"/>
              <a:ext cx="1905" cy="1920"/>
              <a:chOff x="1985" y="1418"/>
              <a:chExt cx="1905" cy="1920"/>
            </a:xfrm>
          </p:grpSpPr>
          <p:pic>
            <p:nvPicPr>
              <p:cNvPr id="16"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1978" y="1425"/>
                <a:ext cx="1920" cy="1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373" y="1872"/>
                <a:ext cx="870" cy="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 name="Group 13"/>
            <p:cNvGrpSpPr>
              <a:grpSpLocks/>
            </p:cNvGrpSpPr>
            <p:nvPr/>
          </p:nvGrpSpPr>
          <p:grpSpPr bwMode="auto">
            <a:xfrm rot="10800000">
              <a:off x="8899" y="13595"/>
              <a:ext cx="1905" cy="1920"/>
              <a:chOff x="1985" y="1418"/>
              <a:chExt cx="1905" cy="1920"/>
            </a:xfrm>
          </p:grpSpPr>
          <p:pic>
            <p:nvPicPr>
              <p:cNvPr id="14" name="Picture 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1978" y="1425"/>
                <a:ext cx="1920" cy="1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373" y="1872"/>
                <a:ext cx="870" cy="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1" name="Picture 1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25" y="3323"/>
              <a:ext cx="140" cy="10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25" y="3323"/>
              <a:ext cx="140" cy="10339"/>
            </a:xfrm>
            <a:prstGeom prst="rect">
              <a:avLst/>
            </a:prstGeom>
            <a:solidFill>
              <a:srgbClr val="33CCCC"/>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3" name="Picture 1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40" y="15149"/>
              <a:ext cx="4860"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2" name="TextBox 21">
            <a:extLst>
              <a:ext uri="{FF2B5EF4-FFF2-40B4-BE49-F238E27FC236}">
                <a16:creationId xmlns:a16="http://schemas.microsoft.com/office/drawing/2014/main" id="{A9E2CBEE-35FC-47B8-854F-2DAA9FD96FAF}"/>
              </a:ext>
            </a:extLst>
          </p:cNvPr>
          <p:cNvSpPr txBox="1"/>
          <p:nvPr/>
        </p:nvSpPr>
        <p:spPr>
          <a:xfrm>
            <a:off x="1236415" y="4167526"/>
            <a:ext cx="9816559" cy="107721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smtClean="0">
                <a:ln>
                  <a:noFill/>
                </a:ln>
                <a:solidFill>
                  <a:srgbClr val="3333CC"/>
                </a:solidFill>
                <a:effectLst/>
                <a:uLnTx/>
                <a:uFillTx/>
                <a:latin typeface="Times New Roman" panose="02020603050405020304" pitchFamily="18" charset="0"/>
                <a:ea typeface="字体管家棉花糖" panose="00020600040101010101" charset="-122"/>
                <a:cs typeface="Times New Roman" panose="02020603050405020304" pitchFamily="18" charset="0"/>
              </a:rPr>
              <a:t>- </a:t>
            </a:r>
            <a:r>
              <a:rPr kumimoji="0" lang="en-US" altLang="zh-CN" sz="3200" b="1" i="0" u="none" strike="noStrike" kern="1200" cap="none" spc="0" normalizeH="0" baseline="0" noProof="0" dirty="0" err="1" smtClean="0">
                <a:ln>
                  <a:noFill/>
                </a:ln>
                <a:solidFill>
                  <a:srgbClr val="3333CC"/>
                </a:solidFill>
                <a:effectLst/>
                <a:uLnTx/>
                <a:uFillTx/>
                <a:latin typeface="Times New Roman" panose="02020603050405020304" pitchFamily="18" charset="0"/>
                <a:ea typeface="字体管家棉花糖" panose="00020600040101010101" charset="-122"/>
                <a:cs typeface="Times New Roman" panose="02020603050405020304" pitchFamily="18" charset="0"/>
              </a:rPr>
              <a:t>Sự</a:t>
            </a:r>
            <a:r>
              <a:rPr kumimoji="0" lang="en-US" altLang="zh-CN" sz="3200" b="1" i="0" u="none" strike="noStrike" kern="1200" cap="none" spc="0" normalizeH="0" baseline="0" noProof="0" dirty="0" smtClean="0">
                <a:ln>
                  <a:noFill/>
                </a:ln>
                <a:solidFill>
                  <a:srgbClr val="3333CC"/>
                </a:solidFill>
                <a:effectLst/>
                <a:uLnTx/>
                <a:uFillTx/>
                <a:latin typeface="Times New Roman" panose="02020603050405020304" pitchFamily="18" charset="0"/>
                <a:ea typeface="字体管家棉花糖" panose="00020600040101010101"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3333CC"/>
                </a:solidFill>
                <a:effectLst/>
                <a:uLnTx/>
                <a:uFillTx/>
                <a:latin typeface="Times New Roman" panose="02020603050405020304" pitchFamily="18" charset="0"/>
                <a:ea typeface="字体管家棉花糖" panose="00020600040101010101" charset="-122"/>
                <a:cs typeface="Times New Roman" panose="02020603050405020304" pitchFamily="18" charset="0"/>
              </a:rPr>
              <a:t>phát</a:t>
            </a:r>
            <a:r>
              <a:rPr kumimoji="0" lang="en-US" altLang="zh-CN" sz="3200" b="1" i="0" u="none" strike="noStrike" kern="1200" cap="none" spc="0" normalizeH="0" baseline="0" noProof="0" dirty="0">
                <a:ln>
                  <a:noFill/>
                </a:ln>
                <a:solidFill>
                  <a:srgbClr val="3333CC"/>
                </a:solidFill>
                <a:effectLst/>
                <a:uLnTx/>
                <a:uFillTx/>
                <a:latin typeface="Times New Roman" panose="02020603050405020304" pitchFamily="18" charset="0"/>
                <a:ea typeface="字体管家棉花糖" panose="00020600040101010101"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3333CC"/>
                </a:solidFill>
                <a:effectLst/>
                <a:uLnTx/>
                <a:uFillTx/>
                <a:latin typeface="Times New Roman" panose="02020603050405020304" pitchFamily="18" charset="0"/>
                <a:ea typeface="字体管家棉花糖" panose="00020600040101010101" charset="-122"/>
                <a:cs typeface="Times New Roman" panose="02020603050405020304" pitchFamily="18" charset="0"/>
              </a:rPr>
              <a:t>hiện</a:t>
            </a:r>
            <a:r>
              <a:rPr kumimoji="0" lang="en-US" altLang="zh-CN" sz="3200" b="1" i="0" u="none" strike="noStrike" kern="1200" cap="none" spc="0" normalizeH="0" baseline="0" noProof="0" dirty="0">
                <a:ln>
                  <a:noFill/>
                </a:ln>
                <a:solidFill>
                  <a:srgbClr val="3333CC"/>
                </a:solidFill>
                <a:effectLst/>
                <a:uLnTx/>
                <a:uFillTx/>
                <a:latin typeface="Times New Roman" panose="02020603050405020304" pitchFamily="18" charset="0"/>
                <a:ea typeface="字体管家棉花糖" panose="00020600040101010101" charset="-122"/>
                <a:cs typeface="Times New Roman" panose="02020603050405020304" pitchFamily="18" charset="0"/>
              </a:rPr>
              <a:t> ra </a:t>
            </a:r>
            <a:r>
              <a:rPr kumimoji="0" lang="en-US" altLang="zh-CN" sz="3200" b="1" i="0" u="none" strike="noStrike" kern="1200" cap="none" spc="0" normalizeH="0" baseline="0" noProof="0" dirty="0" err="1">
                <a:ln>
                  <a:noFill/>
                </a:ln>
                <a:solidFill>
                  <a:srgbClr val="3333CC"/>
                </a:solidFill>
                <a:effectLst/>
                <a:uLnTx/>
                <a:uFillTx/>
                <a:latin typeface="Times New Roman" panose="02020603050405020304" pitchFamily="18" charset="0"/>
                <a:ea typeface="字体管家棉花糖" panose="00020600040101010101" charset="-122"/>
                <a:cs typeface="Times New Roman" panose="02020603050405020304" pitchFamily="18" charset="0"/>
              </a:rPr>
              <a:t>kim</a:t>
            </a:r>
            <a:r>
              <a:rPr kumimoji="0" lang="en-US" altLang="zh-CN" sz="3200" b="1" i="0" u="none" strike="noStrike" kern="1200" cap="none" spc="0" normalizeH="0" baseline="0" noProof="0" dirty="0">
                <a:ln>
                  <a:noFill/>
                </a:ln>
                <a:solidFill>
                  <a:srgbClr val="3333CC"/>
                </a:solidFill>
                <a:effectLst/>
                <a:uLnTx/>
                <a:uFillTx/>
                <a:latin typeface="Times New Roman" panose="02020603050405020304" pitchFamily="18" charset="0"/>
                <a:ea typeface="字体管家棉花糖" panose="00020600040101010101"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3333CC"/>
                </a:solidFill>
                <a:effectLst/>
                <a:uLnTx/>
                <a:uFillTx/>
                <a:latin typeface="Times New Roman" panose="02020603050405020304" pitchFamily="18" charset="0"/>
                <a:ea typeface="字体管家棉花糖" panose="00020600040101010101" charset="-122"/>
                <a:cs typeface="Times New Roman" panose="02020603050405020304" pitchFamily="18" charset="0"/>
              </a:rPr>
              <a:t>loại</a:t>
            </a:r>
            <a:r>
              <a:rPr kumimoji="0" lang="en-US" altLang="zh-CN" sz="3200" b="1" i="0" u="none" strike="noStrike" kern="1200" cap="none" spc="0" normalizeH="0" baseline="0" noProof="0" dirty="0">
                <a:ln>
                  <a:noFill/>
                </a:ln>
                <a:solidFill>
                  <a:srgbClr val="3333CC"/>
                </a:solidFill>
                <a:effectLst/>
                <a:uLnTx/>
                <a:uFillTx/>
                <a:latin typeface="Times New Roman" panose="02020603050405020304" pitchFamily="18" charset="0"/>
                <a:ea typeface="字体管家棉花糖" panose="00020600040101010101"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3333CC"/>
                </a:solidFill>
                <a:effectLst/>
                <a:uLnTx/>
                <a:uFillTx/>
                <a:latin typeface="Times New Roman" panose="02020603050405020304" pitchFamily="18" charset="0"/>
                <a:ea typeface="字体管家棉花糖" panose="00020600040101010101" charset="-122"/>
                <a:cs typeface="Times New Roman" panose="02020603050405020304" pitchFamily="18" charset="0"/>
              </a:rPr>
              <a:t>và</a:t>
            </a:r>
            <a:r>
              <a:rPr kumimoji="0" lang="en-US" altLang="zh-CN" sz="3200" b="1" i="0" u="none" strike="noStrike" kern="1200" cap="none" spc="0" normalizeH="0" baseline="0" noProof="0" dirty="0">
                <a:ln>
                  <a:noFill/>
                </a:ln>
                <a:solidFill>
                  <a:srgbClr val="3333CC"/>
                </a:solidFill>
                <a:effectLst/>
                <a:uLnTx/>
                <a:uFillTx/>
                <a:latin typeface="Times New Roman" panose="02020603050405020304" pitchFamily="18" charset="0"/>
                <a:ea typeface="字体管家棉花糖" panose="00020600040101010101" charset="-122"/>
                <a:cs typeface="Times New Roman" panose="02020603050405020304" pitchFamily="18" charset="0"/>
              </a:rPr>
              <a:t> </a:t>
            </a:r>
            <a:r>
              <a:rPr lang="en-US" altLang="zh-CN" sz="3200" b="1" dirty="0">
                <a:solidFill>
                  <a:srgbClr val="3333CC"/>
                </a:solidFill>
                <a:latin typeface="Times New Roman" panose="02020603050405020304" pitchFamily="18" charset="0"/>
                <a:ea typeface="字体管家棉花糖" panose="00020600040101010101" charset="-122"/>
                <a:cs typeface="Times New Roman" panose="02020603050405020304" pitchFamily="18" charset="0"/>
              </a:rPr>
              <a:t>b</a:t>
            </a:r>
            <a:r>
              <a:rPr kumimoji="0" lang="en-US" altLang="zh-CN" sz="3200" b="1" i="0" u="none" strike="noStrike" kern="1200" cap="none" spc="0" normalizeH="0" baseline="0" noProof="0" dirty="0" err="1">
                <a:ln>
                  <a:noFill/>
                </a:ln>
                <a:solidFill>
                  <a:srgbClr val="3333CC"/>
                </a:solidFill>
                <a:effectLst/>
                <a:uLnTx/>
                <a:uFillTx/>
                <a:latin typeface="Times New Roman" panose="02020603050405020304" pitchFamily="18" charset="0"/>
                <a:ea typeface="字体管家棉花糖" panose="00020600040101010101" charset="-122"/>
                <a:cs typeface="Times New Roman" panose="02020603050405020304" pitchFamily="18" charset="0"/>
              </a:rPr>
              <a:t>ước</a:t>
            </a:r>
            <a:r>
              <a:rPr kumimoji="0" lang="en-US" altLang="zh-CN" sz="3200" b="1" i="0" u="none" strike="noStrike" kern="1200" cap="none" spc="0" normalizeH="0" baseline="0" noProof="0" dirty="0">
                <a:ln>
                  <a:noFill/>
                </a:ln>
                <a:solidFill>
                  <a:srgbClr val="3333CC"/>
                </a:solidFill>
                <a:effectLst/>
                <a:uLnTx/>
                <a:uFillTx/>
                <a:latin typeface="Times New Roman" panose="02020603050405020304" pitchFamily="18" charset="0"/>
                <a:ea typeface="字体管家棉花糖" panose="00020600040101010101"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3333CC"/>
                </a:solidFill>
                <a:effectLst/>
                <a:uLnTx/>
                <a:uFillTx/>
                <a:latin typeface="Times New Roman" panose="02020603050405020304" pitchFamily="18" charset="0"/>
                <a:ea typeface="字体管家棉花糖" panose="00020600040101010101" charset="-122"/>
                <a:cs typeface="Times New Roman" panose="02020603050405020304" pitchFamily="18" charset="0"/>
              </a:rPr>
              <a:t>tiến</a:t>
            </a:r>
            <a:r>
              <a:rPr kumimoji="0" lang="en-US" altLang="zh-CN" sz="3200" b="1" i="0" u="none" strike="noStrike" kern="1200" cap="none" spc="0" normalizeH="0" baseline="0" noProof="0" dirty="0">
                <a:ln>
                  <a:noFill/>
                </a:ln>
                <a:solidFill>
                  <a:srgbClr val="3333CC"/>
                </a:solidFill>
                <a:effectLst/>
                <a:uLnTx/>
                <a:uFillTx/>
                <a:latin typeface="Times New Roman" panose="02020603050405020304" pitchFamily="18" charset="0"/>
                <a:ea typeface="字体管家棉花糖" panose="00020600040101010101"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3333CC"/>
                </a:solidFill>
                <a:effectLst/>
                <a:uLnTx/>
                <a:uFillTx/>
                <a:latin typeface="Times New Roman" panose="02020603050405020304" pitchFamily="18" charset="0"/>
                <a:ea typeface="字体管家棉花糖" panose="00020600040101010101" charset="-122"/>
                <a:cs typeface="Times New Roman" panose="02020603050405020304" pitchFamily="18" charset="0"/>
              </a:rPr>
              <a:t>của</a:t>
            </a:r>
            <a:r>
              <a:rPr kumimoji="0" lang="en-US" altLang="zh-CN" sz="3200" b="1" i="0" u="none" strike="noStrike" kern="1200" cap="none" spc="0" normalizeH="0" baseline="0" noProof="0" dirty="0">
                <a:ln>
                  <a:noFill/>
                </a:ln>
                <a:solidFill>
                  <a:srgbClr val="3333CC"/>
                </a:solidFill>
                <a:effectLst/>
                <a:uLnTx/>
                <a:uFillTx/>
                <a:latin typeface="Times New Roman" panose="02020603050405020304" pitchFamily="18" charset="0"/>
                <a:ea typeface="字体管家棉花糖" panose="00020600040101010101"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3333CC"/>
                </a:solidFill>
                <a:effectLst/>
                <a:uLnTx/>
                <a:uFillTx/>
                <a:latin typeface="Times New Roman" panose="02020603050405020304" pitchFamily="18" charset="0"/>
                <a:ea typeface="字体管家棉花糖" panose="00020600040101010101" charset="-122"/>
                <a:cs typeface="Times New Roman" panose="02020603050405020304" pitchFamily="18" charset="0"/>
              </a:rPr>
              <a:t>xã</a:t>
            </a:r>
            <a:r>
              <a:rPr kumimoji="0" lang="en-US" altLang="zh-CN" sz="3200" b="1" i="0" u="none" strike="noStrike" kern="1200" cap="none" spc="0" normalizeH="0" baseline="0" noProof="0" dirty="0">
                <a:ln>
                  <a:noFill/>
                </a:ln>
                <a:solidFill>
                  <a:srgbClr val="3333CC"/>
                </a:solidFill>
                <a:effectLst/>
                <a:uLnTx/>
                <a:uFillTx/>
                <a:latin typeface="Times New Roman" panose="02020603050405020304" pitchFamily="18" charset="0"/>
                <a:ea typeface="字体管家棉花糖" panose="00020600040101010101"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3333CC"/>
                </a:solidFill>
                <a:effectLst/>
                <a:uLnTx/>
                <a:uFillTx/>
                <a:latin typeface="Times New Roman" panose="02020603050405020304" pitchFamily="18" charset="0"/>
                <a:ea typeface="字体管家棉花糖" panose="00020600040101010101" charset="-122"/>
                <a:cs typeface="Times New Roman" panose="02020603050405020304" pitchFamily="18" charset="0"/>
              </a:rPr>
              <a:t>hội</a:t>
            </a:r>
            <a:r>
              <a:rPr kumimoji="0" lang="en-US" altLang="zh-CN" sz="3200" b="1" i="0" u="none" strike="noStrike" kern="1200" cap="none" spc="0" normalizeH="0" baseline="0" noProof="0" dirty="0">
                <a:ln>
                  <a:noFill/>
                </a:ln>
                <a:solidFill>
                  <a:srgbClr val="3333CC"/>
                </a:solidFill>
                <a:effectLst/>
                <a:uLnTx/>
                <a:uFillTx/>
                <a:latin typeface="Times New Roman" panose="02020603050405020304" pitchFamily="18" charset="0"/>
                <a:ea typeface="字体管家棉花糖" panose="00020600040101010101"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3333CC"/>
                </a:solidFill>
                <a:effectLst/>
                <a:uLnTx/>
                <a:uFillTx/>
                <a:latin typeface="Times New Roman" panose="02020603050405020304" pitchFamily="18" charset="0"/>
                <a:ea typeface="字体管家棉花糖" panose="00020600040101010101" charset="-122"/>
                <a:cs typeface="Times New Roman" panose="02020603050405020304" pitchFamily="18" charset="0"/>
              </a:rPr>
              <a:t>nguyên</a:t>
            </a:r>
            <a:r>
              <a:rPr kumimoji="0" lang="en-US" altLang="zh-CN" sz="3200" b="1" i="0" u="none" strike="noStrike" kern="1200" cap="none" spc="0" normalizeH="0" baseline="0" noProof="0" dirty="0">
                <a:ln>
                  <a:noFill/>
                </a:ln>
                <a:solidFill>
                  <a:srgbClr val="3333CC"/>
                </a:solidFill>
                <a:effectLst/>
                <a:uLnTx/>
                <a:uFillTx/>
                <a:latin typeface="Times New Roman" panose="02020603050405020304" pitchFamily="18" charset="0"/>
                <a:ea typeface="字体管家棉花糖" panose="00020600040101010101"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3333CC"/>
                </a:solidFill>
                <a:effectLst/>
                <a:uLnTx/>
                <a:uFillTx/>
                <a:latin typeface="Times New Roman" panose="02020603050405020304" pitchFamily="18" charset="0"/>
                <a:ea typeface="字体管家棉花糖" panose="00020600040101010101" charset="-122"/>
                <a:cs typeface="Times New Roman" panose="02020603050405020304" pitchFamily="18" charset="0"/>
              </a:rPr>
              <a:t>thủy</a:t>
            </a:r>
            <a:endParaRPr kumimoji="0" lang="en-US" altLang="zh-CN" sz="3200" b="1" i="0" u="none" strike="noStrike" kern="1200" cap="none" spc="200" normalizeH="0" baseline="0" noProof="0" dirty="0">
              <a:ln>
                <a:noFill/>
              </a:ln>
              <a:solidFill>
                <a:srgbClr val="3333CC"/>
              </a:solidFill>
              <a:effectLst/>
              <a:uLnTx/>
              <a:uFillTx/>
              <a:latin typeface="Times New Roman" panose="02020603050405020304" pitchFamily="18" charset="0"/>
              <a:ea typeface="字体管家棉花糖" panose="00020600040101010101" charset="-122"/>
              <a:cs typeface="Times New Roman" panose="02020603050405020304" pitchFamily="18" charset="0"/>
            </a:endParaRPr>
          </a:p>
        </p:txBody>
      </p:sp>
      <p:sp>
        <p:nvSpPr>
          <p:cNvPr id="23" name="TextBox 22">
            <a:extLst>
              <a:ext uri="{FF2B5EF4-FFF2-40B4-BE49-F238E27FC236}">
                <a16:creationId xmlns:a16="http://schemas.microsoft.com/office/drawing/2014/main" id="{2CEA41F4-711B-4A0C-B59B-FE316292046C}"/>
              </a:ext>
            </a:extLst>
          </p:cNvPr>
          <p:cNvSpPr txBox="1"/>
          <p:nvPr/>
        </p:nvSpPr>
        <p:spPr>
          <a:xfrm>
            <a:off x="1295571" y="5426888"/>
            <a:ext cx="9324393" cy="58477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smtClean="0">
                <a:ln>
                  <a:noFill/>
                </a:ln>
                <a:solidFill>
                  <a:srgbClr val="3333CC"/>
                </a:solidFill>
                <a:effectLst/>
                <a:uLnTx/>
                <a:uFillTx/>
                <a:latin typeface="Times New Roman" panose="02020603050405020304" pitchFamily="18" charset="0"/>
                <a:ea typeface="字体管家棉花糖" panose="00020600040101010101" charset="-122"/>
                <a:cs typeface="Times New Roman" panose="02020603050405020304" pitchFamily="18" charset="0"/>
              </a:rPr>
              <a:t>- </a:t>
            </a:r>
            <a:r>
              <a:rPr kumimoji="0" lang="en-US" altLang="zh-CN" sz="3200" b="1" i="0" u="none" strike="noStrike" kern="1200" cap="none" spc="0" normalizeH="0" baseline="0" noProof="0" dirty="0" err="1" smtClean="0">
                <a:ln>
                  <a:noFill/>
                </a:ln>
                <a:solidFill>
                  <a:srgbClr val="3333CC"/>
                </a:solidFill>
                <a:effectLst/>
                <a:uLnTx/>
                <a:uFillTx/>
                <a:latin typeface="Times New Roman" panose="02020603050405020304" pitchFamily="18" charset="0"/>
                <a:ea typeface="字体管家棉花糖" panose="00020600040101010101" charset="-122"/>
                <a:cs typeface="Times New Roman" panose="02020603050405020304" pitchFamily="18" charset="0"/>
              </a:rPr>
              <a:t>Sự</a:t>
            </a:r>
            <a:r>
              <a:rPr kumimoji="0" lang="en-US" altLang="zh-CN" sz="3200" b="1" i="0" u="none" strike="noStrike" kern="1200" cap="none" spc="0" normalizeH="0" baseline="0" noProof="0" dirty="0" smtClean="0">
                <a:ln>
                  <a:noFill/>
                </a:ln>
                <a:solidFill>
                  <a:srgbClr val="3333CC"/>
                </a:solidFill>
                <a:effectLst/>
                <a:uLnTx/>
                <a:uFillTx/>
                <a:latin typeface="Times New Roman" panose="02020603050405020304" pitchFamily="18" charset="0"/>
                <a:ea typeface="字体管家棉花糖" panose="00020600040101010101" charset="-122"/>
                <a:cs typeface="Times New Roman" panose="02020603050405020304" pitchFamily="18" charset="0"/>
              </a:rPr>
              <a:t> </a:t>
            </a:r>
            <a:r>
              <a:rPr kumimoji="0" lang="en-US" altLang="zh-CN" sz="3200" b="1" i="0" u="none" strike="noStrike" kern="1200" cap="none" spc="0" normalizeH="0" baseline="0" noProof="0" dirty="0">
                <a:ln>
                  <a:noFill/>
                </a:ln>
                <a:solidFill>
                  <a:srgbClr val="3333CC"/>
                </a:solidFill>
                <a:effectLst/>
                <a:uLnTx/>
                <a:uFillTx/>
                <a:latin typeface="Times New Roman" panose="02020603050405020304" pitchFamily="18" charset="0"/>
                <a:ea typeface="字体管家棉花糖" panose="00020600040101010101" charset="-122"/>
                <a:cs typeface="Times New Roman" panose="02020603050405020304" pitchFamily="18" charset="0"/>
              </a:rPr>
              <a:t>tan </a:t>
            </a:r>
            <a:r>
              <a:rPr kumimoji="0" lang="en-US" altLang="zh-CN" sz="3200" b="1" i="0" u="none" strike="noStrike" kern="1200" cap="none" spc="0" normalizeH="0" baseline="0" noProof="0" dirty="0" err="1">
                <a:ln>
                  <a:noFill/>
                </a:ln>
                <a:solidFill>
                  <a:srgbClr val="3333CC"/>
                </a:solidFill>
                <a:effectLst/>
                <a:uLnTx/>
                <a:uFillTx/>
                <a:latin typeface="Times New Roman" panose="02020603050405020304" pitchFamily="18" charset="0"/>
                <a:ea typeface="字体管家棉花糖" panose="00020600040101010101" charset="-122"/>
                <a:cs typeface="Times New Roman" panose="02020603050405020304" pitchFamily="18" charset="0"/>
              </a:rPr>
              <a:t>rã</a:t>
            </a:r>
            <a:r>
              <a:rPr kumimoji="0" lang="en-US" altLang="zh-CN" sz="3200" b="1" i="0" u="none" strike="noStrike" kern="1200" cap="none" spc="0" normalizeH="0" baseline="0" noProof="0" dirty="0">
                <a:ln>
                  <a:noFill/>
                </a:ln>
                <a:solidFill>
                  <a:srgbClr val="3333CC"/>
                </a:solidFill>
                <a:effectLst/>
                <a:uLnTx/>
                <a:uFillTx/>
                <a:latin typeface="Times New Roman" panose="02020603050405020304" pitchFamily="18" charset="0"/>
                <a:ea typeface="字体管家棉花糖" panose="00020600040101010101"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3333CC"/>
                </a:solidFill>
                <a:effectLst/>
                <a:uLnTx/>
                <a:uFillTx/>
                <a:latin typeface="Times New Roman" panose="02020603050405020304" pitchFamily="18" charset="0"/>
                <a:ea typeface="字体管家棉花糖" panose="00020600040101010101" charset="-122"/>
                <a:cs typeface="Times New Roman" panose="02020603050405020304" pitchFamily="18" charset="0"/>
              </a:rPr>
              <a:t>của</a:t>
            </a:r>
            <a:r>
              <a:rPr kumimoji="0" lang="en-US" altLang="zh-CN" sz="3200" b="1" i="0" u="none" strike="noStrike" kern="1200" cap="none" spc="0" normalizeH="0" baseline="0" noProof="0" dirty="0">
                <a:ln>
                  <a:noFill/>
                </a:ln>
                <a:solidFill>
                  <a:srgbClr val="3333CC"/>
                </a:solidFill>
                <a:effectLst/>
                <a:uLnTx/>
                <a:uFillTx/>
                <a:latin typeface="Times New Roman" panose="02020603050405020304" pitchFamily="18" charset="0"/>
                <a:ea typeface="字体管家棉花糖" panose="00020600040101010101"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3333CC"/>
                </a:solidFill>
                <a:effectLst/>
                <a:uLnTx/>
                <a:uFillTx/>
                <a:latin typeface="Times New Roman" panose="02020603050405020304" pitchFamily="18" charset="0"/>
                <a:ea typeface="字体管家棉花糖" panose="00020600040101010101" charset="-122"/>
                <a:cs typeface="Times New Roman" panose="02020603050405020304" pitchFamily="18" charset="0"/>
              </a:rPr>
              <a:t>xã</a:t>
            </a:r>
            <a:r>
              <a:rPr kumimoji="0" lang="en-US" altLang="zh-CN" sz="3200" b="1" i="0" u="none" strike="noStrike" kern="1200" cap="none" spc="0" normalizeH="0" baseline="0" noProof="0" dirty="0">
                <a:ln>
                  <a:noFill/>
                </a:ln>
                <a:solidFill>
                  <a:srgbClr val="3333CC"/>
                </a:solidFill>
                <a:effectLst/>
                <a:uLnTx/>
                <a:uFillTx/>
                <a:latin typeface="Times New Roman" panose="02020603050405020304" pitchFamily="18" charset="0"/>
                <a:ea typeface="字体管家棉花糖" panose="00020600040101010101"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3333CC"/>
                </a:solidFill>
                <a:effectLst/>
                <a:uLnTx/>
                <a:uFillTx/>
                <a:latin typeface="Times New Roman" panose="02020603050405020304" pitchFamily="18" charset="0"/>
                <a:ea typeface="字体管家棉花糖" panose="00020600040101010101" charset="-122"/>
                <a:cs typeface="Times New Roman" panose="02020603050405020304" pitchFamily="18" charset="0"/>
              </a:rPr>
              <a:t>hội</a:t>
            </a:r>
            <a:r>
              <a:rPr kumimoji="0" lang="en-US" altLang="zh-CN" sz="3200" b="1" i="0" u="none" strike="noStrike" kern="1200" cap="none" spc="0" normalizeH="0" baseline="0" noProof="0" dirty="0">
                <a:ln>
                  <a:noFill/>
                </a:ln>
                <a:solidFill>
                  <a:srgbClr val="3333CC"/>
                </a:solidFill>
                <a:effectLst/>
                <a:uLnTx/>
                <a:uFillTx/>
                <a:latin typeface="Times New Roman" panose="02020603050405020304" pitchFamily="18" charset="0"/>
                <a:ea typeface="字体管家棉花糖" panose="00020600040101010101"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3333CC"/>
                </a:solidFill>
                <a:effectLst/>
                <a:uLnTx/>
                <a:uFillTx/>
                <a:latin typeface="Times New Roman" panose="02020603050405020304" pitchFamily="18" charset="0"/>
                <a:ea typeface="字体管家棉花糖" panose="00020600040101010101" charset="-122"/>
                <a:cs typeface="Times New Roman" panose="02020603050405020304" pitchFamily="18" charset="0"/>
              </a:rPr>
              <a:t>nguyên</a:t>
            </a:r>
            <a:r>
              <a:rPr kumimoji="0" lang="en-US" altLang="zh-CN" sz="3200" b="1" i="0" u="none" strike="noStrike" kern="1200" cap="none" spc="0" normalizeH="0" baseline="0" noProof="0" dirty="0">
                <a:ln>
                  <a:noFill/>
                </a:ln>
                <a:solidFill>
                  <a:srgbClr val="3333CC"/>
                </a:solidFill>
                <a:effectLst/>
                <a:uLnTx/>
                <a:uFillTx/>
                <a:latin typeface="Times New Roman" panose="02020603050405020304" pitchFamily="18" charset="0"/>
                <a:ea typeface="字体管家棉花糖" panose="00020600040101010101"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3333CC"/>
                </a:solidFill>
                <a:effectLst/>
                <a:uLnTx/>
                <a:uFillTx/>
                <a:latin typeface="Times New Roman" panose="02020603050405020304" pitchFamily="18" charset="0"/>
                <a:ea typeface="字体管家棉花糖" panose="00020600040101010101" charset="-122"/>
                <a:cs typeface="Times New Roman" panose="02020603050405020304" pitchFamily="18" charset="0"/>
              </a:rPr>
              <a:t>thủy</a:t>
            </a:r>
            <a:r>
              <a:rPr kumimoji="0" lang="en-US" altLang="zh-CN" sz="3200" b="1" i="0" u="none" strike="noStrike" kern="1200" cap="none" spc="0" normalizeH="0" baseline="0" noProof="0" dirty="0">
                <a:ln>
                  <a:noFill/>
                </a:ln>
                <a:solidFill>
                  <a:srgbClr val="3333CC"/>
                </a:solidFill>
                <a:effectLst/>
                <a:uLnTx/>
                <a:uFillTx/>
                <a:latin typeface="Times New Roman" panose="02020603050405020304" pitchFamily="18" charset="0"/>
                <a:ea typeface="字体管家棉花糖" panose="00020600040101010101" charset="-122"/>
                <a:cs typeface="Times New Roman" panose="02020603050405020304" pitchFamily="18" charset="0"/>
              </a:rPr>
              <a:t> ở </a:t>
            </a:r>
            <a:r>
              <a:rPr kumimoji="0" lang="en-US" altLang="zh-CN" sz="3200" b="1" i="0" u="none" strike="noStrike" kern="1200" cap="none" spc="0" normalizeH="0" baseline="0" noProof="0" dirty="0" err="1">
                <a:ln>
                  <a:noFill/>
                </a:ln>
                <a:solidFill>
                  <a:srgbClr val="3333CC"/>
                </a:solidFill>
                <a:effectLst/>
                <a:uLnTx/>
                <a:uFillTx/>
                <a:latin typeface="Times New Roman" panose="02020603050405020304" pitchFamily="18" charset="0"/>
                <a:ea typeface="字体管家棉花糖" panose="00020600040101010101" charset="-122"/>
                <a:cs typeface="Times New Roman" panose="02020603050405020304" pitchFamily="18" charset="0"/>
              </a:rPr>
              <a:t>Việt</a:t>
            </a:r>
            <a:r>
              <a:rPr kumimoji="0" lang="en-US" altLang="zh-CN" sz="3200" b="1" i="0" u="none" strike="noStrike" kern="1200" cap="none" spc="0" normalizeH="0" baseline="0" noProof="0" dirty="0">
                <a:ln>
                  <a:noFill/>
                </a:ln>
                <a:solidFill>
                  <a:srgbClr val="3333CC"/>
                </a:solidFill>
                <a:effectLst/>
                <a:uLnTx/>
                <a:uFillTx/>
                <a:latin typeface="Times New Roman" panose="02020603050405020304" pitchFamily="18" charset="0"/>
                <a:ea typeface="字体管家棉花糖" panose="00020600040101010101" charset="-122"/>
                <a:cs typeface="Times New Roman" panose="02020603050405020304" pitchFamily="18" charset="0"/>
              </a:rPr>
              <a:t> Nam</a:t>
            </a:r>
            <a:endParaRPr kumimoji="0" lang="en-US" altLang="zh-CN" sz="3200" b="1" i="0" u="none" strike="noStrike" kern="1200" cap="none" spc="200" normalizeH="0" baseline="0" noProof="0" dirty="0">
              <a:ln>
                <a:noFill/>
              </a:ln>
              <a:solidFill>
                <a:srgbClr val="3333CC"/>
              </a:solidFill>
              <a:effectLst/>
              <a:uLnTx/>
              <a:uFillTx/>
              <a:latin typeface="Times New Roman" panose="02020603050405020304" pitchFamily="18" charset="0"/>
              <a:ea typeface="字体管家棉花糖" panose="00020600040101010101" charset="-122"/>
              <a:cs typeface="Times New Roman" panose="02020603050405020304" pitchFamily="18" charset="0"/>
            </a:endParaRPr>
          </a:p>
        </p:txBody>
      </p:sp>
    </p:spTree>
    <p:extLst>
      <p:ext uri="{BB962C8B-B14F-4D97-AF65-F5344CB8AC3E}">
        <p14:creationId xmlns:p14="http://schemas.microsoft.com/office/powerpoint/2010/main" val="210276281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85654BD-2F61-C448-9371-144CB4C21DD5}"/>
              </a:ext>
            </a:extLst>
          </p:cNvPr>
          <p:cNvPicPr>
            <a:picLocks noChangeAspect="1"/>
          </p:cNvPicPr>
          <p:nvPr/>
        </p:nvPicPr>
        <p:blipFill>
          <a:blip r:embed="rId2"/>
          <a:stretch>
            <a:fillRect/>
          </a:stretch>
        </p:blipFill>
        <p:spPr>
          <a:xfrm>
            <a:off x="170482" y="680934"/>
            <a:ext cx="8326723" cy="5486400"/>
          </a:xfrm>
          <a:prstGeom prst="rect">
            <a:avLst/>
          </a:prstGeom>
        </p:spPr>
      </p:pic>
      <p:pic>
        <p:nvPicPr>
          <p:cNvPr id="9" name="Picture 2" descr="Hình ảnh Học Thảo Luận Viết Bài Tập Về Nhà Làm Bài Toán, Bé, Phiên, Dễ  Thương miễn phí tải tập tin PNG PSDComment và Vector">
            <a:extLst>
              <a:ext uri="{FF2B5EF4-FFF2-40B4-BE49-F238E27FC236}">
                <a16:creationId xmlns:a16="http://schemas.microsoft.com/office/drawing/2014/main" id="{91C2434F-1323-1C40-87BE-EEF3CDF152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69528" y="5210984"/>
            <a:ext cx="1572006" cy="1498616"/>
          </a:xfrm>
          <a:prstGeom prst="rect">
            <a:avLst/>
          </a:prstGeom>
          <a:noFill/>
          <a:extLst>
            <a:ext uri="{909E8E84-426E-40DD-AFC4-6F175D3DCCD1}">
              <a14:hiddenFill xmlns:a14="http://schemas.microsoft.com/office/drawing/2010/main">
                <a:solidFill>
                  <a:srgbClr val="FFFFFF"/>
                </a:solidFill>
              </a14:hiddenFill>
            </a:ext>
          </a:extLst>
        </p:spPr>
      </p:pic>
      <p:sp>
        <p:nvSpPr>
          <p:cNvPr id="10" name="Cloud Callout 9">
            <a:extLst>
              <a:ext uri="{FF2B5EF4-FFF2-40B4-BE49-F238E27FC236}">
                <a16:creationId xmlns:a16="http://schemas.microsoft.com/office/drawing/2014/main" id="{3424E15E-4437-5E45-89DB-5D0D4E119617}"/>
              </a:ext>
            </a:extLst>
          </p:cNvPr>
          <p:cNvSpPr/>
          <p:nvPr/>
        </p:nvSpPr>
        <p:spPr>
          <a:xfrm>
            <a:off x="8364070" y="259692"/>
            <a:ext cx="3827930" cy="4188469"/>
          </a:xfrm>
          <a:prstGeom prst="cloudCallout">
            <a:avLst>
              <a:gd name="adj1" fmla="val 32563"/>
              <a:gd name="adj2" fmla="val 63142"/>
            </a:avLst>
          </a:prstGeom>
          <a:solidFill>
            <a:schemeClr val="accent6">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en-US" sz="2200" b="1" i="1" dirty="0" smtClean="0">
                <a:solidFill>
                  <a:srgbClr val="4030FF"/>
                </a:solidFill>
                <a:latin typeface="+mj-lt"/>
              </a:rPr>
              <a:t>-  </a:t>
            </a:r>
            <a:r>
              <a:rPr lang="vi-VN" sz="2200" b="1" i="1" dirty="0" smtClean="0">
                <a:solidFill>
                  <a:srgbClr val="4030FF"/>
                </a:solidFill>
                <a:latin typeface="+mj-lt"/>
              </a:rPr>
              <a:t>Xã h</a:t>
            </a:r>
            <a:r>
              <a:rPr lang="en-US" sz="2200" b="1" i="1" dirty="0" smtClean="0">
                <a:solidFill>
                  <a:srgbClr val="4030FF"/>
                </a:solidFill>
                <a:latin typeface="+mj-lt"/>
              </a:rPr>
              <a:t>ộ</a:t>
            </a:r>
            <a:r>
              <a:rPr lang="vi-VN" sz="2200" b="1" i="1" dirty="0" smtClean="0">
                <a:solidFill>
                  <a:srgbClr val="4030FF"/>
                </a:solidFill>
                <a:latin typeface="+mj-lt"/>
              </a:rPr>
              <a:t>i nguy</a:t>
            </a:r>
            <a:r>
              <a:rPr lang="en-US" sz="2200" b="1" i="1" dirty="0" err="1" smtClean="0">
                <a:solidFill>
                  <a:srgbClr val="4030FF"/>
                </a:solidFill>
                <a:latin typeface="+mj-lt"/>
              </a:rPr>
              <a:t>ên</a:t>
            </a:r>
            <a:r>
              <a:rPr lang="en-US" sz="2200" b="1" i="1" dirty="0" smtClean="0">
                <a:solidFill>
                  <a:srgbClr val="4030FF"/>
                </a:solidFill>
                <a:latin typeface="+mj-lt"/>
              </a:rPr>
              <a:t> </a:t>
            </a:r>
            <a:r>
              <a:rPr lang="vi-VN" sz="2200" b="1" i="1" dirty="0" smtClean="0">
                <a:solidFill>
                  <a:srgbClr val="4030FF"/>
                </a:solidFill>
                <a:latin typeface="+mj-lt"/>
              </a:rPr>
              <a:t>thuỷ </a:t>
            </a:r>
            <a:r>
              <a:rPr lang="vi-VN" sz="2200" b="1" i="1" dirty="0">
                <a:solidFill>
                  <a:srgbClr val="4030FF"/>
                </a:solidFill>
                <a:latin typeface="+mj-lt"/>
              </a:rPr>
              <a:t>đã trải qua những giai đoạn phát triển nào? </a:t>
            </a:r>
            <a:endParaRPr lang="vi-VN" sz="2200" b="1" dirty="0">
              <a:solidFill>
                <a:srgbClr val="4030FF"/>
              </a:solidFill>
              <a:latin typeface="+mj-lt"/>
            </a:endParaRPr>
          </a:p>
          <a:p>
            <a:pPr algn="ctr"/>
            <a:r>
              <a:rPr lang="vi-VN" sz="2200" b="1" i="1" dirty="0">
                <a:solidFill>
                  <a:srgbClr val="4030FF"/>
                </a:solidFill>
                <a:latin typeface="+mj-lt"/>
              </a:rPr>
              <a:t>– </a:t>
            </a:r>
            <a:r>
              <a:rPr lang="vi-VN" sz="2200" b="1" i="1" dirty="0" smtClean="0">
                <a:solidFill>
                  <a:srgbClr val="4030FF"/>
                </a:solidFill>
                <a:latin typeface="+mj-lt"/>
              </a:rPr>
              <a:t>Đ</a:t>
            </a:r>
            <a:r>
              <a:rPr lang="en-US" sz="2200" b="1" i="1" dirty="0" err="1" smtClean="0">
                <a:solidFill>
                  <a:srgbClr val="4030FF"/>
                </a:solidFill>
                <a:latin typeface="Times New Roman" panose="02020603050405020304" pitchFamily="18" charset="0"/>
                <a:cs typeface="Times New Roman" panose="02020603050405020304" pitchFamily="18" charset="0"/>
              </a:rPr>
              <a:t>ặc</a:t>
            </a:r>
            <a:r>
              <a:rPr lang="en-US" sz="2200" b="1" i="1" dirty="0" smtClean="0">
                <a:solidFill>
                  <a:srgbClr val="4030FF"/>
                </a:solidFill>
                <a:latin typeface="Times New Roman" panose="02020603050405020304" pitchFamily="18" charset="0"/>
                <a:cs typeface="Times New Roman" panose="02020603050405020304" pitchFamily="18" charset="0"/>
              </a:rPr>
              <a:t> </a:t>
            </a:r>
            <a:r>
              <a:rPr lang="en-US" sz="2200" b="1" i="1" dirty="0" err="1" smtClean="0">
                <a:solidFill>
                  <a:srgbClr val="4030FF"/>
                </a:solidFill>
                <a:latin typeface="Times New Roman" panose="02020603050405020304" pitchFamily="18" charset="0"/>
                <a:cs typeface="Times New Roman" panose="02020603050405020304" pitchFamily="18" charset="0"/>
              </a:rPr>
              <a:t>điểm</a:t>
            </a:r>
            <a:r>
              <a:rPr lang="vi-VN" sz="2200" b="1" i="1" dirty="0" smtClean="0">
                <a:solidFill>
                  <a:srgbClr val="4030FF"/>
                </a:solidFill>
                <a:latin typeface="Times New Roman" panose="02020603050405020304" pitchFamily="18" charset="0"/>
                <a:cs typeface="Times New Roman" panose="02020603050405020304" pitchFamily="18" charset="0"/>
              </a:rPr>
              <a:t> </a:t>
            </a:r>
            <a:r>
              <a:rPr lang="vi-VN" sz="2200" b="1" i="1" dirty="0" smtClean="0">
                <a:solidFill>
                  <a:srgbClr val="4030FF"/>
                </a:solidFill>
                <a:latin typeface="+mj-lt"/>
              </a:rPr>
              <a:t>c</a:t>
            </a:r>
            <a:r>
              <a:rPr lang="en-US" sz="2200" b="1" i="1" dirty="0">
                <a:solidFill>
                  <a:srgbClr val="4030FF"/>
                </a:solidFill>
                <a:latin typeface="+mj-lt"/>
              </a:rPr>
              <a:t>ă</a:t>
            </a:r>
            <a:r>
              <a:rPr lang="vi-VN" sz="2200" b="1" i="1" dirty="0" smtClean="0">
                <a:solidFill>
                  <a:srgbClr val="4030FF"/>
                </a:solidFill>
                <a:latin typeface="+mj-lt"/>
              </a:rPr>
              <a:t>n </a:t>
            </a:r>
            <a:r>
              <a:rPr lang="vi-VN" sz="2200" b="1" i="1" dirty="0">
                <a:solidFill>
                  <a:srgbClr val="4030FF"/>
                </a:solidFill>
                <a:latin typeface="+mj-lt"/>
              </a:rPr>
              <a:t>bản trong quan hệ của con người với nhau thời kì </a:t>
            </a:r>
            <a:r>
              <a:rPr lang="vi-VN" sz="2200" b="1" i="1" dirty="0" smtClean="0">
                <a:solidFill>
                  <a:srgbClr val="4030FF"/>
                </a:solidFill>
                <a:latin typeface="+mj-lt"/>
              </a:rPr>
              <a:t>nguy</a:t>
            </a:r>
            <a:r>
              <a:rPr lang="en-US" sz="2200" b="1" i="1" dirty="0">
                <a:solidFill>
                  <a:srgbClr val="4030FF"/>
                </a:solidFill>
                <a:latin typeface="+mj-lt"/>
              </a:rPr>
              <a:t>ê</a:t>
            </a:r>
            <a:r>
              <a:rPr lang="vi-VN" sz="2200" b="1" i="1" dirty="0" smtClean="0">
                <a:solidFill>
                  <a:srgbClr val="4030FF"/>
                </a:solidFill>
                <a:latin typeface="+mj-lt"/>
              </a:rPr>
              <a:t>n </a:t>
            </a:r>
            <a:r>
              <a:rPr lang="vi-VN" sz="2200" b="1" i="1" dirty="0">
                <a:solidFill>
                  <a:srgbClr val="4030FF"/>
                </a:solidFill>
                <a:latin typeface="+mj-lt"/>
              </a:rPr>
              <a:t>thuỷ như thế nào? </a:t>
            </a:r>
            <a:endParaRPr lang="vi-VN" sz="2200" b="1" dirty="0">
              <a:solidFill>
                <a:srgbClr val="4030FF"/>
              </a:solidFill>
              <a:latin typeface="+mj-lt"/>
            </a:endParaRPr>
          </a:p>
        </p:txBody>
      </p:sp>
    </p:spTree>
    <p:extLst>
      <p:ext uri="{BB962C8B-B14F-4D97-AF65-F5344CB8AC3E}">
        <p14:creationId xmlns:p14="http://schemas.microsoft.com/office/powerpoint/2010/main" val="1288265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linds(horizontal)">
                                      <p:cBhvr>
                                        <p:cTn id="12" dur="500"/>
                                        <p:tgtEl>
                                          <p:spTgt spid="10"/>
                                        </p:tgtEl>
                                      </p:cBhvr>
                                    </p:animEffect>
                                  </p:childTnLst>
                                </p:cTn>
                              </p:par>
                              <p:par>
                                <p:cTn id="13" presetID="10"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 name="Group 42"/>
          <p:cNvGrpSpPr/>
          <p:nvPr/>
        </p:nvGrpSpPr>
        <p:grpSpPr>
          <a:xfrm>
            <a:off x="1132115" y="1553699"/>
            <a:ext cx="10375820" cy="5079326"/>
            <a:chOff x="1161143" y="1219871"/>
            <a:chExt cx="10375820" cy="5079326"/>
          </a:xfrm>
        </p:grpSpPr>
        <p:sp>
          <p:nvSpPr>
            <p:cNvPr id="5" name="Rounded Rectangle 4"/>
            <p:cNvSpPr/>
            <p:nvPr/>
          </p:nvSpPr>
          <p:spPr>
            <a:xfrm>
              <a:off x="1161143" y="1255484"/>
              <a:ext cx="2873827" cy="711200"/>
            </a:xfrm>
            <a:prstGeom prst="round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rgbClr val="C00000"/>
                </a:solidFill>
              </a:endParaRPr>
            </a:p>
          </p:txBody>
        </p:sp>
        <p:sp>
          <p:nvSpPr>
            <p:cNvPr id="6" name="Rounded Rectangle 5"/>
            <p:cNvSpPr/>
            <p:nvPr/>
          </p:nvSpPr>
          <p:spPr>
            <a:xfrm>
              <a:off x="6371771" y="1219871"/>
              <a:ext cx="3728278" cy="711200"/>
            </a:xfrm>
            <a:prstGeom prst="roundRect">
              <a:avLst/>
            </a:prstGeom>
            <a:solidFill>
              <a:schemeClr val="bg1"/>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rgbClr val="C00000"/>
                </a:solidFill>
              </a:endParaRPr>
            </a:p>
          </p:txBody>
        </p:sp>
        <p:sp>
          <p:nvSpPr>
            <p:cNvPr id="7" name="Rounded Rectangle 6"/>
            <p:cNvSpPr/>
            <p:nvPr/>
          </p:nvSpPr>
          <p:spPr>
            <a:xfrm>
              <a:off x="1161143" y="2598055"/>
              <a:ext cx="2873827" cy="711200"/>
            </a:xfrm>
            <a:prstGeom prst="round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00" b="1" dirty="0">
                <a:solidFill>
                  <a:srgbClr val="002060"/>
                </a:solidFill>
              </a:endParaRPr>
            </a:p>
          </p:txBody>
        </p:sp>
        <p:sp>
          <p:nvSpPr>
            <p:cNvPr id="8" name="Rounded Rectangle 7"/>
            <p:cNvSpPr/>
            <p:nvPr/>
          </p:nvSpPr>
          <p:spPr>
            <a:xfrm>
              <a:off x="1161144" y="3889826"/>
              <a:ext cx="2873827" cy="2409371"/>
            </a:xfrm>
            <a:prstGeom prst="round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endParaRPr lang="en-US" sz="2300" dirty="0">
                <a:solidFill>
                  <a:srgbClr val="002060"/>
                </a:solidFill>
              </a:endParaRPr>
            </a:p>
          </p:txBody>
        </p:sp>
        <p:sp>
          <p:nvSpPr>
            <p:cNvPr id="10" name="Rounded Rectangle 9"/>
            <p:cNvSpPr/>
            <p:nvPr/>
          </p:nvSpPr>
          <p:spPr>
            <a:xfrm>
              <a:off x="4912140" y="3889826"/>
              <a:ext cx="2873827" cy="2409371"/>
            </a:xfrm>
            <a:prstGeom prst="round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endParaRPr lang="en-US" sz="2300" dirty="0">
                <a:solidFill>
                  <a:srgbClr val="002060"/>
                </a:solidFill>
              </a:endParaRPr>
            </a:p>
          </p:txBody>
        </p:sp>
        <p:sp>
          <p:nvSpPr>
            <p:cNvPr id="11" name="Rounded Rectangle 10"/>
            <p:cNvSpPr/>
            <p:nvPr/>
          </p:nvSpPr>
          <p:spPr>
            <a:xfrm>
              <a:off x="8663136" y="3889826"/>
              <a:ext cx="2873827" cy="2409371"/>
            </a:xfrm>
            <a:prstGeom prst="round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endParaRPr lang="en-US" sz="2300" dirty="0">
                <a:solidFill>
                  <a:srgbClr val="002060"/>
                </a:solidFill>
              </a:endParaRPr>
            </a:p>
          </p:txBody>
        </p:sp>
        <p:sp>
          <p:nvSpPr>
            <p:cNvPr id="12" name="Rounded Rectangle 11"/>
            <p:cNvSpPr/>
            <p:nvPr/>
          </p:nvSpPr>
          <p:spPr>
            <a:xfrm>
              <a:off x="5227824" y="2598389"/>
              <a:ext cx="2242457" cy="711200"/>
            </a:xfrm>
            <a:prstGeom prst="round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00" b="1" dirty="0">
                <a:solidFill>
                  <a:srgbClr val="002060"/>
                </a:solidFill>
              </a:endParaRPr>
            </a:p>
          </p:txBody>
        </p:sp>
        <p:sp>
          <p:nvSpPr>
            <p:cNvPr id="13" name="Rounded Rectangle 12"/>
            <p:cNvSpPr/>
            <p:nvPr/>
          </p:nvSpPr>
          <p:spPr>
            <a:xfrm>
              <a:off x="8820110" y="2598055"/>
              <a:ext cx="2242457" cy="711200"/>
            </a:xfrm>
            <a:prstGeom prst="round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00" b="1" dirty="0">
                <a:solidFill>
                  <a:srgbClr val="002060"/>
                </a:solidFill>
              </a:endParaRPr>
            </a:p>
          </p:txBody>
        </p:sp>
        <p:cxnSp>
          <p:nvCxnSpPr>
            <p:cNvPr id="15" name="Straight Arrow Connector 14"/>
            <p:cNvCxnSpPr>
              <a:stCxn id="5" idx="3"/>
            </p:cNvCxnSpPr>
            <p:nvPr/>
          </p:nvCxnSpPr>
          <p:spPr>
            <a:xfrm flipV="1">
              <a:off x="4034970" y="1600871"/>
              <a:ext cx="2314082" cy="1021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7" idx="3"/>
              <a:endCxn id="12" idx="1"/>
            </p:cNvCxnSpPr>
            <p:nvPr/>
          </p:nvCxnSpPr>
          <p:spPr>
            <a:xfrm>
              <a:off x="4034970" y="2953655"/>
              <a:ext cx="1192854" cy="33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endCxn id="13" idx="1"/>
            </p:cNvCxnSpPr>
            <p:nvPr/>
          </p:nvCxnSpPr>
          <p:spPr>
            <a:xfrm>
              <a:off x="7470281" y="2935510"/>
              <a:ext cx="1349829" cy="18145"/>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a:stCxn id="6" idx="2"/>
              <a:endCxn id="12" idx="0"/>
            </p:cNvCxnSpPr>
            <p:nvPr/>
          </p:nvCxnSpPr>
          <p:spPr>
            <a:xfrm flipH="1">
              <a:off x="6349053" y="1931071"/>
              <a:ext cx="1886857" cy="66731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9" name="Straight Connector 28"/>
            <p:cNvCxnSpPr>
              <a:stCxn id="6" idx="2"/>
              <a:endCxn id="13" idx="0"/>
            </p:cNvCxnSpPr>
            <p:nvPr/>
          </p:nvCxnSpPr>
          <p:spPr>
            <a:xfrm>
              <a:off x="8235910" y="1931071"/>
              <a:ext cx="1705429" cy="666984"/>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2" name="Straight Connector 31"/>
            <p:cNvCxnSpPr>
              <a:endCxn id="7" idx="0"/>
            </p:cNvCxnSpPr>
            <p:nvPr/>
          </p:nvCxnSpPr>
          <p:spPr>
            <a:xfrm>
              <a:off x="2598057" y="1952337"/>
              <a:ext cx="0" cy="64571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4" name="Straight Connector 33"/>
            <p:cNvCxnSpPr>
              <a:endCxn id="8" idx="0"/>
            </p:cNvCxnSpPr>
            <p:nvPr/>
          </p:nvCxnSpPr>
          <p:spPr>
            <a:xfrm>
              <a:off x="2598056" y="3309255"/>
              <a:ext cx="2" cy="58057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6" name="Straight Connector 35"/>
            <p:cNvCxnSpPr>
              <a:stCxn id="12" idx="2"/>
              <a:endCxn id="10" idx="0"/>
            </p:cNvCxnSpPr>
            <p:nvPr/>
          </p:nvCxnSpPr>
          <p:spPr>
            <a:xfrm>
              <a:off x="6349053" y="3309589"/>
              <a:ext cx="1" cy="580237"/>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10100046" y="3309255"/>
              <a:ext cx="1" cy="580237"/>
            </a:xfrm>
            <a:prstGeom prst="line">
              <a:avLst/>
            </a:prstGeom>
            <a:ln w="28575"/>
          </p:spPr>
          <p:style>
            <a:lnRef idx="1">
              <a:schemeClr val="accent1"/>
            </a:lnRef>
            <a:fillRef idx="0">
              <a:schemeClr val="accent1"/>
            </a:fillRef>
            <a:effectRef idx="0">
              <a:schemeClr val="accent1"/>
            </a:effectRef>
            <a:fontRef idx="minor">
              <a:schemeClr val="tx1"/>
            </a:fontRef>
          </p:style>
        </p:cxnSp>
      </p:grpSp>
      <p:sp>
        <p:nvSpPr>
          <p:cNvPr id="42" name="Rectangle 41"/>
          <p:cNvSpPr/>
          <p:nvPr/>
        </p:nvSpPr>
        <p:spPr>
          <a:xfrm>
            <a:off x="1203298" y="329849"/>
            <a:ext cx="10233452" cy="830165"/>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err="1">
                <a:solidFill>
                  <a:srgbClr val="4030FF"/>
                </a:solidFill>
              </a:rPr>
              <a:t>S</a:t>
            </a:r>
            <a:r>
              <a:rPr lang="en-US" sz="2800" b="1" i="1" dirty="0" err="1" smtClean="0">
                <a:solidFill>
                  <a:srgbClr val="4030FF"/>
                </a:solidFill>
              </a:rPr>
              <a:t>ơ</a:t>
            </a:r>
            <a:r>
              <a:rPr lang="en-US" sz="2800" b="1" i="1" dirty="0" smtClean="0">
                <a:solidFill>
                  <a:srgbClr val="4030FF"/>
                </a:solidFill>
              </a:rPr>
              <a:t> </a:t>
            </a:r>
            <a:r>
              <a:rPr lang="en-US" sz="2800" b="1" i="1" dirty="0" err="1">
                <a:solidFill>
                  <a:srgbClr val="4030FF"/>
                </a:solidFill>
              </a:rPr>
              <a:t>đồ</a:t>
            </a:r>
            <a:r>
              <a:rPr lang="en-US" sz="2800" b="1" i="1" dirty="0">
                <a:solidFill>
                  <a:srgbClr val="4030FF"/>
                </a:solidFill>
              </a:rPr>
              <a:t> </a:t>
            </a:r>
            <a:r>
              <a:rPr lang="en-US" sz="2800" b="1" i="1" dirty="0" err="1">
                <a:solidFill>
                  <a:srgbClr val="4030FF"/>
                </a:solidFill>
              </a:rPr>
              <a:t>mô</a:t>
            </a:r>
            <a:r>
              <a:rPr lang="en-US" sz="2800" b="1" i="1" dirty="0">
                <a:solidFill>
                  <a:srgbClr val="4030FF"/>
                </a:solidFill>
              </a:rPr>
              <a:t> </a:t>
            </a:r>
            <a:r>
              <a:rPr lang="en-US" sz="2800" b="1" i="1" dirty="0" err="1">
                <a:solidFill>
                  <a:srgbClr val="4030FF"/>
                </a:solidFill>
              </a:rPr>
              <a:t>phỏng</a:t>
            </a:r>
            <a:r>
              <a:rPr lang="en-US" sz="2800" b="1" i="1" dirty="0">
                <a:solidFill>
                  <a:srgbClr val="4030FF"/>
                </a:solidFill>
              </a:rPr>
              <a:t> </a:t>
            </a:r>
            <a:r>
              <a:rPr lang="en-US" sz="2800" b="1" i="1" dirty="0" err="1">
                <a:solidFill>
                  <a:srgbClr val="4030FF"/>
                </a:solidFill>
              </a:rPr>
              <a:t>tổ</a:t>
            </a:r>
            <a:r>
              <a:rPr lang="en-US" sz="2800" b="1" i="1" dirty="0">
                <a:solidFill>
                  <a:srgbClr val="4030FF"/>
                </a:solidFill>
              </a:rPr>
              <a:t> </a:t>
            </a:r>
            <a:r>
              <a:rPr lang="en-US" sz="2800" b="1" i="1" dirty="0" err="1">
                <a:solidFill>
                  <a:srgbClr val="4030FF"/>
                </a:solidFill>
              </a:rPr>
              <a:t>chức</a:t>
            </a:r>
            <a:r>
              <a:rPr lang="en-US" sz="2800" b="1" i="1" dirty="0">
                <a:solidFill>
                  <a:srgbClr val="4030FF"/>
                </a:solidFill>
              </a:rPr>
              <a:t> </a:t>
            </a:r>
            <a:r>
              <a:rPr lang="en-US" sz="2800" b="1" i="1" dirty="0" err="1">
                <a:solidFill>
                  <a:srgbClr val="4030FF"/>
                </a:solidFill>
              </a:rPr>
              <a:t>xã</a:t>
            </a:r>
            <a:r>
              <a:rPr lang="en-US" sz="2800" b="1" i="1" dirty="0">
                <a:solidFill>
                  <a:srgbClr val="4030FF"/>
                </a:solidFill>
              </a:rPr>
              <a:t> </a:t>
            </a:r>
            <a:r>
              <a:rPr lang="en-US" sz="2800" b="1" i="1" dirty="0" err="1">
                <a:solidFill>
                  <a:srgbClr val="4030FF"/>
                </a:solidFill>
              </a:rPr>
              <a:t>hội</a:t>
            </a:r>
            <a:r>
              <a:rPr lang="en-US" sz="2800" b="1" i="1" dirty="0">
                <a:solidFill>
                  <a:srgbClr val="4030FF"/>
                </a:solidFill>
              </a:rPr>
              <a:t> </a:t>
            </a:r>
            <a:r>
              <a:rPr lang="en-US" sz="2800" b="1" i="1" dirty="0" err="1">
                <a:solidFill>
                  <a:srgbClr val="4030FF"/>
                </a:solidFill>
              </a:rPr>
              <a:t>của</a:t>
            </a:r>
            <a:r>
              <a:rPr lang="en-US" sz="2800" b="1" i="1" dirty="0">
                <a:solidFill>
                  <a:srgbClr val="4030FF"/>
                </a:solidFill>
              </a:rPr>
              <a:t> </a:t>
            </a:r>
            <a:r>
              <a:rPr lang="en-US" sz="2800" b="1" i="1" dirty="0" err="1">
                <a:solidFill>
                  <a:srgbClr val="4030FF"/>
                </a:solidFill>
              </a:rPr>
              <a:t>người</a:t>
            </a:r>
            <a:r>
              <a:rPr lang="en-US" sz="2800" b="1" i="1" dirty="0">
                <a:solidFill>
                  <a:srgbClr val="4030FF"/>
                </a:solidFill>
              </a:rPr>
              <a:t> </a:t>
            </a:r>
            <a:r>
              <a:rPr lang="en-US" sz="2800" b="1" i="1" dirty="0" err="1">
                <a:solidFill>
                  <a:srgbClr val="4030FF"/>
                </a:solidFill>
              </a:rPr>
              <a:t>nguyên</a:t>
            </a:r>
            <a:r>
              <a:rPr lang="en-US" sz="2800" b="1" i="1" dirty="0">
                <a:solidFill>
                  <a:srgbClr val="4030FF"/>
                </a:solidFill>
              </a:rPr>
              <a:t> </a:t>
            </a:r>
            <a:r>
              <a:rPr lang="en-US" sz="2800" b="1" i="1" dirty="0" err="1">
                <a:solidFill>
                  <a:srgbClr val="4030FF"/>
                </a:solidFill>
              </a:rPr>
              <a:t>thuỷ</a:t>
            </a:r>
            <a:endParaRPr lang="en-US" sz="2800" b="1" i="1" dirty="0">
              <a:solidFill>
                <a:srgbClr val="4030FF"/>
              </a:solidFill>
            </a:endParaRPr>
          </a:p>
        </p:txBody>
      </p:sp>
      <p:sp>
        <p:nvSpPr>
          <p:cNvPr id="24" name="Rounded Rectangle 23">
            <a:extLst>
              <a:ext uri="{FF2B5EF4-FFF2-40B4-BE49-F238E27FC236}">
                <a16:creationId xmlns:a16="http://schemas.microsoft.com/office/drawing/2014/main" id="{52518459-FB65-AA43-86F3-9A4B99E6A6A5}"/>
              </a:ext>
            </a:extLst>
          </p:cNvPr>
          <p:cNvSpPr/>
          <p:nvPr/>
        </p:nvSpPr>
        <p:spPr>
          <a:xfrm>
            <a:off x="1132114" y="1579099"/>
            <a:ext cx="2873827" cy="711200"/>
          </a:xfrm>
          <a:prstGeom prst="round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C00000"/>
                </a:solidFill>
              </a:rPr>
              <a:t>Người</a:t>
            </a:r>
            <a:r>
              <a:rPr lang="en-US" sz="2400" b="1" dirty="0">
                <a:solidFill>
                  <a:srgbClr val="C00000"/>
                </a:solidFill>
              </a:rPr>
              <a:t> </a:t>
            </a:r>
            <a:r>
              <a:rPr lang="en-US" sz="2400" b="1" dirty="0" err="1">
                <a:solidFill>
                  <a:srgbClr val="C00000"/>
                </a:solidFill>
              </a:rPr>
              <a:t>tối</a:t>
            </a:r>
            <a:r>
              <a:rPr lang="en-US" sz="2400" b="1" dirty="0">
                <a:solidFill>
                  <a:srgbClr val="C00000"/>
                </a:solidFill>
              </a:rPr>
              <a:t> </a:t>
            </a:r>
            <a:r>
              <a:rPr lang="en-US" sz="2400" b="1" dirty="0" err="1">
                <a:solidFill>
                  <a:srgbClr val="C00000"/>
                </a:solidFill>
              </a:rPr>
              <a:t>cổ</a:t>
            </a:r>
            <a:endParaRPr lang="en-US" sz="2400" b="1" dirty="0">
              <a:solidFill>
                <a:srgbClr val="C00000"/>
              </a:solidFill>
            </a:endParaRPr>
          </a:p>
        </p:txBody>
      </p:sp>
      <p:sp>
        <p:nvSpPr>
          <p:cNvPr id="25" name="Rounded Rectangle 24">
            <a:extLst>
              <a:ext uri="{FF2B5EF4-FFF2-40B4-BE49-F238E27FC236}">
                <a16:creationId xmlns:a16="http://schemas.microsoft.com/office/drawing/2014/main" id="{F64CE7FD-7C71-BA46-B84D-6B84A59E1616}"/>
              </a:ext>
            </a:extLst>
          </p:cNvPr>
          <p:cNvSpPr/>
          <p:nvPr/>
        </p:nvSpPr>
        <p:spPr>
          <a:xfrm>
            <a:off x="6365461" y="1553365"/>
            <a:ext cx="3728278" cy="711200"/>
          </a:xfrm>
          <a:prstGeom prst="roundRect">
            <a:avLst/>
          </a:prstGeom>
          <a:solidFill>
            <a:schemeClr val="bg1"/>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C00000"/>
                </a:solidFill>
              </a:rPr>
              <a:t>Người</a:t>
            </a:r>
            <a:r>
              <a:rPr lang="en-US" sz="2400" b="1" dirty="0">
                <a:solidFill>
                  <a:srgbClr val="C00000"/>
                </a:solidFill>
              </a:rPr>
              <a:t> </a:t>
            </a:r>
            <a:r>
              <a:rPr lang="en-US" sz="2400" b="1" dirty="0" err="1">
                <a:solidFill>
                  <a:srgbClr val="C00000"/>
                </a:solidFill>
              </a:rPr>
              <a:t>tinh</a:t>
            </a:r>
            <a:r>
              <a:rPr lang="en-US" sz="2400" b="1" dirty="0">
                <a:solidFill>
                  <a:srgbClr val="C00000"/>
                </a:solidFill>
              </a:rPr>
              <a:t> </a:t>
            </a:r>
            <a:r>
              <a:rPr lang="en-US" sz="2400" b="1" dirty="0" err="1">
                <a:solidFill>
                  <a:srgbClr val="C00000"/>
                </a:solidFill>
              </a:rPr>
              <a:t>khôn</a:t>
            </a:r>
            <a:endParaRPr lang="en-US" sz="2400" b="1" dirty="0">
              <a:solidFill>
                <a:srgbClr val="C00000"/>
              </a:solidFill>
            </a:endParaRPr>
          </a:p>
        </p:txBody>
      </p:sp>
      <p:sp>
        <p:nvSpPr>
          <p:cNvPr id="26" name="Rounded Rectangle 25">
            <a:extLst>
              <a:ext uri="{FF2B5EF4-FFF2-40B4-BE49-F238E27FC236}">
                <a16:creationId xmlns:a16="http://schemas.microsoft.com/office/drawing/2014/main" id="{CBDD7E8C-AD41-2640-9B72-F6A8FDA3EA18}"/>
              </a:ext>
            </a:extLst>
          </p:cNvPr>
          <p:cNvSpPr/>
          <p:nvPr/>
        </p:nvSpPr>
        <p:spPr>
          <a:xfrm>
            <a:off x="1125803" y="2917536"/>
            <a:ext cx="2873827" cy="711200"/>
          </a:xfrm>
          <a:prstGeom prst="round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300" b="1" dirty="0" err="1">
                <a:solidFill>
                  <a:srgbClr val="002060"/>
                </a:solidFill>
              </a:rPr>
              <a:t>Bầy</a:t>
            </a:r>
            <a:r>
              <a:rPr lang="en-US" sz="2300" b="1" dirty="0">
                <a:solidFill>
                  <a:srgbClr val="002060"/>
                </a:solidFill>
              </a:rPr>
              <a:t> </a:t>
            </a:r>
            <a:r>
              <a:rPr lang="en-US" sz="2300" b="1" dirty="0" err="1">
                <a:solidFill>
                  <a:srgbClr val="002060"/>
                </a:solidFill>
              </a:rPr>
              <a:t>người</a:t>
            </a:r>
            <a:r>
              <a:rPr lang="en-US" sz="2300" b="1" dirty="0">
                <a:solidFill>
                  <a:srgbClr val="002060"/>
                </a:solidFill>
              </a:rPr>
              <a:t> </a:t>
            </a:r>
          </a:p>
          <a:p>
            <a:pPr algn="ctr"/>
            <a:r>
              <a:rPr lang="en-US" sz="2300" b="1" dirty="0" err="1">
                <a:solidFill>
                  <a:srgbClr val="002060"/>
                </a:solidFill>
              </a:rPr>
              <a:t>nguyên</a:t>
            </a:r>
            <a:r>
              <a:rPr lang="en-US" sz="2300" b="1" dirty="0">
                <a:solidFill>
                  <a:srgbClr val="002060"/>
                </a:solidFill>
              </a:rPr>
              <a:t> </a:t>
            </a:r>
            <a:r>
              <a:rPr lang="en-US" sz="2300" b="1" dirty="0" err="1">
                <a:solidFill>
                  <a:srgbClr val="002060"/>
                </a:solidFill>
              </a:rPr>
              <a:t>thủy</a:t>
            </a:r>
            <a:endParaRPr lang="en-US" sz="2300" b="1" dirty="0">
              <a:solidFill>
                <a:srgbClr val="002060"/>
              </a:solidFill>
            </a:endParaRPr>
          </a:p>
        </p:txBody>
      </p:sp>
      <p:sp>
        <p:nvSpPr>
          <p:cNvPr id="28" name="Rounded Rectangle 27">
            <a:extLst>
              <a:ext uri="{FF2B5EF4-FFF2-40B4-BE49-F238E27FC236}">
                <a16:creationId xmlns:a16="http://schemas.microsoft.com/office/drawing/2014/main" id="{38DBF71F-CC55-B347-A1E5-3EAC48299266}"/>
              </a:ext>
            </a:extLst>
          </p:cNvPr>
          <p:cNvSpPr/>
          <p:nvPr/>
        </p:nvSpPr>
        <p:spPr>
          <a:xfrm>
            <a:off x="800100" y="4218505"/>
            <a:ext cx="3217201" cy="2409371"/>
          </a:xfrm>
          <a:prstGeom prst="round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sz="2400" dirty="0" err="1">
                <a:solidFill>
                  <a:schemeClr val="tx1"/>
                </a:solidFill>
              </a:rPr>
              <a:t>Gồm</a:t>
            </a:r>
            <a:r>
              <a:rPr lang="en-US" sz="2400" dirty="0">
                <a:solidFill>
                  <a:schemeClr val="tx1"/>
                </a:solidFill>
              </a:rPr>
              <a:t> </a:t>
            </a:r>
            <a:r>
              <a:rPr lang="en-US" sz="2400" dirty="0" err="1">
                <a:solidFill>
                  <a:schemeClr val="tx1"/>
                </a:solidFill>
              </a:rPr>
              <a:t>vài</a:t>
            </a:r>
            <a:r>
              <a:rPr lang="en-US" sz="2400" dirty="0">
                <a:solidFill>
                  <a:schemeClr val="tx1"/>
                </a:solidFill>
              </a:rPr>
              <a:t> </a:t>
            </a:r>
            <a:r>
              <a:rPr lang="en-US" sz="2400" dirty="0" err="1">
                <a:solidFill>
                  <a:schemeClr val="tx1"/>
                </a:solidFill>
              </a:rPr>
              <a:t>gia</a:t>
            </a:r>
            <a:r>
              <a:rPr lang="en-US" sz="2400" dirty="0">
                <a:solidFill>
                  <a:schemeClr val="tx1"/>
                </a:solidFill>
              </a:rPr>
              <a:t> </a:t>
            </a:r>
            <a:r>
              <a:rPr lang="en-US" sz="2400" dirty="0" err="1">
                <a:solidFill>
                  <a:schemeClr val="tx1"/>
                </a:solidFill>
              </a:rPr>
              <a:t>đình</a:t>
            </a:r>
            <a:r>
              <a:rPr lang="en-US" sz="2400" dirty="0">
                <a:solidFill>
                  <a:schemeClr val="tx1"/>
                </a:solidFill>
              </a:rPr>
              <a:t> </a:t>
            </a:r>
            <a:r>
              <a:rPr lang="en-US" sz="2400" dirty="0" err="1">
                <a:solidFill>
                  <a:schemeClr val="tx1"/>
                </a:solidFill>
              </a:rPr>
              <a:t>lớn</a:t>
            </a:r>
            <a:endParaRPr lang="en-US" sz="2400" dirty="0">
              <a:solidFill>
                <a:schemeClr val="tx1"/>
              </a:solidFill>
            </a:endParaRPr>
          </a:p>
          <a:p>
            <a:pPr marL="285750" indent="-285750">
              <a:buFont typeface="Arial" panose="020B0604020202020204" pitchFamily="34" charset="0"/>
              <a:buChar char="•"/>
            </a:pPr>
            <a:r>
              <a:rPr lang="en-US" sz="2400" dirty="0" err="1">
                <a:solidFill>
                  <a:schemeClr val="tx1"/>
                </a:solidFill>
              </a:rPr>
              <a:t>Có</a:t>
            </a:r>
            <a:r>
              <a:rPr lang="en-US" sz="2400" dirty="0">
                <a:solidFill>
                  <a:schemeClr val="tx1"/>
                </a:solidFill>
              </a:rPr>
              <a:t> </a:t>
            </a:r>
            <a:r>
              <a:rPr lang="en-US" sz="2400" dirty="0" err="1">
                <a:solidFill>
                  <a:schemeClr val="tx1"/>
                </a:solidFill>
              </a:rPr>
              <a:t>sự</a:t>
            </a:r>
            <a:r>
              <a:rPr lang="en-US" sz="2400" dirty="0">
                <a:solidFill>
                  <a:schemeClr val="tx1"/>
                </a:solidFill>
              </a:rPr>
              <a:t> </a:t>
            </a:r>
            <a:r>
              <a:rPr lang="en-US" sz="2400" dirty="0" err="1">
                <a:solidFill>
                  <a:schemeClr val="tx1"/>
                </a:solidFill>
              </a:rPr>
              <a:t>phân</a:t>
            </a:r>
            <a:r>
              <a:rPr lang="en-US" sz="2400" dirty="0">
                <a:solidFill>
                  <a:schemeClr val="tx1"/>
                </a:solidFill>
              </a:rPr>
              <a:t> </a:t>
            </a:r>
            <a:r>
              <a:rPr lang="en-US" sz="2400" dirty="0" err="1">
                <a:solidFill>
                  <a:schemeClr val="tx1"/>
                </a:solidFill>
              </a:rPr>
              <a:t>công</a:t>
            </a:r>
            <a:r>
              <a:rPr lang="en-US" sz="2400" dirty="0">
                <a:solidFill>
                  <a:schemeClr val="tx1"/>
                </a:solidFill>
              </a:rPr>
              <a:t> </a:t>
            </a:r>
            <a:r>
              <a:rPr lang="en-US" sz="2400" dirty="0" err="1">
                <a:solidFill>
                  <a:schemeClr val="tx1"/>
                </a:solidFill>
              </a:rPr>
              <a:t>lao</a:t>
            </a:r>
            <a:r>
              <a:rPr lang="en-US" sz="2400" dirty="0">
                <a:solidFill>
                  <a:schemeClr val="tx1"/>
                </a:solidFill>
              </a:rPr>
              <a:t> </a:t>
            </a:r>
            <a:r>
              <a:rPr lang="en-US" sz="2400" dirty="0" err="1">
                <a:solidFill>
                  <a:schemeClr val="tx1"/>
                </a:solidFill>
              </a:rPr>
              <a:t>động</a:t>
            </a:r>
            <a:r>
              <a:rPr lang="en-US" sz="2400" dirty="0">
                <a:solidFill>
                  <a:schemeClr val="tx1"/>
                </a:solidFill>
              </a:rPr>
              <a:t> </a:t>
            </a:r>
            <a:r>
              <a:rPr lang="en-US" sz="2400" dirty="0" err="1">
                <a:solidFill>
                  <a:schemeClr val="tx1"/>
                </a:solidFill>
              </a:rPr>
              <a:t>giữa</a:t>
            </a:r>
            <a:r>
              <a:rPr lang="en-US" sz="2400" dirty="0">
                <a:solidFill>
                  <a:schemeClr val="tx1"/>
                </a:solidFill>
              </a:rPr>
              <a:t> </a:t>
            </a:r>
            <a:r>
              <a:rPr lang="en-US" sz="2400" dirty="0" err="1">
                <a:solidFill>
                  <a:schemeClr val="tx1"/>
                </a:solidFill>
              </a:rPr>
              <a:t>nam</a:t>
            </a:r>
            <a:r>
              <a:rPr lang="en-US" sz="2400" dirty="0">
                <a:solidFill>
                  <a:schemeClr val="tx1"/>
                </a:solidFill>
              </a:rPr>
              <a:t> </a:t>
            </a:r>
            <a:r>
              <a:rPr lang="en-US" sz="2400" dirty="0" err="1">
                <a:solidFill>
                  <a:schemeClr val="tx1"/>
                </a:solidFill>
              </a:rPr>
              <a:t>và</a:t>
            </a:r>
            <a:r>
              <a:rPr lang="en-US" sz="2400" dirty="0">
                <a:solidFill>
                  <a:schemeClr val="tx1"/>
                </a:solidFill>
              </a:rPr>
              <a:t> </a:t>
            </a:r>
            <a:r>
              <a:rPr lang="en-US" sz="2400" dirty="0" err="1">
                <a:solidFill>
                  <a:schemeClr val="tx1"/>
                </a:solidFill>
              </a:rPr>
              <a:t>nữ</a:t>
            </a:r>
            <a:endParaRPr lang="en-US" sz="2400" dirty="0">
              <a:solidFill>
                <a:schemeClr val="tx1"/>
              </a:solidFill>
            </a:endParaRPr>
          </a:p>
        </p:txBody>
      </p:sp>
      <p:sp>
        <p:nvSpPr>
          <p:cNvPr id="30" name="Rounded Rectangle 29">
            <a:extLst>
              <a:ext uri="{FF2B5EF4-FFF2-40B4-BE49-F238E27FC236}">
                <a16:creationId xmlns:a16="http://schemas.microsoft.com/office/drawing/2014/main" id="{69DD78F0-6E51-F641-93E6-08B867B7370C}"/>
              </a:ext>
            </a:extLst>
          </p:cNvPr>
          <p:cNvSpPr/>
          <p:nvPr/>
        </p:nvSpPr>
        <p:spPr>
          <a:xfrm>
            <a:off x="5198796" y="2858388"/>
            <a:ext cx="2265174" cy="830164"/>
          </a:xfrm>
          <a:prstGeom prst="round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300" b="1" dirty="0" err="1">
                <a:solidFill>
                  <a:srgbClr val="002060"/>
                </a:solidFill>
              </a:rPr>
              <a:t>Thị</a:t>
            </a:r>
            <a:r>
              <a:rPr lang="en-US" sz="2300" b="1" dirty="0">
                <a:solidFill>
                  <a:srgbClr val="002060"/>
                </a:solidFill>
              </a:rPr>
              <a:t> </a:t>
            </a:r>
            <a:r>
              <a:rPr lang="en-US" sz="2300" b="1" dirty="0" err="1">
                <a:solidFill>
                  <a:srgbClr val="002060"/>
                </a:solidFill>
              </a:rPr>
              <a:t>tộc</a:t>
            </a:r>
            <a:endParaRPr lang="en-US" sz="2300" b="1" dirty="0">
              <a:solidFill>
                <a:srgbClr val="002060"/>
              </a:solidFill>
            </a:endParaRPr>
          </a:p>
        </p:txBody>
      </p:sp>
      <p:sp>
        <p:nvSpPr>
          <p:cNvPr id="31" name="Rounded Rectangle 30">
            <a:extLst>
              <a:ext uri="{FF2B5EF4-FFF2-40B4-BE49-F238E27FC236}">
                <a16:creationId xmlns:a16="http://schemas.microsoft.com/office/drawing/2014/main" id="{77F2D0B6-5AC4-1242-AF2E-0D358FB69F18}"/>
              </a:ext>
            </a:extLst>
          </p:cNvPr>
          <p:cNvSpPr/>
          <p:nvPr/>
        </p:nvSpPr>
        <p:spPr>
          <a:xfrm>
            <a:off x="8817428" y="2937324"/>
            <a:ext cx="2242457" cy="711200"/>
          </a:xfrm>
          <a:prstGeom prst="round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300" b="1" dirty="0" err="1">
                <a:solidFill>
                  <a:srgbClr val="002060"/>
                </a:solidFill>
              </a:rPr>
              <a:t>Bộ</a:t>
            </a:r>
            <a:r>
              <a:rPr lang="en-US" sz="2300" b="1" dirty="0">
                <a:solidFill>
                  <a:srgbClr val="002060"/>
                </a:solidFill>
              </a:rPr>
              <a:t> </a:t>
            </a:r>
            <a:r>
              <a:rPr lang="en-US" sz="2300" b="1" dirty="0" err="1">
                <a:solidFill>
                  <a:srgbClr val="002060"/>
                </a:solidFill>
              </a:rPr>
              <a:t>lạc</a:t>
            </a:r>
            <a:endParaRPr lang="en-US" sz="2300" b="1" dirty="0">
              <a:solidFill>
                <a:srgbClr val="002060"/>
              </a:solidFill>
            </a:endParaRPr>
          </a:p>
        </p:txBody>
      </p:sp>
      <p:sp>
        <p:nvSpPr>
          <p:cNvPr id="33" name="Rounded Rectangle 32">
            <a:extLst>
              <a:ext uri="{FF2B5EF4-FFF2-40B4-BE49-F238E27FC236}">
                <a16:creationId xmlns:a16="http://schemas.microsoft.com/office/drawing/2014/main" id="{D9EA3231-0D4F-4D42-8D58-5F2AAA22B0FD}"/>
              </a:ext>
            </a:extLst>
          </p:cNvPr>
          <p:cNvSpPr/>
          <p:nvPr/>
        </p:nvSpPr>
        <p:spPr>
          <a:xfrm>
            <a:off x="4610100" y="4229106"/>
            <a:ext cx="3390900" cy="2409371"/>
          </a:xfrm>
          <a:prstGeom prst="round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sz="2400" dirty="0" err="1">
                <a:solidFill>
                  <a:schemeClr val="tx1"/>
                </a:solidFill>
              </a:rPr>
              <a:t>Vài</a:t>
            </a:r>
            <a:r>
              <a:rPr lang="en-US" sz="2400" dirty="0">
                <a:solidFill>
                  <a:schemeClr val="tx1"/>
                </a:solidFill>
              </a:rPr>
              <a:t> </a:t>
            </a:r>
            <a:r>
              <a:rPr lang="en-US" sz="2400" dirty="0" err="1">
                <a:solidFill>
                  <a:schemeClr val="tx1"/>
                </a:solidFill>
              </a:rPr>
              <a:t>chục</a:t>
            </a:r>
            <a:r>
              <a:rPr lang="en-US" sz="2400" dirty="0">
                <a:solidFill>
                  <a:schemeClr val="tx1"/>
                </a:solidFill>
              </a:rPr>
              <a:t> </a:t>
            </a:r>
            <a:r>
              <a:rPr lang="en-US" sz="2400" dirty="0" err="1">
                <a:solidFill>
                  <a:schemeClr val="tx1"/>
                </a:solidFill>
              </a:rPr>
              <a:t>gia</a:t>
            </a:r>
            <a:r>
              <a:rPr lang="en-US" sz="2400" dirty="0">
                <a:solidFill>
                  <a:schemeClr val="tx1"/>
                </a:solidFill>
              </a:rPr>
              <a:t> </a:t>
            </a:r>
            <a:r>
              <a:rPr lang="en-US" sz="2400" dirty="0" err="1">
                <a:solidFill>
                  <a:schemeClr val="tx1"/>
                </a:solidFill>
              </a:rPr>
              <a:t>đình</a:t>
            </a:r>
            <a:r>
              <a:rPr lang="en-US" sz="2400" dirty="0">
                <a:solidFill>
                  <a:schemeClr val="tx1"/>
                </a:solidFill>
              </a:rPr>
              <a:t> </a:t>
            </a:r>
            <a:r>
              <a:rPr lang="en-US" sz="2400" dirty="0" err="1">
                <a:solidFill>
                  <a:schemeClr val="tx1"/>
                </a:solidFill>
              </a:rPr>
              <a:t>có</a:t>
            </a:r>
            <a:r>
              <a:rPr lang="en-US" sz="2400" dirty="0">
                <a:solidFill>
                  <a:schemeClr val="tx1"/>
                </a:solidFill>
              </a:rPr>
              <a:t> </a:t>
            </a:r>
            <a:r>
              <a:rPr lang="en-US" sz="2400" dirty="0" err="1">
                <a:solidFill>
                  <a:schemeClr val="tx1"/>
                </a:solidFill>
              </a:rPr>
              <a:t>quan</a:t>
            </a:r>
            <a:r>
              <a:rPr lang="en-US" sz="2400" dirty="0">
                <a:solidFill>
                  <a:schemeClr val="tx1"/>
                </a:solidFill>
              </a:rPr>
              <a:t> </a:t>
            </a:r>
            <a:r>
              <a:rPr lang="en-US" sz="2400" dirty="0" err="1">
                <a:solidFill>
                  <a:schemeClr val="tx1"/>
                </a:solidFill>
              </a:rPr>
              <a:t>hệ</a:t>
            </a:r>
            <a:r>
              <a:rPr lang="en-US" sz="2400" dirty="0">
                <a:solidFill>
                  <a:schemeClr val="tx1"/>
                </a:solidFill>
              </a:rPr>
              <a:t> </a:t>
            </a:r>
            <a:r>
              <a:rPr lang="en-US" sz="2400" dirty="0" err="1">
                <a:solidFill>
                  <a:schemeClr val="tx1"/>
                </a:solidFill>
              </a:rPr>
              <a:t>huyết</a:t>
            </a:r>
            <a:r>
              <a:rPr lang="en-US" sz="2400" dirty="0">
                <a:solidFill>
                  <a:schemeClr val="tx1"/>
                </a:solidFill>
              </a:rPr>
              <a:t> </a:t>
            </a:r>
            <a:r>
              <a:rPr lang="en-US" sz="2400" dirty="0" err="1">
                <a:solidFill>
                  <a:schemeClr val="tx1"/>
                </a:solidFill>
              </a:rPr>
              <a:t>thống</a:t>
            </a:r>
            <a:endParaRPr lang="en-US" sz="2400" dirty="0">
              <a:solidFill>
                <a:schemeClr val="tx1"/>
              </a:solidFill>
            </a:endParaRPr>
          </a:p>
          <a:p>
            <a:pPr marL="285750" indent="-285750">
              <a:buFont typeface="Arial" panose="020B0604020202020204" pitchFamily="34" charset="0"/>
              <a:buChar char="•"/>
            </a:pPr>
            <a:r>
              <a:rPr lang="en-US" sz="2400" dirty="0" err="1">
                <a:solidFill>
                  <a:schemeClr val="tx1"/>
                </a:solidFill>
              </a:rPr>
              <a:t>Đứng</a:t>
            </a:r>
            <a:r>
              <a:rPr lang="en-US" sz="2400" dirty="0">
                <a:solidFill>
                  <a:schemeClr val="tx1"/>
                </a:solidFill>
              </a:rPr>
              <a:t> </a:t>
            </a:r>
            <a:r>
              <a:rPr lang="en-US" sz="2400" dirty="0" err="1">
                <a:solidFill>
                  <a:schemeClr val="tx1"/>
                </a:solidFill>
              </a:rPr>
              <a:t>đầu</a:t>
            </a:r>
            <a:r>
              <a:rPr lang="en-US" sz="2400" dirty="0">
                <a:solidFill>
                  <a:schemeClr val="tx1"/>
                </a:solidFill>
              </a:rPr>
              <a:t> </a:t>
            </a:r>
            <a:r>
              <a:rPr lang="en-US" sz="2400" dirty="0" err="1">
                <a:solidFill>
                  <a:schemeClr val="tx1"/>
                </a:solidFill>
              </a:rPr>
              <a:t>là</a:t>
            </a:r>
            <a:r>
              <a:rPr lang="en-US" sz="2400" dirty="0">
                <a:solidFill>
                  <a:schemeClr val="tx1"/>
                </a:solidFill>
              </a:rPr>
              <a:t> </a:t>
            </a:r>
            <a:r>
              <a:rPr lang="en-US" sz="2400" dirty="0" err="1">
                <a:solidFill>
                  <a:schemeClr val="tx1"/>
                </a:solidFill>
              </a:rPr>
              <a:t>Tộc</a:t>
            </a:r>
            <a:r>
              <a:rPr lang="en-US" sz="2400" dirty="0">
                <a:solidFill>
                  <a:schemeClr val="tx1"/>
                </a:solidFill>
              </a:rPr>
              <a:t> </a:t>
            </a:r>
            <a:r>
              <a:rPr lang="en-US" sz="2400" dirty="0" err="1">
                <a:solidFill>
                  <a:schemeClr val="tx1"/>
                </a:solidFill>
              </a:rPr>
              <a:t>trưởng</a:t>
            </a:r>
            <a:endParaRPr lang="en-US" sz="2400" dirty="0">
              <a:solidFill>
                <a:schemeClr val="tx1"/>
              </a:solidFill>
            </a:endParaRPr>
          </a:p>
        </p:txBody>
      </p:sp>
      <p:sp>
        <p:nvSpPr>
          <p:cNvPr id="35" name="Rounded Rectangle 34">
            <a:extLst>
              <a:ext uri="{FF2B5EF4-FFF2-40B4-BE49-F238E27FC236}">
                <a16:creationId xmlns:a16="http://schemas.microsoft.com/office/drawing/2014/main" id="{3816E5BD-17A8-F848-9C7D-D43239E356F5}"/>
              </a:ext>
            </a:extLst>
          </p:cNvPr>
          <p:cNvSpPr/>
          <p:nvPr/>
        </p:nvSpPr>
        <p:spPr>
          <a:xfrm>
            <a:off x="8420100" y="4237850"/>
            <a:ext cx="3295650" cy="2409371"/>
          </a:xfrm>
          <a:prstGeom prst="round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sz="2400" dirty="0" err="1">
                <a:solidFill>
                  <a:schemeClr val="tx1"/>
                </a:solidFill>
              </a:rPr>
              <a:t>Nhiều</a:t>
            </a:r>
            <a:r>
              <a:rPr lang="en-US" sz="2400" dirty="0">
                <a:solidFill>
                  <a:schemeClr val="tx1"/>
                </a:solidFill>
              </a:rPr>
              <a:t> </a:t>
            </a:r>
            <a:r>
              <a:rPr lang="en-US" sz="2400" dirty="0" err="1">
                <a:solidFill>
                  <a:schemeClr val="tx1"/>
                </a:solidFill>
              </a:rPr>
              <a:t>thị</a:t>
            </a:r>
            <a:r>
              <a:rPr lang="en-US" sz="2400" dirty="0">
                <a:solidFill>
                  <a:schemeClr val="tx1"/>
                </a:solidFill>
              </a:rPr>
              <a:t> </a:t>
            </a:r>
            <a:r>
              <a:rPr lang="en-US" sz="2400" dirty="0" err="1">
                <a:solidFill>
                  <a:schemeClr val="tx1"/>
                </a:solidFill>
              </a:rPr>
              <a:t>tộc</a:t>
            </a:r>
            <a:r>
              <a:rPr lang="en-US" sz="2400" dirty="0">
                <a:solidFill>
                  <a:schemeClr val="tx1"/>
                </a:solidFill>
              </a:rPr>
              <a:t> </a:t>
            </a:r>
            <a:r>
              <a:rPr lang="en-US" sz="2400" dirty="0" err="1">
                <a:solidFill>
                  <a:schemeClr val="tx1"/>
                </a:solidFill>
              </a:rPr>
              <a:t>cư</a:t>
            </a:r>
            <a:r>
              <a:rPr lang="en-US" sz="2400" dirty="0">
                <a:solidFill>
                  <a:schemeClr val="tx1"/>
                </a:solidFill>
              </a:rPr>
              <a:t> </a:t>
            </a:r>
            <a:r>
              <a:rPr lang="en-US" sz="2400" dirty="0" err="1">
                <a:solidFill>
                  <a:schemeClr val="tx1"/>
                </a:solidFill>
              </a:rPr>
              <a:t>trú</a:t>
            </a:r>
            <a:r>
              <a:rPr lang="en-US" sz="2400" dirty="0">
                <a:solidFill>
                  <a:schemeClr val="tx1"/>
                </a:solidFill>
              </a:rPr>
              <a:t> </a:t>
            </a:r>
            <a:r>
              <a:rPr lang="en-US" sz="2400" dirty="0" err="1">
                <a:solidFill>
                  <a:schemeClr val="tx1"/>
                </a:solidFill>
              </a:rPr>
              <a:t>trên</a:t>
            </a:r>
            <a:r>
              <a:rPr lang="en-US" sz="2400" dirty="0">
                <a:solidFill>
                  <a:schemeClr val="tx1"/>
                </a:solidFill>
              </a:rPr>
              <a:t> </a:t>
            </a:r>
            <a:r>
              <a:rPr lang="en-US" sz="2400" dirty="0" err="1">
                <a:solidFill>
                  <a:schemeClr val="tx1"/>
                </a:solidFill>
              </a:rPr>
              <a:t>cùng</a:t>
            </a:r>
            <a:r>
              <a:rPr lang="en-US" sz="2400" dirty="0">
                <a:solidFill>
                  <a:schemeClr val="tx1"/>
                </a:solidFill>
              </a:rPr>
              <a:t> </a:t>
            </a:r>
            <a:r>
              <a:rPr lang="en-US" sz="2400" dirty="0" err="1">
                <a:solidFill>
                  <a:schemeClr val="tx1"/>
                </a:solidFill>
              </a:rPr>
              <a:t>một</a:t>
            </a:r>
            <a:r>
              <a:rPr lang="en-US" sz="2400" dirty="0">
                <a:solidFill>
                  <a:schemeClr val="tx1"/>
                </a:solidFill>
              </a:rPr>
              <a:t> </a:t>
            </a:r>
            <a:r>
              <a:rPr lang="en-US" sz="2400" dirty="0" err="1">
                <a:solidFill>
                  <a:schemeClr val="tx1"/>
                </a:solidFill>
              </a:rPr>
              <a:t>địa</a:t>
            </a:r>
            <a:r>
              <a:rPr lang="en-US" sz="2400" dirty="0">
                <a:solidFill>
                  <a:schemeClr val="tx1"/>
                </a:solidFill>
              </a:rPr>
              <a:t> </a:t>
            </a:r>
            <a:r>
              <a:rPr lang="en-US" sz="2400" dirty="0" err="1">
                <a:solidFill>
                  <a:schemeClr val="tx1"/>
                </a:solidFill>
              </a:rPr>
              <a:t>bàn</a:t>
            </a:r>
            <a:endParaRPr lang="en-US" sz="2400" dirty="0">
              <a:solidFill>
                <a:schemeClr val="tx1"/>
              </a:solidFill>
            </a:endParaRPr>
          </a:p>
          <a:p>
            <a:pPr marL="285750" indent="-285750">
              <a:buFont typeface="Arial" panose="020B0604020202020204" pitchFamily="34" charset="0"/>
              <a:buChar char="•"/>
            </a:pPr>
            <a:r>
              <a:rPr lang="en-US" sz="2400" dirty="0" err="1">
                <a:solidFill>
                  <a:schemeClr val="tx1"/>
                </a:solidFill>
              </a:rPr>
              <a:t>Đứng</a:t>
            </a:r>
            <a:r>
              <a:rPr lang="en-US" sz="2400" dirty="0">
                <a:solidFill>
                  <a:schemeClr val="tx1"/>
                </a:solidFill>
              </a:rPr>
              <a:t> </a:t>
            </a:r>
            <a:r>
              <a:rPr lang="en-US" sz="2400" dirty="0" err="1">
                <a:solidFill>
                  <a:schemeClr val="tx1"/>
                </a:solidFill>
              </a:rPr>
              <a:t>đầu</a:t>
            </a:r>
            <a:r>
              <a:rPr lang="en-US" sz="2400" dirty="0">
                <a:solidFill>
                  <a:schemeClr val="tx1"/>
                </a:solidFill>
              </a:rPr>
              <a:t> </a:t>
            </a:r>
            <a:r>
              <a:rPr lang="en-US" sz="2400" dirty="0" err="1">
                <a:solidFill>
                  <a:schemeClr val="tx1"/>
                </a:solidFill>
              </a:rPr>
              <a:t>là</a:t>
            </a:r>
            <a:r>
              <a:rPr lang="en-US" sz="2400" dirty="0">
                <a:solidFill>
                  <a:schemeClr val="tx1"/>
                </a:solidFill>
              </a:rPr>
              <a:t> </a:t>
            </a:r>
            <a:r>
              <a:rPr lang="en-US" sz="2400" dirty="0" err="1">
                <a:solidFill>
                  <a:schemeClr val="tx1"/>
                </a:solidFill>
              </a:rPr>
              <a:t>một</a:t>
            </a:r>
            <a:r>
              <a:rPr lang="en-US" sz="2400" dirty="0">
                <a:solidFill>
                  <a:schemeClr val="tx1"/>
                </a:solidFill>
              </a:rPr>
              <a:t> </a:t>
            </a:r>
            <a:r>
              <a:rPr lang="en-US" sz="2400" dirty="0" err="1">
                <a:solidFill>
                  <a:schemeClr val="tx1"/>
                </a:solidFill>
              </a:rPr>
              <a:t>tù</a:t>
            </a:r>
            <a:r>
              <a:rPr lang="en-US" sz="2400" dirty="0">
                <a:solidFill>
                  <a:schemeClr val="tx1"/>
                </a:solidFill>
              </a:rPr>
              <a:t> </a:t>
            </a:r>
            <a:r>
              <a:rPr lang="en-US" sz="2400" dirty="0" err="1">
                <a:solidFill>
                  <a:schemeClr val="tx1"/>
                </a:solidFill>
              </a:rPr>
              <a:t>trưởng</a:t>
            </a:r>
            <a:endParaRPr lang="en-US" sz="2400" dirty="0">
              <a:solidFill>
                <a:schemeClr val="tx1"/>
              </a:solidFill>
            </a:endParaRPr>
          </a:p>
        </p:txBody>
      </p:sp>
    </p:spTree>
    <p:extLst>
      <p:ext uri="{BB962C8B-B14F-4D97-AF65-F5344CB8AC3E}">
        <p14:creationId xmlns:p14="http://schemas.microsoft.com/office/powerpoint/2010/main" val="976517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linds(horizont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blinds(horizontal)">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blinds(horizontal)">
                                      <p:cBhvr>
                                        <p:cTn id="17" dur="500"/>
                                        <p:tgtEl>
                                          <p:spTgt spid="30"/>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checkerboard(across)">
                                      <p:cBhvr>
                                        <p:cTn id="22" dur="500"/>
                                        <p:tgtEl>
                                          <p:spTgt spid="31"/>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checkerboard(across)">
                                      <p:cBhvr>
                                        <p:cTn id="27" dur="500"/>
                                        <p:tgtEl>
                                          <p:spTgt spid="33"/>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blinds(horizontal)">
                                      <p:cBhvr>
                                        <p:cTn id="3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animBg="1"/>
      <p:bldP spid="30" grpId="0" animBg="1"/>
      <p:bldP spid="31" grpId="0" animBg="1"/>
      <p:bldP spid="33" grpId="0" animBg="1"/>
      <p:bldP spid="3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ình nền Powerpoint đơn giản đẹp">
            <a:extLst>
              <a:ext uri="{FF2B5EF4-FFF2-40B4-BE49-F238E27FC236}">
                <a16:creationId xmlns:a16="http://schemas.microsoft.com/office/drawing/2014/main" id="{2201BBCC-EB35-C64E-928C-8ACC14AD6C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0180"/>
            <a:ext cx="12191999" cy="7521892"/>
          </a:xfrm>
          <a:prstGeom prst="rect">
            <a:avLst/>
          </a:prstGeom>
          <a:noFill/>
          <a:extLst>
            <a:ext uri="{909E8E84-426E-40DD-AFC4-6F175D3DCCD1}">
              <a14:hiddenFill xmlns:a14="http://schemas.microsoft.com/office/drawing/2010/main">
                <a:solidFill>
                  <a:srgbClr val="FFFFFF"/>
                </a:solidFill>
              </a14:hiddenFill>
            </a:ext>
          </a:extLst>
        </p:spPr>
      </p:pic>
      <p:sp>
        <p:nvSpPr>
          <p:cNvPr id="16" name="Cloud Callout 15">
            <a:extLst>
              <a:ext uri="{FF2B5EF4-FFF2-40B4-BE49-F238E27FC236}">
                <a16:creationId xmlns:a16="http://schemas.microsoft.com/office/drawing/2014/main" id="{073323AF-1DB4-544A-8DF5-66F51236CF99}"/>
              </a:ext>
            </a:extLst>
          </p:cNvPr>
          <p:cNvSpPr/>
          <p:nvPr/>
        </p:nvSpPr>
        <p:spPr>
          <a:xfrm>
            <a:off x="7081086" y="818463"/>
            <a:ext cx="4982629" cy="3458911"/>
          </a:xfrm>
          <a:prstGeom prst="cloudCallout">
            <a:avLst/>
          </a:prstGeom>
          <a:solidFill>
            <a:schemeClr val="accent6">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just"/>
            <a:r>
              <a:rPr lang="en-AU" sz="2200" dirty="0" err="1">
                <a:latin typeface="Times New Roman" panose="02020603050405020304" pitchFamily="18" charset="0"/>
                <a:ea typeface="Calibri" panose="020F0502020204030204" pitchFamily="34" charset="0"/>
                <a:cs typeface="Times New Roman" panose="02020603050405020304" pitchFamily="18" charset="0"/>
              </a:rPr>
              <a:t>Dựa</a:t>
            </a:r>
            <a:r>
              <a:rPr lang="en-AU" sz="2200" dirty="0">
                <a:latin typeface="Times New Roman" panose="02020603050405020304" pitchFamily="18" charset="0"/>
                <a:ea typeface="Calibri" panose="020F0502020204030204" pitchFamily="34" charset="0"/>
                <a:cs typeface="Times New Roman" panose="02020603050405020304" pitchFamily="18" charset="0"/>
              </a:rPr>
              <a:t> </a:t>
            </a:r>
            <a:r>
              <a:rPr lang="en-AU" sz="2200" dirty="0" err="1">
                <a:latin typeface="Times New Roman" panose="02020603050405020304" pitchFamily="18" charset="0"/>
                <a:ea typeface="Calibri" panose="020F0502020204030204" pitchFamily="34" charset="0"/>
                <a:cs typeface="Times New Roman" panose="02020603050405020304" pitchFamily="18" charset="0"/>
              </a:rPr>
              <a:t>vào</a:t>
            </a:r>
            <a:r>
              <a:rPr lang="en-AU" sz="2200" dirty="0">
                <a:latin typeface="Times New Roman" panose="02020603050405020304" pitchFamily="18" charset="0"/>
                <a:ea typeface="Calibri" panose="020F0502020204030204" pitchFamily="34" charset="0"/>
                <a:cs typeface="Times New Roman" panose="02020603050405020304" pitchFamily="18" charset="0"/>
              </a:rPr>
              <a:t> </a:t>
            </a:r>
            <a:r>
              <a:rPr lang="en-AU" sz="2200" dirty="0" err="1">
                <a:latin typeface="Times New Roman" panose="02020603050405020304" pitchFamily="18" charset="0"/>
                <a:ea typeface="Calibri" panose="020F0502020204030204" pitchFamily="34" charset="0"/>
                <a:cs typeface="Times New Roman" panose="02020603050405020304" pitchFamily="18" charset="0"/>
              </a:rPr>
              <a:t>sơ</a:t>
            </a:r>
            <a:r>
              <a:rPr lang="en-AU" sz="2200" dirty="0">
                <a:latin typeface="Times New Roman" panose="02020603050405020304" pitchFamily="18" charset="0"/>
                <a:ea typeface="Calibri" panose="020F0502020204030204" pitchFamily="34" charset="0"/>
                <a:cs typeface="Times New Roman" panose="02020603050405020304" pitchFamily="18" charset="0"/>
              </a:rPr>
              <a:t> </a:t>
            </a:r>
            <a:r>
              <a:rPr lang="en-AU" sz="2200" dirty="0" err="1">
                <a:latin typeface="Times New Roman" panose="02020603050405020304" pitchFamily="18" charset="0"/>
                <a:ea typeface="Calibri" panose="020F0502020204030204" pitchFamily="34" charset="0"/>
                <a:cs typeface="Times New Roman" panose="02020603050405020304" pitchFamily="18" charset="0"/>
              </a:rPr>
              <a:t>đồ</a:t>
            </a:r>
            <a:r>
              <a:rPr lang="en-AU" sz="2200" dirty="0">
                <a:latin typeface="Times New Roman" panose="02020603050405020304" pitchFamily="18" charset="0"/>
                <a:ea typeface="Calibri" panose="020F0502020204030204" pitchFamily="34" charset="0"/>
                <a:cs typeface="Times New Roman" panose="02020603050405020304" pitchFamily="18" charset="0"/>
              </a:rPr>
              <a:t> </a:t>
            </a:r>
            <a:r>
              <a:rPr lang="en-AU" sz="2200" dirty="0" err="1">
                <a:latin typeface="Times New Roman" panose="02020603050405020304" pitchFamily="18" charset="0"/>
                <a:ea typeface="Calibri" panose="020F0502020204030204" pitchFamily="34" charset="0"/>
                <a:cs typeface="Times New Roman" panose="02020603050405020304" pitchFamily="18" charset="0"/>
              </a:rPr>
              <a:t>vừa</a:t>
            </a:r>
            <a:r>
              <a:rPr lang="en-AU" sz="2200" dirty="0">
                <a:latin typeface="Times New Roman" panose="02020603050405020304" pitchFamily="18" charset="0"/>
                <a:ea typeface="Calibri" panose="020F0502020204030204" pitchFamily="34" charset="0"/>
                <a:cs typeface="Times New Roman" panose="02020603050405020304" pitchFamily="18" charset="0"/>
              </a:rPr>
              <a:t> </a:t>
            </a:r>
            <a:r>
              <a:rPr lang="en-AU" sz="2200" dirty="0" err="1">
                <a:latin typeface="Times New Roman" panose="02020603050405020304" pitchFamily="18" charset="0"/>
                <a:ea typeface="Calibri" panose="020F0502020204030204" pitchFamily="34" charset="0"/>
                <a:cs typeface="Times New Roman" panose="02020603050405020304" pitchFamily="18" charset="0"/>
              </a:rPr>
              <a:t>vẽ</a:t>
            </a:r>
            <a:r>
              <a:rPr lang="en-AU" sz="2200" dirty="0">
                <a:latin typeface="Times New Roman" panose="02020603050405020304" pitchFamily="18" charset="0"/>
                <a:ea typeface="Calibri" panose="020F0502020204030204" pitchFamily="34" charset="0"/>
                <a:cs typeface="Times New Roman" panose="02020603050405020304" pitchFamily="18" charset="0"/>
              </a:rPr>
              <a:t>, </a:t>
            </a:r>
            <a:r>
              <a:rPr lang="en-AU" sz="2200" dirty="0" err="1">
                <a:latin typeface="Times New Roman" panose="02020603050405020304" pitchFamily="18" charset="0"/>
                <a:ea typeface="Calibri" panose="020F0502020204030204" pitchFamily="34" charset="0"/>
                <a:cs typeface="Times New Roman" panose="02020603050405020304" pitchFamily="18" charset="0"/>
              </a:rPr>
              <a:t>kết</a:t>
            </a:r>
            <a:r>
              <a:rPr lang="en-AU" sz="2200" dirty="0">
                <a:latin typeface="Times New Roman" panose="02020603050405020304" pitchFamily="18" charset="0"/>
                <a:ea typeface="Calibri" panose="020F0502020204030204" pitchFamily="34" charset="0"/>
                <a:cs typeface="Times New Roman" panose="02020603050405020304" pitchFamily="18" charset="0"/>
              </a:rPr>
              <a:t> </a:t>
            </a:r>
            <a:r>
              <a:rPr lang="en-AU" sz="2200" dirty="0" err="1">
                <a:latin typeface="Times New Roman" panose="02020603050405020304" pitchFamily="18" charset="0"/>
                <a:ea typeface="Calibri" panose="020F0502020204030204" pitchFamily="34" charset="0"/>
                <a:cs typeface="Times New Roman" panose="02020603050405020304" pitchFamily="18" charset="0"/>
              </a:rPr>
              <a:t>hợp</a:t>
            </a:r>
            <a:r>
              <a:rPr lang="en-AU" sz="2200" dirty="0">
                <a:latin typeface="Times New Roman" panose="02020603050405020304" pitchFamily="18" charset="0"/>
                <a:ea typeface="Calibri" panose="020F0502020204030204" pitchFamily="34" charset="0"/>
                <a:cs typeface="Times New Roman" panose="02020603050405020304" pitchFamily="18" charset="0"/>
              </a:rPr>
              <a:t> </a:t>
            </a:r>
            <a:r>
              <a:rPr lang="en-AU" sz="2200" dirty="0" err="1">
                <a:latin typeface="Times New Roman" panose="02020603050405020304" pitchFamily="18" charset="0"/>
                <a:ea typeface="Calibri" panose="020F0502020204030204" pitchFamily="34" charset="0"/>
                <a:cs typeface="Times New Roman" panose="02020603050405020304" pitchFamily="18" charset="0"/>
              </a:rPr>
              <a:t>với</a:t>
            </a:r>
            <a:r>
              <a:rPr lang="en-AU" sz="2200" dirty="0">
                <a:latin typeface="Times New Roman" panose="02020603050405020304" pitchFamily="18" charset="0"/>
                <a:ea typeface="Calibri" panose="020F0502020204030204" pitchFamily="34" charset="0"/>
                <a:cs typeface="Times New Roman" panose="02020603050405020304" pitchFamily="18" charset="0"/>
              </a:rPr>
              <a:t> </a:t>
            </a:r>
            <a:r>
              <a:rPr lang="en-AU" sz="2200" dirty="0" err="1">
                <a:latin typeface="Times New Roman" panose="02020603050405020304" pitchFamily="18" charset="0"/>
                <a:ea typeface="Calibri" panose="020F0502020204030204" pitchFamily="34" charset="0"/>
                <a:cs typeface="Times New Roman" panose="02020603050405020304" pitchFamily="18" charset="0"/>
              </a:rPr>
              <a:t>hình</a:t>
            </a:r>
            <a:r>
              <a:rPr lang="en-AU" sz="2200" dirty="0">
                <a:latin typeface="Times New Roman" panose="02020603050405020304" pitchFamily="18" charset="0"/>
                <a:ea typeface="Calibri" panose="020F0502020204030204" pitchFamily="34" charset="0"/>
                <a:cs typeface="Times New Roman" panose="02020603050405020304" pitchFamily="18" charset="0"/>
              </a:rPr>
              <a:t> </a:t>
            </a:r>
            <a:r>
              <a:rPr lang="en-AU" sz="2200" dirty="0" err="1">
                <a:latin typeface="Times New Roman" panose="02020603050405020304" pitchFamily="18" charset="0"/>
                <a:ea typeface="Calibri" panose="020F0502020204030204" pitchFamily="34" charset="0"/>
                <a:cs typeface="Times New Roman" panose="02020603050405020304" pitchFamily="18" charset="0"/>
              </a:rPr>
              <a:t>minh</a:t>
            </a:r>
            <a:r>
              <a:rPr lang="en-AU" sz="2200" dirty="0">
                <a:latin typeface="Times New Roman" panose="02020603050405020304" pitchFamily="18" charset="0"/>
                <a:ea typeface="Calibri" panose="020F0502020204030204" pitchFamily="34" charset="0"/>
                <a:cs typeface="Times New Roman" panose="02020603050405020304" pitchFamily="18" charset="0"/>
              </a:rPr>
              <a:t> </a:t>
            </a:r>
            <a:r>
              <a:rPr lang="en-AU" sz="2200" dirty="0" err="1">
                <a:latin typeface="Times New Roman" panose="02020603050405020304" pitchFamily="18" charset="0"/>
                <a:ea typeface="Calibri" panose="020F0502020204030204" pitchFamily="34" charset="0"/>
                <a:cs typeface="Times New Roman" panose="02020603050405020304" pitchFamily="18" charset="0"/>
              </a:rPr>
              <a:t>họa</a:t>
            </a:r>
            <a:r>
              <a:rPr lang="en-AU" sz="2200" dirty="0">
                <a:latin typeface="Times New Roman" panose="02020603050405020304" pitchFamily="18" charset="0"/>
                <a:ea typeface="Calibri" panose="020F0502020204030204" pitchFamily="34" charset="0"/>
                <a:cs typeface="Times New Roman" panose="02020603050405020304" pitchFamily="18" charset="0"/>
              </a:rPr>
              <a:t>, </a:t>
            </a:r>
            <a:r>
              <a:rPr lang="en-AU" sz="2200" dirty="0" err="1">
                <a:latin typeface="Times New Roman" panose="02020603050405020304" pitchFamily="18" charset="0"/>
                <a:ea typeface="Calibri" panose="020F0502020204030204" pitchFamily="34" charset="0"/>
                <a:cs typeface="Times New Roman" panose="02020603050405020304" pitchFamily="18" charset="0"/>
              </a:rPr>
              <a:t>hãy</a:t>
            </a:r>
            <a:r>
              <a:rPr lang="en-AU" sz="2200" dirty="0">
                <a:latin typeface="Times New Roman" panose="02020603050405020304" pitchFamily="18" charset="0"/>
                <a:ea typeface="Calibri" panose="020F0502020204030204" pitchFamily="34" charset="0"/>
                <a:cs typeface="Times New Roman" panose="02020603050405020304" pitchFamily="18" charset="0"/>
              </a:rPr>
              <a:t> </a:t>
            </a:r>
            <a:r>
              <a:rPr lang="en-AU" sz="2200" dirty="0" err="1">
                <a:latin typeface="Times New Roman" panose="02020603050405020304" pitchFamily="18" charset="0"/>
                <a:ea typeface="Calibri" panose="020F0502020204030204" pitchFamily="34" charset="0"/>
                <a:cs typeface="Times New Roman" panose="02020603050405020304" pitchFamily="18" charset="0"/>
              </a:rPr>
              <a:t>đưa</a:t>
            </a:r>
            <a:r>
              <a:rPr lang="en-AU" sz="2200" dirty="0">
                <a:latin typeface="Times New Roman" panose="02020603050405020304" pitchFamily="18" charset="0"/>
                <a:ea typeface="Calibri" panose="020F0502020204030204" pitchFamily="34" charset="0"/>
                <a:cs typeface="Times New Roman" panose="02020603050405020304" pitchFamily="18" charset="0"/>
              </a:rPr>
              <a:t> ra </a:t>
            </a:r>
            <a:r>
              <a:rPr lang="en-AU" sz="2200" dirty="0" err="1">
                <a:latin typeface="Times New Roman" panose="02020603050405020304" pitchFamily="18" charset="0"/>
                <a:ea typeface="Calibri" panose="020F0502020204030204" pitchFamily="34" charset="0"/>
                <a:cs typeface="Times New Roman" panose="02020603050405020304" pitchFamily="18" charset="0"/>
              </a:rPr>
              <a:t>định</a:t>
            </a:r>
            <a:r>
              <a:rPr lang="en-AU" sz="2200" dirty="0">
                <a:latin typeface="Times New Roman" panose="02020603050405020304" pitchFamily="18" charset="0"/>
                <a:ea typeface="Calibri" panose="020F0502020204030204" pitchFamily="34" charset="0"/>
                <a:cs typeface="Times New Roman" panose="02020603050405020304" pitchFamily="18" charset="0"/>
              </a:rPr>
              <a:t> </a:t>
            </a:r>
            <a:r>
              <a:rPr lang="en-AU" sz="2200" dirty="0" err="1">
                <a:latin typeface="Times New Roman" panose="02020603050405020304" pitchFamily="18" charset="0"/>
                <a:ea typeface="Calibri" panose="020F0502020204030204" pitchFamily="34" charset="0"/>
                <a:cs typeface="Times New Roman" panose="02020603050405020304" pitchFamily="18" charset="0"/>
              </a:rPr>
              <a:t>nghĩa</a:t>
            </a:r>
            <a:r>
              <a:rPr lang="en-AU" sz="2200" dirty="0">
                <a:latin typeface="Times New Roman" panose="02020603050405020304" pitchFamily="18" charset="0"/>
                <a:ea typeface="Calibri" panose="020F0502020204030204" pitchFamily="34" charset="0"/>
                <a:cs typeface="Times New Roman" panose="02020603050405020304" pitchFamily="18" charset="0"/>
              </a:rPr>
              <a:t> </a:t>
            </a:r>
            <a:r>
              <a:rPr lang="en-AU" sz="2200" dirty="0" err="1">
                <a:latin typeface="Times New Roman" panose="02020603050405020304" pitchFamily="18" charset="0"/>
                <a:ea typeface="Calibri" panose="020F0502020204030204" pitchFamily="34" charset="0"/>
                <a:cs typeface="Times New Roman" panose="02020603050405020304" pitchFamily="18" charset="0"/>
              </a:rPr>
              <a:t>của</a:t>
            </a:r>
            <a:r>
              <a:rPr lang="en-AU" sz="2200" dirty="0">
                <a:latin typeface="Times New Roman" panose="02020603050405020304" pitchFamily="18" charset="0"/>
                <a:ea typeface="Calibri" panose="020F0502020204030204" pitchFamily="34" charset="0"/>
                <a:cs typeface="Times New Roman" panose="02020603050405020304" pitchFamily="18" charset="0"/>
              </a:rPr>
              <a:t> </a:t>
            </a:r>
            <a:r>
              <a:rPr lang="en-AU" sz="2200" dirty="0" err="1">
                <a:latin typeface="Times New Roman" panose="02020603050405020304" pitchFamily="18" charset="0"/>
                <a:ea typeface="Calibri" panose="020F0502020204030204" pitchFamily="34" charset="0"/>
                <a:cs typeface="Times New Roman" panose="02020603050405020304" pitchFamily="18" charset="0"/>
              </a:rPr>
              <a:t>em</a:t>
            </a:r>
            <a:r>
              <a:rPr lang="en-AU" sz="2200" dirty="0">
                <a:latin typeface="Times New Roman" panose="02020603050405020304" pitchFamily="18" charset="0"/>
                <a:ea typeface="Calibri" panose="020F0502020204030204" pitchFamily="34" charset="0"/>
                <a:cs typeface="Times New Roman" panose="02020603050405020304" pitchFamily="18" charset="0"/>
              </a:rPr>
              <a:t> </a:t>
            </a:r>
            <a:r>
              <a:rPr lang="en-AU" sz="2200" dirty="0" err="1">
                <a:latin typeface="Times New Roman" panose="02020603050405020304" pitchFamily="18" charset="0"/>
                <a:ea typeface="Calibri" panose="020F0502020204030204" pitchFamily="34" charset="0"/>
                <a:cs typeface="Times New Roman" panose="02020603050405020304" pitchFamily="18" charset="0"/>
              </a:rPr>
              <a:t>về</a:t>
            </a:r>
            <a:r>
              <a:rPr lang="en-AU" sz="2200" dirty="0">
                <a:latin typeface="Times New Roman" panose="02020603050405020304" pitchFamily="18" charset="0"/>
                <a:ea typeface="Calibri" panose="020F0502020204030204" pitchFamily="34" charset="0"/>
                <a:cs typeface="Times New Roman" panose="02020603050405020304" pitchFamily="18" charset="0"/>
              </a:rPr>
              <a:t>:</a:t>
            </a:r>
          </a:p>
          <a:p>
            <a:pPr algn="just"/>
            <a:r>
              <a:rPr lang="en-AU" sz="2200" dirty="0">
                <a:latin typeface="Times New Roman" panose="02020603050405020304" pitchFamily="18" charset="0"/>
                <a:ea typeface="Calibri" panose="020F0502020204030204" pitchFamily="34" charset="0"/>
                <a:cs typeface="Times New Roman" panose="02020603050405020304" pitchFamily="18" charset="0"/>
              </a:rPr>
              <a:t> </a:t>
            </a:r>
            <a:r>
              <a:rPr lang="en-AU" sz="2200" dirty="0" smtClean="0">
                <a:latin typeface="Times New Roman" panose="02020603050405020304" pitchFamily="18" charset="0"/>
                <a:ea typeface="Calibri" panose="020F0502020204030204" pitchFamily="34" charset="0"/>
                <a:cs typeface="Times New Roman" panose="02020603050405020304" pitchFamily="18" charset="0"/>
              </a:rPr>
              <a:t>- </a:t>
            </a:r>
            <a:r>
              <a:rPr lang="en-AU" sz="2200" dirty="0" err="1">
                <a:latin typeface="Times New Roman" panose="02020603050405020304" pitchFamily="18" charset="0"/>
                <a:ea typeface="Calibri" panose="020F0502020204030204" pitchFamily="34" charset="0"/>
                <a:cs typeface="Times New Roman" panose="02020603050405020304" pitchFamily="18" charset="0"/>
              </a:rPr>
              <a:t>Bầy</a:t>
            </a:r>
            <a:r>
              <a:rPr lang="en-AU" sz="2200" dirty="0">
                <a:latin typeface="Times New Roman" panose="02020603050405020304" pitchFamily="18" charset="0"/>
                <a:ea typeface="Calibri" panose="020F0502020204030204" pitchFamily="34" charset="0"/>
                <a:cs typeface="Times New Roman" panose="02020603050405020304" pitchFamily="18" charset="0"/>
              </a:rPr>
              <a:t> </a:t>
            </a:r>
            <a:r>
              <a:rPr lang="en-AU" sz="2200" dirty="0" err="1">
                <a:latin typeface="Times New Roman" panose="02020603050405020304" pitchFamily="18" charset="0"/>
                <a:ea typeface="Calibri" panose="020F0502020204030204" pitchFamily="34" charset="0"/>
                <a:cs typeface="Times New Roman" panose="02020603050405020304" pitchFamily="18" charset="0"/>
              </a:rPr>
              <a:t>người</a:t>
            </a:r>
            <a:r>
              <a:rPr lang="en-AU" sz="2200" dirty="0">
                <a:latin typeface="Times New Roman" panose="02020603050405020304" pitchFamily="18" charset="0"/>
                <a:ea typeface="Calibri" panose="020F0502020204030204" pitchFamily="34" charset="0"/>
                <a:cs typeface="Times New Roman" panose="02020603050405020304" pitchFamily="18" charset="0"/>
              </a:rPr>
              <a:t> </a:t>
            </a:r>
            <a:r>
              <a:rPr lang="en-AU" sz="2200" dirty="0" err="1">
                <a:latin typeface="Times New Roman" panose="02020603050405020304" pitchFamily="18" charset="0"/>
                <a:ea typeface="Calibri" panose="020F0502020204030204" pitchFamily="34" charset="0"/>
                <a:cs typeface="Times New Roman" panose="02020603050405020304" pitchFamily="18" charset="0"/>
              </a:rPr>
              <a:t>nguyên</a:t>
            </a:r>
            <a:r>
              <a:rPr lang="en-AU" sz="2200" dirty="0">
                <a:latin typeface="Times New Roman" panose="02020603050405020304" pitchFamily="18" charset="0"/>
                <a:ea typeface="Calibri" panose="020F0502020204030204" pitchFamily="34" charset="0"/>
                <a:cs typeface="Times New Roman" panose="02020603050405020304" pitchFamily="18" charset="0"/>
              </a:rPr>
              <a:t> </a:t>
            </a:r>
            <a:r>
              <a:rPr lang="en-AU" sz="2200" dirty="0" err="1">
                <a:latin typeface="Times New Roman" panose="02020603050405020304" pitchFamily="18" charset="0"/>
                <a:ea typeface="Calibri" panose="020F0502020204030204" pitchFamily="34" charset="0"/>
                <a:cs typeface="Times New Roman" panose="02020603050405020304" pitchFamily="18" charset="0"/>
              </a:rPr>
              <a:t>thủy</a:t>
            </a:r>
            <a:endParaRPr lang="en-AU" sz="2200" dirty="0">
              <a:latin typeface="Times New Roman" panose="02020603050405020304" pitchFamily="18" charset="0"/>
              <a:ea typeface="Calibri" panose="020F0502020204030204" pitchFamily="34" charset="0"/>
              <a:cs typeface="Times New Roman" panose="02020603050405020304" pitchFamily="18" charset="0"/>
            </a:endParaRPr>
          </a:p>
          <a:p>
            <a:pPr algn="just"/>
            <a:r>
              <a:rPr lang="en-AU" sz="2200" dirty="0" smtClean="0">
                <a:latin typeface="Times New Roman" panose="02020603050405020304" pitchFamily="18" charset="0"/>
                <a:ea typeface="Calibri" panose="020F0502020204030204" pitchFamily="34" charset="0"/>
                <a:cs typeface="Times New Roman" panose="02020603050405020304" pitchFamily="18" charset="0"/>
              </a:rPr>
              <a:t> </a:t>
            </a:r>
            <a:r>
              <a:rPr lang="en-AU" sz="2200" dirty="0">
                <a:latin typeface="Times New Roman" panose="02020603050405020304" pitchFamily="18" charset="0"/>
                <a:ea typeface="Calibri" panose="020F0502020204030204" pitchFamily="34" charset="0"/>
                <a:cs typeface="Times New Roman" panose="02020603050405020304" pitchFamily="18" charset="0"/>
              </a:rPr>
              <a:t>- </a:t>
            </a:r>
            <a:r>
              <a:rPr lang="en-AU" sz="2200" dirty="0" err="1">
                <a:latin typeface="Times New Roman" panose="02020603050405020304" pitchFamily="18" charset="0"/>
                <a:ea typeface="Calibri" panose="020F0502020204030204" pitchFamily="34" charset="0"/>
                <a:cs typeface="Times New Roman" panose="02020603050405020304" pitchFamily="18" charset="0"/>
              </a:rPr>
              <a:t>Thị</a:t>
            </a:r>
            <a:r>
              <a:rPr lang="en-AU" sz="2200" dirty="0">
                <a:latin typeface="Times New Roman" panose="02020603050405020304" pitchFamily="18" charset="0"/>
                <a:ea typeface="Calibri" panose="020F0502020204030204" pitchFamily="34" charset="0"/>
                <a:cs typeface="Times New Roman" panose="02020603050405020304" pitchFamily="18" charset="0"/>
              </a:rPr>
              <a:t> </a:t>
            </a:r>
            <a:r>
              <a:rPr lang="en-AU" sz="2200" dirty="0" err="1" smtClean="0">
                <a:latin typeface="Times New Roman" panose="02020603050405020304" pitchFamily="18" charset="0"/>
                <a:ea typeface="Calibri" panose="020F0502020204030204" pitchFamily="34" charset="0"/>
                <a:cs typeface="Times New Roman" panose="02020603050405020304" pitchFamily="18" charset="0"/>
              </a:rPr>
              <a:t>tộc</a:t>
            </a:r>
            <a:endParaRPr lang="en-AU" sz="2200" dirty="0">
              <a:latin typeface="Times New Roman" panose="02020603050405020304" pitchFamily="18" charset="0"/>
              <a:ea typeface="Calibri" panose="020F0502020204030204" pitchFamily="34" charset="0"/>
              <a:cs typeface="Times New Roman" panose="02020603050405020304" pitchFamily="18" charset="0"/>
            </a:endParaRPr>
          </a:p>
          <a:p>
            <a:pPr algn="just"/>
            <a:r>
              <a:rPr lang="en-AU" sz="2200" dirty="0">
                <a:latin typeface="Times New Roman" panose="02020603050405020304" pitchFamily="18" charset="0"/>
                <a:ea typeface="Calibri" panose="020F0502020204030204" pitchFamily="34" charset="0"/>
                <a:cs typeface="Times New Roman" panose="02020603050405020304" pitchFamily="18" charset="0"/>
              </a:rPr>
              <a:t> </a:t>
            </a:r>
            <a:r>
              <a:rPr lang="en-AU" sz="2200" dirty="0" smtClean="0">
                <a:latin typeface="Times New Roman" panose="02020603050405020304" pitchFamily="18" charset="0"/>
                <a:ea typeface="Calibri" panose="020F0502020204030204" pitchFamily="34" charset="0"/>
                <a:cs typeface="Times New Roman" panose="02020603050405020304" pitchFamily="18" charset="0"/>
              </a:rPr>
              <a:t>- </a:t>
            </a:r>
            <a:r>
              <a:rPr lang="en-AU" sz="2200" dirty="0" err="1">
                <a:latin typeface="Times New Roman" panose="02020603050405020304" pitchFamily="18" charset="0"/>
                <a:ea typeface="Calibri" panose="020F0502020204030204" pitchFamily="34" charset="0"/>
                <a:cs typeface="Times New Roman" panose="02020603050405020304" pitchFamily="18" charset="0"/>
              </a:rPr>
              <a:t>Bộ</a:t>
            </a:r>
            <a:r>
              <a:rPr lang="en-AU" sz="2200" dirty="0">
                <a:latin typeface="Times New Roman" panose="02020603050405020304" pitchFamily="18" charset="0"/>
                <a:ea typeface="Calibri" panose="020F0502020204030204" pitchFamily="34" charset="0"/>
                <a:cs typeface="Times New Roman" panose="02020603050405020304" pitchFamily="18" charset="0"/>
              </a:rPr>
              <a:t> </a:t>
            </a:r>
            <a:r>
              <a:rPr lang="en-AU" sz="2200" dirty="0" err="1">
                <a:latin typeface="Times New Roman" panose="02020603050405020304" pitchFamily="18" charset="0"/>
                <a:ea typeface="Calibri" panose="020F0502020204030204" pitchFamily="34" charset="0"/>
                <a:cs typeface="Times New Roman" panose="02020603050405020304" pitchFamily="18" charset="0"/>
              </a:rPr>
              <a:t>lạc</a:t>
            </a:r>
            <a:endParaRPr lang="en-VN" sz="2200" dirty="0">
              <a:latin typeface="Times New Roman" panose="02020603050405020304" pitchFamily="18" charset="0"/>
              <a:cs typeface="Times New Roman" panose="02020603050405020304" pitchFamily="18" charset="0"/>
            </a:endParaRPr>
          </a:p>
        </p:txBody>
      </p:sp>
      <p:sp>
        <p:nvSpPr>
          <p:cNvPr id="19" name="Cloud Callout 18">
            <a:extLst>
              <a:ext uri="{FF2B5EF4-FFF2-40B4-BE49-F238E27FC236}">
                <a16:creationId xmlns:a16="http://schemas.microsoft.com/office/drawing/2014/main" id="{FF7BE46C-A246-4848-881B-143A6D655E6A}"/>
              </a:ext>
            </a:extLst>
          </p:cNvPr>
          <p:cNvSpPr/>
          <p:nvPr/>
        </p:nvSpPr>
        <p:spPr>
          <a:xfrm>
            <a:off x="7073343" y="818462"/>
            <a:ext cx="5239198" cy="3458911"/>
          </a:xfrm>
          <a:prstGeom prst="cloudCallout">
            <a:avLst/>
          </a:prstGeom>
          <a:solidFill>
            <a:schemeClr val="accent6">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lvl="0" algn="ctr">
              <a:lnSpc>
                <a:spcPct val="114000"/>
              </a:lnSpc>
            </a:pPr>
            <a:r>
              <a:rPr lang="en-AU" sz="2200" dirty="0" err="1">
                <a:solidFill>
                  <a:srgbClr val="002060"/>
                </a:solidFill>
                <a:latin typeface="Times New Roman" panose="02020603050405020304" pitchFamily="18" charset="0"/>
                <a:cs typeface="Times New Roman" panose="02020603050405020304" pitchFamily="18" charset="0"/>
              </a:rPr>
              <a:t>Vì</a:t>
            </a:r>
            <a:r>
              <a:rPr lang="en-AU" sz="2200" dirty="0">
                <a:solidFill>
                  <a:srgbClr val="002060"/>
                </a:solidFill>
                <a:latin typeface="Times New Roman" panose="02020603050405020304" pitchFamily="18" charset="0"/>
                <a:cs typeface="Times New Roman" panose="02020603050405020304" pitchFamily="18" charset="0"/>
              </a:rPr>
              <a:t> </a:t>
            </a:r>
            <a:r>
              <a:rPr lang="en-AU" sz="2200" dirty="0" err="1">
                <a:solidFill>
                  <a:srgbClr val="002060"/>
                </a:solidFill>
                <a:latin typeface="Times New Roman" panose="02020603050405020304" pitchFamily="18" charset="0"/>
                <a:cs typeface="Times New Roman" panose="02020603050405020304" pitchFamily="18" charset="0"/>
              </a:rPr>
              <a:t>sao</a:t>
            </a:r>
            <a:r>
              <a:rPr lang="en-AU" sz="2200" dirty="0">
                <a:solidFill>
                  <a:srgbClr val="002060"/>
                </a:solidFill>
                <a:latin typeface="Times New Roman" panose="02020603050405020304" pitchFamily="18" charset="0"/>
                <a:cs typeface="Times New Roman" panose="02020603050405020304" pitchFamily="18" charset="0"/>
              </a:rPr>
              <a:t> </a:t>
            </a:r>
            <a:r>
              <a:rPr lang="en-AU" sz="2200" dirty="0" err="1">
                <a:solidFill>
                  <a:srgbClr val="002060"/>
                </a:solidFill>
                <a:latin typeface="Times New Roman" panose="02020603050405020304" pitchFamily="18" charset="0"/>
                <a:cs typeface="Times New Roman" panose="02020603050405020304" pitchFamily="18" charset="0"/>
              </a:rPr>
              <a:t>trong</a:t>
            </a:r>
            <a:r>
              <a:rPr lang="en-AU" sz="2200" dirty="0">
                <a:solidFill>
                  <a:srgbClr val="002060"/>
                </a:solidFill>
                <a:latin typeface="Times New Roman" panose="02020603050405020304" pitchFamily="18" charset="0"/>
                <a:cs typeface="Times New Roman" panose="02020603050405020304" pitchFamily="18" charset="0"/>
              </a:rPr>
              <a:t> </a:t>
            </a:r>
            <a:r>
              <a:rPr lang="en-AU" sz="2200" dirty="0" err="1">
                <a:solidFill>
                  <a:srgbClr val="002060"/>
                </a:solidFill>
                <a:latin typeface="Times New Roman" panose="02020603050405020304" pitchFamily="18" charset="0"/>
                <a:cs typeface="Times New Roman" panose="02020603050405020304" pitchFamily="18" charset="0"/>
              </a:rPr>
              <a:t>bầy</a:t>
            </a:r>
            <a:r>
              <a:rPr lang="en-AU" sz="2200" dirty="0">
                <a:solidFill>
                  <a:srgbClr val="002060"/>
                </a:solidFill>
                <a:latin typeface="Times New Roman" panose="02020603050405020304" pitchFamily="18" charset="0"/>
                <a:cs typeface="Times New Roman" panose="02020603050405020304" pitchFamily="18" charset="0"/>
              </a:rPr>
              <a:t> </a:t>
            </a:r>
            <a:r>
              <a:rPr lang="en-AU" sz="2200" dirty="0" err="1">
                <a:solidFill>
                  <a:srgbClr val="002060"/>
                </a:solidFill>
                <a:latin typeface="Times New Roman" panose="02020603050405020304" pitchFamily="18" charset="0"/>
                <a:cs typeface="Times New Roman" panose="02020603050405020304" pitchFamily="18" charset="0"/>
              </a:rPr>
              <a:t>người</a:t>
            </a:r>
            <a:r>
              <a:rPr lang="en-AU" sz="2200" dirty="0">
                <a:solidFill>
                  <a:srgbClr val="002060"/>
                </a:solidFill>
                <a:latin typeface="Times New Roman" panose="02020603050405020304" pitchFamily="18" charset="0"/>
                <a:cs typeface="Times New Roman" panose="02020603050405020304" pitchFamily="18" charset="0"/>
              </a:rPr>
              <a:t> </a:t>
            </a:r>
            <a:r>
              <a:rPr lang="en-AU" sz="2200" dirty="0" err="1">
                <a:solidFill>
                  <a:srgbClr val="002060"/>
                </a:solidFill>
                <a:latin typeface="Times New Roman" panose="02020603050405020304" pitchFamily="18" charset="0"/>
                <a:cs typeface="Times New Roman" panose="02020603050405020304" pitchFamily="18" charset="0"/>
              </a:rPr>
              <a:t>nguyên</a:t>
            </a:r>
            <a:r>
              <a:rPr lang="en-AU" sz="2200" dirty="0">
                <a:solidFill>
                  <a:srgbClr val="002060"/>
                </a:solidFill>
                <a:latin typeface="Times New Roman" panose="02020603050405020304" pitchFamily="18" charset="0"/>
                <a:cs typeface="Times New Roman" panose="02020603050405020304" pitchFamily="18" charset="0"/>
              </a:rPr>
              <a:t> </a:t>
            </a:r>
            <a:r>
              <a:rPr lang="en-AU" sz="2200" dirty="0" err="1">
                <a:solidFill>
                  <a:srgbClr val="002060"/>
                </a:solidFill>
                <a:latin typeface="Times New Roman" panose="02020603050405020304" pitchFamily="18" charset="0"/>
                <a:cs typeface="Times New Roman" panose="02020603050405020304" pitchFamily="18" charset="0"/>
              </a:rPr>
              <a:t>thủy</a:t>
            </a:r>
            <a:r>
              <a:rPr lang="en-AU" sz="2200" dirty="0">
                <a:solidFill>
                  <a:srgbClr val="002060"/>
                </a:solidFill>
                <a:latin typeface="Times New Roman" panose="02020603050405020304" pitchFamily="18" charset="0"/>
                <a:cs typeface="Times New Roman" panose="02020603050405020304" pitchFamily="18" charset="0"/>
              </a:rPr>
              <a:t>, </a:t>
            </a:r>
            <a:r>
              <a:rPr lang="en-AU" sz="2200" dirty="0" err="1">
                <a:solidFill>
                  <a:srgbClr val="002060"/>
                </a:solidFill>
                <a:latin typeface="Times New Roman" panose="02020603050405020304" pitchFamily="18" charset="0"/>
                <a:cs typeface="Times New Roman" panose="02020603050405020304" pitchFamily="18" charset="0"/>
              </a:rPr>
              <a:t>thị</a:t>
            </a:r>
            <a:r>
              <a:rPr lang="en-AU" sz="2200" dirty="0">
                <a:solidFill>
                  <a:srgbClr val="002060"/>
                </a:solidFill>
                <a:latin typeface="Times New Roman" panose="02020603050405020304" pitchFamily="18" charset="0"/>
                <a:cs typeface="Times New Roman" panose="02020603050405020304" pitchFamily="18" charset="0"/>
              </a:rPr>
              <a:t> </a:t>
            </a:r>
            <a:r>
              <a:rPr lang="en-AU" sz="2200" dirty="0" err="1">
                <a:solidFill>
                  <a:srgbClr val="002060"/>
                </a:solidFill>
                <a:latin typeface="Times New Roman" panose="02020603050405020304" pitchFamily="18" charset="0"/>
                <a:cs typeface="Times New Roman" panose="02020603050405020304" pitchFamily="18" charset="0"/>
              </a:rPr>
              <a:t>tộc</a:t>
            </a:r>
            <a:r>
              <a:rPr lang="en-AU" sz="2200" dirty="0">
                <a:solidFill>
                  <a:srgbClr val="002060"/>
                </a:solidFill>
                <a:latin typeface="Times New Roman" panose="02020603050405020304" pitchFamily="18" charset="0"/>
                <a:cs typeface="Times New Roman" panose="02020603050405020304" pitchFamily="18" charset="0"/>
              </a:rPr>
              <a:t>, </a:t>
            </a:r>
            <a:r>
              <a:rPr lang="en-AU" sz="2200" dirty="0" err="1">
                <a:solidFill>
                  <a:srgbClr val="002060"/>
                </a:solidFill>
                <a:latin typeface="Times New Roman" panose="02020603050405020304" pitchFamily="18" charset="0"/>
                <a:cs typeface="Times New Roman" panose="02020603050405020304" pitchFamily="18" charset="0"/>
              </a:rPr>
              <a:t>bộ</a:t>
            </a:r>
            <a:r>
              <a:rPr lang="en-AU" sz="2200" dirty="0">
                <a:solidFill>
                  <a:srgbClr val="002060"/>
                </a:solidFill>
                <a:latin typeface="Times New Roman" panose="02020603050405020304" pitchFamily="18" charset="0"/>
                <a:cs typeface="Times New Roman" panose="02020603050405020304" pitchFamily="18" charset="0"/>
              </a:rPr>
              <a:t> </a:t>
            </a:r>
            <a:r>
              <a:rPr lang="en-AU" sz="2200" dirty="0" err="1">
                <a:solidFill>
                  <a:srgbClr val="002060"/>
                </a:solidFill>
                <a:latin typeface="Times New Roman" panose="02020603050405020304" pitchFamily="18" charset="0"/>
                <a:cs typeface="Times New Roman" panose="02020603050405020304" pitchFamily="18" charset="0"/>
              </a:rPr>
              <a:t>lạc</a:t>
            </a:r>
            <a:r>
              <a:rPr lang="en-AU" sz="2200" dirty="0">
                <a:solidFill>
                  <a:srgbClr val="002060"/>
                </a:solidFill>
                <a:latin typeface="Times New Roman" panose="02020603050405020304" pitchFamily="18" charset="0"/>
                <a:cs typeface="Times New Roman" panose="02020603050405020304" pitchFamily="18" charset="0"/>
              </a:rPr>
              <a:t> </a:t>
            </a:r>
            <a:r>
              <a:rPr lang="en-AU" sz="2200" dirty="0" err="1">
                <a:solidFill>
                  <a:srgbClr val="002060"/>
                </a:solidFill>
                <a:latin typeface="Times New Roman" panose="02020603050405020304" pitchFamily="18" charset="0"/>
                <a:cs typeface="Times New Roman" panose="02020603050405020304" pitchFamily="18" charset="0"/>
              </a:rPr>
              <a:t>đều</a:t>
            </a:r>
            <a:r>
              <a:rPr lang="en-AU" sz="2200" dirty="0">
                <a:solidFill>
                  <a:srgbClr val="002060"/>
                </a:solidFill>
                <a:latin typeface="Times New Roman" panose="02020603050405020304" pitchFamily="18" charset="0"/>
                <a:cs typeface="Times New Roman" panose="02020603050405020304" pitchFamily="18" charset="0"/>
              </a:rPr>
              <a:t> </a:t>
            </a:r>
            <a:r>
              <a:rPr lang="en-AU" sz="2200" dirty="0" err="1">
                <a:solidFill>
                  <a:srgbClr val="002060"/>
                </a:solidFill>
                <a:latin typeface="Times New Roman" panose="02020603050405020304" pitchFamily="18" charset="0"/>
                <a:cs typeface="Times New Roman" panose="02020603050405020304" pitchFamily="18" charset="0"/>
              </a:rPr>
              <a:t>phải</a:t>
            </a:r>
            <a:r>
              <a:rPr lang="en-AU" sz="2200" dirty="0">
                <a:solidFill>
                  <a:srgbClr val="002060"/>
                </a:solidFill>
                <a:latin typeface="Times New Roman" panose="02020603050405020304" pitchFamily="18" charset="0"/>
                <a:cs typeface="Times New Roman" panose="02020603050405020304" pitchFamily="18" charset="0"/>
              </a:rPr>
              <a:t> </a:t>
            </a:r>
            <a:r>
              <a:rPr lang="en-AU" sz="2200" dirty="0" err="1">
                <a:solidFill>
                  <a:srgbClr val="002060"/>
                </a:solidFill>
                <a:latin typeface="Times New Roman" panose="02020603050405020304" pitchFamily="18" charset="0"/>
                <a:cs typeface="Times New Roman" panose="02020603050405020304" pitchFamily="18" charset="0"/>
              </a:rPr>
              <a:t>có</a:t>
            </a:r>
            <a:r>
              <a:rPr lang="en-AU" sz="2200" dirty="0">
                <a:solidFill>
                  <a:srgbClr val="002060"/>
                </a:solidFill>
                <a:latin typeface="Times New Roman" panose="02020603050405020304" pitchFamily="18" charset="0"/>
                <a:cs typeface="Times New Roman" panose="02020603050405020304" pitchFamily="18" charset="0"/>
              </a:rPr>
              <a:t> </a:t>
            </a:r>
            <a:r>
              <a:rPr lang="en-AU" sz="2200" dirty="0" err="1">
                <a:solidFill>
                  <a:srgbClr val="002060"/>
                </a:solidFill>
                <a:latin typeface="Times New Roman" panose="02020603050405020304" pitchFamily="18" charset="0"/>
                <a:cs typeface="Times New Roman" panose="02020603050405020304" pitchFamily="18" charset="0"/>
              </a:rPr>
              <a:t>người</a:t>
            </a:r>
            <a:r>
              <a:rPr lang="en-AU" sz="2200" dirty="0">
                <a:solidFill>
                  <a:srgbClr val="002060"/>
                </a:solidFill>
                <a:latin typeface="Times New Roman" panose="02020603050405020304" pitchFamily="18" charset="0"/>
                <a:cs typeface="Times New Roman" panose="02020603050405020304" pitchFamily="18" charset="0"/>
              </a:rPr>
              <a:t> </a:t>
            </a:r>
            <a:r>
              <a:rPr lang="en-AU" sz="2200" dirty="0" err="1">
                <a:solidFill>
                  <a:srgbClr val="002060"/>
                </a:solidFill>
                <a:latin typeface="Times New Roman" panose="02020603050405020304" pitchFamily="18" charset="0"/>
                <a:cs typeface="Times New Roman" panose="02020603050405020304" pitchFamily="18" charset="0"/>
              </a:rPr>
              <a:t>đứng</a:t>
            </a:r>
            <a:r>
              <a:rPr lang="en-AU" sz="2200" dirty="0">
                <a:solidFill>
                  <a:srgbClr val="002060"/>
                </a:solidFill>
                <a:latin typeface="Times New Roman" panose="02020603050405020304" pitchFamily="18" charset="0"/>
                <a:cs typeface="Times New Roman" panose="02020603050405020304" pitchFamily="18" charset="0"/>
              </a:rPr>
              <a:t> </a:t>
            </a:r>
            <a:r>
              <a:rPr lang="en-AU" sz="2200" dirty="0" err="1">
                <a:solidFill>
                  <a:srgbClr val="002060"/>
                </a:solidFill>
                <a:latin typeface="Times New Roman" panose="02020603050405020304" pitchFamily="18" charset="0"/>
                <a:cs typeface="Times New Roman" panose="02020603050405020304" pitchFamily="18" charset="0"/>
              </a:rPr>
              <a:t>đầu</a:t>
            </a:r>
            <a:r>
              <a:rPr lang="en-AU" sz="2200" dirty="0">
                <a:solidFill>
                  <a:srgbClr val="002060"/>
                </a:solidFill>
                <a:latin typeface="Times New Roman" panose="02020603050405020304" pitchFamily="18" charset="0"/>
                <a:cs typeface="Times New Roman" panose="02020603050405020304" pitchFamily="18" charset="0"/>
              </a:rPr>
              <a:t> </a:t>
            </a:r>
            <a:r>
              <a:rPr lang="en-AU" sz="2200" dirty="0" err="1">
                <a:solidFill>
                  <a:srgbClr val="002060"/>
                </a:solidFill>
                <a:latin typeface="Times New Roman" panose="02020603050405020304" pitchFamily="18" charset="0"/>
                <a:cs typeface="Times New Roman" panose="02020603050405020304" pitchFamily="18" charset="0"/>
              </a:rPr>
              <a:t>phân</a:t>
            </a:r>
            <a:r>
              <a:rPr lang="en-AU" sz="2200" dirty="0">
                <a:solidFill>
                  <a:srgbClr val="002060"/>
                </a:solidFill>
                <a:latin typeface="Times New Roman" panose="02020603050405020304" pitchFamily="18" charset="0"/>
                <a:cs typeface="Times New Roman" panose="02020603050405020304" pitchFamily="18" charset="0"/>
              </a:rPr>
              <a:t> </a:t>
            </a:r>
            <a:r>
              <a:rPr lang="en-AU" sz="2200" dirty="0" err="1">
                <a:solidFill>
                  <a:srgbClr val="002060"/>
                </a:solidFill>
                <a:latin typeface="Times New Roman" panose="02020603050405020304" pitchFamily="18" charset="0"/>
                <a:cs typeface="Times New Roman" panose="02020603050405020304" pitchFamily="18" charset="0"/>
              </a:rPr>
              <a:t>công</a:t>
            </a:r>
            <a:r>
              <a:rPr lang="en-AU" sz="2200" dirty="0">
                <a:solidFill>
                  <a:srgbClr val="002060"/>
                </a:solidFill>
                <a:latin typeface="Times New Roman" panose="02020603050405020304" pitchFamily="18" charset="0"/>
                <a:cs typeface="Times New Roman" panose="02020603050405020304" pitchFamily="18" charset="0"/>
              </a:rPr>
              <a:t> </a:t>
            </a:r>
            <a:r>
              <a:rPr lang="en-AU" sz="2200" dirty="0" err="1">
                <a:solidFill>
                  <a:srgbClr val="002060"/>
                </a:solidFill>
                <a:latin typeface="Times New Roman" panose="02020603050405020304" pitchFamily="18" charset="0"/>
                <a:cs typeface="Times New Roman" panose="02020603050405020304" pitchFamily="18" charset="0"/>
              </a:rPr>
              <a:t>công</a:t>
            </a:r>
            <a:r>
              <a:rPr lang="en-AU" sz="2200" dirty="0">
                <a:solidFill>
                  <a:srgbClr val="002060"/>
                </a:solidFill>
                <a:latin typeface="Times New Roman" panose="02020603050405020304" pitchFamily="18" charset="0"/>
                <a:cs typeface="Times New Roman" panose="02020603050405020304" pitchFamily="18" charset="0"/>
              </a:rPr>
              <a:t> </a:t>
            </a:r>
            <a:r>
              <a:rPr lang="en-AU" sz="2200" dirty="0" err="1">
                <a:solidFill>
                  <a:srgbClr val="002060"/>
                </a:solidFill>
                <a:latin typeface="Times New Roman" panose="02020603050405020304" pitchFamily="18" charset="0"/>
                <a:cs typeface="Times New Roman" panose="02020603050405020304" pitchFamily="18" charset="0"/>
              </a:rPr>
              <a:t>việc</a:t>
            </a:r>
            <a:r>
              <a:rPr lang="en-AU" sz="2200" dirty="0">
                <a:solidFill>
                  <a:srgbClr val="002060"/>
                </a:solidFill>
                <a:latin typeface="Times New Roman" panose="02020603050405020304" pitchFamily="18" charset="0"/>
                <a:cs typeface="Times New Roman" panose="02020603050405020304" pitchFamily="18" charset="0"/>
              </a:rPr>
              <a:t>, </a:t>
            </a:r>
            <a:r>
              <a:rPr lang="en-AU" sz="2200" dirty="0" err="1">
                <a:solidFill>
                  <a:srgbClr val="002060"/>
                </a:solidFill>
                <a:latin typeface="Times New Roman" panose="02020603050405020304" pitchFamily="18" charset="0"/>
                <a:cs typeface="Times New Roman" panose="02020603050405020304" pitchFamily="18" charset="0"/>
              </a:rPr>
              <a:t>mọi</a:t>
            </a:r>
            <a:r>
              <a:rPr lang="en-AU" sz="2200" dirty="0">
                <a:solidFill>
                  <a:srgbClr val="002060"/>
                </a:solidFill>
                <a:latin typeface="Times New Roman" panose="02020603050405020304" pitchFamily="18" charset="0"/>
                <a:cs typeface="Times New Roman" panose="02020603050405020304" pitchFamily="18" charset="0"/>
              </a:rPr>
              <a:t> </a:t>
            </a:r>
            <a:r>
              <a:rPr lang="en-AU" sz="2200" dirty="0" err="1">
                <a:solidFill>
                  <a:srgbClr val="002060"/>
                </a:solidFill>
                <a:latin typeface="Times New Roman" panose="02020603050405020304" pitchFamily="18" charset="0"/>
                <a:cs typeface="Times New Roman" panose="02020603050405020304" pitchFamily="18" charset="0"/>
              </a:rPr>
              <a:t>thành</a:t>
            </a:r>
            <a:r>
              <a:rPr lang="en-AU" sz="2200" dirty="0">
                <a:solidFill>
                  <a:srgbClr val="002060"/>
                </a:solidFill>
                <a:latin typeface="Times New Roman" panose="02020603050405020304" pitchFamily="18" charset="0"/>
                <a:cs typeface="Times New Roman" panose="02020603050405020304" pitchFamily="18" charset="0"/>
              </a:rPr>
              <a:t> </a:t>
            </a:r>
            <a:r>
              <a:rPr lang="en-AU" sz="2200" dirty="0" err="1">
                <a:solidFill>
                  <a:srgbClr val="002060"/>
                </a:solidFill>
                <a:latin typeface="Times New Roman" panose="02020603050405020304" pitchFamily="18" charset="0"/>
                <a:cs typeface="Times New Roman" panose="02020603050405020304" pitchFamily="18" charset="0"/>
              </a:rPr>
              <a:t>viên</a:t>
            </a:r>
            <a:r>
              <a:rPr lang="en-AU" sz="2200" dirty="0">
                <a:solidFill>
                  <a:srgbClr val="002060"/>
                </a:solidFill>
                <a:latin typeface="Times New Roman" panose="02020603050405020304" pitchFamily="18" charset="0"/>
                <a:cs typeface="Times New Roman" panose="02020603050405020304" pitchFamily="18" charset="0"/>
              </a:rPr>
              <a:t> </a:t>
            </a:r>
            <a:r>
              <a:rPr lang="en-AU" sz="2200" dirty="0" err="1">
                <a:solidFill>
                  <a:srgbClr val="002060"/>
                </a:solidFill>
                <a:latin typeface="Times New Roman" panose="02020603050405020304" pitchFamily="18" charset="0"/>
                <a:cs typeface="Times New Roman" panose="02020603050405020304" pitchFamily="18" charset="0"/>
              </a:rPr>
              <a:t>bắt</a:t>
            </a:r>
            <a:r>
              <a:rPr lang="en-AU" sz="2200" dirty="0">
                <a:solidFill>
                  <a:srgbClr val="002060"/>
                </a:solidFill>
                <a:latin typeface="Times New Roman" panose="02020603050405020304" pitchFamily="18" charset="0"/>
                <a:cs typeface="Times New Roman" panose="02020603050405020304" pitchFamily="18" charset="0"/>
              </a:rPr>
              <a:t> </a:t>
            </a:r>
            <a:r>
              <a:rPr lang="en-AU" sz="2200" dirty="0" err="1">
                <a:solidFill>
                  <a:srgbClr val="002060"/>
                </a:solidFill>
                <a:latin typeface="Times New Roman" panose="02020603050405020304" pitchFamily="18" charset="0"/>
                <a:cs typeface="Times New Roman" panose="02020603050405020304" pitchFamily="18" charset="0"/>
              </a:rPr>
              <a:t>buộc</a:t>
            </a:r>
            <a:r>
              <a:rPr lang="en-AU" sz="2200" dirty="0">
                <a:solidFill>
                  <a:srgbClr val="002060"/>
                </a:solidFill>
                <a:latin typeface="Times New Roman" panose="02020603050405020304" pitchFamily="18" charset="0"/>
                <a:cs typeface="Times New Roman" panose="02020603050405020304" pitchFamily="18" charset="0"/>
              </a:rPr>
              <a:t> </a:t>
            </a:r>
            <a:r>
              <a:rPr lang="en-AU" sz="2200" dirty="0" err="1">
                <a:solidFill>
                  <a:srgbClr val="002060"/>
                </a:solidFill>
                <a:latin typeface="Times New Roman" panose="02020603050405020304" pitchFamily="18" charset="0"/>
                <a:cs typeface="Times New Roman" panose="02020603050405020304" pitchFamily="18" charset="0"/>
              </a:rPr>
              <a:t>phải</a:t>
            </a:r>
            <a:r>
              <a:rPr lang="en-AU" sz="2200" dirty="0">
                <a:solidFill>
                  <a:srgbClr val="002060"/>
                </a:solidFill>
                <a:latin typeface="Times New Roman" panose="02020603050405020304" pitchFamily="18" charset="0"/>
                <a:cs typeface="Times New Roman" panose="02020603050405020304" pitchFamily="18" charset="0"/>
              </a:rPr>
              <a:t> </a:t>
            </a:r>
            <a:r>
              <a:rPr lang="en-AU" sz="2200" dirty="0" err="1">
                <a:solidFill>
                  <a:srgbClr val="002060"/>
                </a:solidFill>
                <a:latin typeface="Times New Roman" panose="02020603050405020304" pitchFamily="18" charset="0"/>
                <a:cs typeface="Times New Roman" panose="02020603050405020304" pitchFamily="18" charset="0"/>
              </a:rPr>
              <a:t>hợp</a:t>
            </a:r>
            <a:r>
              <a:rPr lang="en-AU" sz="2200" dirty="0">
                <a:solidFill>
                  <a:srgbClr val="002060"/>
                </a:solidFill>
                <a:latin typeface="Times New Roman" panose="02020603050405020304" pitchFamily="18" charset="0"/>
                <a:cs typeface="Times New Roman" panose="02020603050405020304" pitchFamily="18" charset="0"/>
              </a:rPr>
              <a:t> </a:t>
            </a:r>
            <a:r>
              <a:rPr lang="en-AU" sz="2200" dirty="0" err="1">
                <a:solidFill>
                  <a:srgbClr val="002060"/>
                </a:solidFill>
                <a:latin typeface="Times New Roman" panose="02020603050405020304" pitchFamily="18" charset="0"/>
                <a:cs typeface="Times New Roman" panose="02020603050405020304" pitchFamily="18" charset="0"/>
              </a:rPr>
              <a:t>tác</a:t>
            </a:r>
            <a:r>
              <a:rPr lang="en-AU" sz="2200" dirty="0">
                <a:solidFill>
                  <a:srgbClr val="002060"/>
                </a:solidFill>
                <a:latin typeface="Times New Roman" panose="02020603050405020304" pitchFamily="18" charset="0"/>
                <a:cs typeface="Times New Roman" panose="02020603050405020304" pitchFamily="18" charset="0"/>
              </a:rPr>
              <a:t> </a:t>
            </a:r>
            <a:r>
              <a:rPr lang="en-AU" sz="2200" dirty="0" err="1">
                <a:solidFill>
                  <a:srgbClr val="002060"/>
                </a:solidFill>
                <a:latin typeface="Times New Roman" panose="02020603050405020304" pitchFamily="18" charset="0"/>
                <a:cs typeface="Times New Roman" panose="02020603050405020304" pitchFamily="18" charset="0"/>
              </a:rPr>
              <a:t>với</a:t>
            </a:r>
            <a:r>
              <a:rPr lang="en-AU" sz="2200" dirty="0">
                <a:solidFill>
                  <a:srgbClr val="002060"/>
                </a:solidFill>
                <a:latin typeface="Times New Roman" panose="02020603050405020304" pitchFamily="18" charset="0"/>
                <a:cs typeface="Times New Roman" panose="02020603050405020304" pitchFamily="18" charset="0"/>
              </a:rPr>
              <a:t> </a:t>
            </a:r>
            <a:r>
              <a:rPr lang="en-AU" sz="2200" dirty="0" err="1">
                <a:solidFill>
                  <a:srgbClr val="002060"/>
                </a:solidFill>
                <a:latin typeface="Times New Roman" panose="02020603050405020304" pitchFamily="18" charset="0"/>
                <a:cs typeface="Times New Roman" panose="02020603050405020304" pitchFamily="18" charset="0"/>
              </a:rPr>
              <a:t>nhau</a:t>
            </a:r>
            <a:r>
              <a:rPr lang="en-AU" sz="2200" dirty="0">
                <a:solidFill>
                  <a:srgbClr val="002060"/>
                </a:solidFill>
                <a:latin typeface="Times New Roman" panose="02020603050405020304" pitchFamily="18" charset="0"/>
                <a:cs typeface="Times New Roman" panose="02020603050405020304" pitchFamily="18" charset="0"/>
              </a:rPr>
              <a:t>? </a:t>
            </a:r>
            <a:endParaRPr lang="en-US" sz="2200" dirty="0">
              <a:solidFill>
                <a:srgbClr val="002060"/>
              </a:solidFill>
              <a:latin typeface="Times New Roman" panose="02020603050405020304" pitchFamily="18" charset="0"/>
              <a:cs typeface="Times New Roman" panose="02020603050405020304" pitchFamily="18" charset="0"/>
            </a:endParaRPr>
          </a:p>
        </p:txBody>
      </p:sp>
      <p:pic>
        <p:nvPicPr>
          <p:cNvPr id="20" name="Picture 2" descr="Hình ảnh Thảo Luận Làm Việc Cùng Nhau đối Tác đồng Nghiệp, Làm, Nhóm Làm  Việc, Công Việc miễn phí tải tập tin PNG PSDComment và Vector">
            <a:extLst>
              <a:ext uri="{FF2B5EF4-FFF2-40B4-BE49-F238E27FC236}">
                <a16:creationId xmlns:a16="http://schemas.microsoft.com/office/drawing/2014/main" id="{7BA840DA-3F17-F24C-8458-E3E4F800BC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39200" y="5317880"/>
            <a:ext cx="1813560" cy="123444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76E4792B-8C70-D24C-831B-1B0B96BC2DC7}"/>
              </a:ext>
            </a:extLst>
          </p:cNvPr>
          <p:cNvPicPr>
            <a:picLocks noChangeAspect="1"/>
          </p:cNvPicPr>
          <p:nvPr/>
        </p:nvPicPr>
        <p:blipFill>
          <a:blip r:embed="rId4"/>
          <a:stretch>
            <a:fillRect/>
          </a:stretch>
        </p:blipFill>
        <p:spPr>
          <a:xfrm>
            <a:off x="7744" y="844169"/>
            <a:ext cx="7073342" cy="5232400"/>
          </a:xfrm>
          <a:prstGeom prst="rect">
            <a:avLst/>
          </a:prstGeom>
        </p:spPr>
      </p:pic>
    </p:spTree>
    <p:extLst>
      <p:ext uri="{BB962C8B-B14F-4D97-AF65-F5344CB8AC3E}">
        <p14:creationId xmlns:p14="http://schemas.microsoft.com/office/powerpoint/2010/main" val="3012758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heckerboard(across)">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linds(horizontal)">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80110" y="970690"/>
            <a:ext cx="8188037" cy="523220"/>
          </a:xfrm>
          <a:prstGeom prst="rect">
            <a:avLst/>
          </a:prstGeom>
          <a:noFill/>
        </p:spPr>
        <p:txBody>
          <a:bodyPr wrap="square" rtlCol="0">
            <a:spAutoFit/>
          </a:bodyPr>
          <a:lstStyle/>
          <a:p>
            <a:r>
              <a:rPr lang="en-US" sz="2800" b="1" dirty="0" smtClean="0">
                <a:solidFill>
                  <a:srgbClr val="FF0000"/>
                </a:solidFill>
                <a:latin typeface="Times New Roman" panose="02020603050405020304" pitchFamily="18" charset="0"/>
                <a:cs typeface="Times New Roman" panose="02020603050405020304" pitchFamily="18" charset="0"/>
              </a:rPr>
              <a:t>1. </a:t>
            </a:r>
            <a:r>
              <a:rPr lang="en-US" sz="2800" b="1" dirty="0" err="1">
                <a:solidFill>
                  <a:srgbClr val="FF0000"/>
                </a:solidFill>
                <a:latin typeface="Times New Roman" panose="02020603050405020304" pitchFamily="18" charset="0"/>
                <a:cs typeface="Times New Roman" panose="02020603050405020304" pitchFamily="18" charset="0"/>
              </a:rPr>
              <a:t>Các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giai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đoạn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phát</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triển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của</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xã</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hội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nguyên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thuỷ</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2897990" y="93653"/>
            <a:ext cx="7497040" cy="646331"/>
          </a:xfrm>
          <a:prstGeom prst="rect">
            <a:avLst/>
          </a:prstGeom>
          <a:noFill/>
        </p:spPr>
        <p:txBody>
          <a:bodyPr wrap="square" rtlCol="0">
            <a:spAutoFit/>
          </a:bodyPr>
          <a:lstStyle/>
          <a:p>
            <a:r>
              <a:rPr lang="en-US" sz="3600" b="1" dirty="0">
                <a:latin typeface="Times New Roman" panose="02020603050405020304" pitchFamily="18" charset="0"/>
                <a:cs typeface="Times New Roman" panose="02020603050405020304" pitchFamily="18" charset="0"/>
              </a:rPr>
              <a:t>BÀI 5. XÃ HỘI NGUYÊN THUỶ</a:t>
            </a:r>
          </a:p>
        </p:txBody>
      </p:sp>
      <p:sp>
        <p:nvSpPr>
          <p:cNvPr id="7" name="TextBox 6"/>
          <p:cNvSpPr txBox="1"/>
          <p:nvPr/>
        </p:nvSpPr>
        <p:spPr>
          <a:xfrm>
            <a:off x="7107382" y="1620982"/>
            <a:ext cx="4045527" cy="369332"/>
          </a:xfrm>
          <a:prstGeom prst="rect">
            <a:avLst/>
          </a:prstGeom>
          <a:noFill/>
        </p:spPr>
        <p:txBody>
          <a:bodyPr wrap="square" rtlCol="0">
            <a:spAutoFit/>
          </a:bodyPr>
          <a:lstStyle/>
          <a:p>
            <a:endParaRPr lang="en-US" dirty="0"/>
          </a:p>
        </p:txBody>
      </p:sp>
      <p:sp>
        <p:nvSpPr>
          <p:cNvPr id="2" name="Rectangle 1"/>
          <p:cNvSpPr/>
          <p:nvPr/>
        </p:nvSpPr>
        <p:spPr>
          <a:xfrm>
            <a:off x="650521" y="1605091"/>
            <a:ext cx="11416146" cy="504049"/>
          </a:xfrm>
          <a:prstGeom prst="rect">
            <a:avLst/>
          </a:prstGeom>
        </p:spPr>
        <p:txBody>
          <a:bodyPr wrap="square">
            <a:spAutoFit/>
          </a:bodyPr>
          <a:lstStyle/>
          <a:p>
            <a:pPr algn="just">
              <a:lnSpc>
                <a:spcPct val="120000"/>
              </a:lnSpc>
              <a:spcAft>
                <a:spcPts val="0"/>
              </a:spcAft>
              <a:tabLst>
                <a:tab pos="457200" algn="l"/>
              </a:tabLst>
            </a:pP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Xã</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hội</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nguyên</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thủy</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0033CC"/>
                </a:solidFill>
                <a:latin typeface="Times New Roman" panose="02020603050405020304" pitchFamily="18" charset="0"/>
                <a:ea typeface="Calibri" panose="020F0502020204030204" pitchFamily="34" charset="0"/>
                <a:cs typeface="Times New Roman" panose="02020603050405020304" pitchFamily="18" charset="0"/>
              </a:rPr>
              <a:t>trải</a:t>
            </a:r>
            <a:r>
              <a:rPr lang="en-US" sz="2400" b="1" dirty="0" smtClean="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qua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hai</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giai</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đoạn</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bầy</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nguyên</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thủy</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và</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công</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xã</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thị</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tộc</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a:t>
            </a:r>
            <a:endParaRPr lang="en-US" sz="2400" b="1" dirty="0">
              <a:solidFill>
                <a:srgbClr val="0033CC"/>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10" name="Picture 17" descr="viet3"/>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0921" y="1457511"/>
            <a:ext cx="609600" cy="508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3362119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ình nền Powerpoint đơn giản đẹp">
            <a:extLst>
              <a:ext uri="{FF2B5EF4-FFF2-40B4-BE49-F238E27FC236}">
                <a16:creationId xmlns:a16="http://schemas.microsoft.com/office/drawing/2014/main" id="{5D4C0509-10E2-904C-B214-03BF1F5D79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1999" cy="7369891"/>
          </a:xfrm>
          <a:prstGeom prst="rect">
            <a:avLst/>
          </a:prstGeom>
          <a:noFill/>
          <a:extLst>
            <a:ext uri="{909E8E84-426E-40DD-AFC4-6F175D3DCCD1}">
              <a14:hiddenFill xmlns:a14="http://schemas.microsoft.com/office/drawing/2010/main">
                <a:solidFill>
                  <a:srgbClr val="FFFFFF"/>
                </a:solidFill>
              </a14:hiddenFill>
            </a:ext>
          </a:extLst>
        </p:spPr>
      </p:pic>
      <p:pic>
        <p:nvPicPr>
          <p:cNvPr id="8" name="irc_mi">
            <a:hlinkClick r:id="rId3"/>
            <a:extLst>
              <a:ext uri="{FF2B5EF4-FFF2-40B4-BE49-F238E27FC236}">
                <a16:creationId xmlns:a16="http://schemas.microsoft.com/office/drawing/2014/main" id="{5E950B69-7948-F04D-B974-75EB814F6250}"/>
              </a:ext>
            </a:extLst>
          </p:cNvPr>
          <p:cNvPicPr/>
          <p:nvPr/>
        </p:nvPicPr>
        <p:blipFill rotWithShape="1">
          <a:blip r:embed="rId4" cstate="print">
            <a:extLst>
              <a:ext uri="{28A0092B-C50C-407E-A947-70E740481C1C}">
                <a14:useLocalDpi xmlns:a14="http://schemas.microsoft.com/office/drawing/2010/main" val="0"/>
              </a:ext>
            </a:extLst>
          </a:blip>
          <a:srcRect l="3875" r="4376"/>
          <a:stretch/>
        </p:blipFill>
        <p:spPr bwMode="auto">
          <a:xfrm>
            <a:off x="575215" y="2043578"/>
            <a:ext cx="1955988" cy="1915696"/>
          </a:xfrm>
          <a:prstGeom prst="rect">
            <a:avLst/>
          </a:prstGeom>
          <a:noFill/>
          <a:ln>
            <a:noFill/>
          </a:ln>
        </p:spPr>
      </p:pic>
      <p:pic>
        <p:nvPicPr>
          <p:cNvPr id="9" name="Picture 8">
            <a:hlinkClick r:id="rId5"/>
            <a:extLst>
              <a:ext uri="{FF2B5EF4-FFF2-40B4-BE49-F238E27FC236}">
                <a16:creationId xmlns:a16="http://schemas.microsoft.com/office/drawing/2014/main" id="{74C62A5D-0B05-0448-AD99-AEFDDC2F8CDD}"/>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3043117" y="2087250"/>
            <a:ext cx="2247086" cy="1915696"/>
          </a:xfrm>
          <a:prstGeom prst="rect">
            <a:avLst/>
          </a:prstGeom>
          <a:noFill/>
          <a:ln>
            <a:noFill/>
          </a:ln>
        </p:spPr>
      </p:pic>
      <p:pic>
        <p:nvPicPr>
          <p:cNvPr id="10" name="Picture 9" descr="Mammoth hunter hut">
            <a:extLst>
              <a:ext uri="{FF2B5EF4-FFF2-40B4-BE49-F238E27FC236}">
                <a16:creationId xmlns:a16="http://schemas.microsoft.com/office/drawing/2014/main" id="{F9E0EF6D-EB8C-6C46-A85F-C5B883DEB151}"/>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8407793" y="2131087"/>
            <a:ext cx="3272293" cy="1763530"/>
          </a:xfrm>
          <a:prstGeom prst="rect">
            <a:avLst/>
          </a:prstGeom>
          <a:noFill/>
          <a:ln>
            <a:noFill/>
          </a:ln>
        </p:spPr>
      </p:pic>
      <p:pic>
        <p:nvPicPr>
          <p:cNvPr id="11" name="irc_mi">
            <a:hlinkClick r:id="rId8"/>
            <a:extLst>
              <a:ext uri="{FF2B5EF4-FFF2-40B4-BE49-F238E27FC236}">
                <a16:creationId xmlns:a16="http://schemas.microsoft.com/office/drawing/2014/main" id="{B0C9416F-D494-1B4E-9721-FC633F86E49F}"/>
              </a:ext>
            </a:extLst>
          </p:cNvPr>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561386" y="2113681"/>
            <a:ext cx="2575224" cy="1828300"/>
          </a:xfrm>
          <a:prstGeom prst="rect">
            <a:avLst/>
          </a:prstGeom>
          <a:noFill/>
          <a:ln>
            <a:noFill/>
          </a:ln>
        </p:spPr>
      </p:pic>
      <p:sp>
        <p:nvSpPr>
          <p:cNvPr id="2" name="Rounded Rectangle 1">
            <a:extLst>
              <a:ext uri="{FF2B5EF4-FFF2-40B4-BE49-F238E27FC236}">
                <a16:creationId xmlns:a16="http://schemas.microsoft.com/office/drawing/2014/main" id="{082517D0-110E-D244-92EE-D4EAB5DE9D27}"/>
              </a:ext>
            </a:extLst>
          </p:cNvPr>
          <p:cNvSpPr/>
          <p:nvPr/>
        </p:nvSpPr>
        <p:spPr>
          <a:xfrm>
            <a:off x="501197" y="4577072"/>
            <a:ext cx="2670705" cy="191569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n-GB" dirty="0" err="1">
                <a:solidFill>
                  <a:srgbClr val="FF0000"/>
                </a:solidFill>
                <a:latin typeface="Times New Roman" panose="02020603050405020304" pitchFamily="18" charset="0"/>
                <a:cs typeface="Times New Roman" panose="02020603050405020304" pitchFamily="18" charset="0"/>
              </a:rPr>
              <a:t>Mũi</a:t>
            </a:r>
            <a:r>
              <a:rPr lang="en-GB" dirty="0">
                <a:solidFill>
                  <a:srgbClr val="FF0000"/>
                </a:solidFill>
                <a:latin typeface="Times New Roman" panose="02020603050405020304" pitchFamily="18" charset="0"/>
                <a:cs typeface="Times New Roman" panose="02020603050405020304" pitchFamily="18" charset="0"/>
              </a:rPr>
              <a:t> </a:t>
            </a:r>
            <a:r>
              <a:rPr lang="en-GB" dirty="0" err="1">
                <a:solidFill>
                  <a:srgbClr val="FF0000"/>
                </a:solidFill>
                <a:latin typeface="Times New Roman" panose="02020603050405020304" pitchFamily="18" charset="0"/>
                <a:cs typeface="Times New Roman" panose="02020603050405020304" pitchFamily="18" charset="0"/>
              </a:rPr>
              <a:t>giáo</a:t>
            </a:r>
            <a:r>
              <a:rPr lang="en-GB" dirty="0">
                <a:solidFill>
                  <a:srgbClr val="FF0000"/>
                </a:solidFill>
                <a:latin typeface="Times New Roman" panose="02020603050405020304" pitchFamily="18" charset="0"/>
                <a:cs typeface="Times New Roman" panose="02020603050405020304" pitchFamily="18" charset="0"/>
              </a:rPr>
              <a:t>, </a:t>
            </a:r>
            <a:r>
              <a:rPr lang="en-GB" dirty="0" err="1">
                <a:solidFill>
                  <a:srgbClr val="FF0000"/>
                </a:solidFill>
                <a:latin typeface="Times New Roman" panose="02020603050405020304" pitchFamily="18" charset="0"/>
                <a:cs typeface="Times New Roman" panose="02020603050405020304" pitchFamily="18" charset="0"/>
              </a:rPr>
              <a:t>mũi</a:t>
            </a:r>
            <a:r>
              <a:rPr lang="en-GB" dirty="0">
                <a:solidFill>
                  <a:srgbClr val="FF0000"/>
                </a:solidFill>
                <a:latin typeface="Times New Roman" panose="02020603050405020304" pitchFamily="18" charset="0"/>
                <a:cs typeface="Times New Roman" panose="02020603050405020304" pitchFamily="18" charset="0"/>
              </a:rPr>
              <a:t> lao </a:t>
            </a:r>
            <a:r>
              <a:rPr lang="en-GB" dirty="0" err="1">
                <a:solidFill>
                  <a:srgbClr val="FF0000"/>
                </a:solidFill>
                <a:latin typeface="Times New Roman" panose="02020603050405020304" pitchFamily="18" charset="0"/>
                <a:cs typeface="Times New Roman" panose="02020603050405020304" pitchFamily="18" charset="0"/>
              </a:rPr>
              <a:t>có</a:t>
            </a:r>
            <a:r>
              <a:rPr lang="en-GB" dirty="0">
                <a:solidFill>
                  <a:srgbClr val="FF0000"/>
                </a:solidFill>
                <a:latin typeface="Times New Roman" panose="02020603050405020304" pitchFamily="18" charset="0"/>
                <a:cs typeface="Times New Roman" panose="02020603050405020304" pitchFamily="18" charset="0"/>
              </a:rPr>
              <a:t> </a:t>
            </a:r>
            <a:r>
              <a:rPr lang="en-GB" dirty="0" err="1">
                <a:solidFill>
                  <a:srgbClr val="FF0000"/>
                </a:solidFill>
                <a:latin typeface="Times New Roman" panose="02020603050405020304" pitchFamily="18" charset="0"/>
                <a:cs typeface="Times New Roman" panose="02020603050405020304" pitchFamily="18" charset="0"/>
              </a:rPr>
              <a:t>móc</a:t>
            </a:r>
            <a:r>
              <a:rPr lang="en-GB" dirty="0">
                <a:solidFill>
                  <a:srgbClr val="FF0000"/>
                </a:solidFill>
                <a:latin typeface="Times New Roman" panose="02020603050405020304" pitchFamily="18" charset="0"/>
                <a:cs typeface="Times New Roman" panose="02020603050405020304" pitchFamily="18" charset="0"/>
              </a:rPr>
              <a:t> </a:t>
            </a:r>
            <a:r>
              <a:rPr lang="en-GB" dirty="0" err="1">
                <a:solidFill>
                  <a:srgbClr val="FF0000"/>
                </a:solidFill>
                <a:latin typeface="Times New Roman" panose="02020603050405020304" pitchFamily="18" charset="0"/>
                <a:cs typeface="Times New Roman" panose="02020603050405020304" pitchFamily="18" charset="0"/>
              </a:rPr>
              <a:t>được</a:t>
            </a:r>
            <a:r>
              <a:rPr lang="en-GB" dirty="0">
                <a:solidFill>
                  <a:srgbClr val="FF0000"/>
                </a:solidFill>
                <a:latin typeface="Times New Roman" panose="02020603050405020304" pitchFamily="18" charset="0"/>
                <a:cs typeface="Times New Roman" panose="02020603050405020304" pitchFamily="18" charset="0"/>
              </a:rPr>
              <a:t> </a:t>
            </a:r>
            <a:r>
              <a:rPr lang="en-GB" dirty="0" err="1">
                <a:solidFill>
                  <a:srgbClr val="FF0000"/>
                </a:solidFill>
                <a:latin typeface="Times New Roman" panose="02020603050405020304" pitchFamily="18" charset="0"/>
                <a:cs typeface="Times New Roman" panose="02020603050405020304" pitchFamily="18" charset="0"/>
              </a:rPr>
              <a:t>làm</a:t>
            </a:r>
            <a:r>
              <a:rPr lang="en-GB" dirty="0">
                <a:solidFill>
                  <a:srgbClr val="FF0000"/>
                </a:solidFill>
                <a:latin typeface="Times New Roman" panose="02020603050405020304" pitchFamily="18" charset="0"/>
                <a:cs typeface="Times New Roman" panose="02020603050405020304" pitchFamily="18" charset="0"/>
              </a:rPr>
              <a:t> </a:t>
            </a:r>
            <a:r>
              <a:rPr lang="en-GB" dirty="0" err="1">
                <a:solidFill>
                  <a:srgbClr val="FF0000"/>
                </a:solidFill>
                <a:latin typeface="Times New Roman" panose="02020603050405020304" pitchFamily="18" charset="0"/>
                <a:cs typeface="Times New Roman" panose="02020603050405020304" pitchFamily="18" charset="0"/>
              </a:rPr>
              <a:t>từ</a:t>
            </a:r>
            <a:r>
              <a:rPr lang="en-GB" dirty="0">
                <a:solidFill>
                  <a:srgbClr val="FF0000"/>
                </a:solidFill>
                <a:latin typeface="Times New Roman" panose="02020603050405020304" pitchFamily="18" charset="0"/>
                <a:cs typeface="Times New Roman" panose="02020603050405020304" pitchFamily="18" charset="0"/>
              </a:rPr>
              <a:t> </a:t>
            </a:r>
            <a:r>
              <a:rPr lang="en-GB" dirty="0" err="1">
                <a:solidFill>
                  <a:srgbClr val="FF0000"/>
                </a:solidFill>
                <a:latin typeface="Times New Roman" panose="02020603050405020304" pitchFamily="18" charset="0"/>
                <a:cs typeface="Times New Roman" panose="02020603050405020304" pitchFamily="18" charset="0"/>
              </a:rPr>
              <a:t>xương</a:t>
            </a:r>
            <a:r>
              <a:rPr lang="en-GB" dirty="0">
                <a:solidFill>
                  <a:srgbClr val="FF0000"/>
                </a:solidFill>
                <a:latin typeface="Times New Roman" panose="02020603050405020304" pitchFamily="18" charset="0"/>
                <a:cs typeface="Times New Roman" panose="02020603050405020304" pitchFamily="18" charset="0"/>
              </a:rPr>
              <a:t>, </a:t>
            </a:r>
            <a:r>
              <a:rPr lang="en-GB" dirty="0" err="1">
                <a:solidFill>
                  <a:srgbClr val="FF0000"/>
                </a:solidFill>
                <a:latin typeface="Times New Roman" panose="02020603050405020304" pitchFamily="18" charset="0"/>
                <a:cs typeface="Times New Roman" panose="02020603050405020304" pitchFamily="18" charset="0"/>
              </a:rPr>
              <a:t>sừng</a:t>
            </a:r>
            <a:r>
              <a:rPr lang="en-GB" dirty="0">
                <a:solidFill>
                  <a:srgbClr val="FF0000"/>
                </a:solidFill>
                <a:latin typeface="Times New Roman" panose="02020603050405020304" pitchFamily="18" charset="0"/>
                <a:cs typeface="Times New Roman" panose="02020603050405020304" pitchFamily="18" charset="0"/>
              </a:rPr>
              <a:t> </a:t>
            </a:r>
            <a:r>
              <a:rPr lang="en-GB" dirty="0" err="1">
                <a:solidFill>
                  <a:srgbClr val="FF0000"/>
                </a:solidFill>
                <a:latin typeface="Times New Roman" panose="02020603050405020304" pitchFamily="18" charset="0"/>
                <a:cs typeface="Times New Roman" panose="02020603050405020304" pitchFamily="18" charset="0"/>
              </a:rPr>
              <a:t>của</a:t>
            </a:r>
            <a:r>
              <a:rPr lang="en-GB" dirty="0">
                <a:solidFill>
                  <a:srgbClr val="FF0000"/>
                </a:solidFill>
                <a:latin typeface="Times New Roman" panose="02020603050405020304" pitchFamily="18" charset="0"/>
                <a:cs typeface="Times New Roman" panose="02020603050405020304" pitchFamily="18" charset="0"/>
              </a:rPr>
              <a:t> con </a:t>
            </a:r>
            <a:r>
              <a:rPr lang="en-GB" dirty="0" err="1">
                <a:solidFill>
                  <a:srgbClr val="FF0000"/>
                </a:solidFill>
                <a:latin typeface="Times New Roman" panose="02020603050405020304" pitchFamily="18" charset="0"/>
                <a:cs typeface="Times New Roman" panose="02020603050405020304" pitchFamily="18" charset="0"/>
              </a:rPr>
              <a:t>nai</a:t>
            </a:r>
            <a:r>
              <a:rPr lang="en-GB" dirty="0">
                <a:solidFill>
                  <a:srgbClr val="FF0000"/>
                </a:solidFill>
                <a:latin typeface="Times New Roman" panose="02020603050405020304" pitchFamily="18" charset="0"/>
                <a:cs typeface="Times New Roman" panose="02020603050405020304" pitchFamily="18" charset="0"/>
              </a:rPr>
              <a:t>.</a:t>
            </a:r>
            <a:r>
              <a:rPr lang="en-GB" dirty="0">
                <a:latin typeface="Times New Roman" panose="02020603050405020304" pitchFamily="18" charset="0"/>
                <a:cs typeface="Times New Roman" panose="02020603050405020304" pitchFamily="18" charset="0"/>
              </a:rPr>
              <a:t> </a:t>
            </a:r>
          </a:p>
          <a:p>
            <a:pPr algn="just"/>
            <a:r>
              <a:rPr lang="en-GB" dirty="0">
                <a:latin typeface="Times New Roman" panose="02020603050405020304" pitchFamily="18" charset="0"/>
                <a:cs typeface="Times New Roman" panose="02020603050405020304" pitchFamily="18" charset="0"/>
              </a:rPr>
              <a:t>- Theo </a:t>
            </a:r>
            <a:r>
              <a:rPr lang="en-GB" dirty="0" err="1">
                <a:latin typeface="Times New Roman" panose="02020603050405020304" pitchFamily="18" charset="0"/>
                <a:cs typeface="Times New Roman" panose="02020603050405020304" pitchFamily="18" charset="0"/>
              </a:rPr>
              <a:t>em</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mũi</a:t>
            </a:r>
            <a:r>
              <a:rPr lang="en-GB" dirty="0">
                <a:latin typeface="Times New Roman" panose="02020603050405020304" pitchFamily="18" charset="0"/>
                <a:cs typeface="Times New Roman" panose="02020603050405020304" pitchFamily="18" charset="0"/>
              </a:rPr>
              <a:t> lao </a:t>
            </a:r>
            <a:r>
              <a:rPr lang="en-GB" dirty="0" err="1">
                <a:latin typeface="Times New Roman" panose="02020603050405020304" pitchFamily="18" charset="0"/>
                <a:cs typeface="Times New Roman" panose="02020603050405020304" pitchFamily="18" charset="0"/>
              </a:rPr>
              <a:t>này</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được</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dùng</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để</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làm</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gì</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Vì</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sao</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em</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biết</a:t>
            </a:r>
            <a:r>
              <a:rPr lang="en-GB" dirty="0">
                <a:latin typeface="Times New Roman" panose="02020603050405020304" pitchFamily="18" charset="0"/>
                <a:cs typeface="Times New Roman" panose="02020603050405020304" pitchFamily="18" charset="0"/>
              </a:rPr>
              <a:t>?</a:t>
            </a:r>
            <a:endParaRPr lang="en-VN" dirty="0">
              <a:latin typeface="Times New Roman" panose="02020603050405020304" pitchFamily="18" charset="0"/>
              <a:cs typeface="Times New Roman" panose="02020603050405020304" pitchFamily="18" charset="0"/>
            </a:endParaRPr>
          </a:p>
        </p:txBody>
      </p:sp>
      <p:sp>
        <p:nvSpPr>
          <p:cNvPr id="13" name="Rounded Rectangle 12">
            <a:extLst>
              <a:ext uri="{FF2B5EF4-FFF2-40B4-BE49-F238E27FC236}">
                <a16:creationId xmlns:a16="http://schemas.microsoft.com/office/drawing/2014/main" id="{E1617797-1472-F747-9D2C-1DD2B2028715}"/>
              </a:ext>
            </a:extLst>
          </p:cNvPr>
          <p:cNvSpPr/>
          <p:nvPr/>
        </p:nvSpPr>
        <p:spPr>
          <a:xfrm>
            <a:off x="3560826" y="4505397"/>
            <a:ext cx="2425308" cy="202986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vi-VN" dirty="0">
                <a:solidFill>
                  <a:srgbClr val="FF0000"/>
                </a:solidFill>
                <a:latin typeface="Times New Roman" panose="02020603050405020304" pitchFamily="18" charset="0"/>
                <a:cs typeface="Times New Roman" panose="02020603050405020304" pitchFamily="18" charset="0"/>
              </a:rPr>
              <a:t>Hòn đá được ghè đẽo</a:t>
            </a:r>
            <a:r>
              <a:rPr lang="vi-VN" dirty="0">
                <a:latin typeface="Times New Roman" panose="02020603050405020304" pitchFamily="18" charset="0"/>
                <a:cs typeface="Times New Roman" panose="02020603050405020304" pitchFamily="18" charset="0"/>
              </a:rPr>
              <a:t>.</a:t>
            </a:r>
          </a:p>
          <a:p>
            <a:pPr marL="285750" indent="-285750" algn="just">
              <a:buFontTx/>
              <a:buChar char="-"/>
            </a:pPr>
            <a:r>
              <a:rPr lang="vi-VN" dirty="0">
                <a:latin typeface="Times New Roman" panose="02020603050405020304" pitchFamily="18" charset="0"/>
                <a:cs typeface="Times New Roman" panose="02020603050405020304" pitchFamily="18" charset="0"/>
              </a:rPr>
              <a:t>Theo em hòn đã được tạo ra  như thế nào?</a:t>
            </a:r>
          </a:p>
          <a:p>
            <a:pPr marL="285750" indent="-285750" algn="just">
              <a:buFontTx/>
              <a:buChar char="-"/>
            </a:pPr>
            <a:r>
              <a:rPr lang="vi-VN" dirty="0">
                <a:latin typeface="Times New Roman" panose="02020603050405020304" pitchFamily="18" charset="0"/>
                <a:cs typeface="Times New Roman" panose="02020603050405020304" pitchFamily="18" charset="0"/>
              </a:rPr>
              <a:t>Họ dùng hòn đá để làm gì?</a:t>
            </a:r>
            <a:endParaRPr lang="en-VN" dirty="0">
              <a:latin typeface="Times New Roman" panose="02020603050405020304" pitchFamily="18" charset="0"/>
              <a:cs typeface="Times New Roman" panose="02020603050405020304" pitchFamily="18" charset="0"/>
            </a:endParaRPr>
          </a:p>
        </p:txBody>
      </p:sp>
      <p:sp>
        <p:nvSpPr>
          <p:cNvPr id="16" name="Rounded Rectangle 15">
            <a:extLst>
              <a:ext uri="{FF2B5EF4-FFF2-40B4-BE49-F238E27FC236}">
                <a16:creationId xmlns:a16="http://schemas.microsoft.com/office/drawing/2014/main" id="{777BEB50-159D-F04A-A32F-E2C3B078C8B5}"/>
              </a:ext>
            </a:extLst>
          </p:cNvPr>
          <p:cNvSpPr/>
          <p:nvPr/>
        </p:nvSpPr>
        <p:spPr>
          <a:xfrm>
            <a:off x="6330270" y="4505397"/>
            <a:ext cx="2575224" cy="18283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vi-VN" dirty="0">
                <a:solidFill>
                  <a:srgbClr val="FF0000"/>
                </a:solidFill>
                <a:latin typeface="Times New Roman" panose="02020603050405020304" pitchFamily="18" charset="0"/>
                <a:cs typeface="Times New Roman" panose="02020603050405020304" pitchFamily="18" charset="0"/>
              </a:rPr>
              <a:t>Một  túp lều</a:t>
            </a:r>
            <a:r>
              <a:rPr lang="vi-VN" dirty="0">
                <a:latin typeface="Times New Roman" panose="02020603050405020304" pitchFamily="18" charset="0"/>
                <a:cs typeface="Times New Roman" panose="02020603050405020304" pitchFamily="18" charset="0"/>
              </a:rPr>
              <a:t>.</a:t>
            </a:r>
          </a:p>
          <a:p>
            <a:pPr marL="285750" indent="-285750" algn="just">
              <a:buFontTx/>
              <a:buChar char="-"/>
            </a:pPr>
            <a:r>
              <a:rPr lang="vi-VN" dirty="0">
                <a:latin typeface="Times New Roman" panose="02020603050405020304" pitchFamily="18" charset="0"/>
                <a:cs typeface="Times New Roman" panose="02020603050405020304" pitchFamily="18" charset="0"/>
              </a:rPr>
              <a:t>Theo em túp lều này được làm từ nguyên liệu gì?</a:t>
            </a:r>
          </a:p>
          <a:p>
            <a:pPr marL="285750" indent="-285750" algn="just">
              <a:buFontTx/>
              <a:buChar char="-"/>
            </a:pPr>
            <a:r>
              <a:rPr lang="vi-VN" dirty="0">
                <a:latin typeface="Times New Roman" panose="02020603050405020304" pitchFamily="18" charset="0"/>
                <a:cs typeface="Times New Roman" panose="02020603050405020304" pitchFamily="18" charset="0"/>
              </a:rPr>
              <a:t>Họ dùng để làm gì?</a:t>
            </a:r>
            <a:endParaRPr lang="en-VN" dirty="0">
              <a:latin typeface="Times New Roman" panose="02020603050405020304" pitchFamily="18" charset="0"/>
              <a:cs typeface="Times New Roman" panose="02020603050405020304" pitchFamily="18" charset="0"/>
            </a:endParaRPr>
          </a:p>
        </p:txBody>
      </p:sp>
      <p:sp>
        <p:nvSpPr>
          <p:cNvPr id="18" name="Rounded Rectangle 17">
            <a:extLst>
              <a:ext uri="{FF2B5EF4-FFF2-40B4-BE49-F238E27FC236}">
                <a16:creationId xmlns:a16="http://schemas.microsoft.com/office/drawing/2014/main" id="{421E6973-F85E-0D46-A14F-FDCB264DE362}"/>
              </a:ext>
            </a:extLst>
          </p:cNvPr>
          <p:cNvSpPr/>
          <p:nvPr/>
        </p:nvSpPr>
        <p:spPr>
          <a:xfrm>
            <a:off x="9249630" y="4577072"/>
            <a:ext cx="2914944" cy="183897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vi-VN" dirty="0">
                <a:solidFill>
                  <a:srgbClr val="FF0000"/>
                </a:solidFill>
                <a:latin typeface="Times New Roman" panose="02020603050405020304" pitchFamily="18" charset="0"/>
                <a:cs typeface="Times New Roman" panose="02020603050405020304" pitchFamily="18" charset="0"/>
              </a:rPr>
              <a:t>Một  chiếc búa</a:t>
            </a:r>
            <a:endParaRPr lang="vi-VN" dirty="0">
              <a:latin typeface="Times New Roman" panose="02020603050405020304" pitchFamily="18" charset="0"/>
              <a:cs typeface="Times New Roman" panose="02020603050405020304" pitchFamily="18" charset="0"/>
            </a:endParaRPr>
          </a:p>
          <a:p>
            <a:pPr marL="285750" indent="-285750" algn="just">
              <a:buFontTx/>
              <a:buChar char="-"/>
            </a:pPr>
            <a:r>
              <a:rPr lang="vi-VN" dirty="0">
                <a:latin typeface="Times New Roman" panose="02020603050405020304" pitchFamily="18" charset="0"/>
                <a:cs typeface="Times New Roman" panose="02020603050405020304" pitchFamily="18" charset="0"/>
              </a:rPr>
              <a:t>Theo em chiếc búa này được làm từ nguyên liệu gì?</a:t>
            </a:r>
          </a:p>
          <a:p>
            <a:pPr marL="285750" indent="-285750" algn="just">
              <a:buFontTx/>
              <a:buChar char="-"/>
            </a:pPr>
            <a:r>
              <a:rPr lang="vi-VN" dirty="0">
                <a:latin typeface="Times New Roman" panose="02020603050405020304" pitchFamily="18" charset="0"/>
                <a:cs typeface="Times New Roman" panose="02020603050405020304" pitchFamily="18" charset="0"/>
              </a:rPr>
              <a:t>Họ dùng búa để làm gì?</a:t>
            </a:r>
            <a:endParaRPr lang="en-VN"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F937477A-2E82-0A46-8360-548B7DAA4E4A}"/>
              </a:ext>
            </a:extLst>
          </p:cNvPr>
          <p:cNvSpPr txBox="1"/>
          <p:nvPr/>
        </p:nvSpPr>
        <p:spPr>
          <a:xfrm>
            <a:off x="415708" y="1272258"/>
            <a:ext cx="11463495" cy="461665"/>
          </a:xfrm>
          <a:prstGeom prst="rect">
            <a:avLst/>
          </a:prstGeom>
          <a:noFill/>
        </p:spPr>
        <p:txBody>
          <a:bodyPr wrap="square" rtlCol="0">
            <a:spAutoFit/>
          </a:bodyPr>
          <a:lstStyle/>
          <a:p>
            <a:r>
              <a:rPr lang="en-VN" sz="2400" dirty="0">
                <a:latin typeface="Times New Roman" panose="02020603050405020304" pitchFamily="18" charset="0"/>
                <a:cs typeface="Times New Roman" panose="02020603050405020304" pitchFamily="18" charset="0"/>
              </a:rPr>
              <a:t>Em hãy nối các bức tranh sau vào bảng thông tin và trả lời các câu hỏi trong bảng thông tin?</a:t>
            </a:r>
          </a:p>
        </p:txBody>
      </p:sp>
      <p:pic>
        <p:nvPicPr>
          <p:cNvPr id="19" name="Picture 2" descr="Hình ảnh Học Thảo Luận Viết Bài Tập Về Nhà Làm Bài Toán, Bé, Phiên, Dễ  Thương miễn phí tải tập tin PNG PSDComment và Vector">
            <a:extLst>
              <a:ext uri="{FF2B5EF4-FFF2-40B4-BE49-F238E27FC236}">
                <a16:creationId xmlns:a16="http://schemas.microsoft.com/office/drawing/2014/main" id="{5650FBD9-9919-FA40-A149-B3147A8AF77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073640" y="1"/>
            <a:ext cx="1561811" cy="1101797"/>
          </a:xfrm>
          <a:prstGeom prst="rect">
            <a:avLst/>
          </a:prstGeom>
          <a:noFill/>
          <a:extLst>
            <a:ext uri="{909E8E84-426E-40DD-AFC4-6F175D3DCCD1}">
              <a14:hiddenFill xmlns:a14="http://schemas.microsoft.com/office/drawing/2010/main">
                <a:solidFill>
                  <a:srgbClr val="FFFFFF"/>
                </a:solidFill>
              </a14:hiddenFill>
            </a:ext>
          </a:extLst>
        </p:spPr>
      </p:pic>
      <p:cxnSp>
        <p:nvCxnSpPr>
          <p:cNvPr id="21" name="Straight Arrow Connector 20">
            <a:extLst>
              <a:ext uri="{FF2B5EF4-FFF2-40B4-BE49-F238E27FC236}">
                <a16:creationId xmlns:a16="http://schemas.microsoft.com/office/drawing/2014/main" id="{9E66DB07-5EE2-6249-887E-217A51BD93AF}"/>
              </a:ext>
            </a:extLst>
          </p:cNvPr>
          <p:cNvCxnSpPr>
            <a:endCxn id="13" idx="0"/>
          </p:cNvCxnSpPr>
          <p:nvPr/>
        </p:nvCxnSpPr>
        <p:spPr>
          <a:xfrm>
            <a:off x="1611824" y="3959274"/>
            <a:ext cx="3161656" cy="546123"/>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2" name="Straight Arrow Connector 21">
            <a:extLst>
              <a:ext uri="{FF2B5EF4-FFF2-40B4-BE49-F238E27FC236}">
                <a16:creationId xmlns:a16="http://schemas.microsoft.com/office/drawing/2014/main" id="{399D235A-54E9-6F40-9C2F-0EB6BFE62A18}"/>
              </a:ext>
            </a:extLst>
          </p:cNvPr>
          <p:cNvCxnSpPr>
            <a:cxnSpLocks/>
            <a:endCxn id="18" idx="0"/>
          </p:cNvCxnSpPr>
          <p:nvPr/>
        </p:nvCxnSpPr>
        <p:spPr>
          <a:xfrm>
            <a:off x="4221289" y="4006638"/>
            <a:ext cx="6485813" cy="570434"/>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4" name="Straight Arrow Connector 23">
            <a:extLst>
              <a:ext uri="{FF2B5EF4-FFF2-40B4-BE49-F238E27FC236}">
                <a16:creationId xmlns:a16="http://schemas.microsoft.com/office/drawing/2014/main" id="{BDC81861-28C2-184D-BA57-957A5EAE55DB}"/>
              </a:ext>
            </a:extLst>
          </p:cNvPr>
          <p:cNvCxnSpPr>
            <a:cxnSpLocks/>
            <a:endCxn id="2" idx="0"/>
          </p:cNvCxnSpPr>
          <p:nvPr/>
        </p:nvCxnSpPr>
        <p:spPr>
          <a:xfrm flipH="1">
            <a:off x="1836550" y="3941981"/>
            <a:ext cx="5012448" cy="635091"/>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7" name="Straight Arrow Connector 26">
            <a:extLst>
              <a:ext uri="{FF2B5EF4-FFF2-40B4-BE49-F238E27FC236}">
                <a16:creationId xmlns:a16="http://schemas.microsoft.com/office/drawing/2014/main" id="{6F0D1491-6B29-C841-85CF-8CA0B50A124A}"/>
              </a:ext>
            </a:extLst>
          </p:cNvPr>
          <p:cNvCxnSpPr>
            <a:cxnSpLocks/>
          </p:cNvCxnSpPr>
          <p:nvPr/>
        </p:nvCxnSpPr>
        <p:spPr>
          <a:xfrm flipH="1">
            <a:off x="7360912" y="3894617"/>
            <a:ext cx="2712728" cy="601941"/>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2" name="Oval 11">
            <a:extLst>
              <a:ext uri="{FF2B5EF4-FFF2-40B4-BE49-F238E27FC236}">
                <a16:creationId xmlns:a16="http://schemas.microsoft.com/office/drawing/2014/main" id="{AD458FB9-3181-7F48-800C-66E9BF0EB4CA}"/>
              </a:ext>
            </a:extLst>
          </p:cNvPr>
          <p:cNvSpPr/>
          <p:nvPr/>
        </p:nvSpPr>
        <p:spPr>
          <a:xfrm>
            <a:off x="1480303" y="3816541"/>
            <a:ext cx="491372" cy="369698"/>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VN" dirty="0"/>
              <a:t>1</a:t>
            </a:r>
          </a:p>
        </p:txBody>
      </p:sp>
      <p:sp>
        <p:nvSpPr>
          <p:cNvPr id="23" name="Oval 22">
            <a:extLst>
              <a:ext uri="{FF2B5EF4-FFF2-40B4-BE49-F238E27FC236}">
                <a16:creationId xmlns:a16="http://schemas.microsoft.com/office/drawing/2014/main" id="{A44FF99F-F5E3-FF4A-88B3-ABA96CECB8A0}"/>
              </a:ext>
            </a:extLst>
          </p:cNvPr>
          <p:cNvSpPr/>
          <p:nvPr/>
        </p:nvSpPr>
        <p:spPr>
          <a:xfrm>
            <a:off x="4314828" y="3746178"/>
            <a:ext cx="491372" cy="369698"/>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VN" dirty="0"/>
              <a:t>2</a:t>
            </a:r>
          </a:p>
        </p:txBody>
      </p:sp>
      <p:sp>
        <p:nvSpPr>
          <p:cNvPr id="25" name="Oval 24">
            <a:extLst>
              <a:ext uri="{FF2B5EF4-FFF2-40B4-BE49-F238E27FC236}">
                <a16:creationId xmlns:a16="http://schemas.microsoft.com/office/drawing/2014/main" id="{8E98CB6B-FD9E-5048-8373-A6C3A96F8909}"/>
              </a:ext>
            </a:extLst>
          </p:cNvPr>
          <p:cNvSpPr/>
          <p:nvPr/>
        </p:nvSpPr>
        <p:spPr>
          <a:xfrm>
            <a:off x="4448613" y="4307032"/>
            <a:ext cx="491372" cy="369698"/>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VN" dirty="0"/>
              <a:t>b</a:t>
            </a:r>
          </a:p>
        </p:txBody>
      </p:sp>
      <p:sp>
        <p:nvSpPr>
          <p:cNvPr id="26" name="Oval 25">
            <a:extLst>
              <a:ext uri="{FF2B5EF4-FFF2-40B4-BE49-F238E27FC236}">
                <a16:creationId xmlns:a16="http://schemas.microsoft.com/office/drawing/2014/main" id="{38576851-1FCD-7742-B3D6-E9C2353261B9}"/>
              </a:ext>
            </a:extLst>
          </p:cNvPr>
          <p:cNvSpPr/>
          <p:nvPr/>
        </p:nvSpPr>
        <p:spPr>
          <a:xfrm>
            <a:off x="10378926" y="4332083"/>
            <a:ext cx="491372" cy="369698"/>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VN" dirty="0"/>
              <a:t>d</a:t>
            </a:r>
          </a:p>
        </p:txBody>
      </p:sp>
      <p:sp>
        <p:nvSpPr>
          <p:cNvPr id="28" name="Oval 27">
            <a:extLst>
              <a:ext uri="{FF2B5EF4-FFF2-40B4-BE49-F238E27FC236}">
                <a16:creationId xmlns:a16="http://schemas.microsoft.com/office/drawing/2014/main" id="{77605FDF-1567-4B49-BCF9-384959E61255}"/>
              </a:ext>
            </a:extLst>
          </p:cNvPr>
          <p:cNvSpPr/>
          <p:nvPr/>
        </p:nvSpPr>
        <p:spPr>
          <a:xfrm>
            <a:off x="6614099" y="3759097"/>
            <a:ext cx="491372" cy="369698"/>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VN" dirty="0"/>
              <a:t>3</a:t>
            </a:r>
          </a:p>
        </p:txBody>
      </p:sp>
      <p:sp>
        <p:nvSpPr>
          <p:cNvPr id="29" name="Oval 28">
            <a:extLst>
              <a:ext uri="{FF2B5EF4-FFF2-40B4-BE49-F238E27FC236}">
                <a16:creationId xmlns:a16="http://schemas.microsoft.com/office/drawing/2014/main" id="{5F2F8FAD-91C8-B047-90AE-24188CE81919}"/>
              </a:ext>
            </a:extLst>
          </p:cNvPr>
          <p:cNvSpPr/>
          <p:nvPr/>
        </p:nvSpPr>
        <p:spPr>
          <a:xfrm>
            <a:off x="1626988" y="4304074"/>
            <a:ext cx="491372" cy="369698"/>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VN" dirty="0"/>
              <a:t>a</a:t>
            </a:r>
          </a:p>
        </p:txBody>
      </p:sp>
      <p:sp>
        <p:nvSpPr>
          <p:cNvPr id="30" name="Oval 29">
            <a:extLst>
              <a:ext uri="{FF2B5EF4-FFF2-40B4-BE49-F238E27FC236}">
                <a16:creationId xmlns:a16="http://schemas.microsoft.com/office/drawing/2014/main" id="{390FFD93-4E89-6A40-8F09-FA8888155433}"/>
              </a:ext>
            </a:extLst>
          </p:cNvPr>
          <p:cNvSpPr/>
          <p:nvPr/>
        </p:nvSpPr>
        <p:spPr>
          <a:xfrm>
            <a:off x="9838225" y="3655722"/>
            <a:ext cx="491372" cy="369698"/>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VN" dirty="0"/>
              <a:t>4</a:t>
            </a:r>
          </a:p>
        </p:txBody>
      </p:sp>
      <p:sp>
        <p:nvSpPr>
          <p:cNvPr id="31" name="Oval 30">
            <a:extLst>
              <a:ext uri="{FF2B5EF4-FFF2-40B4-BE49-F238E27FC236}">
                <a16:creationId xmlns:a16="http://schemas.microsoft.com/office/drawing/2014/main" id="{CB7CEB5A-84A6-2843-8B54-E6C18C3075A6}"/>
              </a:ext>
            </a:extLst>
          </p:cNvPr>
          <p:cNvSpPr/>
          <p:nvPr/>
        </p:nvSpPr>
        <p:spPr>
          <a:xfrm>
            <a:off x="7264163" y="4238881"/>
            <a:ext cx="491372" cy="369698"/>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VN" dirty="0"/>
              <a:t>c</a:t>
            </a:r>
          </a:p>
        </p:txBody>
      </p:sp>
    </p:spTree>
    <p:extLst>
      <p:ext uri="{BB962C8B-B14F-4D97-AF65-F5344CB8AC3E}">
        <p14:creationId xmlns:p14="http://schemas.microsoft.com/office/powerpoint/2010/main" val="3097021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dissolv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dissolve">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dissolve">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dissolve">
                                      <p:cBhvr>
                                        <p:cTn id="2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538CB-E652-BD47-86F1-284E89017755}"/>
              </a:ext>
            </a:extLst>
          </p:cNvPr>
          <p:cNvSpPr>
            <a:spLocks noGrp="1"/>
          </p:cNvSpPr>
          <p:nvPr>
            <p:ph type="title"/>
          </p:nvPr>
        </p:nvSpPr>
        <p:spPr/>
        <p:txBody>
          <a:bodyPr/>
          <a:lstStyle/>
          <a:p>
            <a:endParaRPr lang="en-VN"/>
          </a:p>
        </p:txBody>
      </p:sp>
      <p:pic>
        <p:nvPicPr>
          <p:cNvPr id="4" name="Picture 2" descr="Hình nền Powerpoint đơn giản đẹp">
            <a:extLst>
              <a:ext uri="{FF2B5EF4-FFF2-40B4-BE49-F238E27FC236}">
                <a16:creationId xmlns:a16="http://schemas.microsoft.com/office/drawing/2014/main" id="{BC8DEB1B-39F7-4D45-8881-29CE6AEDDA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1999" cy="7369891"/>
          </a:xfrm>
          <a:prstGeom prst="rect">
            <a:avLst/>
          </a:prstGeom>
          <a:noFill/>
          <a:extLst>
            <a:ext uri="{909E8E84-426E-40DD-AFC4-6F175D3DCCD1}">
              <a14:hiddenFill xmlns:a14="http://schemas.microsoft.com/office/drawing/2010/main">
                <a:solidFill>
                  <a:srgbClr val="FFFFFF"/>
                </a:solidFill>
              </a14:hiddenFill>
            </a:ext>
          </a:extLst>
        </p:spPr>
      </p:pic>
      <p:sp>
        <p:nvSpPr>
          <p:cNvPr id="6" name="Cloud Callout 5">
            <a:extLst>
              <a:ext uri="{FF2B5EF4-FFF2-40B4-BE49-F238E27FC236}">
                <a16:creationId xmlns:a16="http://schemas.microsoft.com/office/drawing/2014/main" id="{A4A00827-3D0C-AC4D-AD2E-EF46B0965BB4}"/>
              </a:ext>
            </a:extLst>
          </p:cNvPr>
          <p:cNvSpPr/>
          <p:nvPr/>
        </p:nvSpPr>
        <p:spPr>
          <a:xfrm>
            <a:off x="7001523" y="688241"/>
            <a:ext cx="4889713" cy="3483098"/>
          </a:xfrm>
          <a:prstGeom prst="cloudCallout">
            <a:avLst/>
          </a:prstGeom>
          <a:solidFill>
            <a:schemeClr val="accent6">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marL="342900" indent="-342900" algn="just">
              <a:buFont typeface="Arial" panose="020B0604020202020204" pitchFamily="34" charset="0"/>
              <a:buChar char="•"/>
            </a:pPr>
            <a:r>
              <a:rPr lang="en-VN" sz="2400" dirty="0">
                <a:latin typeface="Times New Roman" panose="02020603050405020304" pitchFamily="18" charset="0"/>
                <a:cs typeface="Times New Roman" panose="02020603050405020304" pitchFamily="18" charset="0"/>
              </a:rPr>
              <a:t>Quan sát tranh cho biết đời sống vật chất của người nguyên thuỷ thể hiện trên những phương diện nào?</a:t>
            </a:r>
          </a:p>
        </p:txBody>
      </p:sp>
      <p:sp>
        <p:nvSpPr>
          <p:cNvPr id="7" name="Cloud Callout 6">
            <a:extLst>
              <a:ext uri="{FF2B5EF4-FFF2-40B4-BE49-F238E27FC236}">
                <a16:creationId xmlns:a16="http://schemas.microsoft.com/office/drawing/2014/main" id="{A1A8A13A-1940-8A41-9F2A-A87A49412DDC}"/>
              </a:ext>
            </a:extLst>
          </p:cNvPr>
          <p:cNvSpPr/>
          <p:nvPr/>
        </p:nvSpPr>
        <p:spPr>
          <a:xfrm>
            <a:off x="7001522" y="641189"/>
            <a:ext cx="4889713" cy="3483098"/>
          </a:xfrm>
          <a:prstGeom prst="cloudCallout">
            <a:avLst/>
          </a:prstGeom>
          <a:solidFill>
            <a:schemeClr val="accent6">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marL="342900" indent="-342900" algn="just">
              <a:buFont typeface="Arial" panose="020B0604020202020204" pitchFamily="34" charset="0"/>
              <a:buChar char="•"/>
            </a:pPr>
            <a:r>
              <a:rPr lang="en-VN" sz="2400" dirty="0">
                <a:latin typeface="Times New Roman" panose="02020603050405020304" pitchFamily="18" charset="0"/>
                <a:cs typeface="Times New Roman" panose="02020603050405020304" pitchFamily="18" charset="0"/>
              </a:rPr>
              <a:t>Công cụ lao động,  cách thức lao động và địa bàn cư trú của người tinh khôn có gì khác so với người tối cổ</a:t>
            </a:r>
          </a:p>
        </p:txBody>
      </p:sp>
      <p:pic>
        <p:nvPicPr>
          <p:cNvPr id="8" name="Picture 7">
            <a:extLst>
              <a:ext uri="{FF2B5EF4-FFF2-40B4-BE49-F238E27FC236}">
                <a16:creationId xmlns:a16="http://schemas.microsoft.com/office/drawing/2014/main" id="{51721F0B-6721-EB40-BA5A-04E64C419A1B}"/>
              </a:ext>
            </a:extLst>
          </p:cNvPr>
          <p:cNvPicPr>
            <a:picLocks noChangeAspect="1"/>
          </p:cNvPicPr>
          <p:nvPr/>
        </p:nvPicPr>
        <p:blipFill>
          <a:blip r:embed="rId3"/>
          <a:stretch>
            <a:fillRect/>
          </a:stretch>
        </p:blipFill>
        <p:spPr>
          <a:xfrm>
            <a:off x="-82360" y="641189"/>
            <a:ext cx="6960236" cy="6216811"/>
          </a:xfrm>
          <a:prstGeom prst="rect">
            <a:avLst/>
          </a:prstGeom>
        </p:spPr>
      </p:pic>
      <p:pic>
        <p:nvPicPr>
          <p:cNvPr id="9" name="Content Placeholder 4">
            <a:extLst>
              <a:ext uri="{FF2B5EF4-FFF2-40B4-BE49-F238E27FC236}">
                <a16:creationId xmlns:a16="http://schemas.microsoft.com/office/drawing/2014/main" id="{28D56EFA-4175-C140-9AD8-675C9DA2ED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85539" y="5052843"/>
            <a:ext cx="1637856" cy="1492138"/>
          </a:xfrm>
          <a:prstGeom prst="rect">
            <a:avLst/>
          </a:prstGeom>
        </p:spPr>
      </p:pic>
      <p:pic>
        <p:nvPicPr>
          <p:cNvPr id="14" name="Picture 13">
            <a:extLst>
              <a:ext uri="{FF2B5EF4-FFF2-40B4-BE49-F238E27FC236}">
                <a16:creationId xmlns:a16="http://schemas.microsoft.com/office/drawing/2014/main" id="{97DEA121-21C3-F440-BD2E-EAEEE5C4D57C}"/>
              </a:ext>
            </a:extLst>
          </p:cNvPr>
          <p:cNvPicPr>
            <a:picLocks noChangeAspect="1"/>
          </p:cNvPicPr>
          <p:nvPr/>
        </p:nvPicPr>
        <p:blipFill>
          <a:blip r:embed="rId5"/>
          <a:stretch>
            <a:fillRect/>
          </a:stretch>
        </p:blipFill>
        <p:spPr>
          <a:xfrm>
            <a:off x="7013517" y="1300379"/>
            <a:ext cx="5042842" cy="4218390"/>
          </a:xfrm>
          <a:prstGeom prst="rect">
            <a:avLst/>
          </a:prstGeom>
        </p:spPr>
      </p:pic>
      <p:pic>
        <p:nvPicPr>
          <p:cNvPr id="17" name="Picture 16">
            <a:extLst>
              <a:ext uri="{FF2B5EF4-FFF2-40B4-BE49-F238E27FC236}">
                <a16:creationId xmlns:a16="http://schemas.microsoft.com/office/drawing/2014/main" id="{E1ACFA0C-B9A2-A943-938A-E16F511E32B7}"/>
              </a:ext>
            </a:extLst>
          </p:cNvPr>
          <p:cNvPicPr>
            <a:picLocks noChangeAspect="1"/>
          </p:cNvPicPr>
          <p:nvPr/>
        </p:nvPicPr>
        <p:blipFill>
          <a:blip r:embed="rId6"/>
          <a:stretch>
            <a:fillRect/>
          </a:stretch>
        </p:blipFill>
        <p:spPr>
          <a:xfrm>
            <a:off x="6954440" y="1406646"/>
            <a:ext cx="4889713" cy="3696799"/>
          </a:xfrm>
          <a:prstGeom prst="rect">
            <a:avLst/>
          </a:prstGeom>
        </p:spPr>
      </p:pic>
    </p:spTree>
    <p:extLst>
      <p:ext uri="{BB962C8B-B14F-4D97-AF65-F5344CB8AC3E}">
        <p14:creationId xmlns:p14="http://schemas.microsoft.com/office/powerpoint/2010/main" val="3182240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dissolv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dissolve">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717</TotalTime>
  <Words>2238</Words>
  <Application>Microsoft Office PowerPoint</Application>
  <PresentationFormat>Widescreen</PresentationFormat>
  <Paragraphs>213</Paragraphs>
  <Slides>32</Slides>
  <Notes>2</Notes>
  <HiddenSlides>0</HiddenSlides>
  <MMClips>2</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32</vt:i4>
      </vt:variant>
    </vt:vector>
  </HeadingPairs>
  <TitlesOfParts>
    <vt:vector size="42" baseType="lpstr">
      <vt:lpstr>APPLE CHANCERY</vt:lpstr>
      <vt:lpstr>Arial</vt:lpstr>
      <vt:lpstr>Arial Unicode MS</vt:lpstr>
      <vt:lpstr>Calibri</vt:lpstr>
      <vt:lpstr>Calibri Light</vt:lpstr>
      <vt:lpstr>Times New Roman</vt:lpstr>
      <vt:lpstr>Wingdings</vt:lpstr>
      <vt:lpstr>Wingdings 3</vt:lpstr>
      <vt:lpstr>字体管家棉花糖</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HƯỚNG DẪN HỌC Ở NHÀ</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admin</cp:lastModifiedBy>
  <cp:revision>67</cp:revision>
  <dcterms:created xsi:type="dcterms:W3CDTF">2021-07-11T08:49:18Z</dcterms:created>
  <dcterms:modified xsi:type="dcterms:W3CDTF">2022-08-19T03:03:07Z</dcterms:modified>
</cp:coreProperties>
</file>