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0" r:id="rId3"/>
    <p:sldId id="258" r:id="rId4"/>
    <p:sldId id="264" r:id="rId5"/>
    <p:sldId id="261" r:id="rId6"/>
    <p:sldId id="260" r:id="rId7"/>
    <p:sldId id="268" r:id="rId8"/>
    <p:sldId id="270" r:id="rId9"/>
    <p:sldId id="267" r:id="rId10"/>
    <p:sldId id="266" r:id="rId11"/>
    <p:sldId id="271" r:id="rId12"/>
    <p:sldId id="274" r:id="rId13"/>
    <p:sldId id="275" r:id="rId14"/>
    <p:sldId id="276" r:id="rId15"/>
    <p:sldId id="277" r:id="rId16"/>
    <p:sldId id="280" r:id="rId17"/>
    <p:sldId id="281" r:id="rId18"/>
    <p:sldId id="279" r:id="rId19"/>
    <p:sldId id="282" r:id="rId20"/>
    <p:sldId id="283" r:id="rId21"/>
    <p:sldId id="286" r:id="rId22"/>
    <p:sldId id="288" r:id="rId23"/>
    <p:sldId id="285" r:id="rId24"/>
    <p:sldId id="28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01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9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4366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53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4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8081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67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57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9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680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E8F3D-E739-4652-A6B9-1BA0A143076A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5470368D-1C30-4E98-BBAE-252F1FE24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14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0" y="3500438"/>
            <a:ext cx="2411413" cy="2951162"/>
            <a:chOff x="3115" y="0"/>
            <a:chExt cx="2170" cy="2486"/>
          </a:xfrm>
        </p:grpSpPr>
        <p:grpSp>
          <p:nvGrpSpPr>
            <p:cNvPr id="4239" name="Group 2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371" name="Oval 2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2" name="Oval 2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0" name="Group 2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369" name="Oval 27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70" name="Oval 28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1" name="Group 2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367" name="Oval 3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368" name="Oval 3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242" name="Group 3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243" name="Group 3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365" name="Oval 34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366" name="Oval 35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244" name="Group 3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267" name="Group 3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363" name="Freeform 38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4" name="Freeform 39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8" name="Group 4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361" name="Freeform 41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2" name="Freeform 42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69" name="Group 4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359" name="Freeform 44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0" name="Freeform 45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0" name="Group 4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357" name="Freeform 47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8" name="Freeform 48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1" name="Group 4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355" name="Freeform 50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6" name="Freeform 51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2" name="Group 5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353" name="Freeform 53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4" name="Freeform 54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3" name="Group 5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351" name="Freeform 56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2" name="Freeform 57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4" name="Group 5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349" name="Freeform 5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0" name="Freeform 6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5" name="Group 6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347" name="Freeform 6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8" name="Freeform 63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6" name="Group 6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345" name="Freeform 6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6" name="Freeform 6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7" name="Group 6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343" name="Freeform 6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4" name="Freeform 6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8" name="Group 7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341" name="Freeform 7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2" name="Freeform 72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79" name="Group 7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339" name="Freeform 7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0" name="Freeform 7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0" name="Group 7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337" name="Freeform 7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8" name="Freeform 7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1" name="Group 7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335" name="Freeform 8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6" name="Freeform 81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2" name="Group 8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333" name="Freeform 83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4" name="Freeform 8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3" name="Group 8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331" name="Freeform 8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2" name="Freeform 8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4" name="Group 8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329" name="Freeform 8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0" name="Freeform 9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5" name="Group 9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327" name="Freeform 9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8" name="Freeform 93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6" name="Group 9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325" name="Freeform 95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6" name="Freeform 96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87" name="Group 9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323" name="Freeform 98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4" name="Freeform 99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288" name="Freeform 10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289" name="Freeform 10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90" name="Group 10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321" name="Freeform 103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2" name="Freeform 104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1" name="Group 10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319" name="Freeform 106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0" name="Freeform 107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2" name="Group 10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317" name="Freeform 109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8" name="Freeform 110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3" name="Group 11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315" name="Freeform 11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6" name="Freeform 11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4" name="Group 11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313" name="Freeform 11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4" name="Freeform 11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5" name="Group 11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311" name="Freeform 11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2" name="Freeform 11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6" name="Group 12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309" name="Freeform 121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0" name="Freeform 122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7" name="Group 12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307" name="Freeform 124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8" name="Freeform 125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8" name="Group 12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305" name="Freeform 127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6" name="Freeform 128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299" name="Group 12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303" name="Freeform 130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4" name="Freeform 131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300" name="Group 13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301" name="Freeform 133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2" name="Freeform 134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245" name="Freeform 135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6" name="Arc 136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7" name="Arc 13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8" name="Arc 138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49" name="Arc 13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0" name="Arc 14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1" name="Arc 14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2" name="Arc 142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3" name="Arc 143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4" name="Freeform 144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5" name="Freeform 14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6" name="Arc 14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7" name="Arc 147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8" name="Arc 148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59" name="Freeform 149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0" name="Freeform 15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1" name="Freeform 15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2" name="Freeform 15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3" name="Freeform 153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4" name="Freeform 154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5" name="Freeform 15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66" name="Freeform 156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373" name="Group 157"/>
          <p:cNvGrpSpPr>
            <a:grpSpLocks/>
          </p:cNvGrpSpPr>
          <p:nvPr/>
        </p:nvGrpSpPr>
        <p:grpSpPr bwMode="auto">
          <a:xfrm>
            <a:off x="6948488" y="3357563"/>
            <a:ext cx="2195512" cy="3240087"/>
            <a:chOff x="3115" y="0"/>
            <a:chExt cx="2170" cy="2486"/>
          </a:xfrm>
        </p:grpSpPr>
        <p:grpSp>
          <p:nvGrpSpPr>
            <p:cNvPr id="4105" name="Group 158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4237" name="Oval 159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8" name="Oval 160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6" name="Group 161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4235" name="Oval 162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6" name="Oval 163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7" name="Group 164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4233" name="Oval 165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  <p:sp>
            <p:nvSpPr>
              <p:cNvPr id="4234" name="Oval 166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altLang="en-US">
                  <a:cs typeface="Arial" pitchFamily="34" charset="0"/>
                </a:endParaRPr>
              </a:p>
            </p:txBody>
          </p:sp>
        </p:grpSp>
        <p:grpSp>
          <p:nvGrpSpPr>
            <p:cNvPr id="4108" name="Group 167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4109" name="Group 168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4231" name="Oval 169"/>
                <p:cNvSpPr>
                  <a:spLocks noChangeArrowheads="1"/>
                </p:cNvSpPr>
                <p:nvPr/>
              </p:nvSpPr>
              <p:spPr bwMode="hidden">
                <a:xfrm>
                  <a:off x="1265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  <p:sp>
              <p:nvSpPr>
                <p:cNvPr id="4232" name="Oval 170"/>
                <p:cNvSpPr>
                  <a:spLocks noChangeArrowheads="1"/>
                </p:cNvSpPr>
                <p:nvPr/>
              </p:nvSpPr>
              <p:spPr bwMode="hidden">
                <a:xfrm>
                  <a:off x="2380" y="1601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eaLnBrk="1" hangingPunct="1"/>
                  <a:endParaRPr lang="vi-VN" altLang="en-US">
                    <a:cs typeface="Arial" pitchFamily="34" charset="0"/>
                  </a:endParaRPr>
                </a:p>
              </p:txBody>
            </p:sp>
          </p:grpSp>
          <p:grpSp>
            <p:nvGrpSpPr>
              <p:cNvPr id="4110" name="Group 171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4133" name="Group 172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4229" name="Freeform 173"/>
                  <p:cNvSpPr>
                    <a:spLocks/>
                  </p:cNvSpPr>
                  <p:nvPr/>
                </p:nvSpPr>
                <p:spPr bwMode="hidden">
                  <a:xfrm rot="2711884">
                    <a:off x="2765" y="2236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0" name="Freeform 174"/>
                  <p:cNvSpPr>
                    <a:spLocks/>
                  </p:cNvSpPr>
                  <p:nvPr/>
                </p:nvSpPr>
                <p:spPr bwMode="hidden">
                  <a:xfrm rot="2711884">
                    <a:off x="4021" y="3150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4" name="Group 175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4227" name="Freeform 176"/>
                  <p:cNvSpPr>
                    <a:spLocks/>
                  </p:cNvSpPr>
                  <p:nvPr/>
                </p:nvSpPr>
                <p:spPr bwMode="hidden">
                  <a:xfrm rot="2104081">
                    <a:off x="2864" y="2019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8" name="Freeform 177"/>
                  <p:cNvSpPr>
                    <a:spLocks/>
                  </p:cNvSpPr>
                  <p:nvPr/>
                </p:nvSpPr>
                <p:spPr bwMode="hidden">
                  <a:xfrm rot="2104081">
                    <a:off x="4353" y="2806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5" name="Group 178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4225" name="Freeform 179"/>
                  <p:cNvSpPr>
                    <a:spLocks/>
                  </p:cNvSpPr>
                  <p:nvPr/>
                </p:nvSpPr>
                <p:spPr bwMode="hidden">
                  <a:xfrm rot="1582915">
                    <a:off x="2897" y="1832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6" name="Freeform 180"/>
                  <p:cNvSpPr>
                    <a:spLocks/>
                  </p:cNvSpPr>
                  <p:nvPr/>
                </p:nvSpPr>
                <p:spPr bwMode="hidden">
                  <a:xfrm rot="1582915">
                    <a:off x="4442" y="2420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6" name="Group 181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4223" name="Freeform 182"/>
                  <p:cNvSpPr>
                    <a:spLocks/>
                  </p:cNvSpPr>
                  <p:nvPr/>
                </p:nvSpPr>
                <p:spPr bwMode="hidden">
                  <a:xfrm rot="1080363">
                    <a:off x="2924" y="1636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4" name="Freeform 183"/>
                  <p:cNvSpPr>
                    <a:spLocks/>
                  </p:cNvSpPr>
                  <p:nvPr/>
                </p:nvSpPr>
                <p:spPr bwMode="hidden">
                  <a:xfrm rot="1080363">
                    <a:off x="4495" y="2037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7" name="Group 184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4221" name="Freeform 185"/>
                  <p:cNvSpPr>
                    <a:spLocks/>
                  </p:cNvSpPr>
                  <p:nvPr/>
                </p:nvSpPr>
                <p:spPr bwMode="hidden">
                  <a:xfrm rot="463793">
                    <a:off x="2958" y="1414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2" name="Freeform 186"/>
                  <p:cNvSpPr>
                    <a:spLocks/>
                  </p:cNvSpPr>
                  <p:nvPr/>
                </p:nvSpPr>
                <p:spPr bwMode="hidden">
                  <a:xfrm rot="463793">
                    <a:off x="4470" y="1582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8" name="Group 187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4219" name="Freeform 188"/>
                  <p:cNvSpPr>
                    <a:spLocks/>
                  </p:cNvSpPr>
                  <p:nvPr/>
                </p:nvSpPr>
                <p:spPr bwMode="hidden">
                  <a:xfrm rot="-84182">
                    <a:off x="2983" y="1289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0" name="Freeform 189"/>
                  <p:cNvSpPr>
                    <a:spLocks/>
                  </p:cNvSpPr>
                  <p:nvPr/>
                </p:nvSpPr>
                <p:spPr bwMode="hidden">
                  <a:xfrm rot="-84182">
                    <a:off x="4379" y="1269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39" name="Group 190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4217" name="Freeform 191"/>
                  <p:cNvSpPr>
                    <a:spLocks/>
                  </p:cNvSpPr>
                  <p:nvPr/>
                </p:nvSpPr>
                <p:spPr bwMode="hidden">
                  <a:xfrm rot="-802576">
                    <a:off x="2938" y="1129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8" name="Freeform 192"/>
                  <p:cNvSpPr>
                    <a:spLocks/>
                  </p:cNvSpPr>
                  <p:nvPr/>
                </p:nvSpPr>
                <p:spPr bwMode="hidden">
                  <a:xfrm rot="-802576">
                    <a:off x="4155" y="917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0" name="Group 193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4215" name="Freeform 194"/>
                  <p:cNvSpPr>
                    <a:spLocks/>
                  </p:cNvSpPr>
                  <p:nvPr/>
                </p:nvSpPr>
                <p:spPr bwMode="hidden">
                  <a:xfrm rot="18888116" flipH="1">
                    <a:off x="876" y="2359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6" name="Freeform 195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1" name="Group 196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4213" name="Freeform 197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14" cy="347"/>
                  </a:xfrm>
                  <a:custGeom>
                    <a:avLst/>
                    <a:gdLst>
                      <a:gd name="T0" fmla="*/ 0 w 2736"/>
                      <a:gd name="T1" fmla="*/ 54 h 504"/>
                      <a:gd name="T2" fmla="*/ 74 w 2736"/>
                      <a:gd name="T3" fmla="*/ 18 h 504"/>
                      <a:gd name="T4" fmla="*/ 151 w 2736"/>
                      <a:gd name="T5" fmla="*/ 3 h 504"/>
                      <a:gd name="T6" fmla="*/ 233 w 2736"/>
                      <a:gd name="T7" fmla="*/ 3 h 504"/>
                      <a:gd name="T8" fmla="*/ 231 w 2736"/>
                      <a:gd name="T9" fmla="*/ 11 h 504"/>
                      <a:gd name="T10" fmla="*/ 150 w 2736"/>
                      <a:gd name="T11" fmla="*/ 11 h 504"/>
                      <a:gd name="T12" fmla="*/ 56 w 2736"/>
                      <a:gd name="T13" fmla="*/ 31 h 504"/>
                      <a:gd name="T14" fmla="*/ 0 w 2736"/>
                      <a:gd name="T15" fmla="*/ 5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4" name="Freeform 198"/>
                  <p:cNvSpPr>
                    <a:spLocks/>
                  </p:cNvSpPr>
                  <p:nvPr/>
                </p:nvSpPr>
                <p:spPr bwMode="hidden">
                  <a:xfrm rot="19495919" flipH="1">
                    <a:off x="-5" y="2983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 w 1769"/>
                      <a:gd name="T3" fmla="*/ 6 h 791"/>
                      <a:gd name="T4" fmla="*/ 32 w 1769"/>
                      <a:gd name="T5" fmla="*/ 21 h 791"/>
                      <a:gd name="T6" fmla="*/ 45 w 1769"/>
                      <a:gd name="T7" fmla="*/ 46 h 791"/>
                      <a:gd name="T8" fmla="*/ 49 w 1769"/>
                      <a:gd name="T9" fmla="*/ 65 h 791"/>
                      <a:gd name="T10" fmla="*/ 47 w 1769"/>
                      <a:gd name="T11" fmla="*/ 84 h 791"/>
                      <a:gd name="T12" fmla="*/ 44 w 1769"/>
                      <a:gd name="T13" fmla="*/ 68 h 791"/>
                      <a:gd name="T14" fmla="*/ 39 w 1769"/>
                      <a:gd name="T15" fmla="*/ 49 h 791"/>
                      <a:gd name="T16" fmla="*/ 31 w 1769"/>
                      <a:gd name="T17" fmla="*/ 32 h 791"/>
                      <a:gd name="T18" fmla="*/ 16 w 1769"/>
                      <a:gd name="T19" fmla="*/ 16 h 791"/>
                      <a:gd name="T20" fmla="*/ 0 w 1769"/>
                      <a:gd name="T21" fmla="*/ 8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2" name="Group 199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4211" name="Freeform 200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09"/>
                    <a:ext cx="1736" cy="304"/>
                  </a:xfrm>
                  <a:custGeom>
                    <a:avLst/>
                    <a:gdLst>
                      <a:gd name="T0" fmla="*/ 0 w 2736"/>
                      <a:gd name="T1" fmla="*/ 24 h 504"/>
                      <a:gd name="T2" fmla="*/ 56 w 2736"/>
                      <a:gd name="T3" fmla="*/ 8 h 504"/>
                      <a:gd name="T4" fmla="*/ 116 w 2736"/>
                      <a:gd name="T5" fmla="*/ 1 h 504"/>
                      <a:gd name="T6" fmla="*/ 179 w 2736"/>
                      <a:gd name="T7" fmla="*/ 1 h 504"/>
                      <a:gd name="T8" fmla="*/ 178 w 2736"/>
                      <a:gd name="T9" fmla="*/ 5 h 504"/>
                      <a:gd name="T10" fmla="*/ 115 w 2736"/>
                      <a:gd name="T11" fmla="*/ 5 h 504"/>
                      <a:gd name="T12" fmla="*/ 43 w 2736"/>
                      <a:gd name="T13" fmla="*/ 14 h 504"/>
                      <a:gd name="T14" fmla="*/ 0 w 2736"/>
                      <a:gd name="T15" fmla="*/ 2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2" name="Freeform 201"/>
                  <p:cNvSpPr>
                    <a:spLocks/>
                  </p:cNvSpPr>
                  <p:nvPr/>
                </p:nvSpPr>
                <p:spPr bwMode="hidden">
                  <a:xfrm rot="20017085" flipH="1">
                    <a:off x="-52" y="2597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2 h 791"/>
                      <a:gd name="T4" fmla="*/ 25 w 1769"/>
                      <a:gd name="T5" fmla="*/ 10 h 791"/>
                      <a:gd name="T6" fmla="*/ 34 w 1769"/>
                      <a:gd name="T7" fmla="*/ 20 h 791"/>
                      <a:gd name="T8" fmla="*/ 37 w 1769"/>
                      <a:gd name="T9" fmla="*/ 29 h 791"/>
                      <a:gd name="T10" fmla="*/ 36 w 1769"/>
                      <a:gd name="T11" fmla="*/ 38 h 791"/>
                      <a:gd name="T12" fmla="*/ 34 w 1769"/>
                      <a:gd name="T13" fmla="*/ 30 h 791"/>
                      <a:gd name="T14" fmla="*/ 30 w 1769"/>
                      <a:gd name="T15" fmla="*/ 22 h 791"/>
                      <a:gd name="T16" fmla="*/ 24 w 1769"/>
                      <a:gd name="T17" fmla="*/ 14 h 791"/>
                      <a:gd name="T18" fmla="*/ 13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3" name="Group 202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4209" name="Freeform 203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3"/>
                    <a:ext cx="1677" cy="335"/>
                  </a:xfrm>
                  <a:custGeom>
                    <a:avLst/>
                    <a:gdLst>
                      <a:gd name="T0" fmla="*/ 0 w 2736"/>
                      <a:gd name="T1" fmla="*/ 43 h 504"/>
                      <a:gd name="T2" fmla="*/ 46 w 2736"/>
                      <a:gd name="T3" fmla="*/ 15 h 504"/>
                      <a:gd name="T4" fmla="*/ 94 w 2736"/>
                      <a:gd name="T5" fmla="*/ 2 h 504"/>
                      <a:gd name="T6" fmla="*/ 145 w 2736"/>
                      <a:gd name="T7" fmla="*/ 2 h 504"/>
                      <a:gd name="T8" fmla="*/ 144 w 2736"/>
                      <a:gd name="T9" fmla="*/ 9 h 504"/>
                      <a:gd name="T10" fmla="*/ 94 w 2736"/>
                      <a:gd name="T11" fmla="*/ 9 h 504"/>
                      <a:gd name="T12" fmla="*/ 35 w 2736"/>
                      <a:gd name="T13" fmla="*/ 25 h 504"/>
                      <a:gd name="T14" fmla="*/ 0 w 2736"/>
                      <a:gd name="T15" fmla="*/ 4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0" name="Freeform 204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4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5 h 791"/>
                      <a:gd name="T4" fmla="*/ 20 w 1769"/>
                      <a:gd name="T5" fmla="*/ 17 h 791"/>
                      <a:gd name="T6" fmla="*/ 28 w 1769"/>
                      <a:gd name="T7" fmla="*/ 37 h 791"/>
                      <a:gd name="T8" fmla="*/ 31 w 1769"/>
                      <a:gd name="T9" fmla="*/ 53 h 791"/>
                      <a:gd name="T10" fmla="*/ 30 w 1769"/>
                      <a:gd name="T11" fmla="*/ 68 h 791"/>
                      <a:gd name="T12" fmla="*/ 28 w 1769"/>
                      <a:gd name="T13" fmla="*/ 55 h 791"/>
                      <a:gd name="T14" fmla="*/ 24 w 1769"/>
                      <a:gd name="T15" fmla="*/ 39 h 791"/>
                      <a:gd name="T16" fmla="*/ 19 w 1769"/>
                      <a:gd name="T17" fmla="*/ 26 h 791"/>
                      <a:gd name="T18" fmla="*/ 10 w 1769"/>
                      <a:gd name="T19" fmla="*/ 13 h 791"/>
                      <a:gd name="T20" fmla="*/ 0 w 1769"/>
                      <a:gd name="T21" fmla="*/ 7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4" name="Group 205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4207" name="Freeform 206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91"/>
                    <a:ext cx="154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28 w 2736"/>
                      <a:gd name="T3" fmla="*/ 9 h 504"/>
                      <a:gd name="T4" fmla="*/ 58 w 2736"/>
                      <a:gd name="T5" fmla="*/ 1 h 504"/>
                      <a:gd name="T6" fmla="*/ 89 w 2736"/>
                      <a:gd name="T7" fmla="*/ 1 h 504"/>
                      <a:gd name="T8" fmla="*/ 88 w 2736"/>
                      <a:gd name="T9" fmla="*/ 6 h 504"/>
                      <a:gd name="T10" fmla="*/ 57 w 2736"/>
                      <a:gd name="T11" fmla="*/ 6 h 504"/>
                      <a:gd name="T12" fmla="*/ 2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8" name="Freeform 207"/>
                  <p:cNvSpPr>
                    <a:spLocks/>
                  </p:cNvSpPr>
                  <p:nvPr/>
                </p:nvSpPr>
                <p:spPr bwMode="hidden">
                  <a:xfrm rot="21136207" flipH="1">
                    <a:off x="22" y="1759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5 w 1769"/>
                      <a:gd name="T3" fmla="*/ 4 h 791"/>
                      <a:gd name="T4" fmla="*/ 12 w 1769"/>
                      <a:gd name="T5" fmla="*/ 12 h 791"/>
                      <a:gd name="T6" fmla="*/ 17 w 1769"/>
                      <a:gd name="T7" fmla="*/ 24 h 791"/>
                      <a:gd name="T8" fmla="*/ 19 w 1769"/>
                      <a:gd name="T9" fmla="*/ 33 h 791"/>
                      <a:gd name="T10" fmla="*/ 18 w 1769"/>
                      <a:gd name="T11" fmla="*/ 44 h 791"/>
                      <a:gd name="T12" fmla="*/ 17 w 1769"/>
                      <a:gd name="T13" fmla="*/ 35 h 791"/>
                      <a:gd name="T14" fmla="*/ 15 w 1769"/>
                      <a:gd name="T15" fmla="*/ 25 h 791"/>
                      <a:gd name="T16" fmla="*/ 12 w 1769"/>
                      <a:gd name="T17" fmla="*/ 17 h 791"/>
                      <a:gd name="T18" fmla="*/ 6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5" name="Group 208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4205" name="Freeform 209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6"/>
                    <a:ext cx="1404" cy="219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16 w 2736"/>
                      <a:gd name="T3" fmla="*/ 1 h 504"/>
                      <a:gd name="T4" fmla="*/ 32 w 2736"/>
                      <a:gd name="T5" fmla="*/ 0 h 504"/>
                      <a:gd name="T6" fmla="*/ 50 w 2736"/>
                      <a:gd name="T7" fmla="*/ 0 h 504"/>
                      <a:gd name="T8" fmla="*/ 49 w 2736"/>
                      <a:gd name="T9" fmla="*/ 1 h 504"/>
                      <a:gd name="T10" fmla="*/ 32 w 2736"/>
                      <a:gd name="T11" fmla="*/ 1 h 504"/>
                      <a:gd name="T12" fmla="*/ 1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6" name="Freeform 210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6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7 w 1769"/>
                      <a:gd name="T5" fmla="*/ 1 h 791"/>
                      <a:gd name="T6" fmla="*/ 10 w 1769"/>
                      <a:gd name="T7" fmla="*/ 3 h 791"/>
                      <a:gd name="T8" fmla="*/ 11 w 1769"/>
                      <a:gd name="T9" fmla="*/ 4 h 791"/>
                      <a:gd name="T10" fmla="*/ 10 w 1769"/>
                      <a:gd name="T11" fmla="*/ 5 h 791"/>
                      <a:gd name="T12" fmla="*/ 9 w 1769"/>
                      <a:gd name="T13" fmla="*/ 4 h 791"/>
                      <a:gd name="T14" fmla="*/ 9 w 1769"/>
                      <a:gd name="T15" fmla="*/ 3 h 791"/>
                      <a:gd name="T16" fmla="*/ 7 w 1769"/>
                      <a:gd name="T17" fmla="*/ 2 h 791"/>
                      <a:gd name="T18" fmla="*/ 3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6" name="Group 211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4203" name="Freeform 212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4" name="Freeform 213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4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7" name="Group 214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4201" name="Freeform 215"/>
                  <p:cNvSpPr>
                    <a:spLocks/>
                  </p:cNvSpPr>
                  <p:nvPr/>
                </p:nvSpPr>
                <p:spPr bwMode="hidden">
                  <a:xfrm rot="1277471" flipH="1">
                    <a:off x="1233" y="1238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2" name="Freeform 216"/>
                  <p:cNvSpPr>
                    <a:spLocks/>
                  </p:cNvSpPr>
                  <p:nvPr/>
                </p:nvSpPr>
                <p:spPr bwMode="hidden">
                  <a:xfrm rot="1277471" flipH="1">
                    <a:off x="616" y="899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8" name="Group 217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4199" name="Freeform 218"/>
                  <p:cNvSpPr>
                    <a:spLocks/>
                  </p:cNvSpPr>
                  <p:nvPr/>
                </p:nvSpPr>
                <p:spPr bwMode="hidden">
                  <a:xfrm rot="2028410" flipH="1">
                    <a:off x="3681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0" name="Freeform 219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31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49" name="Group 220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4197" name="Freeform 221"/>
                  <p:cNvSpPr>
                    <a:spLocks/>
                  </p:cNvSpPr>
                  <p:nvPr/>
                </p:nvSpPr>
                <p:spPr bwMode="hidden">
                  <a:xfrm rot="2664424" flipH="1">
                    <a:off x="3727" y="383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8" name="Freeform 222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0" name="Group 223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4195" name="Freeform 224"/>
                  <p:cNvSpPr>
                    <a:spLocks/>
                  </p:cNvSpPr>
                  <p:nvPr/>
                </p:nvSpPr>
                <p:spPr bwMode="hidden">
                  <a:xfrm rot="3473776" flipH="1">
                    <a:off x="1754" y="958"/>
                    <a:ext cx="1100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4 w 2736"/>
                      <a:gd name="T3" fmla="*/ 1 h 504"/>
                      <a:gd name="T4" fmla="*/ 7 w 2736"/>
                      <a:gd name="T5" fmla="*/ 0 h 504"/>
                      <a:gd name="T6" fmla="*/ 12 w 2736"/>
                      <a:gd name="T7" fmla="*/ 0 h 504"/>
                      <a:gd name="T8" fmla="*/ 12 w 2736"/>
                      <a:gd name="T9" fmla="*/ 0 h 504"/>
                      <a:gd name="T10" fmla="*/ 7 w 2736"/>
                      <a:gd name="T11" fmla="*/ 0 h 504"/>
                      <a:gd name="T12" fmla="*/ 3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6" name="Freeform 225"/>
                  <p:cNvSpPr>
                    <a:spLocks/>
                  </p:cNvSpPr>
                  <p:nvPr/>
                </p:nvSpPr>
                <p:spPr bwMode="hidden">
                  <a:xfrm rot="3473776" flipH="1">
                    <a:off x="1506" y="231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2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2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1" name="Group 226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4193" name="Freeform 227"/>
                  <p:cNvSpPr>
                    <a:spLocks/>
                  </p:cNvSpPr>
                  <p:nvPr/>
                </p:nvSpPr>
                <p:spPr bwMode="hidden">
                  <a:xfrm rot="4126480" flipH="1">
                    <a:off x="1931" y="924"/>
                    <a:ext cx="1061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3 w 2736"/>
                      <a:gd name="T3" fmla="*/ 1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4" name="Freeform 228"/>
                  <p:cNvSpPr>
                    <a:spLocks/>
                  </p:cNvSpPr>
                  <p:nvPr/>
                </p:nvSpPr>
                <p:spPr bwMode="hidden">
                  <a:xfrm rot="4126480" flipH="1">
                    <a:off x="1819" y="144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1 h 791"/>
                      <a:gd name="T6" fmla="*/ 2 w 1769"/>
                      <a:gd name="T7" fmla="*/ 3 h 791"/>
                      <a:gd name="T8" fmla="*/ 2 w 1769"/>
                      <a:gd name="T9" fmla="*/ 4 h 791"/>
                      <a:gd name="T10" fmla="*/ 2 w 1769"/>
                      <a:gd name="T11" fmla="*/ 5 h 791"/>
                      <a:gd name="T12" fmla="*/ 2 w 1769"/>
                      <a:gd name="T13" fmla="*/ 4 h 791"/>
                      <a:gd name="T14" fmla="*/ 2 w 1769"/>
                      <a:gd name="T15" fmla="*/ 3 h 791"/>
                      <a:gd name="T16" fmla="*/ 1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2" name="Group 229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4191" name="Freeform 230"/>
                  <p:cNvSpPr>
                    <a:spLocks/>
                  </p:cNvSpPr>
                  <p:nvPr/>
                </p:nvSpPr>
                <p:spPr bwMode="hidden">
                  <a:xfrm rot="-1325434">
                    <a:off x="2822" y="1023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2" name="Freeform 231"/>
                  <p:cNvSpPr>
                    <a:spLocks/>
                  </p:cNvSpPr>
                  <p:nvPr/>
                </p:nvSpPr>
                <p:spPr bwMode="hidden">
                  <a:xfrm rot="-1325434">
                    <a:off x="4005" y="672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3" name="Group 232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4189" name="Freeform 233"/>
                  <p:cNvSpPr>
                    <a:spLocks/>
                  </p:cNvSpPr>
                  <p:nvPr/>
                </p:nvSpPr>
                <p:spPr bwMode="hidden">
                  <a:xfrm rot="-1921064">
                    <a:off x="2683" y="947"/>
                    <a:ext cx="1233" cy="215"/>
                  </a:xfrm>
                  <a:custGeom>
                    <a:avLst/>
                    <a:gdLst>
                      <a:gd name="T0" fmla="*/ 0 w 2736"/>
                      <a:gd name="T1" fmla="*/ 3 h 504"/>
                      <a:gd name="T2" fmla="*/ 7 w 2736"/>
                      <a:gd name="T3" fmla="*/ 1 h 504"/>
                      <a:gd name="T4" fmla="*/ 15 w 2736"/>
                      <a:gd name="T5" fmla="*/ 0 h 504"/>
                      <a:gd name="T6" fmla="*/ 23 w 2736"/>
                      <a:gd name="T7" fmla="*/ 0 h 504"/>
                      <a:gd name="T8" fmla="*/ 23 w 2736"/>
                      <a:gd name="T9" fmla="*/ 0 h 504"/>
                      <a:gd name="T10" fmla="*/ 15 w 2736"/>
                      <a:gd name="T11" fmla="*/ 0 h 504"/>
                      <a:gd name="T12" fmla="*/ 5 w 2736"/>
                      <a:gd name="T13" fmla="*/ 2 h 504"/>
                      <a:gd name="T14" fmla="*/ 0 w 2736"/>
                      <a:gd name="T15" fmla="*/ 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0" name="Freeform 234"/>
                  <p:cNvSpPr>
                    <a:spLocks/>
                  </p:cNvSpPr>
                  <p:nvPr/>
                </p:nvSpPr>
                <p:spPr bwMode="hidden">
                  <a:xfrm rot="-1921064">
                    <a:off x="3802" y="445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3 w 1769"/>
                      <a:gd name="T5" fmla="*/ 1 h 791"/>
                      <a:gd name="T6" fmla="*/ 4 w 1769"/>
                      <a:gd name="T7" fmla="*/ 3 h 791"/>
                      <a:gd name="T8" fmla="*/ 5 w 1769"/>
                      <a:gd name="T9" fmla="*/ 4 h 791"/>
                      <a:gd name="T10" fmla="*/ 4 w 1769"/>
                      <a:gd name="T11" fmla="*/ 5 h 791"/>
                      <a:gd name="T12" fmla="*/ 4 w 1769"/>
                      <a:gd name="T13" fmla="*/ 4 h 791"/>
                      <a:gd name="T14" fmla="*/ 4 w 1769"/>
                      <a:gd name="T15" fmla="*/ 3 h 791"/>
                      <a:gd name="T16" fmla="*/ 3 w 1769"/>
                      <a:gd name="T17" fmla="*/ 2 h 791"/>
                      <a:gd name="T18" fmla="*/ 1 w 1769"/>
                      <a:gd name="T19" fmla="*/ 1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54" name="Freeform 235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55" name="Freeform 236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156" name="Group 237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4187" name="Freeform 238"/>
                  <p:cNvSpPr>
                    <a:spLocks/>
                  </p:cNvSpPr>
                  <p:nvPr/>
                </p:nvSpPr>
                <p:spPr bwMode="hidden">
                  <a:xfrm rot="-3857755">
                    <a:off x="2361" y="938"/>
                    <a:ext cx="1062" cy="18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3 w 2736"/>
                      <a:gd name="T3" fmla="*/ 0 h 504"/>
                      <a:gd name="T4" fmla="*/ 6 w 2736"/>
                      <a:gd name="T5" fmla="*/ 0 h 504"/>
                      <a:gd name="T6" fmla="*/ 9 w 2736"/>
                      <a:gd name="T7" fmla="*/ 0 h 504"/>
                      <a:gd name="T8" fmla="*/ 9 w 2736"/>
                      <a:gd name="T9" fmla="*/ 0 h 504"/>
                      <a:gd name="T10" fmla="*/ 6 w 2736"/>
                      <a:gd name="T11" fmla="*/ 0 h 504"/>
                      <a:gd name="T12" fmla="*/ 2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8" name="Freeform 239"/>
                  <p:cNvSpPr>
                    <a:spLocks/>
                  </p:cNvSpPr>
                  <p:nvPr/>
                </p:nvSpPr>
                <p:spPr bwMode="hidden">
                  <a:xfrm rot="-3857755">
                    <a:off x="3011" y="181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1 w 1769"/>
                      <a:gd name="T3" fmla="*/ 0 h 791"/>
                      <a:gd name="T4" fmla="*/ 1 w 1769"/>
                      <a:gd name="T5" fmla="*/ 0 h 791"/>
                      <a:gd name="T6" fmla="*/ 2 w 1769"/>
                      <a:gd name="T7" fmla="*/ 1 h 791"/>
                      <a:gd name="T8" fmla="*/ 2 w 1769"/>
                      <a:gd name="T9" fmla="*/ 1 h 791"/>
                      <a:gd name="T10" fmla="*/ 2 w 1769"/>
                      <a:gd name="T11" fmla="*/ 2 h 791"/>
                      <a:gd name="T12" fmla="*/ 2 w 1769"/>
                      <a:gd name="T13" fmla="*/ 1 h 791"/>
                      <a:gd name="T14" fmla="*/ 2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7" name="Group 240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4185" name="Freeform 241"/>
                  <p:cNvSpPr>
                    <a:spLocks/>
                  </p:cNvSpPr>
                  <p:nvPr/>
                </p:nvSpPr>
                <p:spPr bwMode="hidden">
                  <a:xfrm rot="-2777260">
                    <a:off x="2491" y="915"/>
                    <a:ext cx="1155" cy="270"/>
                  </a:xfrm>
                  <a:custGeom>
                    <a:avLst/>
                    <a:gdLst>
                      <a:gd name="T0" fmla="*/ 0 w 2736"/>
                      <a:gd name="T1" fmla="*/ 12 h 504"/>
                      <a:gd name="T2" fmla="*/ 5 w 2736"/>
                      <a:gd name="T3" fmla="*/ 4 h 504"/>
                      <a:gd name="T4" fmla="*/ 10 w 2736"/>
                      <a:gd name="T5" fmla="*/ 1 h 504"/>
                      <a:gd name="T6" fmla="*/ 16 w 2736"/>
                      <a:gd name="T7" fmla="*/ 1 h 504"/>
                      <a:gd name="T8" fmla="*/ 16 w 2736"/>
                      <a:gd name="T9" fmla="*/ 3 h 504"/>
                      <a:gd name="T10" fmla="*/ 10 w 2736"/>
                      <a:gd name="T11" fmla="*/ 3 h 504"/>
                      <a:gd name="T12" fmla="*/ 4 w 2736"/>
                      <a:gd name="T13" fmla="*/ 7 h 504"/>
                      <a:gd name="T14" fmla="*/ 0 w 2736"/>
                      <a:gd name="T15" fmla="*/ 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6" name="Freeform 242"/>
                  <p:cNvSpPr>
                    <a:spLocks/>
                  </p:cNvSpPr>
                  <p:nvPr/>
                </p:nvSpPr>
                <p:spPr bwMode="hidden">
                  <a:xfrm rot="-2777260">
                    <a:off x="3430" y="261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1 w 1769"/>
                      <a:gd name="T3" fmla="*/ 2 h 791"/>
                      <a:gd name="T4" fmla="*/ 2 w 1769"/>
                      <a:gd name="T5" fmla="*/ 5 h 791"/>
                      <a:gd name="T6" fmla="*/ 3 w 1769"/>
                      <a:gd name="T7" fmla="*/ 10 h 791"/>
                      <a:gd name="T8" fmla="*/ 3 w 1769"/>
                      <a:gd name="T9" fmla="*/ 14 h 791"/>
                      <a:gd name="T10" fmla="*/ 3 w 1769"/>
                      <a:gd name="T11" fmla="*/ 18 h 791"/>
                      <a:gd name="T12" fmla="*/ 3 w 1769"/>
                      <a:gd name="T13" fmla="*/ 15 h 791"/>
                      <a:gd name="T14" fmla="*/ 2 w 1769"/>
                      <a:gd name="T15" fmla="*/ 11 h 791"/>
                      <a:gd name="T16" fmla="*/ 2 w 1769"/>
                      <a:gd name="T17" fmla="*/ 7 h 791"/>
                      <a:gd name="T18" fmla="*/ 1 w 1769"/>
                      <a:gd name="T19" fmla="*/ 3 h 791"/>
                      <a:gd name="T20" fmla="*/ 0 w 1769"/>
                      <a:gd name="T21" fmla="*/ 2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8" name="Group 243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4183" name="Freeform 244"/>
                  <p:cNvSpPr>
                    <a:spLocks/>
                  </p:cNvSpPr>
                  <p:nvPr/>
                </p:nvSpPr>
                <p:spPr bwMode="hidden">
                  <a:xfrm rot="-4903748">
                    <a:off x="2296" y="960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2 w 2736"/>
                      <a:gd name="T3" fmla="*/ 0 h 504"/>
                      <a:gd name="T4" fmla="*/ 3 w 2736"/>
                      <a:gd name="T5" fmla="*/ 0 h 504"/>
                      <a:gd name="T6" fmla="*/ 5 w 2736"/>
                      <a:gd name="T7" fmla="*/ 0 h 504"/>
                      <a:gd name="T8" fmla="*/ 5 w 2736"/>
                      <a:gd name="T9" fmla="*/ 0 h 504"/>
                      <a:gd name="T10" fmla="*/ 3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4" name="Freeform 245"/>
                  <p:cNvSpPr>
                    <a:spLocks/>
                  </p:cNvSpPr>
                  <p:nvPr/>
                </p:nvSpPr>
                <p:spPr bwMode="hidden">
                  <a:xfrm rot="-4903748">
                    <a:off x="2650" y="220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1 w 1769"/>
                      <a:gd name="T5" fmla="*/ 0 h 791"/>
                      <a:gd name="T6" fmla="*/ 1 w 1769"/>
                      <a:gd name="T7" fmla="*/ 0 h 791"/>
                      <a:gd name="T8" fmla="*/ 1 w 1769"/>
                      <a:gd name="T9" fmla="*/ 0 h 791"/>
                      <a:gd name="T10" fmla="*/ 1 w 1769"/>
                      <a:gd name="T11" fmla="*/ 0 h 791"/>
                      <a:gd name="T12" fmla="*/ 1 w 1769"/>
                      <a:gd name="T13" fmla="*/ 0 h 791"/>
                      <a:gd name="T14" fmla="*/ 1 w 1769"/>
                      <a:gd name="T15" fmla="*/ 0 h 791"/>
                      <a:gd name="T16" fmla="*/ 1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59" name="Group 246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4181" name="Freeform 247"/>
                  <p:cNvSpPr>
                    <a:spLocks/>
                  </p:cNvSpPr>
                  <p:nvPr/>
                </p:nvSpPr>
                <p:spPr bwMode="hidden">
                  <a:xfrm rot="18335692" flipH="1">
                    <a:off x="1010" y="2475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2" name="Freeform 248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12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0" name="Group 249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4179" name="Freeform 250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7" y="2578"/>
                    <a:ext cx="1595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34 w 2736"/>
                      <a:gd name="T3" fmla="*/ 9 h 504"/>
                      <a:gd name="T4" fmla="*/ 70 w 2736"/>
                      <a:gd name="T5" fmla="*/ 1 h 504"/>
                      <a:gd name="T6" fmla="*/ 107 w 2736"/>
                      <a:gd name="T7" fmla="*/ 1 h 504"/>
                      <a:gd name="T8" fmla="*/ 107 w 2736"/>
                      <a:gd name="T9" fmla="*/ 6 h 504"/>
                      <a:gd name="T10" fmla="*/ 69 w 2736"/>
                      <a:gd name="T11" fmla="*/ 6 h 504"/>
                      <a:gd name="T12" fmla="*/ 26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0" name="Freeform 251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2" y="3636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6 w 1769"/>
                      <a:gd name="T3" fmla="*/ 4 h 791"/>
                      <a:gd name="T4" fmla="*/ 15 w 1769"/>
                      <a:gd name="T5" fmla="*/ 12 h 791"/>
                      <a:gd name="T6" fmla="*/ 21 w 1769"/>
                      <a:gd name="T7" fmla="*/ 25 h 791"/>
                      <a:gd name="T8" fmla="*/ 22 w 1769"/>
                      <a:gd name="T9" fmla="*/ 35 h 791"/>
                      <a:gd name="T10" fmla="*/ 22 w 1769"/>
                      <a:gd name="T11" fmla="*/ 45 h 791"/>
                      <a:gd name="T12" fmla="*/ 20 w 1769"/>
                      <a:gd name="T13" fmla="*/ 36 h 791"/>
                      <a:gd name="T14" fmla="*/ 18 w 1769"/>
                      <a:gd name="T15" fmla="*/ 26 h 791"/>
                      <a:gd name="T16" fmla="*/ 15 w 1769"/>
                      <a:gd name="T17" fmla="*/ 17 h 791"/>
                      <a:gd name="T18" fmla="*/ 7 w 1769"/>
                      <a:gd name="T19" fmla="*/ 9 h 791"/>
                      <a:gd name="T20" fmla="*/ 0 w 1769"/>
                      <a:gd name="T21" fmla="*/ 4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1" name="Group 252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4177" name="Freeform 253"/>
                  <p:cNvSpPr>
                    <a:spLocks/>
                  </p:cNvSpPr>
                  <p:nvPr/>
                </p:nvSpPr>
                <p:spPr bwMode="hidden">
                  <a:xfrm rot="16782062" flipH="1">
                    <a:off x="1442" y="2695"/>
                    <a:ext cx="1711" cy="301"/>
                  </a:xfrm>
                  <a:custGeom>
                    <a:avLst/>
                    <a:gdLst>
                      <a:gd name="T0" fmla="*/ 0 w 2736"/>
                      <a:gd name="T1" fmla="*/ 23 h 504"/>
                      <a:gd name="T2" fmla="*/ 52 w 2736"/>
                      <a:gd name="T3" fmla="*/ 8 h 504"/>
                      <a:gd name="T4" fmla="*/ 106 w 2736"/>
                      <a:gd name="T5" fmla="*/ 1 h 504"/>
                      <a:gd name="T6" fmla="*/ 163 w 2736"/>
                      <a:gd name="T7" fmla="*/ 1 h 504"/>
                      <a:gd name="T8" fmla="*/ 163 w 2736"/>
                      <a:gd name="T9" fmla="*/ 5 h 504"/>
                      <a:gd name="T10" fmla="*/ 106 w 2736"/>
                      <a:gd name="T11" fmla="*/ 5 h 504"/>
                      <a:gd name="T12" fmla="*/ 39 w 2736"/>
                      <a:gd name="T13" fmla="*/ 13 h 504"/>
                      <a:gd name="T14" fmla="*/ 0 w 2736"/>
                      <a:gd name="T15" fmla="*/ 2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8" name="Freeform 254"/>
                  <p:cNvSpPr>
                    <a:spLocks/>
                  </p:cNvSpPr>
                  <p:nvPr/>
                </p:nvSpPr>
                <p:spPr bwMode="hidden">
                  <a:xfrm rot="16782062" flipH="1">
                    <a:off x="1734" y="3898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9 w 1769"/>
                      <a:gd name="T3" fmla="*/ 2 h 791"/>
                      <a:gd name="T4" fmla="*/ 23 w 1769"/>
                      <a:gd name="T5" fmla="*/ 10 h 791"/>
                      <a:gd name="T6" fmla="*/ 32 w 1769"/>
                      <a:gd name="T7" fmla="*/ 20 h 791"/>
                      <a:gd name="T8" fmla="*/ 34 w 1769"/>
                      <a:gd name="T9" fmla="*/ 28 h 791"/>
                      <a:gd name="T10" fmla="*/ 33 w 1769"/>
                      <a:gd name="T11" fmla="*/ 36 h 791"/>
                      <a:gd name="T12" fmla="*/ 31 w 1769"/>
                      <a:gd name="T13" fmla="*/ 29 h 791"/>
                      <a:gd name="T14" fmla="*/ 27 w 1769"/>
                      <a:gd name="T15" fmla="*/ 21 h 791"/>
                      <a:gd name="T16" fmla="*/ 22 w 1769"/>
                      <a:gd name="T17" fmla="*/ 14 h 791"/>
                      <a:gd name="T18" fmla="*/ 11 w 1769"/>
                      <a:gd name="T19" fmla="*/ 7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2" name="Group 255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4175" name="Freeform 256"/>
                  <p:cNvSpPr>
                    <a:spLocks/>
                  </p:cNvSpPr>
                  <p:nvPr/>
                </p:nvSpPr>
                <p:spPr bwMode="hidden">
                  <a:xfrm rot="3144576">
                    <a:off x="2628" y="2423"/>
                    <a:ext cx="1724" cy="312"/>
                  </a:xfrm>
                  <a:custGeom>
                    <a:avLst/>
                    <a:gdLst>
                      <a:gd name="T0" fmla="*/ 0 w 2736"/>
                      <a:gd name="T1" fmla="*/ 28 h 504"/>
                      <a:gd name="T2" fmla="*/ 54 w 2736"/>
                      <a:gd name="T3" fmla="*/ 9 h 504"/>
                      <a:gd name="T4" fmla="*/ 111 w 2736"/>
                      <a:gd name="T5" fmla="*/ 1 h 504"/>
                      <a:gd name="T6" fmla="*/ 171 w 2736"/>
                      <a:gd name="T7" fmla="*/ 1 h 504"/>
                      <a:gd name="T8" fmla="*/ 170 w 2736"/>
                      <a:gd name="T9" fmla="*/ 6 h 504"/>
                      <a:gd name="T10" fmla="*/ 111 w 2736"/>
                      <a:gd name="T11" fmla="*/ 6 h 504"/>
                      <a:gd name="T12" fmla="*/ 41 w 2736"/>
                      <a:gd name="T13" fmla="*/ 17 h 504"/>
                      <a:gd name="T14" fmla="*/ 0 w 2736"/>
                      <a:gd name="T15" fmla="*/ 28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6" name="Freeform 257"/>
                  <p:cNvSpPr>
                    <a:spLocks/>
                  </p:cNvSpPr>
                  <p:nvPr/>
                </p:nvSpPr>
                <p:spPr bwMode="hidden">
                  <a:xfrm rot="3144576">
                    <a:off x="3751" y="3436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0 w 1769"/>
                      <a:gd name="T3" fmla="*/ 4 h 791"/>
                      <a:gd name="T4" fmla="*/ 24 w 1769"/>
                      <a:gd name="T5" fmla="*/ 12 h 791"/>
                      <a:gd name="T6" fmla="*/ 33 w 1769"/>
                      <a:gd name="T7" fmla="*/ 25 h 791"/>
                      <a:gd name="T8" fmla="*/ 36 w 1769"/>
                      <a:gd name="T9" fmla="*/ 35 h 791"/>
                      <a:gd name="T10" fmla="*/ 35 w 1769"/>
                      <a:gd name="T11" fmla="*/ 45 h 791"/>
                      <a:gd name="T12" fmla="*/ 32 w 1769"/>
                      <a:gd name="T13" fmla="*/ 36 h 791"/>
                      <a:gd name="T14" fmla="*/ 28 w 1769"/>
                      <a:gd name="T15" fmla="*/ 26 h 791"/>
                      <a:gd name="T16" fmla="*/ 22 w 1769"/>
                      <a:gd name="T17" fmla="*/ 17 h 791"/>
                      <a:gd name="T18" fmla="*/ 12 w 1769"/>
                      <a:gd name="T19" fmla="*/ 9 h 791"/>
                      <a:gd name="T20" fmla="*/ 0 w 1769"/>
                      <a:gd name="T21" fmla="*/ 4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3" name="Group 258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4173" name="Freeform 259"/>
                  <p:cNvSpPr>
                    <a:spLocks/>
                  </p:cNvSpPr>
                  <p:nvPr/>
                </p:nvSpPr>
                <p:spPr bwMode="hidden">
                  <a:xfrm rot="3745735">
                    <a:off x="2506" y="2541"/>
                    <a:ext cx="1650" cy="299"/>
                  </a:xfrm>
                  <a:custGeom>
                    <a:avLst/>
                    <a:gdLst>
                      <a:gd name="T0" fmla="*/ 0 w 2736"/>
                      <a:gd name="T1" fmla="*/ 22 h 504"/>
                      <a:gd name="T2" fmla="*/ 42 w 2736"/>
                      <a:gd name="T3" fmla="*/ 7 h 504"/>
                      <a:gd name="T4" fmla="*/ 86 w 2736"/>
                      <a:gd name="T5" fmla="*/ 1 h 504"/>
                      <a:gd name="T6" fmla="*/ 131 w 2736"/>
                      <a:gd name="T7" fmla="*/ 1 h 504"/>
                      <a:gd name="T8" fmla="*/ 131 w 2736"/>
                      <a:gd name="T9" fmla="*/ 4 h 504"/>
                      <a:gd name="T10" fmla="*/ 85 w 2736"/>
                      <a:gd name="T11" fmla="*/ 4 h 504"/>
                      <a:gd name="T12" fmla="*/ 31 w 2736"/>
                      <a:gd name="T13" fmla="*/ 12 h 504"/>
                      <a:gd name="T14" fmla="*/ 0 w 2736"/>
                      <a:gd name="T15" fmla="*/ 2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4" name="Freeform 260"/>
                  <p:cNvSpPr>
                    <a:spLocks/>
                  </p:cNvSpPr>
                  <p:nvPr/>
                </p:nvSpPr>
                <p:spPr bwMode="hidden">
                  <a:xfrm rot="3745735">
                    <a:off x="3387" y="3615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8 w 1769"/>
                      <a:gd name="T3" fmla="*/ 2 h 791"/>
                      <a:gd name="T4" fmla="*/ 19 w 1769"/>
                      <a:gd name="T5" fmla="*/ 9 h 791"/>
                      <a:gd name="T6" fmla="*/ 26 w 1769"/>
                      <a:gd name="T7" fmla="*/ 18 h 791"/>
                      <a:gd name="T8" fmla="*/ 28 w 1769"/>
                      <a:gd name="T9" fmla="*/ 26 h 791"/>
                      <a:gd name="T10" fmla="*/ 27 w 1769"/>
                      <a:gd name="T11" fmla="*/ 34 h 791"/>
                      <a:gd name="T12" fmla="*/ 25 w 1769"/>
                      <a:gd name="T13" fmla="*/ 27 h 791"/>
                      <a:gd name="T14" fmla="*/ 22 w 1769"/>
                      <a:gd name="T15" fmla="*/ 20 h 791"/>
                      <a:gd name="T16" fmla="*/ 18 w 1769"/>
                      <a:gd name="T17" fmla="*/ 13 h 791"/>
                      <a:gd name="T18" fmla="*/ 10 w 1769"/>
                      <a:gd name="T19" fmla="*/ 7 h 791"/>
                      <a:gd name="T20" fmla="*/ 0 w 1769"/>
                      <a:gd name="T21" fmla="*/ 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4" name="Group 261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4171" name="Freeform 262"/>
                  <p:cNvSpPr>
                    <a:spLocks/>
                  </p:cNvSpPr>
                  <p:nvPr/>
                </p:nvSpPr>
                <p:spPr bwMode="hidden">
                  <a:xfrm rot="4286818">
                    <a:off x="2328" y="2661"/>
                    <a:ext cx="160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35 w 2736"/>
                      <a:gd name="T3" fmla="*/ 2 h 504"/>
                      <a:gd name="T4" fmla="*/ 71 w 2736"/>
                      <a:gd name="T5" fmla="*/ 0 h 504"/>
                      <a:gd name="T6" fmla="*/ 110 w 2736"/>
                      <a:gd name="T7" fmla="*/ 0 h 504"/>
                      <a:gd name="T8" fmla="*/ 109 w 2736"/>
                      <a:gd name="T9" fmla="*/ 1 h 504"/>
                      <a:gd name="T10" fmla="*/ 71 w 2736"/>
                      <a:gd name="T11" fmla="*/ 1 h 504"/>
                      <a:gd name="T12" fmla="*/ 2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2" name="Freeform 263"/>
                  <p:cNvSpPr>
                    <a:spLocks/>
                  </p:cNvSpPr>
                  <p:nvPr/>
                </p:nvSpPr>
                <p:spPr bwMode="hidden">
                  <a:xfrm rot="4286818">
                    <a:off x="3002" y="3747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6 w 1769"/>
                      <a:gd name="T3" fmla="*/ 0 h 791"/>
                      <a:gd name="T4" fmla="*/ 16 w 1769"/>
                      <a:gd name="T5" fmla="*/ 2 h 791"/>
                      <a:gd name="T6" fmla="*/ 21 w 1769"/>
                      <a:gd name="T7" fmla="*/ 6 h 791"/>
                      <a:gd name="T8" fmla="*/ 23 w 1769"/>
                      <a:gd name="T9" fmla="*/ 8 h 791"/>
                      <a:gd name="T10" fmla="*/ 22 w 1769"/>
                      <a:gd name="T11" fmla="*/ 10 h 791"/>
                      <a:gd name="T12" fmla="*/ 21 w 1769"/>
                      <a:gd name="T13" fmla="*/ 9 h 791"/>
                      <a:gd name="T14" fmla="*/ 18 w 1769"/>
                      <a:gd name="T15" fmla="*/ 6 h 791"/>
                      <a:gd name="T16" fmla="*/ 15 w 1769"/>
                      <a:gd name="T17" fmla="*/ 4 h 791"/>
                      <a:gd name="T18" fmla="*/ 8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5" name="Group 264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4169" name="Freeform 265"/>
                  <p:cNvSpPr>
                    <a:spLocks/>
                  </p:cNvSpPr>
                  <p:nvPr/>
                </p:nvSpPr>
                <p:spPr bwMode="hidden">
                  <a:xfrm rot="4898956">
                    <a:off x="2206" y="2714"/>
                    <a:ext cx="1471" cy="246"/>
                  </a:xfrm>
                  <a:custGeom>
                    <a:avLst/>
                    <a:gdLst>
                      <a:gd name="T0" fmla="*/ 0 w 2736"/>
                      <a:gd name="T1" fmla="*/ 7 h 504"/>
                      <a:gd name="T2" fmla="*/ 21 w 2736"/>
                      <a:gd name="T3" fmla="*/ 2 h 504"/>
                      <a:gd name="T4" fmla="*/ 43 w 2736"/>
                      <a:gd name="T5" fmla="*/ 0 h 504"/>
                      <a:gd name="T6" fmla="*/ 66 w 2736"/>
                      <a:gd name="T7" fmla="*/ 0 h 504"/>
                      <a:gd name="T8" fmla="*/ 66 w 2736"/>
                      <a:gd name="T9" fmla="*/ 1 h 504"/>
                      <a:gd name="T10" fmla="*/ 42 w 2736"/>
                      <a:gd name="T11" fmla="*/ 1 h 504"/>
                      <a:gd name="T12" fmla="*/ 16 w 2736"/>
                      <a:gd name="T13" fmla="*/ 4 h 504"/>
                      <a:gd name="T14" fmla="*/ 0 w 2736"/>
                      <a:gd name="T15" fmla="*/ 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0" name="Freeform 266"/>
                  <p:cNvSpPr>
                    <a:spLocks/>
                  </p:cNvSpPr>
                  <p:nvPr/>
                </p:nvSpPr>
                <p:spPr bwMode="hidden">
                  <a:xfrm rot="4898956">
                    <a:off x="2636" y="3732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4 w 1769"/>
                      <a:gd name="T3" fmla="*/ 0 h 791"/>
                      <a:gd name="T4" fmla="*/ 9 w 1769"/>
                      <a:gd name="T5" fmla="*/ 2 h 791"/>
                      <a:gd name="T6" fmla="*/ 13 w 1769"/>
                      <a:gd name="T7" fmla="*/ 6 h 791"/>
                      <a:gd name="T8" fmla="*/ 14 w 1769"/>
                      <a:gd name="T9" fmla="*/ 8 h 791"/>
                      <a:gd name="T10" fmla="*/ 13 w 1769"/>
                      <a:gd name="T11" fmla="*/ 10 h 791"/>
                      <a:gd name="T12" fmla="*/ 13 w 1769"/>
                      <a:gd name="T13" fmla="*/ 9 h 791"/>
                      <a:gd name="T14" fmla="*/ 11 w 1769"/>
                      <a:gd name="T15" fmla="*/ 6 h 791"/>
                      <a:gd name="T16" fmla="*/ 9 w 1769"/>
                      <a:gd name="T17" fmla="*/ 4 h 791"/>
                      <a:gd name="T18" fmla="*/ 4 w 1769"/>
                      <a:gd name="T19" fmla="*/ 2 h 791"/>
                      <a:gd name="T20" fmla="*/ 0 w 1769"/>
                      <a:gd name="T21" fmla="*/ 1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66" name="Group 267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4167" name="Freeform 268"/>
                  <p:cNvSpPr>
                    <a:spLocks/>
                  </p:cNvSpPr>
                  <p:nvPr/>
                </p:nvSpPr>
                <p:spPr bwMode="hidden">
                  <a:xfrm rot="5755659">
                    <a:off x="1900" y="2760"/>
                    <a:ext cx="1437" cy="188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8 w 2736"/>
                      <a:gd name="T3" fmla="*/ 0 h 504"/>
                      <a:gd name="T4" fmla="*/ 37 w 2736"/>
                      <a:gd name="T5" fmla="*/ 0 h 504"/>
                      <a:gd name="T6" fmla="*/ 58 w 2736"/>
                      <a:gd name="T7" fmla="*/ 0 h 504"/>
                      <a:gd name="T8" fmla="*/ 57 w 2736"/>
                      <a:gd name="T9" fmla="*/ 0 h 504"/>
                      <a:gd name="T10" fmla="*/ 37 w 2736"/>
                      <a:gd name="T11" fmla="*/ 0 h 504"/>
                      <a:gd name="T12" fmla="*/ 14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8" name="Freeform 269"/>
                  <p:cNvSpPr>
                    <a:spLocks/>
                  </p:cNvSpPr>
                  <p:nvPr/>
                </p:nvSpPr>
                <p:spPr bwMode="hidden">
                  <a:xfrm rot="5755659">
                    <a:off x="2049" y="3787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3 w 1769"/>
                      <a:gd name="T3" fmla="*/ 0 h 791"/>
                      <a:gd name="T4" fmla="*/ 8 w 1769"/>
                      <a:gd name="T5" fmla="*/ 0 h 791"/>
                      <a:gd name="T6" fmla="*/ 11 w 1769"/>
                      <a:gd name="T7" fmla="*/ 1 h 791"/>
                      <a:gd name="T8" fmla="*/ 12 w 1769"/>
                      <a:gd name="T9" fmla="*/ 1 h 791"/>
                      <a:gd name="T10" fmla="*/ 12 w 1769"/>
                      <a:gd name="T11" fmla="*/ 2 h 791"/>
                      <a:gd name="T12" fmla="*/ 11 w 1769"/>
                      <a:gd name="T13" fmla="*/ 1 h 791"/>
                      <a:gd name="T14" fmla="*/ 10 w 1769"/>
                      <a:gd name="T15" fmla="*/ 1 h 791"/>
                      <a:gd name="T16" fmla="*/ 7 w 1769"/>
                      <a:gd name="T17" fmla="*/ 1 h 791"/>
                      <a:gd name="T18" fmla="*/ 4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11" name="Freeform 270"/>
              <p:cNvSpPr>
                <a:spLocks/>
              </p:cNvSpPr>
              <p:nvPr/>
            </p:nvSpPr>
            <p:spPr bwMode="hidden">
              <a:xfrm flipH="1">
                <a:off x="3873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2" name="Arc 271"/>
              <p:cNvSpPr>
                <a:spLocks/>
              </p:cNvSpPr>
              <p:nvPr/>
            </p:nvSpPr>
            <p:spPr bwMode="hidden">
              <a:xfrm flipH="1">
                <a:off x="3528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3" name="Arc 272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4" name="Arc 273"/>
              <p:cNvSpPr>
                <a:spLocks/>
              </p:cNvSpPr>
              <p:nvPr/>
            </p:nvSpPr>
            <p:spPr bwMode="hidden">
              <a:xfrm flipH="1">
                <a:off x="3612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5" name="Arc 274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6" name="Arc 275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7" name="Arc 276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8" name="Arc 277"/>
              <p:cNvSpPr>
                <a:spLocks/>
              </p:cNvSpPr>
              <p:nvPr/>
            </p:nvSpPr>
            <p:spPr bwMode="hidden">
              <a:xfrm>
                <a:off x="4268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19" name="Arc 278"/>
              <p:cNvSpPr>
                <a:spLocks/>
              </p:cNvSpPr>
              <p:nvPr/>
            </p:nvSpPr>
            <p:spPr bwMode="hidden">
              <a:xfrm>
                <a:off x="4303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0" name="Freeform 279"/>
              <p:cNvSpPr>
                <a:spLocks/>
              </p:cNvSpPr>
              <p:nvPr/>
            </p:nvSpPr>
            <p:spPr bwMode="hidden">
              <a:xfrm>
                <a:off x="4410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1" name="Freeform 280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Arc 281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Arc 282"/>
              <p:cNvSpPr>
                <a:spLocks/>
              </p:cNvSpPr>
              <p:nvPr/>
            </p:nvSpPr>
            <p:spPr bwMode="hidden">
              <a:xfrm flipH="1">
                <a:off x="3425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Arc 283"/>
              <p:cNvSpPr>
                <a:spLocks/>
              </p:cNvSpPr>
              <p:nvPr/>
            </p:nvSpPr>
            <p:spPr bwMode="hidden">
              <a:xfrm>
                <a:off x="4199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5" name="Freeform 284"/>
              <p:cNvSpPr>
                <a:spLocks/>
              </p:cNvSpPr>
              <p:nvPr/>
            </p:nvSpPr>
            <p:spPr bwMode="hidden">
              <a:xfrm flipH="1">
                <a:off x="3307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7 w 776"/>
                  <a:gd name="T3" fmla="*/ 0 h 2368"/>
                  <a:gd name="T4" fmla="*/ 3 w 776"/>
                  <a:gd name="T5" fmla="*/ 0 h 2368"/>
                  <a:gd name="T6" fmla="*/ 9 w 776"/>
                  <a:gd name="T7" fmla="*/ 0 h 2368"/>
                  <a:gd name="T8" fmla="*/ 5 w 776"/>
                  <a:gd name="T9" fmla="*/ 0 h 2368"/>
                  <a:gd name="T10" fmla="*/ 10 w 776"/>
                  <a:gd name="T11" fmla="*/ 0 h 2368"/>
                  <a:gd name="T12" fmla="*/ 8 w 776"/>
                  <a:gd name="T13" fmla="*/ 0 h 2368"/>
                  <a:gd name="T14" fmla="*/ 13 w 776"/>
                  <a:gd name="T15" fmla="*/ 0 h 2368"/>
                  <a:gd name="T16" fmla="*/ 10 w 776"/>
                  <a:gd name="T17" fmla="*/ 0 h 2368"/>
                  <a:gd name="T18" fmla="*/ 14 w 776"/>
                  <a:gd name="T19" fmla="*/ 0 h 2368"/>
                  <a:gd name="T20" fmla="*/ 13 w 776"/>
                  <a:gd name="T21" fmla="*/ 0 h 2368"/>
                  <a:gd name="T22" fmla="*/ 15 w 776"/>
                  <a:gd name="T23" fmla="*/ 0 h 2368"/>
                  <a:gd name="T24" fmla="*/ 15 w 776"/>
                  <a:gd name="T25" fmla="*/ 0 h 2368"/>
                  <a:gd name="T26" fmla="*/ 18 w 776"/>
                  <a:gd name="T27" fmla="*/ 0 h 2368"/>
                  <a:gd name="T28" fmla="*/ 17 w 776"/>
                  <a:gd name="T29" fmla="*/ 0 h 2368"/>
                  <a:gd name="T30" fmla="*/ 20 w 776"/>
                  <a:gd name="T31" fmla="*/ 0 h 2368"/>
                  <a:gd name="T32" fmla="*/ 18 w 776"/>
                  <a:gd name="T33" fmla="*/ 1 h 2368"/>
                  <a:gd name="T34" fmla="*/ 20 w 776"/>
                  <a:gd name="T35" fmla="*/ 1 h 2368"/>
                  <a:gd name="T36" fmla="*/ 18 w 776"/>
                  <a:gd name="T37" fmla="*/ 1 h 2368"/>
                  <a:gd name="T38" fmla="*/ 21 w 776"/>
                  <a:gd name="T39" fmla="*/ 1 h 2368"/>
                  <a:gd name="T40" fmla="*/ 20 w 776"/>
                  <a:gd name="T41" fmla="*/ 1 h 2368"/>
                  <a:gd name="T42" fmla="*/ 21 w 776"/>
                  <a:gd name="T43" fmla="*/ 1 h 2368"/>
                  <a:gd name="T44" fmla="*/ 20 w 776"/>
                  <a:gd name="T45" fmla="*/ 1 h 2368"/>
                  <a:gd name="T46" fmla="*/ 2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6" name="Freeform 285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1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1 h 2368"/>
                  <a:gd name="T34" fmla="*/ 1 w 776"/>
                  <a:gd name="T35" fmla="*/ 1 h 2368"/>
                  <a:gd name="T36" fmla="*/ 1 w 776"/>
                  <a:gd name="T37" fmla="*/ 1 h 2368"/>
                  <a:gd name="T38" fmla="*/ 1 w 776"/>
                  <a:gd name="T39" fmla="*/ 1 h 2368"/>
                  <a:gd name="T40" fmla="*/ 1 w 776"/>
                  <a:gd name="T41" fmla="*/ 1 h 2368"/>
                  <a:gd name="T42" fmla="*/ 1 w 776"/>
                  <a:gd name="T43" fmla="*/ 1 h 2368"/>
                  <a:gd name="T44" fmla="*/ 1 w 776"/>
                  <a:gd name="T45" fmla="*/ 1 h 2368"/>
                  <a:gd name="T46" fmla="*/ 1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7" name="Freeform 286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1 h 2368"/>
                  <a:gd name="T34" fmla="*/ 0 w 776"/>
                  <a:gd name="T35" fmla="*/ 1 h 2368"/>
                  <a:gd name="T36" fmla="*/ 0 w 776"/>
                  <a:gd name="T37" fmla="*/ 1 h 2368"/>
                  <a:gd name="T38" fmla="*/ 0 w 776"/>
                  <a:gd name="T39" fmla="*/ 1 h 2368"/>
                  <a:gd name="T40" fmla="*/ 0 w 776"/>
                  <a:gd name="T41" fmla="*/ 1 h 2368"/>
                  <a:gd name="T42" fmla="*/ 0 w 776"/>
                  <a:gd name="T43" fmla="*/ 1 h 2368"/>
                  <a:gd name="T44" fmla="*/ 0 w 776"/>
                  <a:gd name="T45" fmla="*/ 1 h 2368"/>
                  <a:gd name="T46" fmla="*/ 0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8" name="Freeform 287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4 w 776"/>
                  <a:gd name="T3" fmla="*/ 0 h 2368"/>
                  <a:gd name="T4" fmla="*/ 2 w 776"/>
                  <a:gd name="T5" fmla="*/ 0 h 2368"/>
                  <a:gd name="T6" fmla="*/ 6 w 776"/>
                  <a:gd name="T7" fmla="*/ 0 h 2368"/>
                  <a:gd name="T8" fmla="*/ 4 w 776"/>
                  <a:gd name="T9" fmla="*/ 0 h 2368"/>
                  <a:gd name="T10" fmla="*/ 7 w 776"/>
                  <a:gd name="T11" fmla="*/ 0 h 2368"/>
                  <a:gd name="T12" fmla="*/ 5 w 776"/>
                  <a:gd name="T13" fmla="*/ 0 h 2368"/>
                  <a:gd name="T14" fmla="*/ 8 w 776"/>
                  <a:gd name="T15" fmla="*/ 0 h 2368"/>
                  <a:gd name="T16" fmla="*/ 7 w 776"/>
                  <a:gd name="T17" fmla="*/ 0 h 2368"/>
                  <a:gd name="T18" fmla="*/ 9 w 776"/>
                  <a:gd name="T19" fmla="*/ 0 h 2368"/>
                  <a:gd name="T20" fmla="*/ 8 w 776"/>
                  <a:gd name="T21" fmla="*/ 0 h 2368"/>
                  <a:gd name="T22" fmla="*/ 10 w 776"/>
                  <a:gd name="T23" fmla="*/ 0 h 2368"/>
                  <a:gd name="T24" fmla="*/ 10 w 776"/>
                  <a:gd name="T25" fmla="*/ 0 h 2368"/>
                  <a:gd name="T26" fmla="*/ 12 w 776"/>
                  <a:gd name="T27" fmla="*/ 0 h 2368"/>
                  <a:gd name="T28" fmla="*/ 11 w 776"/>
                  <a:gd name="T29" fmla="*/ 1 h 2368"/>
                  <a:gd name="T30" fmla="*/ 12 w 776"/>
                  <a:gd name="T31" fmla="*/ 1 h 2368"/>
                  <a:gd name="T32" fmla="*/ 12 w 776"/>
                  <a:gd name="T33" fmla="*/ 1 h 2368"/>
                  <a:gd name="T34" fmla="*/ 12 w 776"/>
                  <a:gd name="T35" fmla="*/ 1 h 2368"/>
                  <a:gd name="T36" fmla="*/ 12 w 776"/>
                  <a:gd name="T37" fmla="*/ 1 h 2368"/>
                  <a:gd name="T38" fmla="*/ 13 w 776"/>
                  <a:gd name="T39" fmla="*/ 1 h 2368"/>
                  <a:gd name="T40" fmla="*/ 12 w 776"/>
                  <a:gd name="T41" fmla="*/ 1 h 2368"/>
                  <a:gd name="T42" fmla="*/ 13 w 776"/>
                  <a:gd name="T43" fmla="*/ 1 h 2368"/>
                  <a:gd name="T44" fmla="*/ 12 w 776"/>
                  <a:gd name="T45" fmla="*/ 1 h 2368"/>
                  <a:gd name="T46" fmla="*/ 13 w 776"/>
                  <a:gd name="T47" fmla="*/ 1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9" name="Freeform 288"/>
              <p:cNvSpPr>
                <a:spLocks/>
              </p:cNvSpPr>
              <p:nvPr/>
            </p:nvSpPr>
            <p:spPr bwMode="hidden">
              <a:xfrm>
                <a:off x="4636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49 w 776"/>
                  <a:gd name="T3" fmla="*/ 0 h 2368"/>
                  <a:gd name="T4" fmla="*/ 20 w 776"/>
                  <a:gd name="T5" fmla="*/ 0 h 2368"/>
                  <a:gd name="T6" fmla="*/ 69 w 776"/>
                  <a:gd name="T7" fmla="*/ 0 h 2368"/>
                  <a:gd name="T8" fmla="*/ 39 w 776"/>
                  <a:gd name="T9" fmla="*/ 0 h 2368"/>
                  <a:gd name="T10" fmla="*/ 78 w 776"/>
                  <a:gd name="T11" fmla="*/ 0 h 2368"/>
                  <a:gd name="T12" fmla="*/ 59 w 776"/>
                  <a:gd name="T13" fmla="*/ 0 h 2368"/>
                  <a:gd name="T14" fmla="*/ 97 w 776"/>
                  <a:gd name="T15" fmla="*/ 0 h 2368"/>
                  <a:gd name="T16" fmla="*/ 78 w 776"/>
                  <a:gd name="T17" fmla="*/ 0 h 2368"/>
                  <a:gd name="T18" fmla="*/ 107 w 776"/>
                  <a:gd name="T19" fmla="*/ 0 h 2368"/>
                  <a:gd name="T20" fmla="*/ 97 w 776"/>
                  <a:gd name="T21" fmla="*/ 0 h 2368"/>
                  <a:gd name="T22" fmla="*/ 117 w 776"/>
                  <a:gd name="T23" fmla="*/ 0 h 2368"/>
                  <a:gd name="T24" fmla="*/ 117 w 776"/>
                  <a:gd name="T25" fmla="*/ 0 h 2368"/>
                  <a:gd name="T26" fmla="*/ 136 w 776"/>
                  <a:gd name="T27" fmla="*/ 0 h 2368"/>
                  <a:gd name="T28" fmla="*/ 127 w 776"/>
                  <a:gd name="T29" fmla="*/ 0 h 2368"/>
                  <a:gd name="T30" fmla="*/ 146 w 776"/>
                  <a:gd name="T31" fmla="*/ 0 h 2368"/>
                  <a:gd name="T32" fmla="*/ 136 w 776"/>
                  <a:gd name="T33" fmla="*/ 0 h 2368"/>
                  <a:gd name="T34" fmla="*/ 146 w 776"/>
                  <a:gd name="T35" fmla="*/ 0 h 2368"/>
                  <a:gd name="T36" fmla="*/ 136 w 776"/>
                  <a:gd name="T37" fmla="*/ 0 h 2368"/>
                  <a:gd name="T38" fmla="*/ 156 w 776"/>
                  <a:gd name="T39" fmla="*/ 0 h 2368"/>
                  <a:gd name="T40" fmla="*/ 146 w 776"/>
                  <a:gd name="T41" fmla="*/ 0 h 2368"/>
                  <a:gd name="T42" fmla="*/ 156 w 776"/>
                  <a:gd name="T43" fmla="*/ 0 h 2368"/>
                  <a:gd name="T44" fmla="*/ 146 w 776"/>
                  <a:gd name="T45" fmla="*/ 0 h 2368"/>
                  <a:gd name="T46" fmla="*/ 156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0" name="Freeform 289"/>
              <p:cNvSpPr>
                <a:spLocks/>
              </p:cNvSpPr>
              <p:nvPr/>
            </p:nvSpPr>
            <p:spPr bwMode="hidden">
              <a:xfrm>
                <a:off x="4658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1 w 776"/>
                  <a:gd name="T11" fmla="*/ 0 h 2368"/>
                  <a:gd name="T12" fmla="*/ 0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" name="Freeform 290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" name="Freeform 291"/>
              <p:cNvSpPr>
                <a:spLocks/>
              </p:cNvSpPr>
              <p:nvPr/>
            </p:nvSpPr>
            <p:spPr bwMode="hidden">
              <a:xfrm rot="1346631" flipH="1">
                <a:off x="3783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4103" name="Picture 12" descr="n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900113" y="2286000"/>
            <a:ext cx="7081837" cy="6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" name="Text Box 2"/>
          <p:cNvSpPr txBox="1">
            <a:spLocks noChangeArrowheads="1"/>
          </p:cNvSpPr>
          <p:nvPr/>
        </p:nvSpPr>
        <p:spPr bwMode="auto">
          <a:xfrm>
            <a:off x="1397000" y="2679700"/>
            <a:ext cx="5705475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>
                <a:solidFill>
                  <a:srgbClr val="FF0000"/>
                </a:solidFill>
              </a:rPr>
              <a:t> 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5. 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ĐA THỨC CHO </a:t>
            </a:r>
          </a:p>
          <a:p>
            <a:pPr algn="ctr" eaLnBrk="1" hangingPunct="1"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 THỨC</a:t>
            </a:r>
          </a:p>
        </p:txBody>
      </p:sp>
    </p:spTree>
    <p:extLst>
      <p:ext uri="{BB962C8B-B14F-4D97-AF65-F5344CB8AC3E}">
        <p14:creationId xmlns:p14="http://schemas.microsoft.com/office/powerpoint/2010/main" val="308250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a) Dự đoán: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:r>
                  <a:rPr lang="vi-VN" sz="2800">
                    <a:latin typeface="+mj-lt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  <m:r>
                          <a:rPr lang="en-US" sz="2800" b="0" i="1" smtClean="0">
                            <a:latin typeface="Cambria Math"/>
                          </a:rPr>
                          <m:t>:</m:t>
                        </m:r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</m:d>
                  </m:oMath>
                </a14:m>
                <a:endParaRPr lang="en-US" sz="2800" b="0">
                  <a:latin typeface="+mj-lt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=2 . 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1=2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628541"/>
                <a:ext cx="8305800" cy="1384995"/>
              </a:xfrm>
              <a:prstGeom prst="rect">
                <a:avLst/>
              </a:prstGeom>
              <a:blipFill rotWithShape="1">
                <a:blip r:embed="rId2"/>
                <a:stretch>
                  <a:fillRect l="-1542" t="-4405" b="-114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lowchart: Punched Tape 5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/>
                  <a:t>b) </a:t>
                </a:r>
                <a:r>
                  <a:rPr lang="vi-VN" sz="2800">
                    <a:latin typeface="+mj-lt"/>
                  </a:rPr>
                  <a:t>Dự đoán: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𝐵</m:t>
                    </m:r>
                    <m:r>
                      <a:rPr lang="en-US" sz="2800" i="1">
                        <a:latin typeface="Cambria Math"/>
                      </a:rPr>
                      <m:t>=(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r>
                      <a:rPr lang="en-US" sz="2800" i="1">
                        <a:latin typeface="Cambria Math"/>
                      </a:rPr>
                      <m:t>)(</m:t>
                    </m:r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i="1">
                        <a:latin typeface="Cambria Math"/>
                      </a:rPr>
                      <m:t> :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/>
                  <a:t> </a:t>
                </a:r>
                <a:r>
                  <a:rPr lang="vi-VN" sz="2800"/>
                  <a:t>(</a:t>
                </a:r>
                <a:r>
                  <a:rPr lang="vi-VN" sz="2800">
                    <a:latin typeface="+mj-lt"/>
                  </a:rPr>
                  <a:t>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/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không</a:t>
                </a:r>
                <a:r>
                  <a:rPr lang="en-US" sz="2800"/>
                  <a:t> </a:t>
                </a:r>
                <a:r>
                  <a:rPr lang="vi-VN" sz="2800">
                    <a:latin typeface="+mj-lt"/>
                  </a:rPr>
                  <a:t>chia hết cho đơn thức</a:t>
                </a:r>
                <a:r>
                  <a:rPr lang="vi-VN" sz="280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/>
                  <a:t>)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4191000"/>
                <a:ext cx="7391400" cy="1815882"/>
              </a:xfrm>
              <a:prstGeom prst="rect">
                <a:avLst/>
              </a:prstGeom>
              <a:blipFill rotWithShape="1">
                <a:blip r:embed="rId3"/>
                <a:stretch>
                  <a:fillRect l="-1733" t="-4040" r="-1650" b="-84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6934200" cy="1066800"/>
            <a:chOff x="228600" y="1219200"/>
            <a:chExt cx="69342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2766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KẾT LUẬN</a:t>
              </a:r>
            </a:p>
          </p:txBody>
        </p: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05100"/>
            <a:ext cx="88392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737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219200"/>
            <a:ext cx="7010400" cy="1066800"/>
            <a:chOff x="228600" y="1219200"/>
            <a:chExt cx="7010400" cy="10668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2514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HOẠT ĐỘNG 2</a:t>
              </a:r>
            </a:p>
          </p:txBody>
        </p:sp>
        <p:sp>
          <p:nvSpPr>
            <p:cNvPr id="5" name="Right Arrow 4"/>
            <p:cNvSpPr/>
            <p:nvPr/>
          </p:nvSpPr>
          <p:spPr>
            <a:xfrm>
              <a:off x="3352800" y="1219200"/>
              <a:ext cx="3886200" cy="1066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>
                  <a:latin typeface="Times New Roman" pitchFamily="18" charset="0"/>
                  <a:cs typeface="Times New Roman" pitchFamily="18" charset="0"/>
                </a:rPr>
                <a:t>VÍ DỤ 1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382000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ight Arrow 7"/>
          <p:cNvSpPr/>
          <p:nvPr/>
        </p:nvSpPr>
        <p:spPr>
          <a:xfrm>
            <a:off x="243348" y="3962400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4953000"/>
            <a:ext cx="80581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" y="5638800"/>
            <a:ext cx="801052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1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phép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chúng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chỉ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trường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hợp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Trước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, ta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có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nhận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xét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nếu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mỗi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đều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i="1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524000"/>
                <a:ext cx="7924800" cy="2554545"/>
              </a:xfrm>
              <a:prstGeom prst="rect">
                <a:avLst/>
              </a:prstGeom>
              <a:blipFill rotWithShape="1">
                <a:blip r:embed="rId2"/>
                <a:stretch>
                  <a:fillRect l="-1923" t="-3341" r="-1923" b="-6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Muốn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đơn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thức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ta chia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từng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hạng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tử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của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rồi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cộng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các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kết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quả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lại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với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err="1">
                    <a:latin typeface="Times New Roman" pitchFamily="18" charset="0"/>
                    <a:cs typeface="Times New Roman" pitchFamily="18" charset="0"/>
                  </a:rPr>
                  <a:t>nhau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06" y="4145340"/>
                <a:ext cx="7924800" cy="1569660"/>
              </a:xfrm>
              <a:prstGeom prst="rect">
                <a:avLst/>
              </a:prstGeom>
              <a:blipFill rotWithShape="1">
                <a:blip r:embed="rId3"/>
                <a:stretch>
                  <a:fillRect l="-1923" t="-5426" r="-2000" b="-11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038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2.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" y="1371600"/>
            <a:ext cx="8534400" cy="1680295"/>
            <a:chOff x="228600" y="1371600"/>
            <a:chExt cx="8534400" cy="1680295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1371600"/>
              <a:ext cx="16764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VÍ DỤ 2</a:t>
              </a:r>
            </a:p>
          </p:txBody>
        </p:sp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373" y="2286000"/>
              <a:ext cx="8525627" cy="765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Right Arrow 13"/>
          <p:cNvSpPr/>
          <p:nvPr/>
        </p:nvSpPr>
        <p:spPr>
          <a:xfrm>
            <a:off x="243348" y="3250483"/>
            <a:ext cx="899652" cy="1066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Giải</a:t>
            </a: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563" y="3248025"/>
            <a:ext cx="466223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40277"/>
            <a:ext cx="7176838" cy="53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572000"/>
            <a:ext cx="3581400" cy="104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99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38190026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a) Là phép chia hết: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−15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</m:t>
                    </m:r>
                    <m:r>
                      <a:rPr lang="en-US" sz="2800" i="1">
                        <a:latin typeface="Cambria Math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𝑦</m:t>
                    </m:r>
                    <m:r>
                      <a:rPr lang="en-US" sz="2800" b="0" i="0" smtClean="0">
                        <a:latin typeface="Cambria Math"/>
                      </a:rPr>
                      <m:t>=−5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677" y="4343400"/>
                <a:ext cx="6727723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902" t="-11765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228600" y="685800"/>
            <a:ext cx="8305800" cy="3515856"/>
            <a:chOff x="228600" y="685800"/>
            <a:chExt cx="8305800" cy="351585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Trong các phép chia sau đây, phép chia nào </a:t>
                  </a:r>
                  <a:r>
                    <a:rPr lang="en-US" sz="2800" i="1">
                      <a:latin typeface="Times New Roman" pitchFamily="18" charset="0"/>
                      <a:cs typeface="Times New Roman" pitchFamily="18" charset="0"/>
                    </a:rPr>
                    <a:t>không</a:t>
                  </a:r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là phép chia hết? Tại sao? Tìm thương của các phép chia còn lại: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a)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−15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b)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𝑦𝑧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</a:p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c)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4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chia cho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6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267765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1538" t="-2278" r="-1538" b="-54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b) Là phép chia không hết, vì: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2</m:t>
                    </m:r>
                    <m:r>
                      <a:rPr lang="en-US" sz="2800" i="1">
                        <a:latin typeface="Cambria Math"/>
                      </a:rPr>
                      <m:t>𝑦𝑧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còn đơn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𝑥𝑦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 không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𝑧</m:t>
                    </m:r>
                  </m:oMath>
                </a14:m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038337"/>
                <a:ext cx="7467600" cy="954107"/>
              </a:xfrm>
              <a:prstGeom prst="rect">
                <a:avLst/>
              </a:prstGeom>
              <a:blipFill rotWithShape="1">
                <a:blip r:embed="rId4"/>
                <a:stretch>
                  <a:fillRect l="-1714" t="-6369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c) Là phép chia hết: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4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:</m:t>
                    </m:r>
                    <m:r>
                      <a:rPr lang="en-US" sz="2800" i="1">
                        <a:latin typeface="Cambria Math"/>
                      </a:rPr>
                      <m:t>6</m:t>
                    </m:r>
                    <m:r>
                      <a:rPr lang="en-US" sz="2800" i="1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0" smtClean="0">
                        <a:latin typeface="Cambria Math"/>
                      </a:rPr>
                      <m:t>=−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den>
                    </m:f>
                    <m:r>
                      <m:rPr>
                        <m:sty m:val="p"/>
                      </m:rPr>
                      <a:rPr lang="en-US" sz="2800" b="0" i="0" smtClean="0">
                        <a:latin typeface="Cambria Math"/>
                      </a:rPr>
                      <m:t>y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7800" y="5867400"/>
                <a:ext cx="6096000" cy="701602"/>
              </a:xfrm>
              <a:prstGeom prst="rect">
                <a:avLst/>
              </a:prstGeom>
              <a:blipFill rotWithShape="1">
                <a:blip r:embed="rId5"/>
                <a:stretch>
                  <a:fillRect l="-2100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ight Arrow Callout 10"/>
          <p:cNvSpPr/>
          <p:nvPr/>
        </p:nvSpPr>
        <p:spPr>
          <a:xfrm>
            <a:off x="228600" y="4605010"/>
            <a:ext cx="1219200" cy="1963992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28600" y="685800"/>
            <a:ext cx="8305800" cy="1361420"/>
            <a:chOff x="228600" y="685800"/>
            <a:chExt cx="8305800" cy="13614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Làm tính chia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−8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+3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b="0" i="1" smtClean="0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:2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8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23220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538" t="-11628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Flowchart: Punched Tape 6"/>
            <p:cNvSpPr/>
            <p:nvPr/>
          </p:nvSpPr>
          <p:spPr>
            <a:xfrm>
              <a:off x="228600" y="685800"/>
              <a:ext cx="22860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LUYỆN TẬP 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−8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:2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4226" y="2438400"/>
                <a:ext cx="6727723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90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6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−8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  <m:r>
                            <a:rPr lang="en-US" sz="2800" i="1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77" y="3210580"/>
                <a:ext cx="840412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 −4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</m:oMath>
                  </m:oMathPara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25436"/>
                <a:ext cx="3886199" cy="898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8601" y="2406449"/>
            <a:ext cx="99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76080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0" y="924580"/>
            <a:ext cx="8153400" cy="1387906"/>
            <a:chOff x="381000" y="924580"/>
            <a:chExt cx="8153400" cy="1387906"/>
          </a:xfrm>
        </p:grpSpPr>
        <p:sp>
          <p:nvSpPr>
            <p:cNvPr id="4" name="TextBox 3"/>
            <p:cNvSpPr txBox="1"/>
            <p:nvPr/>
          </p:nvSpPr>
          <p:spPr>
            <a:xfrm>
              <a:off x="381000" y="924580"/>
              <a:ext cx="403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1.30 a) SGK trang 24</a:t>
              </a:r>
              <a:endParaRPr lang="en-US" sz="2800" b="1">
                <a:latin typeface="Times New Roman" pitchFamily="18" charset="0"/>
                <a:cs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3200">
                      <a:latin typeface="Times New Roman" pitchFamily="18" charset="0"/>
                      <a:cs typeface="Times New Roman" pitchFamily="18" charset="0"/>
                    </a:rPr>
                    <a:t>Tìm đơn thức </a:t>
                  </a:r>
                  <a14:m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</m:oMath>
                  </a14:m>
                  <a:r>
                    <a:rPr lang="en-US" sz="3200">
                      <a:latin typeface="Times New Roman" pitchFamily="18" charset="0"/>
                      <a:cs typeface="Times New Roman" pitchFamily="18" charset="0"/>
                    </a:rPr>
                    <a:t>, biết rằng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den>
                      </m:f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20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 :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𝑀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=7</m:t>
                      </m:r>
                      <m:r>
                        <a:rPr lang="en-US" sz="32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78848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923" b="-1007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: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7</m:t>
                    </m:r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896" y="3124200"/>
                <a:ext cx="4009104" cy="701346"/>
              </a:xfrm>
              <a:prstGeom prst="rect">
                <a:avLst/>
              </a:prstGeom>
              <a:blipFill rotWithShape="1">
                <a:blip r:embed="rId3"/>
                <a:stretch>
                  <a:fillRect l="-3040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:7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 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.(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1258" y="4038600"/>
                <a:ext cx="4234942" cy="73718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 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0" y="4935915"/>
                <a:ext cx="1310167" cy="70288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94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 −14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+2,1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e>
                    </m:d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:(−7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124200"/>
                <a:ext cx="7620000" cy="528093"/>
              </a:xfrm>
              <a:prstGeom prst="rect">
                <a:avLst/>
              </a:prstGeom>
              <a:blipFill rotWithShape="1">
                <a:blip r:embed="rId2"/>
                <a:stretch>
                  <a:fillRect l="-1600" t="-10465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600" y="24384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)+(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−14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2,1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cs typeface="Times New Roman" pitchFamily="18" charset="0"/>
                            </a:rPr>
                            <m:t> :</m:t>
                          </m:r>
                          <m:r>
                            <a:rPr lang="en-US" sz="2400" i="1">
                              <a:latin typeface="Cambria Math"/>
                              <a:cs typeface="Times New Roman" pitchFamily="18" charset="0"/>
                            </a:rPr>
                            <m:t>−7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cs typeface="Times New Roman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801367"/>
                <a:ext cx="8610599" cy="465833"/>
              </a:xfrm>
              <a:prstGeom prst="rect">
                <a:avLst/>
              </a:prstGeom>
              <a:blipFill rotWithShape="1">
                <a:blip r:embed="rId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+2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𝑦𝑧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 −0,3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419600"/>
                <a:ext cx="3635291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609600" y="990600"/>
            <a:ext cx="7924800" cy="1123818"/>
            <a:chOff x="609600" y="990600"/>
            <a:chExt cx="7924800" cy="11238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7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5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 −14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+2,1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3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3200" b="0" i="1" smtClean="0">
                                    <a:latin typeface="Cambria Math" panose="02040503050406030204" pitchFamily="18" charset="0"/>
                                    <a:cs typeface="Times New Roman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Times New Roman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:(−7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32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" y="1524000"/>
                  <a:ext cx="7924800" cy="59041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/>
            <p:cNvSpPr/>
            <p:nvPr/>
          </p:nvSpPr>
          <p:spPr>
            <a:xfrm>
              <a:off x="609600" y="990600"/>
              <a:ext cx="67793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2800">
                  <a:latin typeface="Times New Roman" pitchFamily="18" charset="0"/>
                  <a:cs typeface="Times New Roman" pitchFamily="18" charset="0"/>
                </a:rPr>
                <a:t>Bài 1.32 SGK trang 24  Thực hiện phép chia: </a:t>
              </a:r>
              <a:endParaRPr lang="en-US" sz="280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6406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MỞ ĐẦU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2729148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19633772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16308" y="916858"/>
            <a:ext cx="5879692" cy="762000"/>
            <a:chOff x="216308" y="916858"/>
            <a:chExt cx="5879692" cy="762000"/>
          </a:xfrm>
        </p:grpSpPr>
        <p:sp>
          <p:nvSpPr>
            <p:cNvPr id="6" name="Flowchart: Punched Tape 5"/>
            <p:cNvSpPr/>
            <p:nvPr/>
          </p:nvSpPr>
          <p:spPr>
            <a:xfrm>
              <a:off x="216308" y="916858"/>
              <a:ext cx="2145891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95600" y="916858"/>
              <a:ext cx="3200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itchFamily="18" charset="0"/>
                  <a:cs typeface="Times New Roman" pitchFamily="18" charset="0"/>
                </a:rPr>
                <a:t>Giải bài toán mở đầu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49045" y="1768257"/>
            <a:ext cx="8794955" cy="3108543"/>
            <a:chOff x="349045" y="1768257"/>
            <a:chExt cx="8794955" cy="310854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768257"/>
                  <a:ext cx="4800600" cy="31085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8669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914400"/>
            <a:ext cx="8794955" cy="3108543"/>
            <a:chOff x="349045" y="914400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96646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914400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5" y="43535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8370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chiều cao (cạnh bên) của khối hộp thứ hai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 :2</m:t>
                    </m:r>
                    <m:r>
                      <a:rPr lang="en-US" sz="2800" b="0" i="1" smtClean="0">
                        <a:latin typeface="Cambria Math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7514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7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990600"/>
            <a:ext cx="8700838" cy="1302068"/>
            <a:chOff x="228600" y="990600"/>
            <a:chExt cx="8700838" cy="1302068"/>
          </a:xfrm>
        </p:grpSpPr>
        <p:sp>
          <p:nvSpPr>
            <p:cNvPr id="6" name="Flowchart: Punched Tape 5"/>
            <p:cNvSpPr/>
            <p:nvPr/>
          </p:nvSpPr>
          <p:spPr>
            <a:xfrm>
              <a:off x="228600" y="990600"/>
              <a:ext cx="2133600" cy="762000"/>
            </a:xfrm>
            <a:prstGeom prst="flowChartPunchedTap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latin typeface="Times New Roman" pitchFamily="18" charset="0"/>
                  <a:cs typeface="Times New Roman" pitchFamily="18" charset="0"/>
                </a:rPr>
                <a:t>VẬN DỤNG 2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Tìm đa thức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</m:oMath>
                  </a14:m>
                  <a:r>
                    <a:rPr lang="en-US" sz="2600">
                      <a:latin typeface="Times New Roman" pitchFamily="18" charset="0"/>
                      <a:cs typeface="Times New Roman" pitchFamily="18" charset="0"/>
                    </a:rPr>
                    <a:t> sao cho </a:t>
                  </a:r>
                  <a14:m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𝐴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 . </m:t>
                      </m:r>
                      <m:d>
                        <m:d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−3</m:t>
                          </m:r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𝑥𝑦</m:t>
                          </m:r>
                        </m:e>
                      </m:d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=9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𝑦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+3</m:t>
                      </m:r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  <a:cs typeface="Times New Roman" pitchFamily="18" charset="0"/>
                        </a:rPr>
                        <m:t>−6</m:t>
                      </m:r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sz="2600" b="0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2600" b="0" i="1" smtClean="0">
                              <a:latin typeface="Cambria Math"/>
                              <a:cs typeface="Times New Roman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endParaRPr lang="en-US" sz="2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1800225"/>
                  <a:ext cx="8700838" cy="492443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l="-1261" t="-11111" b="-296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Box 4"/>
          <p:cNvSpPr txBox="1"/>
          <p:nvPr/>
        </p:nvSpPr>
        <p:spPr>
          <a:xfrm>
            <a:off x="381000" y="259080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giải: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+3</m:t>
                        </m:r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800" i="1">
                            <a:latin typeface="Cambria Math"/>
                            <a:cs typeface="Times New Roman" pitchFamily="18" charset="0"/>
                          </a:rPr>
                          <m:t>−6</m:t>
                        </m:r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2800" i="1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:(−3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7858" y="3429000"/>
                <a:ext cx="7388942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733" t="-3191" b="-26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9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)+(−6</m:t>
                    </m:r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2600" i="1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i="1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:−3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)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168" y="4343400"/>
                <a:ext cx="8163232" cy="4924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60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−3</m:t>
                    </m:r>
                    <m:sSup>
                      <m:sSupPr>
                        <m:ctrlPr>
                          <a:rPr lang="en-US" sz="260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60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 −3</m:t>
                    </m:r>
                    <m:sSup>
                      <m:sSupPr>
                        <m:ctrlPr>
                          <a:rPr lang="en-US" sz="2600" b="0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600" b="0" i="1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6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  <m:r>
                      <a:rPr lang="en-US" sz="2600" i="1"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endParaRPr lang="en-US" sz="26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4917757"/>
                <a:ext cx="3886200" cy="4924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661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355600" y="2438400"/>
            <a:ext cx="2768600" cy="28194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HƯỚNG DẪN VỀ NHÀ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70300" y="1530002"/>
            <a:ext cx="45593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-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vi-VN" sz="2800">
                <a:latin typeface="+mj-lt"/>
              </a:rPr>
              <a:t> lại toàn bộ nội dung bài đã học</a:t>
            </a:r>
            <a:r>
              <a:rPr lang="vi-VN"/>
              <a:t>.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57600" y="2514600"/>
            <a:ext cx="518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>
                <a:latin typeface="+mj-lt"/>
              </a:rPr>
              <a:t>- Nắm được quy tắc chia đơn thức cho đơn thức, chia đa thức cho đa thức</a:t>
            </a:r>
            <a:endParaRPr lang="en-US" sz="2800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91621" y="3962400"/>
            <a:ext cx="54761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Làm các bài tập 1.31 SGK trang 24</a:t>
            </a:r>
            <a:endParaRPr lang="en-US" sz="280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648200"/>
            <a:ext cx="5283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+mj-lt"/>
              </a:rPr>
              <a:t>- Chuẩn bị tiết sau luyện tập chung.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9809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1028700"/>
            <a:ext cx="40005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Cho hai khối hộp chữ nhật: khối hộp thứ nhất có ba kích thước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𝑥</m:t>
                    </m:r>
                    <m:r>
                      <a:rPr lang="en-US" sz="3200" b="0" i="1" smtClean="0">
                        <a:latin typeface="Cambria Math"/>
                      </a:rPr>
                      <m:t>, 2</m:t>
                    </m:r>
                    <m:r>
                      <a:rPr lang="en-US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3</m:t>
                    </m:r>
                    <m:r>
                      <a:rPr lang="en-US" sz="3200" b="0" i="1" smtClean="0">
                        <a:latin typeface="Cambria Math"/>
                      </a:rPr>
                      <m:t>𝑦</m:t>
                    </m:r>
                    <m:r>
                      <a:rPr lang="en-US" sz="3200" b="0" i="1" smtClean="0">
                        <a:latin typeface="Cambria Math"/>
                      </a:rPr>
                      <m:t>;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 khối hộp thứ hai có diện tích đáy là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𝑥𝑦</m:t>
                    </m:r>
                  </m:oMath>
                </a14:m>
                <a:r>
                  <a:rPr lang="en-US" sz="3200">
                    <a:latin typeface="Times New Roman" pitchFamily="18" charset="0"/>
                    <a:cs typeface="Times New Roman" pitchFamily="18" charset="0"/>
                  </a:rPr>
                  <a:t>. Tính chiều cao (cạnh bên) của khối hộp thứ hai, biết rằng hai khối hộp có cùng thể tích.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79242"/>
                <a:ext cx="4114800" cy="5016758"/>
              </a:xfrm>
              <a:prstGeom prst="rect">
                <a:avLst/>
              </a:prstGeom>
              <a:blipFill rotWithShape="1">
                <a:blip r:embed="rId3"/>
                <a:stretch>
                  <a:fillRect l="-3704" t="-1701" r="-3704" b="-29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12818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9045" y="838200"/>
            <a:ext cx="8794955" cy="3108543"/>
            <a:chOff x="349045" y="1046023"/>
            <a:chExt cx="8794955" cy="310854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3500" y="1143000"/>
              <a:ext cx="4000500" cy="2095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Cho hai khối hộp chữ nhật: khối hộp thứ nhất có ba kích thước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  <m:r>
                        <a:rPr lang="en-US" sz="2800" b="0" i="1" smtClean="0">
                          <a:latin typeface="Cambria Math"/>
                        </a:rPr>
                        <m:t>, 2</m:t>
                      </m:r>
                      <m:r>
                        <a:rPr lang="en-US" sz="2800" b="0" i="1" smtClean="0">
                          <a:latin typeface="Cambria Math"/>
                        </a:rPr>
                        <m:t>𝑥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và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3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;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 khối hộp thứ hai có diện tích đáy là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𝑥𝑦</m:t>
                      </m:r>
                    </m:oMath>
                  </a14:m>
                  <a:r>
                    <a:rPr lang="en-US" sz="2800">
                      <a:latin typeface="Times New Roman" pitchFamily="18" charset="0"/>
                      <a:cs typeface="Times New Roman" pitchFamily="18" charset="0"/>
                    </a:rPr>
                    <a:t>. Tính chiều cao (cạnh bên) của khối hộp thứ hai, biết rằng hai khối hộp có cùng thể tích.</a:t>
                  </a: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9045" y="1046023"/>
                  <a:ext cx="4800600" cy="3108543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538" t="-1961" r="-2538" b="-45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Explosion 2 3"/>
          <p:cNvSpPr/>
          <p:nvPr/>
        </p:nvSpPr>
        <p:spPr>
          <a:xfrm>
            <a:off x="1174955" y="3429000"/>
            <a:ext cx="6978445" cy="3286772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 giải quyết bài toán trên là làm như thế nào?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Thể tích khối hộp thứ nhất là: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r>
                      <a:rPr lang="en-US" sz="2800" b="0" i="1" smtClean="0">
                        <a:latin typeface="Cambria Math"/>
                      </a:rPr>
                      <m:t> . 3</m:t>
                    </m:r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=6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45" y="4201180"/>
                <a:ext cx="8185355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148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Vì hai khối hộp có cùng thể tích nên khối hộp thứ hai có thể tích là: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44" y="4760893"/>
                <a:ext cx="8185355" cy="954107"/>
              </a:xfrm>
              <a:prstGeom prst="rect">
                <a:avLst/>
              </a:prstGeom>
              <a:blipFill rotWithShape="1">
                <a:blip r:embed="rId5"/>
                <a:stretch>
                  <a:fillRect l="-1489" t="-6369" r="-7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- Vậy, muốn tính chiều cao (cạnh bên) của khối hộp thứ hai thì ta chỉ cần chia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/>
                        <a:cs typeface="Times New Roman" pitchFamily="18" charset="0"/>
                      </a:rPr>
                      <m:t>𝑥𝑦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187" y="5675293"/>
                <a:ext cx="8185355" cy="954107"/>
              </a:xfrm>
              <a:prstGeom prst="rect">
                <a:avLst/>
              </a:prstGeom>
              <a:blipFill rotWithShape="1">
                <a:blip r:embed="rId6"/>
                <a:stretch>
                  <a:fillRect l="-1489" t="-6369" r="-1564" b="-16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123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4" grpId="2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Oval Callout 3"/>
          <p:cNvSpPr/>
          <p:nvPr/>
        </p:nvSpPr>
        <p:spPr>
          <a:xfrm>
            <a:off x="2895600" y="1295400"/>
            <a:ext cx="6172200" cy="3657600"/>
          </a:xfrm>
          <a:prstGeom prst="wedgeEllipseCallout">
            <a:avLst>
              <a:gd name="adj1" fmla="val -59543"/>
              <a:gd name="adj2" fmla="val 20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xong bài này các em không những sẽ thực hiện được phép chia đó mà hơn nữa còn biết cách chia một đa thức cho một đơn thức</a:t>
            </a:r>
          </a:p>
        </p:txBody>
      </p:sp>
      <p:sp>
        <p:nvSpPr>
          <p:cNvPr id="5" name="AutoShape 2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Hình ảnh Nữ Giáo Viên Giảng Dạy Hoạt Hình PNG , Giáo Viên, Hoạt Hình, Cô  Giáo PNG miễn phí tải tập tin PSDComment và Vect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" y="2209800"/>
            <a:ext cx="2272557" cy="2883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15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409700" y="1066800"/>
            <a:ext cx="6400800" cy="4191000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 THÀNH KIẾNTHỨC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</p:spTree>
    <p:extLst>
      <p:ext uri="{BB962C8B-B14F-4D97-AF65-F5344CB8AC3E}">
        <p14:creationId xmlns:p14="http://schemas.microsoft.com/office/powerpoint/2010/main" val="84181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latin typeface="+mj-lt"/>
                  </a:rPr>
                  <a:t>Hãy nhớ lại cách chia đơn thức cho đơn thức trong trường hợp chúng có cùng một biến và hoàn thành các yêu cầu sau:</a:t>
                </a:r>
              </a:p>
              <a:p>
                <a:r>
                  <a:rPr lang="vi-VN" sz="2800">
                    <a:latin typeface="+mj-lt"/>
                  </a:rPr>
                  <a:t>a)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</a:rPr>
                      <m:t> ∈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+mj-lt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+mj-lt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𝑛</m:t>
                    </m:r>
                    <m:r>
                      <a:rPr lang="en-US" sz="2800" b="0" i="1" smtClean="0">
                        <a:latin typeface="Cambria Math"/>
                      </a:rPr>
                      <m:t> ∈ </m:t>
                    </m:r>
                    <m:r>
                      <a:rPr lang="en-US" sz="2800" b="0" i="1" smtClean="0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vi-VN" sz="2800">
                    <a:latin typeface="+mj-lt"/>
                  </a:rPr>
                  <a:t> hãy cho biết:</a:t>
                </a:r>
              </a:p>
              <a:p>
                <a:r>
                  <a:rPr lang="vi-VN" sz="2800">
                    <a:latin typeface="+mj-lt"/>
                  </a:rPr>
                  <a:t>• Khi nào thì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+mj-lt"/>
                  </a:rPr>
                  <a:t> </a:t>
                </a:r>
                <a:r>
                  <a:rPr lang="vi-VN" sz="2800">
                    <a:latin typeface="+mj-lt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  <a:p>
                <a:r>
                  <a:rPr lang="vi-VN" sz="2800">
                    <a:latin typeface="+mj-lt"/>
                  </a:rPr>
                  <a:t>• Nhắc lại cách thực hiện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2800">
                    <a:latin typeface="+mj-lt"/>
                  </a:rPr>
                  <a:t> 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vi-VN" sz="2800">
                    <a:latin typeface="+mj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3212546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898" r="-1959" b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p:sp>
        <p:nvSpPr>
          <p:cNvPr id="2" name="Flowchart: Punched Tape 1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a) Ta có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:3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 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/>
                          </a:rPr>
                          <m:t>6 :3</m:t>
                        </m:r>
                      </m:e>
                    </m:d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  <m:r>
                          <a:rPr lang="en-US" sz="2800" b="0" i="1" smtClean="0">
                            <a:latin typeface="Cambria Math"/>
                          </a:rPr>
                          <m:t> : 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  <m:r>
                      <a:rPr lang="en-US" sz="2800" b="0" i="1" smtClean="0">
                        <a:latin typeface="Cambria Math"/>
                      </a:rPr>
                      <m:t>=2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578654"/>
                <a:ext cx="7467600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1714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b) Với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</a:rPr>
                      <m:t> ∈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≠0</m:t>
                    </m:r>
                  </m:oMath>
                </a14:m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, </m:t>
                    </m:r>
                    <m:r>
                      <a:rPr lang="en-US" sz="2800" i="1">
                        <a:latin typeface="Cambria Math"/>
                      </a:rPr>
                      <m:t>𝑛</m:t>
                    </m:r>
                    <m:r>
                      <a:rPr lang="en-US" sz="2800" i="1">
                        <a:latin typeface="Cambria Math"/>
                      </a:rPr>
                      <m:t> ∈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ℕ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,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ta có: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440972"/>
                <a:ext cx="70104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1826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vi-VN" sz="2800">
                    <a:latin typeface="Times New Roman" pitchFamily="18" charset="0"/>
                    <a:cs typeface="Times New Roman" pitchFamily="18" charset="0"/>
                  </a:rPr>
                  <a:t>chia hết cho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𝑏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 khi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𝑚</m:t>
                    </m:r>
                    <m:r>
                      <a:rPr lang="en-US" sz="2800" i="1">
                        <a:latin typeface="Cambria Math"/>
                      </a:rPr>
                      <m:t> ≥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𝑛</m:t>
                    </m:r>
                  </m:oMath>
                </a14:m>
                <a:endParaRPr lang="en-US" sz="280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972580"/>
                <a:ext cx="5638800" cy="523220"/>
              </a:xfrm>
              <a:prstGeom prst="rect">
                <a:avLst/>
              </a:prstGeom>
              <a:blipFill rotWithShape="1">
                <a:blip r:embed="rId4"/>
                <a:stretch>
                  <a:fillRect l="-216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>
                    <a:latin typeface="Times New Roman" pitchFamily="18" charset="0"/>
                    <a:cs typeface="Times New Roman" pitchFamily="18" charset="0"/>
                  </a:rPr>
                  <a:t>• Thực hiện phép chia: </a:t>
                </a:r>
                <a:endParaRPr lang="en-US" sz="2800" i="1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:</m:t>
                      </m:r>
                      <m:r>
                        <a:rPr lang="en-US" sz="2800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  <m:r>
                            <a:rPr lang="en-US" sz="2800" i="1">
                              <a:latin typeface="Cambria Math"/>
                            </a:rPr>
                            <m:t>:</m:t>
                          </m:r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sz="2800" i="1">
                              <a:latin typeface="Cambria Math"/>
                            </a:rPr>
                            <m:t> :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d>
                      <m:r>
                        <a:rPr lang="en-US" sz="2800" i="1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𝑎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𝑏</m:t>
                          </m:r>
                        </m:den>
                      </m:f>
                      <m:r>
                        <a:rPr lang="en-US" sz="2800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  <m:r>
                            <a:rPr lang="en-US" sz="2800" i="1">
                              <a:latin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sup>
                      </m:sSup>
                      <m:r>
                        <a:rPr lang="en-US" sz="28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sz="28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800600"/>
                <a:ext cx="7086600" cy="1261179"/>
              </a:xfrm>
              <a:prstGeom prst="rect">
                <a:avLst/>
              </a:prstGeom>
              <a:blipFill rotWithShape="1">
                <a:blip r:embed="rId5"/>
                <a:stretch>
                  <a:fillRect l="-1807" t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195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2286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5: PHÉP CHIA ĐA THỨC CHO ĐƠN THỨC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75182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CHIA ĐƠN THỨC CHO ĐƠN THỨC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vi-VN" sz="2800">
                    <a:latin typeface="+mj-lt"/>
                  </a:rPr>
                  <a:t>Với mỗi trường hợp sau, hãy đoán xem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có chia hết cho đơn thức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không; nếu chia hết, hãy tìm thương của phép chia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</m:oMath>
                </a14:m>
                <a:r>
                  <a:rPr lang="vi-VN" sz="2800">
                    <a:latin typeface="+mj-lt"/>
                  </a:rPr>
                  <a:t> cho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𝐵</m:t>
                    </m:r>
                  </m:oMath>
                </a14:m>
                <a:r>
                  <a:rPr lang="vi-VN" sz="2800">
                    <a:latin typeface="+mj-lt"/>
                  </a:rPr>
                  <a:t> và giải thích cách làm:</a:t>
                </a:r>
              </a:p>
              <a:p>
                <a:pPr algn="just"/>
                <a:r>
                  <a:rPr lang="vi-VN" sz="2800">
                    <a:latin typeface="+mj-lt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=6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=3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</m:oMath>
                </a14:m>
                <a:endParaRPr lang="en-US" sz="2800">
                  <a:latin typeface="+mj-lt"/>
                </a:endParaRPr>
              </a:p>
              <a:p>
                <a:pPr algn="just"/>
                <a:r>
                  <a:rPr lang="en-US" sz="2800">
                    <a:latin typeface="+mj-lt"/>
                  </a:rPr>
                  <a:t>b</a:t>
                </a:r>
                <a:r>
                  <a:rPr lang="vi-VN" sz="2800">
                    <a:latin typeface="+mj-lt"/>
                  </a:rPr>
                  <a:t>)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𝐴</m:t>
                    </m:r>
                    <m:r>
                      <a:rPr lang="en-US" sz="2800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/>
                      </a:rPr>
                      <m:t>𝑦</m:t>
                    </m:r>
                    <m:r>
                      <a:rPr lang="en-US" sz="2800" b="0" i="1" smtClean="0">
                        <a:latin typeface="Cambria Math"/>
                      </a:rPr>
                      <m:t>, </m:t>
                    </m:r>
                    <m:r>
                      <a:rPr lang="en-US" sz="2800" b="0" i="1" smtClean="0"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𝑥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US" sz="28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vi-VN" sz="2800">
                  <a:latin typeface="+mj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62200"/>
                <a:ext cx="7772400" cy="2781659"/>
              </a:xfrm>
              <a:prstGeom prst="rect">
                <a:avLst/>
              </a:prstGeom>
              <a:blipFill rotWithShape="1">
                <a:blip r:embed="rId2"/>
                <a:stretch>
                  <a:fillRect l="-1569" t="-2193" r="-1569" b="-2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lowchart: Punched Tape 6"/>
          <p:cNvSpPr/>
          <p:nvPr/>
        </p:nvSpPr>
        <p:spPr>
          <a:xfrm>
            <a:off x="228600" y="1371600"/>
            <a:ext cx="2514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Times New Roman" pitchFamily="18" charset="0"/>
                <a:cs typeface="Times New Roman" pitchFamily="18" charset="0"/>
              </a:rPr>
              <a:t>HOẠT ĐỘNG 2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721074"/>
            <a:ext cx="3438525" cy="300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028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224</TotalTime>
  <Words>1508</Words>
  <Application>Microsoft Office PowerPoint</Application>
  <PresentationFormat>On-screen Show (4:3)</PresentationFormat>
  <Paragraphs>121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Cambria Math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HBcomputer</cp:lastModifiedBy>
  <cp:revision>55</cp:revision>
  <dcterms:created xsi:type="dcterms:W3CDTF">2023-06-29T12:46:50Z</dcterms:created>
  <dcterms:modified xsi:type="dcterms:W3CDTF">2025-10-10T02:58:08Z</dcterms:modified>
</cp:coreProperties>
</file>