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  <p:sldMasterId id="2147483768" r:id="rId3"/>
  </p:sldMasterIdLst>
  <p:notesMasterIdLst>
    <p:notesMasterId r:id="rId28"/>
  </p:notesMasterIdLst>
  <p:handoutMasterIdLst>
    <p:handoutMasterId r:id="rId29"/>
  </p:handoutMasterIdLst>
  <p:sldIdLst>
    <p:sldId id="256" r:id="rId4"/>
    <p:sldId id="297" r:id="rId5"/>
    <p:sldId id="308" r:id="rId6"/>
    <p:sldId id="284" r:id="rId7"/>
    <p:sldId id="285" r:id="rId8"/>
    <p:sldId id="286" r:id="rId9"/>
    <p:sldId id="289" r:id="rId10"/>
    <p:sldId id="292" r:id="rId11"/>
    <p:sldId id="291" r:id="rId12"/>
    <p:sldId id="298" r:id="rId13"/>
    <p:sldId id="295" r:id="rId14"/>
    <p:sldId id="299" r:id="rId15"/>
    <p:sldId id="300" r:id="rId16"/>
    <p:sldId id="301" r:id="rId17"/>
    <p:sldId id="302" r:id="rId18"/>
    <p:sldId id="303" r:id="rId19"/>
    <p:sldId id="304" r:id="rId20"/>
    <p:sldId id="290" r:id="rId21"/>
    <p:sldId id="271" r:id="rId22"/>
    <p:sldId id="282" r:id="rId23"/>
    <p:sldId id="305" r:id="rId24"/>
    <p:sldId id="306" r:id="rId25"/>
    <p:sldId id="307" r:id="rId26"/>
    <p:sldId id="27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3"/>
    <a:srgbClr val="0000FF"/>
    <a:srgbClr val="A7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7" autoAdjust="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638EF-2740-4BFA-8C50-E8740937A6A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66528-A7C0-493B-9C4D-AF414BE17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0DA6-C8A9-4AC9-AD3F-644B6A00E78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679A-2481-446E-AB52-14BD3440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3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3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6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6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1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8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21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77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47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1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86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8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18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4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0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4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6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4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86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993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2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5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38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0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9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5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8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35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7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08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19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7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0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6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2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EECE-21D5-4E41-9323-4A1E37887AB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385E-D4DE-4B6A-A256-D75D23FDE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66951"/>
            <a:ext cx="8077200" cy="1676399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XÂY DỰNG Ý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TUỞNG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SÁNG TÁC MĨ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3638551"/>
            <a:ext cx="9144000" cy="1447800"/>
            <a:chOff x="-76200" y="4120683"/>
            <a:chExt cx="9220200" cy="1080434"/>
          </a:xfrm>
        </p:grpSpPr>
        <p:pic>
          <p:nvPicPr>
            <p:cNvPr id="5" name="Picture 4" descr="POINSET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" y="4171950"/>
              <a:ext cx="2209800" cy="102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OINSET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700" y="4120683"/>
              <a:ext cx="2400300" cy="102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1905000" y="209550"/>
            <a:ext cx="5181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 THUẬT LỚP 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52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1424"/>
            <a:ext cx="2251977" cy="32623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69" y="811424"/>
            <a:ext cx="2443931" cy="326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4" y="1216182"/>
            <a:ext cx="3387057" cy="25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11667" r="18749" b="10000"/>
          <a:stretch/>
        </p:blipFill>
        <p:spPr>
          <a:xfrm>
            <a:off x="304800" y="1359050"/>
            <a:ext cx="2895600" cy="281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41227"/>
            <a:ext cx="2368672" cy="3359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76" y="1359050"/>
            <a:ext cx="2717924" cy="28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1496"/>
            <a:ext cx="3324804" cy="24936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1495"/>
            <a:ext cx="3324804" cy="249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844"/>
            <a:ext cx="6553200" cy="74437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/>
          </a:p>
        </p:txBody>
      </p:sp>
      <p:pic>
        <p:nvPicPr>
          <p:cNvPr id="6146" name="Picture 2" descr="tra, tan phu, lop ve my thuat, lop ve sang taonh thanhnh dat set, lop ve thieu nhi 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00522"/>
            <a:ext cx="4415302" cy="33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011577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vẽ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bức tranh, vẽ các mảng cỏ, cây và nhà để tạo một bức tranh phong cảnh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tiếp theo dễ dàng hơn, nên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nước tô nền trời trước nhé.</a:t>
            </a:r>
            <a:endParaRPr lang="vi-VN" sz="20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95350"/>
            <a:ext cx="3714750" cy="301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Dùng đất sét đắp các mảng cỏ, có thể trộn nhiều màu lại với nhau để tạo nhiều màu sắc.</a:t>
            </a:r>
          </a:p>
          <a:p>
            <a:pPr marL="0" indent="0" algn="just">
              <a:buNone/>
            </a:pP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đắp các cây bằng nhiều màu sắc khác nhau, càng nổi bật càng tốt.</a:t>
            </a:r>
          </a:p>
          <a:p>
            <a:pPr marL="0" indent="0" algn="just">
              <a:buNone/>
            </a:pP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Nhớ là phải đắp dày và nổi lên nhé, như vậy thì sẽ đẹp hơn.</a:t>
            </a:r>
            <a:endParaRPr lang="vi-VN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artforkids.com.vn/wp-content/uploads/2016/08/tranh-dat-s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14" y="666750"/>
            <a:ext cx="40427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595940"/>
            <a:ext cx="3028950" cy="204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Vo thành những viên tròn nhỏ để tạo hình mái nhà, cửa và cửa sổ.</a:t>
            </a:r>
          </a:p>
          <a:p>
            <a:pPr marL="0" indent="0" algn="just">
              <a:buNone/>
            </a:pP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Làm thân cây và ống khói bằng màu đen.</a:t>
            </a:r>
            <a:endParaRPr lang="vi-VN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artforkids.com.vn/wp-content/uploads/2016/08/tranh-dat-se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68016"/>
            <a:ext cx="5073828" cy="35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1950"/>
            <a:ext cx="7886700" cy="114657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 smtClean="0"/>
              <a:t>Bước </a:t>
            </a:r>
            <a:r>
              <a:rPr lang="vi-VN" sz="2000" b="1" dirty="0"/>
              <a:t>5</a:t>
            </a:r>
            <a:r>
              <a:rPr lang="vi-VN" sz="2000" dirty="0"/>
              <a:t>: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000" dirty="0"/>
              <a:t>+ Dùng dao làm đất sét khứa những đường sọc để tạo cỏ.</a:t>
            </a:r>
            <a:br>
              <a:rPr lang="vi-VN" sz="2000" dirty="0"/>
            </a:br>
            <a:r>
              <a:rPr lang="vi-VN" sz="2000" dirty="0"/>
              <a:t>+ Vo đất sét thành viên tròn nhỏ để tạo hoa, nhớ là nhỏ thôi nhé.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9218" name="Picture 2" descr="http://artforkids.com.vn/wp-content/uploads/2016/08/tranh-dat-set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479" y="1370013"/>
            <a:ext cx="4611041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9050"/>
            <a:ext cx="7886700" cy="994172"/>
          </a:xfrm>
        </p:spPr>
        <p:txBody>
          <a:bodyPr/>
          <a:lstStyle/>
          <a:p>
            <a:r>
              <a:rPr lang="vi-VN" dirty="0"/>
              <a:t> </a:t>
            </a:r>
            <a:r>
              <a:rPr lang="vi-VN" sz="2400" b="1" dirty="0"/>
              <a:t>Bước 6</a:t>
            </a:r>
            <a:r>
              <a:rPr lang="vi-VN" sz="2400" dirty="0"/>
              <a:t>: Và đây là tác phẩm đã hoàn thiện.</a:t>
            </a:r>
            <a:endParaRPr lang="en-US" sz="2400" dirty="0"/>
          </a:p>
        </p:txBody>
      </p:sp>
      <p:pic>
        <p:nvPicPr>
          <p:cNvPr id="10242" name="Picture 2" descr="tranh sang tao tu dat set, tranh dat set, my thuat tu dat set, lop ve sang tao tu dat set, lop ve thieu nhi binh tha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5350"/>
            <a:ext cx="603137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2551"/>
            <a:ext cx="7886700" cy="3167424"/>
          </a:xfrm>
        </p:spPr>
      </p:pic>
    </p:spTree>
    <p:extLst>
      <p:ext uri="{BB962C8B-B14F-4D97-AF65-F5344CB8AC3E}">
        <p14:creationId xmlns:p14="http://schemas.microsoft.com/office/powerpoint/2010/main" val="3478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3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229600" cy="1219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3D…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70882"/>
            <a:ext cx="2911484" cy="225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643" r="11957"/>
          <a:stretch/>
        </p:blipFill>
        <p:spPr>
          <a:xfrm>
            <a:off x="4648200" y="2109677"/>
            <a:ext cx="2971800" cy="21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5250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750"/>
            <a:ext cx="3286580" cy="2057400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43225"/>
            <a:ext cx="3286580" cy="200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929457"/>
            <a:ext cx="3318261" cy="2014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50237"/>
            <a:ext cx="3318261" cy="20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6009" y="1572816"/>
            <a:ext cx="8229599" cy="3132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52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2246"/>
            <a:ext cx="5010150" cy="825104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85950"/>
            <a:ext cx="3904628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67" y="971550"/>
            <a:ext cx="283249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8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14" y="894947"/>
            <a:ext cx="4117686" cy="295315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6009" y="209550"/>
            <a:ext cx="3887391" cy="464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Gam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3850"/>
            <a:ext cx="3213795" cy="4495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133350"/>
            <a:ext cx="5334000" cy="487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3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1809750"/>
            <a:ext cx="7200897" cy="248920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00452"/>
              </p:ext>
            </p:extLst>
          </p:nvPr>
        </p:nvGraphicFramePr>
        <p:xfrm>
          <a:off x="295275" y="2343150"/>
          <a:ext cx="2286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Clip" r:id="rId3" imgW="4435200" imgH="3328560" progId="MS_ClipArt_Gallery.2">
                  <p:embed/>
                </p:oleObj>
              </mc:Choice>
              <mc:Fallback>
                <p:oleObj name="Clip" r:id="rId3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2343150"/>
                        <a:ext cx="22860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24075"/>
              </p:ext>
            </p:extLst>
          </p:nvPr>
        </p:nvGraphicFramePr>
        <p:xfrm>
          <a:off x="6934200" y="2571750"/>
          <a:ext cx="236061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Clip" r:id="rId5" imgW="4435200" imgH="3328560" progId="MS_ClipArt_Gallery.2">
                  <p:embed/>
                </p:oleObj>
              </mc:Choice>
              <mc:Fallback>
                <p:oleObj name="Clip" r:id="rId5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571750"/>
                        <a:ext cx="2360612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 descr="xmascand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29" y="3409950"/>
            <a:ext cx="1557339" cy="149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2207"/>
            <a:ext cx="3320902" cy="2138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008"/>
            <a:ext cx="3333752" cy="2148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92187"/>
            <a:ext cx="3333750" cy="2148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6" y="2792187"/>
            <a:ext cx="3310270" cy="21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85750"/>
            <a:ext cx="7200897" cy="9779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847"/>
            <a:ext cx="8229600" cy="145710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1" y="2419350"/>
            <a:ext cx="7543800" cy="22097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7145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990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3023" y="1663995"/>
            <a:ext cx="8229600" cy="319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581150"/>
            <a:ext cx="8686799" cy="3276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algn="just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internet,...</a:t>
            </a:r>
          </a:p>
          <a:p>
            <a:pPr algn="just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3950"/>
            <a:ext cx="3698635" cy="32623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01356"/>
            <a:ext cx="4152073" cy="32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6219"/>
            <a:ext cx="8153400" cy="74533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0" y="1047750"/>
            <a:ext cx="3706091" cy="2866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26" y="1050845"/>
            <a:ext cx="3541130" cy="28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-95250"/>
            <a:ext cx="7429499" cy="110892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819150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2541210"/>
            <a:ext cx="8382000" cy="23165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1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89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56" y="791607"/>
            <a:ext cx="2819400" cy="20158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04875"/>
            <a:ext cx="2819400" cy="2002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56" y="3079640"/>
            <a:ext cx="2801844" cy="1863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05939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780</Words>
  <Application>Microsoft Office PowerPoint</Application>
  <PresentationFormat>On-screen Show (16:9)</PresentationFormat>
  <Paragraphs>55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Times New Roman</vt:lpstr>
      <vt:lpstr>Trebuchet MS</vt:lpstr>
      <vt:lpstr>Tw Cen MT</vt:lpstr>
      <vt:lpstr>Organic</vt:lpstr>
      <vt:lpstr>Circuit</vt:lpstr>
      <vt:lpstr>Office Theme</vt:lpstr>
      <vt:lpstr>Clip</vt:lpstr>
      <vt:lpstr>Chủ đề 1: XÂY DỰNG Ý TUỞNG TRONG SÁNG TÁC MĨ THUẬT  Bài 2:  Xây dựng ý tưởng  trong sáng tác theo chủ đề</vt:lpstr>
      <vt:lpstr>1. Quan sát</vt:lpstr>
      <vt:lpstr>PowerPoint Presentation</vt:lpstr>
      <vt:lpstr>1. Quan sát</vt:lpstr>
      <vt:lpstr>1. Quan sát</vt:lpstr>
      <vt:lpstr>Xây dựng ý tưởng từ cảnh đẹp cuộc sống </vt:lpstr>
      <vt:lpstr>Xây dựng ý tưởng từ hình ảnh sinh hoạt trong cuộc sống </vt:lpstr>
      <vt:lpstr>2. Thể hiện</vt:lpstr>
      <vt:lpstr>                                             Tranh vẽ</vt:lpstr>
      <vt:lpstr>Tranh xé, cắt dán</vt:lpstr>
      <vt:lpstr>Sản phẩm 3D </vt:lpstr>
      <vt:lpstr>Tranh đất nặn, đất sét</vt:lpstr>
      <vt:lpstr>Cách làm 1 bức tranh đất nặn đơn giản</vt:lpstr>
      <vt:lpstr>PowerPoint Presentation</vt:lpstr>
      <vt:lpstr>PowerPoint Presentation</vt:lpstr>
      <vt:lpstr>- Bước 5: + Dùng dao làm đất sét khứa những đường sọc để tạo cỏ. + Vo đất sét thành viên tròn nhỏ để tạo hoa, nhớ là nhỏ thôi nhé. </vt:lpstr>
      <vt:lpstr> Bước 6: Và đây là tác phẩm đã hoàn thiện.</vt:lpstr>
      <vt:lpstr>Sơ đồ quá trình xây dựng ý tưởng  đến thực hiện sản phẩm mĩ thuật</vt:lpstr>
      <vt:lpstr>Bài tập</vt:lpstr>
      <vt:lpstr>Thảo luận</vt:lpstr>
      <vt:lpstr>Vận dụng</vt:lpstr>
      <vt:lpstr>PowerPoint Presentation</vt:lpstr>
      <vt:lpstr>PowerPoint Presentation</vt:lpstr>
      <vt:lpstr>Giờ học đến đây là kết thúc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KÂY DỰNGÝ TUỞNG TRONG SÁNG TÁC MĨ THUẬT Bài 1: Một số thể loại mĩ thuật</dc:title>
  <dc:creator>Admin</dc:creator>
  <cp:lastModifiedBy>Admin</cp:lastModifiedBy>
  <cp:revision>91</cp:revision>
  <cp:lastPrinted>2021-08-31T07:11:37Z</cp:lastPrinted>
  <dcterms:created xsi:type="dcterms:W3CDTF">2021-06-23T02:13:26Z</dcterms:created>
  <dcterms:modified xsi:type="dcterms:W3CDTF">2021-09-06T04:27:06Z</dcterms:modified>
</cp:coreProperties>
</file>