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78" r:id="rId5"/>
    <p:sldId id="266" r:id="rId6"/>
    <p:sldId id="272" r:id="rId7"/>
    <p:sldId id="275" r:id="rId8"/>
    <p:sldId id="265" r:id="rId9"/>
    <p:sldId id="264" r:id="rId10"/>
    <p:sldId id="279" r:id="rId11"/>
    <p:sldId id="280" r:id="rId12"/>
    <p:sldId id="281" r:id="rId13"/>
    <p:sldId id="288" r:id="rId14"/>
    <p:sldId id="289" r:id="rId15"/>
    <p:sldId id="263" r:id="rId16"/>
    <p:sldId id="262" r:id="rId17"/>
    <p:sldId id="277" r:id="rId18"/>
    <p:sldId id="283" r:id="rId19"/>
    <p:sldId id="284" r:id="rId20"/>
    <p:sldId id="285" r:id="rId21"/>
    <p:sldId id="286" r:id="rId22"/>
    <p:sldId id="287" r:id="rId23"/>
    <p:sldId id="274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48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764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5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8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5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2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2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3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4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4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0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2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8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5C9D-4F4E-4AAB-963B-A55E022F319A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0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4690" y="1875472"/>
            <a:ext cx="6311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THẦY GIÁO VÀ CÁC EM HỌC SINH THAM DỰ BÀI HỌC NGÀY HÔM NAY!</a:t>
            </a:r>
            <a:endParaRPr lang="en-US" sz="3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843277"/>
            <a:ext cx="37545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My</a:t>
            </a:r>
          </a:p>
          <a:p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THCS 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6A</a:t>
            </a:r>
          </a:p>
        </p:txBody>
      </p:sp>
    </p:spTree>
    <p:extLst>
      <p:ext uri="{BB962C8B-B14F-4D97-AF65-F5344CB8AC3E}">
        <p14:creationId xmlns:p14="http://schemas.microsoft.com/office/powerpoint/2010/main" val="2861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922" y="26963"/>
            <a:ext cx="915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3. Hãy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tìm thêm một số ví dụ khác về hình có trục đối xứng</a:t>
            </a:r>
            <a:endParaRPr lang="en-US" sz="28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" y="4010750"/>
            <a:ext cx="4240343" cy="2811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62" y="4010750"/>
            <a:ext cx="4294538" cy="2811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1" y="962031"/>
            <a:ext cx="3000369" cy="3000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49" y="962031"/>
            <a:ext cx="4508751" cy="300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83404"/>
            <a:ext cx="8279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13-14 : HÌNH CÓ TRỤC ĐỐI XỨNG (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73" y="838200"/>
            <a:ext cx="760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" y="1513820"/>
            <a:ext cx="9320543" cy="1915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0FFFC"/>
              </a:clrFrom>
              <a:clrTo>
                <a:srgbClr val="F0FFFC">
                  <a:alpha val="0"/>
                </a:srgbClr>
              </a:clrTo>
            </a:clrChange>
          </a:blip>
          <a:srcRect l="4480" t="3424" r="5912" b="3018"/>
          <a:stretch/>
        </p:blipFill>
        <p:spPr>
          <a:xfrm>
            <a:off x="5334000" y="3276600"/>
            <a:ext cx="30480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29000"/>
            <a:ext cx="3581400" cy="2971800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HĐ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 qua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4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33400"/>
            <a:ext cx="9352620" cy="258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56" y="3962400"/>
            <a:ext cx="4554071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3962400"/>
            <a:ext cx="3661719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2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8686800" cy="1463674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) :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HĐ 5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HĐ 6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HĐ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4 : HĐ 6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0" indent="0">
              <a:buNone/>
            </a:pP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HĐ 5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0" indent="0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H Đ 6 :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 qua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19780"/>
            <a:ext cx="7608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2. Trục đối xứng của một số hình phẳng </a:t>
            </a:r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2866" y="1143000"/>
            <a:ext cx="926369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3733800"/>
            <a:ext cx="3291568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83556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13-14: HÌNH CÓ TRỤC ĐỐI XỨNG (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5578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Thực hành </a:t>
            </a:r>
            <a:r>
              <a:rPr lang="en-US" sz="3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Bằng cách gấp giấy, em h</a:t>
            </a:r>
            <a:r>
              <a:rPr lang="vi-VN" sz="30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ã</a:t>
            </a:r>
            <a:r>
              <a:rPr lang="en-US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 tìm một trục đối xứng của đoạn thẳng.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Làm tương tự như hoạt động 6 với tam giác đều, hình vuông, ngũ giác đều, lục giác đều. Em hãy chỉ ra một trục đối xứng của mỗi hình trên. </a:t>
            </a:r>
            <a:endParaRPr lang="en-US" sz="300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06"/>
          <a:stretch/>
        </p:blipFill>
        <p:spPr>
          <a:xfrm>
            <a:off x="191069" y="3417626"/>
            <a:ext cx="8915400" cy="20504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613" y="1682798"/>
            <a:ext cx="2676558" cy="34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696" b="8696"/>
          <a:stretch/>
        </p:blipFill>
        <p:spPr>
          <a:xfrm>
            <a:off x="0" y="0"/>
            <a:ext cx="6066692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50"/>
          <a:stretch/>
        </p:blipFill>
        <p:spPr>
          <a:xfrm>
            <a:off x="-17471" y="1295400"/>
            <a:ext cx="9161471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5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55784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en-US" sz="3000" b="1" u="sng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Thực hành </a:t>
            </a:r>
            <a:r>
              <a:rPr lang="vi-VN" sz="3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000" b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4512310" algn="l"/>
              </a:tabLst>
            </a:pPr>
            <a:r>
              <a:rPr lang="vi-VN" sz="30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Cắt chữ A theo hướng dẫn </a:t>
            </a:r>
            <a:endParaRPr lang="en-US" sz="300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4851" y="5532"/>
            <a:ext cx="1201995" cy="1248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90529"/>
            <a:ext cx="368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+mj-lt"/>
              </a:rPr>
              <a:t>Tương tự, cắt chữ E, T</a:t>
            </a:r>
            <a:endParaRPr lang="en-US" sz="2800" b="1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0825" y="1430641"/>
            <a:ext cx="4821698" cy="1245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71"/>
          <a:stretch/>
        </p:blipFill>
        <p:spPr>
          <a:xfrm>
            <a:off x="584579" y="2648802"/>
            <a:ext cx="7721221" cy="4127714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476434" y="5532"/>
            <a:ext cx="3667565" cy="2133600"/>
          </a:xfrm>
          <a:prstGeom prst="cloudCallout">
            <a:avLst>
              <a:gd name="adj1" fmla="val -71471"/>
              <a:gd name="adj2" fmla="val 637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chữ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829891" cy="1239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39671"/>
            <a:ext cx="4495800" cy="5602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1604439"/>
            <a:ext cx="4568733" cy="52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43063" y="5230813"/>
            <a:ext cx="2921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3" y="877654"/>
            <a:ext cx="8915400" cy="59803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7938" y="-8467"/>
            <a:ext cx="9151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hài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i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4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04800"/>
            <a:ext cx="821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5.1. Hãy chỉ ra trục đối xứng của hình thang cân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1524000"/>
            <a:ext cx="4919209" cy="3114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432" y="1385248"/>
            <a:ext cx="5180976" cy="3388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496" y="1066800"/>
            <a:ext cx="5180976" cy="386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304800"/>
            <a:ext cx="847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5.2. Hình lục giác đều có bao nhiêu trục đối xứng?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914400"/>
            <a:ext cx="4198035" cy="3896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185" y="824552"/>
            <a:ext cx="4781854" cy="41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8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5.3. Trong các hình dưới đây, hình nào có trục đối xứng?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2286000"/>
            <a:ext cx="8958057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16002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584" y="3962400"/>
            <a:ext cx="16002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06053"/>
            <a:ext cx="1600200" cy="1600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47148" y="2286000"/>
            <a:ext cx="0" cy="2057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08344" y="2209800"/>
            <a:ext cx="0" cy="2057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555584" y="2653352"/>
            <a:ext cx="1283616" cy="12954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569232" y="2667000"/>
            <a:ext cx="1283616" cy="12836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25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8996" y="609600"/>
            <a:ext cx="22600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  <a:endParaRPr lang="en-US" sz="3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477" y="1600200"/>
            <a:ext cx="9061081" cy="184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- Ôn tập các kiến thức về hình có trục đối xứng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Làm bài tập 5.2-SGK.110; 5.1-&gt;5.10-SBT.80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Tìm 5 ví dụ hình ảnh thực tế về hình có trục đối xứng. </a:t>
            </a:r>
            <a:endParaRPr lang="en-US" sz="2800" b="1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38400"/>
            <a:ext cx="8458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Trân trọng cảm ơn các</a:t>
            </a:r>
          </a:p>
          <a:p>
            <a:pPr algn="ctr"/>
            <a:r>
              <a:rPr lang="en-US" sz="5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thầy giáo và các em học sinh!</a:t>
            </a:r>
            <a:endParaRPr lang="en-US" sz="5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752601"/>
            <a:ext cx="57494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13,14 </a:t>
            </a:r>
            <a:r>
              <a:rPr lang="en-US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21:</a:t>
            </a:r>
            <a:endParaRPr lang="en-US" sz="4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582838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CÓ TRỤC ĐỐI XỨNG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,14 : HÌNH CÓ TRỤC ĐỐI XỨNG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2239839"/>
          </a:xfrm>
          <a:prstGeom prst="rect">
            <a:avLst/>
          </a:prstGeom>
        </p:spPr>
      </p:pic>
      <p:sp>
        <p:nvSpPr>
          <p:cNvPr id="9" name="Vertical Scroll 8"/>
          <p:cNvSpPr/>
          <p:nvPr/>
        </p:nvSpPr>
        <p:spPr>
          <a:xfrm>
            <a:off x="1026994" y="1437621"/>
            <a:ext cx="3276600" cy="49530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- HĐ1: Hai cánh của con bướm chồng khít lên nhau</a:t>
            </a:r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4424"/>
            <a:ext cx="9144000" cy="3389152"/>
          </a:xfrm>
          <a:prstGeom prst="rect">
            <a:avLst/>
          </a:prstGeom>
        </p:spPr>
      </p:pic>
      <p:sp>
        <p:nvSpPr>
          <p:cNvPr id="2" name="Vertical Scroll 1"/>
          <p:cNvSpPr/>
          <p:nvPr/>
        </p:nvSpPr>
        <p:spPr>
          <a:xfrm>
            <a:off x="685800" y="1441033"/>
            <a:ext cx="4051773" cy="4731167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HĐ2: Hai nửa hình tròn chồng khít lên nhau.</a:t>
            </a:r>
          </a:p>
          <a:p>
            <a:pPr algn="just"/>
            <a:r>
              <a:rPr 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- HĐ3: Ta cắt được hình trái tim. Khi gấp lại theo nếp gấp ban đầu thì hai nửa hình trái tim chồng khít lên nhau.</a:t>
            </a:r>
          </a:p>
        </p:txBody>
      </p: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48590"/>
            <a:ext cx="5654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trục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600" b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E0A3"/>
              </a:clrFrom>
              <a:clrTo>
                <a:srgbClr val="FFE0A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519"/>
            <a:ext cx="9144000" cy="2826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83404"/>
            <a:ext cx="7746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13-14 : HÌNH CÓ TRỤC ĐỐI XỨNG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187"/>
            <a:ext cx="914400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100" y="914400"/>
            <a:ext cx="914400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Những chữ cái nào dưới đây có trục đối xứng?</a:t>
            </a:r>
          </a:p>
          <a:p>
            <a:pPr algn="just">
              <a:lnSpc>
                <a:spcPct val="150000"/>
              </a:lnSpc>
            </a:pP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Hãy dự đoán trục đối xứng của chúng.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90" y="3136337"/>
            <a:ext cx="9169590" cy="1585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2456943"/>
            <a:ext cx="1005631" cy="976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2515" y="2323509"/>
            <a:ext cx="1005631" cy="976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2362200"/>
            <a:ext cx="1005631" cy="97631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33400" y="2945099"/>
            <a:ext cx="0" cy="17768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72752" y="2961564"/>
            <a:ext cx="13648" cy="17603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24400" y="3810000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00800" y="38100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187"/>
            <a:ext cx="914400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TẬP:</a:t>
            </a:r>
          </a:p>
        </p:txBody>
      </p:sp>
      <p:sp>
        <p:nvSpPr>
          <p:cNvPr id="6" name="Rectangle 5"/>
          <p:cNvSpPr/>
          <p:nvPr/>
        </p:nvSpPr>
        <p:spPr>
          <a:xfrm>
            <a:off x="-38100" y="914400"/>
            <a:ext cx="914400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 Những hình nào dưới đây có trục đối xứng?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480" y="1447800"/>
            <a:ext cx="608532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Hãy dự đoán trục đối xứng của chúng.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78" y="2471820"/>
            <a:ext cx="9040243" cy="2835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67200"/>
            <a:ext cx="1528763" cy="1528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267200"/>
            <a:ext cx="1528763" cy="152876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295400" y="2286000"/>
            <a:ext cx="0" cy="25146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3483592"/>
            <a:ext cx="2209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93693" y="3483592"/>
            <a:ext cx="2209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5922" y="152400"/>
            <a:ext cx="915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3. Hãy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tìm thêm một số ví dụ khác về hình có trục đối xứng</a:t>
            </a:r>
            <a:endParaRPr lang="en-US" sz="2800" b="1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1066800"/>
            <a:ext cx="1973541" cy="21506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0729" y="1074897"/>
            <a:ext cx="1738415" cy="21452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7538" y="1074897"/>
            <a:ext cx="2128175" cy="21281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200400"/>
            <a:ext cx="2001874" cy="21707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45784" y="3213692"/>
            <a:ext cx="2258939" cy="21574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5156" y="1096506"/>
            <a:ext cx="2368539" cy="21243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5997" y="3248381"/>
            <a:ext cx="1597298" cy="21227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3196" y="3248381"/>
            <a:ext cx="1805536" cy="21227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9811" y="5345332"/>
            <a:ext cx="911589" cy="15193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0260" y="5330333"/>
            <a:ext cx="923304" cy="153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1029</TotalTime>
  <Words>583</Words>
  <Application>Microsoft Office PowerPoint</Application>
  <PresentationFormat>On-screen Show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HĐ 4 : Mỗi đường thẳng đi qua tâm là một trục đối xứng của hình tròn</vt:lpstr>
      <vt:lpstr>PowerPoint Presentation</vt:lpstr>
      <vt:lpstr>Thảo Luận theo nhóm ( thời gian 5 phút)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Store 83A</cp:lastModifiedBy>
  <cp:revision>118</cp:revision>
  <dcterms:created xsi:type="dcterms:W3CDTF">2021-01-25T00:54:03Z</dcterms:created>
  <dcterms:modified xsi:type="dcterms:W3CDTF">2024-11-14T01:15:16Z</dcterms:modified>
</cp:coreProperties>
</file>