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dạy: NGUYỄN MỸ DUYÊN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1234</Words>
  <Application>Microsoft Office PowerPoint</Application>
  <PresentationFormat>Widescreen</PresentationFormat>
  <Paragraphs>91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My Duyen</cp:lastModifiedBy>
  <cp:revision>11</cp:revision>
  <dcterms:created xsi:type="dcterms:W3CDTF">2022-06-19T11:40:22Z</dcterms:created>
  <dcterms:modified xsi:type="dcterms:W3CDTF">2025-11-11T01:57:10Z</dcterms:modified>
</cp:coreProperties>
</file>