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04" r:id="rId5"/>
    <p:sldMasterId id="2147483716" r:id="rId6"/>
    <p:sldMasterId id="2147483728" r:id="rId7"/>
  </p:sldMasterIdLst>
  <p:notesMasterIdLst>
    <p:notesMasterId r:id="rId47"/>
  </p:notesMasterIdLst>
  <p:sldIdLst>
    <p:sldId id="267" r:id="rId8"/>
    <p:sldId id="346" r:id="rId9"/>
    <p:sldId id="405" r:id="rId10"/>
    <p:sldId id="347" r:id="rId11"/>
    <p:sldId id="348" r:id="rId12"/>
    <p:sldId id="350" r:id="rId13"/>
    <p:sldId id="351" r:id="rId14"/>
    <p:sldId id="352" r:id="rId15"/>
    <p:sldId id="312" r:id="rId16"/>
    <p:sldId id="257" r:id="rId17"/>
    <p:sldId id="262" r:id="rId18"/>
    <p:sldId id="263" r:id="rId19"/>
    <p:sldId id="3951" r:id="rId20"/>
    <p:sldId id="305" r:id="rId21"/>
    <p:sldId id="406" r:id="rId22"/>
    <p:sldId id="303" r:id="rId23"/>
    <p:sldId id="391" r:id="rId24"/>
    <p:sldId id="396" r:id="rId25"/>
    <p:sldId id="265" r:id="rId26"/>
    <p:sldId id="266" r:id="rId27"/>
    <p:sldId id="276" r:id="rId28"/>
    <p:sldId id="349" r:id="rId29"/>
    <p:sldId id="368" r:id="rId30"/>
    <p:sldId id="400" r:id="rId31"/>
    <p:sldId id="256" r:id="rId32"/>
    <p:sldId id="407" r:id="rId33"/>
    <p:sldId id="258" r:id="rId34"/>
    <p:sldId id="408" r:id="rId35"/>
    <p:sldId id="259" r:id="rId36"/>
    <p:sldId id="402" r:id="rId37"/>
    <p:sldId id="401" r:id="rId38"/>
    <p:sldId id="403" r:id="rId39"/>
    <p:sldId id="354" r:id="rId40"/>
    <p:sldId id="357" r:id="rId41"/>
    <p:sldId id="325" r:id="rId42"/>
    <p:sldId id="3949" r:id="rId43"/>
    <p:sldId id="3950" r:id="rId44"/>
    <p:sldId id="358" r:id="rId45"/>
    <p:sldId id="38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94" autoAdjust="0"/>
  </p:normalViewPr>
  <p:slideViewPr>
    <p:cSldViewPr snapToGrid="0">
      <p:cViewPr varScale="1">
        <p:scale>
          <a:sx n="58" d="100"/>
          <a:sy n="58" d="100"/>
        </p:scale>
        <p:origin x="9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ADF8A-70F5-4A25-94E9-1AD2814A5358}"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A2EBB-F548-421C-B72E-073549B12AF9}" type="slidenum">
              <a:rPr lang="en-US" smtClean="0"/>
              <a:t>‹#›</a:t>
            </a:fld>
            <a:endParaRPr lang="en-US"/>
          </a:p>
        </p:txBody>
      </p:sp>
    </p:spTree>
    <p:extLst>
      <p:ext uri="{BB962C8B-B14F-4D97-AF65-F5344CB8AC3E}">
        <p14:creationId xmlns:p14="http://schemas.microsoft.com/office/powerpoint/2010/main" val="37350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CA2EBB-F548-421C-B72E-073549B12AF9}" type="slidenum">
              <a:rPr lang="en-US" smtClean="0"/>
              <a:t>1</a:t>
            </a:fld>
            <a:endParaRPr lang="en-US"/>
          </a:p>
        </p:txBody>
      </p:sp>
    </p:spTree>
    <p:extLst>
      <p:ext uri="{BB962C8B-B14F-4D97-AF65-F5344CB8AC3E}">
        <p14:creationId xmlns:p14="http://schemas.microsoft.com/office/powerpoint/2010/main" val="44176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C96C1-2AF4-4CF0-83A2-7B5D78A2E72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252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vào</a:t>
            </a:r>
            <a:r>
              <a:rPr lang="en-US" dirty="0"/>
              <a:t> ô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68CA2EBB-F548-421C-B72E-073549B12AF9}" type="slidenum">
              <a:rPr lang="en-US" smtClean="0"/>
              <a:t>21</a:t>
            </a:fld>
            <a:endParaRPr lang="en-US"/>
          </a:p>
        </p:txBody>
      </p:sp>
    </p:spTree>
    <p:extLst>
      <p:ext uri="{BB962C8B-B14F-4D97-AF65-F5344CB8AC3E}">
        <p14:creationId xmlns:p14="http://schemas.microsoft.com/office/powerpoint/2010/main" val="199446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0.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8/12/2024</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89698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8/12/2024</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91924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8/12/2024</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50705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8/12/2024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4523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8/12/2024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38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8/12/2024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0586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8/12/2024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207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8/12/2024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34669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62DF-A0A5-81EE-C8AB-02B4265FF2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C9B831-9C7F-CEA4-37D6-738F5C8E64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8/12/2024</a:t>
            </a:fld>
            <a:endParaRPr lang="en-US"/>
          </a:p>
        </p:txBody>
      </p:sp>
      <p:sp>
        <p:nvSpPr>
          <p:cNvPr id="4" name="Footer Placeholder 3">
            <a:extLst>
              <a:ext uri="{FF2B5EF4-FFF2-40B4-BE49-F238E27FC236}">
                <a16:creationId xmlns:a16="http://schemas.microsoft.com/office/drawing/2014/main" id="{59FFC41E-AFCE-EAA7-17C9-73E41E934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0E7EDF-D2ED-4DD0-607D-9100CA68C4D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74483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8/12/2024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169395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8/12/2024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19768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8/12/2024</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41666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8/12/2024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7647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8/12/2024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6096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8/12/2024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9101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4627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9342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57779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333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69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1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8/12/2024</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6340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8/12/2024</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377278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8/12/2024</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50112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8/12/2024</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47411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8/12/2024</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373889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8/12/2024</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3189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8/12/2024</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89257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8/12/2024</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615064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flipH="1">
            <a:off x="-2" y="184332"/>
            <a:ext cx="12191924" cy="7067792"/>
            <a:chOff x="-2" y="138249"/>
            <a:chExt cx="9143943" cy="5300844"/>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618252" y="138249"/>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149159" y="4415973"/>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rot="5958641">
            <a:off x="10645802" y="5776643"/>
            <a:ext cx="839353" cy="882616"/>
            <a:chOff x="782176" y="-1158311"/>
            <a:chExt cx="629467" cy="661912"/>
          </a:xfrm>
        </p:grpSpPr>
        <p:sp>
          <p:nvSpPr>
            <p:cNvPr id="84" name="Google Shape;84;p2"/>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295668">
            <a:off x="11351855" y="4291510"/>
            <a:ext cx="680868" cy="984369"/>
            <a:chOff x="8499282" y="3580082"/>
            <a:chExt cx="510652" cy="738280"/>
          </a:xfrm>
        </p:grpSpPr>
        <p:sp>
          <p:nvSpPr>
            <p:cNvPr id="93" name="Google Shape;93;p2"/>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2"/>
          <p:cNvGrpSpPr/>
          <p:nvPr/>
        </p:nvGrpSpPr>
        <p:grpSpPr>
          <a:xfrm rot="6581981">
            <a:off x="92900" y="4064961"/>
            <a:ext cx="850896" cy="796483"/>
            <a:chOff x="1337242" y="-1974437"/>
            <a:chExt cx="638153" cy="597345"/>
          </a:xfrm>
        </p:grpSpPr>
        <p:sp>
          <p:nvSpPr>
            <p:cNvPr id="102" name="Google Shape;102;p2"/>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2"/>
          <p:cNvGrpSpPr/>
          <p:nvPr/>
        </p:nvGrpSpPr>
        <p:grpSpPr>
          <a:xfrm>
            <a:off x="11327397" y="1920948"/>
            <a:ext cx="729808" cy="941461"/>
            <a:chOff x="8495548" y="1440711"/>
            <a:chExt cx="547356" cy="706096"/>
          </a:xfrm>
        </p:grpSpPr>
        <p:sp>
          <p:nvSpPr>
            <p:cNvPr id="114" name="Google Shape;114;p2"/>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290817" y="477132"/>
            <a:ext cx="918384" cy="1173600"/>
            <a:chOff x="586338" y="-2278763"/>
            <a:chExt cx="688788" cy="880200"/>
          </a:xfrm>
        </p:grpSpPr>
        <p:sp>
          <p:nvSpPr>
            <p:cNvPr id="126" name="Google Shape;126;p2"/>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a:off x="10738908" y="293895"/>
            <a:ext cx="1179283" cy="878615"/>
            <a:chOff x="8054181" y="220421"/>
            <a:chExt cx="884462" cy="658961"/>
          </a:xfrm>
        </p:grpSpPr>
        <p:sp>
          <p:nvSpPr>
            <p:cNvPr id="129" name="Google Shape;129;p2"/>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2"/>
          <p:cNvGrpSpPr/>
          <p:nvPr/>
        </p:nvGrpSpPr>
        <p:grpSpPr>
          <a:xfrm>
            <a:off x="436475" y="5570022"/>
            <a:ext cx="762867" cy="1103553"/>
            <a:chOff x="497350" y="-655197"/>
            <a:chExt cx="771716" cy="1116355"/>
          </a:xfrm>
        </p:grpSpPr>
        <p:sp>
          <p:nvSpPr>
            <p:cNvPr id="135" name="Google Shape;135;p2"/>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89467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9"/>
        <p:cNvGrpSpPr/>
        <p:nvPr/>
      </p:nvGrpSpPr>
      <p:grpSpPr>
        <a:xfrm>
          <a:off x="0" y="0"/>
          <a:ext cx="0" cy="0"/>
          <a:chOff x="0" y="0"/>
          <a:chExt cx="0" cy="0"/>
        </a:xfrm>
      </p:grpSpPr>
    </p:spTree>
    <p:extLst>
      <p:ext uri="{BB962C8B-B14F-4D97-AF65-F5344CB8AC3E}">
        <p14:creationId xmlns:p14="http://schemas.microsoft.com/office/powerpoint/2010/main" val="1362873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grpSp>
        <p:nvGrpSpPr>
          <p:cNvPr id="2081" name="Google Shape;2081;p33"/>
          <p:cNvGrpSpPr/>
          <p:nvPr/>
        </p:nvGrpSpPr>
        <p:grpSpPr>
          <a:xfrm>
            <a:off x="350523" y="459335"/>
            <a:ext cx="388071" cy="1333767"/>
            <a:chOff x="3815292" y="-2054574"/>
            <a:chExt cx="291053" cy="1000325"/>
          </a:xfrm>
        </p:grpSpPr>
        <p:sp>
          <p:nvSpPr>
            <p:cNvPr id="2082" name="Google Shape;2082;p3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5" name="Google Shape;2085;p33"/>
          <p:cNvSpPr/>
          <p:nvPr/>
        </p:nvSpPr>
        <p:spPr>
          <a:xfrm>
            <a:off x="468444" y="4465885"/>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1542551" flipH="1">
            <a:off x="8243" y="233547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a:off x="187997" y="5457215"/>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4292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029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8/12/2024</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96094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pic>
        <p:nvPicPr>
          <p:cNvPr id="55" name="Picture 54" descr="Pine trees in snow">
            <a:extLst>
              <a:ext uri="{FF2B5EF4-FFF2-40B4-BE49-F238E27FC236}">
                <a16:creationId xmlns:a16="http://schemas.microsoft.com/office/drawing/2014/main" id="{AC2F323C-B32C-440A-AA0C-672350F79CB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8057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3286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118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8077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800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4200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106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623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90679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791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8/12/2024</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861215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79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91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189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172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366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6229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6689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51613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134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27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8/12/2024</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131714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513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1505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5480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8/12/2024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2941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8/12/2024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42588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8/12/2024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106551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8/12/2024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78048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8/12/2024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089139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8/12/2024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07582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8/12/2024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78475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8/12/2024</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679743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8/12/2024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176686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8/12/2024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6128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8/12/2024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81113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8/12/2024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0202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36333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8944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8/12/2024</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6907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8/12/2024</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8161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3.xml"/><Relationship Id="rId2" Type="http://schemas.openxmlformats.org/officeDocument/2006/relationships/slideLayout" Target="../slideLayouts/slideLayout24.xml"/><Relationship Id="rId16" Type="http://schemas.openxmlformats.org/officeDocument/2006/relationships/tags" Target="../tags/tag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882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8/12/2024</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5"/>
            </p:custDataLst>
          </p:nvPr>
        </p:nvSpPr>
        <p:spPr>
          <a:xfrm>
            <a:off x="14536964" y="9402117"/>
            <a:ext cx="1016000" cy="1016000"/>
          </a:xfrm>
          <a:prstGeom prst="ellipse">
            <a:avLst/>
          </a:prstGeom>
          <a:blipFill dpi="0" rotWithShape="0">
            <a:blip r:embed="rId18"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6"/>
            </p:custDataLst>
          </p:nvPr>
        </p:nvSpPr>
        <p:spPr>
          <a:xfrm>
            <a:off x="14536964" y="-2159000"/>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7"/>
            </p:custDataLst>
          </p:nvPr>
        </p:nvSpPr>
        <p:spPr>
          <a:xfrm>
            <a:off x="-3736523" y="9402117"/>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3380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56696841"/>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780197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9073208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684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24.sv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3.wav"/><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5" Type="http://schemas.openxmlformats.org/officeDocument/2006/relationships/audio" Target="../media/audio6.wav"/><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40.png"/><Relationship Id="rId24" Type="http://schemas.openxmlformats.org/officeDocument/2006/relationships/audio" Target="../media/audio8.wav"/><Relationship Id="rId5" Type="http://schemas.microsoft.com/office/2007/relationships/hdphoto" Target="../media/hdphoto3.wdp"/><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52.png"/><Relationship Id="rId4" Type="http://schemas.microsoft.com/office/2007/relationships/hdphoto" Target="../media/hdphoto4.wdp"/><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4.wav"/><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8.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68.sv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audio" Target="../media/audio7.wav"/><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9.pn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slide" Target="slide3.xml"/><Relationship Id="rId10" Type="http://schemas.openxmlformats.org/officeDocument/2006/relationships/slide" Target="slide8.xml"/><Relationship Id="rId4" Type="http://schemas.microsoft.com/office/2007/relationships/hdphoto" Target="../media/hdphoto2.wdp"/><Relationship Id="rId9" Type="http://schemas.openxmlformats.org/officeDocument/2006/relationships/slide" Target="slide7.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8" Type="http://schemas.openxmlformats.org/officeDocument/2006/relationships/audio" Target="../media/audio7.wav"/><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audio" Target="../media/audio7.wav"/><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79.svg"/><Relationship Id="rId10" Type="http://schemas.openxmlformats.org/officeDocument/2006/relationships/image" Target="../media/image81.svg"/><Relationship Id="rId4" Type="http://schemas.openxmlformats.org/officeDocument/2006/relationships/image" Target="../media/image68.pn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3.png"/><Relationship Id="rId3" Type="http://schemas.openxmlformats.org/officeDocument/2006/relationships/slideLayout" Target="../slideLayouts/slideLayout18.xml"/><Relationship Id="rId7" Type="http://schemas.openxmlformats.org/officeDocument/2006/relationships/image" Target="../media/image79.svg"/><Relationship Id="rId12" Type="http://schemas.openxmlformats.org/officeDocument/2006/relationships/image" Target="../media/image85.sv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1.png"/><Relationship Id="rId10" Type="http://schemas.openxmlformats.org/officeDocument/2006/relationships/image" Target="../media/image83.svg"/><Relationship Id="rId4" Type="http://schemas.openxmlformats.org/officeDocument/2006/relationships/notesSlide" Target="../notesSlides/notesSlide3.xml"/><Relationship Id="rId9" Type="http://schemas.openxmlformats.org/officeDocument/2006/relationships/image" Target="../media/image71.png"/><Relationship Id="rId14" Type="http://schemas.openxmlformats.org/officeDocument/2006/relationships/image" Target="../media/image70.wmf"/></Relationships>
</file>

<file path=ppt/slides/_rels/slide22.xml.rels><?xml version="1.0" encoding="UTF-8" standalone="yes"?>
<Relationships xmlns="http://schemas.openxmlformats.org/package/2006/relationships"><Relationship Id="rId3" Type="http://schemas.openxmlformats.org/officeDocument/2006/relationships/image" Target="../media/image89.svg"/><Relationship Id="rId7" Type="http://schemas.openxmlformats.org/officeDocument/2006/relationships/image" Target="../media/image92.svg"/><Relationship Id="rId2" Type="http://schemas.openxmlformats.org/officeDocument/2006/relationships/image" Target="../media/image74.png"/><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jpe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81.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82.jpe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83.jpe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84.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1.png"/><Relationship Id="rId1" Type="http://schemas.openxmlformats.org/officeDocument/2006/relationships/slideLayout" Target="../slideLayouts/slideLayout18.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77.png"/><Relationship Id="rId5" Type="http://schemas.openxmlformats.org/officeDocument/2006/relationships/image" Target="../media/image87.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7.png"/><Relationship Id="rId3" Type="http://schemas.openxmlformats.org/officeDocument/2006/relationships/slideLayout" Target="../slideLayouts/slideLayout13.xml"/><Relationship Id="rId7" Type="http://schemas.openxmlformats.org/officeDocument/2006/relationships/image" Target="../media/image110.svg"/><Relationship Id="rId12" Type="http://schemas.openxmlformats.org/officeDocument/2006/relationships/image" Target="../media/image115.svg"/><Relationship Id="rId17" Type="http://schemas.openxmlformats.org/officeDocument/2006/relationships/image" Target="../media/image70.wmf"/><Relationship Id="rId2" Type="http://schemas.openxmlformats.org/officeDocument/2006/relationships/control" Target="../activeX/activeX2.xml"/><Relationship Id="rId16" Type="http://schemas.openxmlformats.org/officeDocument/2006/relationships/image" Target="../media/image73.png"/><Relationship Id="rId1" Type="http://schemas.openxmlformats.org/officeDocument/2006/relationships/vmlDrawing" Target="../drawings/vmlDrawing2.vml"/><Relationship Id="rId6" Type="http://schemas.openxmlformats.org/officeDocument/2006/relationships/image" Target="../media/image93.png"/><Relationship Id="rId11" Type="http://schemas.openxmlformats.org/officeDocument/2006/relationships/image" Target="../media/image96.png"/><Relationship Id="rId5" Type="http://schemas.openxmlformats.org/officeDocument/2006/relationships/image" Target="../media/image108.svg"/><Relationship Id="rId15" Type="http://schemas.openxmlformats.org/officeDocument/2006/relationships/image" Target="../media/image98.png"/><Relationship Id="rId10" Type="http://schemas.openxmlformats.org/officeDocument/2006/relationships/image" Target="../media/image113.svg"/><Relationship Id="rId4" Type="http://schemas.openxmlformats.org/officeDocument/2006/relationships/image" Target="../media/image92.png"/><Relationship Id="rId9" Type="http://schemas.openxmlformats.org/officeDocument/2006/relationships/image" Target="../media/image95.png"/><Relationship Id="rId14" Type="http://schemas.openxmlformats.org/officeDocument/2006/relationships/image" Target="../media/image117.svg"/></Relationships>
</file>

<file path=ppt/slides/_rels/slide3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30.svg"/><Relationship Id="rId18" Type="http://schemas.openxmlformats.org/officeDocument/2006/relationships/image" Target="../media/image108.png"/><Relationship Id="rId3" Type="http://schemas.openxmlformats.org/officeDocument/2006/relationships/image" Target="../media/image99.png"/><Relationship Id="rId21" Type="http://schemas.openxmlformats.org/officeDocument/2006/relationships/image" Target="../media/image138.svg"/><Relationship Id="rId7" Type="http://schemas.openxmlformats.org/officeDocument/2006/relationships/image" Target="../media/image102.gif"/><Relationship Id="rId12" Type="http://schemas.openxmlformats.org/officeDocument/2006/relationships/image" Target="../media/image105.png"/><Relationship Id="rId17" Type="http://schemas.openxmlformats.org/officeDocument/2006/relationships/image" Target="../media/image134.svg"/><Relationship Id="rId25" Type="http://schemas.microsoft.com/office/2007/relationships/hdphoto" Target="../media/hdphoto6.wdp"/><Relationship Id="rId2" Type="http://schemas.openxmlformats.org/officeDocument/2006/relationships/audio" Target="../media/audio3.wav"/><Relationship Id="rId16" Type="http://schemas.openxmlformats.org/officeDocument/2006/relationships/image" Target="../media/image107.png"/><Relationship Id="rId20" Type="http://schemas.openxmlformats.org/officeDocument/2006/relationships/image" Target="../media/image109.png"/><Relationship Id="rId1" Type="http://schemas.openxmlformats.org/officeDocument/2006/relationships/slideLayout" Target="../slideLayouts/slideLayout13.xml"/><Relationship Id="rId6" Type="http://schemas.openxmlformats.org/officeDocument/2006/relationships/image" Target="../media/image123.svg"/><Relationship Id="rId11" Type="http://schemas.openxmlformats.org/officeDocument/2006/relationships/image" Target="../media/image128.svg"/><Relationship Id="rId24" Type="http://schemas.openxmlformats.org/officeDocument/2006/relationships/image" Target="../media/image85.png"/><Relationship Id="rId5" Type="http://schemas.openxmlformats.org/officeDocument/2006/relationships/image" Target="../media/image101.png"/><Relationship Id="rId15" Type="http://schemas.openxmlformats.org/officeDocument/2006/relationships/image" Target="../media/image132.svg"/><Relationship Id="rId23" Type="http://schemas.openxmlformats.org/officeDocument/2006/relationships/image" Target="../media/image49.png"/><Relationship Id="rId10" Type="http://schemas.openxmlformats.org/officeDocument/2006/relationships/image" Target="../media/image104.png"/><Relationship Id="rId19" Type="http://schemas.openxmlformats.org/officeDocument/2006/relationships/image" Target="../media/image136.svg"/><Relationship Id="rId4" Type="http://schemas.openxmlformats.org/officeDocument/2006/relationships/image" Target="../media/image100.png"/><Relationship Id="rId9" Type="http://schemas.openxmlformats.org/officeDocument/2006/relationships/image" Target="../media/image126.svg"/><Relationship Id="rId14" Type="http://schemas.openxmlformats.org/officeDocument/2006/relationships/image" Target="../media/image106.png"/><Relationship Id="rId22"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microsoft.com/office/2007/relationships/hdphoto" Target="../media/hdphoto7.wdp"/><Relationship Id="rId5" Type="http://schemas.openxmlformats.org/officeDocument/2006/relationships/image" Target="../media/image113.png"/><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15.jpeg"/><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8" Type="http://schemas.openxmlformats.org/officeDocument/2006/relationships/image" Target="../media/image151.svg"/><Relationship Id="rId13"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19.png"/><Relationship Id="rId12" Type="http://schemas.openxmlformats.org/officeDocument/2006/relationships/image" Target="../media/image155.svg"/><Relationship Id="rId2" Type="http://schemas.openxmlformats.org/officeDocument/2006/relationships/audio" Target="../media/audio4.wav"/><Relationship Id="rId1" Type="http://schemas.openxmlformats.org/officeDocument/2006/relationships/slideLayout" Target="../slideLayouts/slideLayout17.xml"/><Relationship Id="rId6" Type="http://schemas.openxmlformats.org/officeDocument/2006/relationships/image" Target="../media/image149.svg"/><Relationship Id="rId11" Type="http://schemas.openxmlformats.org/officeDocument/2006/relationships/image" Target="../media/image121.png"/><Relationship Id="rId5" Type="http://schemas.openxmlformats.org/officeDocument/2006/relationships/image" Target="../media/image118.png"/><Relationship Id="rId15" Type="http://schemas.microsoft.com/office/2007/relationships/hdphoto" Target="../media/hdphoto6.wdp"/><Relationship Id="rId10" Type="http://schemas.openxmlformats.org/officeDocument/2006/relationships/image" Target="../media/image153.svg"/><Relationship Id="rId4" Type="http://schemas.openxmlformats.org/officeDocument/2006/relationships/image" Target="../media/image147.svg"/><Relationship Id="rId9" Type="http://schemas.openxmlformats.org/officeDocument/2006/relationships/image" Target="../media/image120.png"/><Relationship Id="rId1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6E4A7EF-F037-447B-8885-069AAC2A42AD}"/>
              </a:ext>
            </a:extLst>
          </p:cNvPr>
          <p:cNvSpPr/>
          <p:nvPr/>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5DF7D21F-25F0-4BFE-A225-A54E43180B5A}"/>
              </a:ext>
            </a:extLst>
          </p:cNvPr>
          <p:cNvSpPr/>
          <p:nvPr/>
        </p:nvSpPr>
        <p:spPr>
          <a:xfrm>
            <a:off x="201192" y="1943100"/>
            <a:ext cx="8021303" cy="4847331"/>
          </a:xfrm>
          <a:custGeom>
            <a:avLst/>
            <a:gdLst/>
            <a:ahLst/>
            <a:cxnLst/>
            <a:rect l="l" t="t" r="r" b="b"/>
            <a:pathLst>
              <a:path w="4439183" h="2535883">
                <a:moveTo>
                  <a:pt x="0" y="0"/>
                </a:moveTo>
                <a:lnTo>
                  <a:pt x="4439183" y="0"/>
                </a:lnTo>
                <a:lnTo>
                  <a:pt x="4439183" y="2535883"/>
                </a:lnTo>
                <a:lnTo>
                  <a:pt x="0" y="25358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descr="A cartoon chicken and trees&#10;&#10;Description automatically generated">
            <a:extLst>
              <a:ext uri="{FF2B5EF4-FFF2-40B4-BE49-F238E27FC236}">
                <a16:creationId xmlns:a16="http://schemas.microsoft.com/office/drawing/2014/main" id="{332DD505-B2AB-4012-81E5-464161E87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2495" y="2603500"/>
            <a:ext cx="2592945" cy="2790421"/>
          </a:xfrm>
          <a:prstGeom prst="rect">
            <a:avLst/>
          </a:prstGeom>
        </p:spPr>
      </p:pic>
      <p:pic>
        <p:nvPicPr>
          <p:cNvPr id="16" name="Picture 15" descr="A group of sun images&#10;&#10;Description automatically generated">
            <a:extLst>
              <a:ext uri="{FF2B5EF4-FFF2-40B4-BE49-F238E27FC236}">
                <a16:creationId xmlns:a16="http://schemas.microsoft.com/office/drawing/2014/main" id="{1585B710-248E-4B23-8620-B08676806181}"/>
              </a:ext>
            </a:extLst>
          </p:cNvPr>
          <p:cNvPicPr>
            <a:picLocks noChangeAspect="1"/>
          </p:cNvPicPr>
          <p:nvPr/>
        </p:nvPicPr>
        <p:blipFill rotWithShape="1">
          <a:blip r:embed="rId7">
            <a:extLst>
              <a:ext uri="{28A0092B-C50C-407E-A947-70E740481C1C}">
                <a14:useLocalDpi xmlns:a14="http://schemas.microsoft.com/office/drawing/2010/main" val="0"/>
              </a:ext>
            </a:extLst>
          </a:blip>
          <a:srcRect l="59626" b="64689"/>
          <a:stretch/>
        </p:blipFill>
        <p:spPr>
          <a:xfrm>
            <a:off x="5079551" y="2033481"/>
            <a:ext cx="3142944" cy="2421631"/>
          </a:xfrm>
          <a:prstGeom prst="rect">
            <a:avLst/>
          </a:prstGeom>
        </p:spPr>
      </p:pic>
      <p:pic>
        <p:nvPicPr>
          <p:cNvPr id="4" name="Picture 3">
            <a:extLst>
              <a:ext uri="{FF2B5EF4-FFF2-40B4-BE49-F238E27FC236}">
                <a16:creationId xmlns:a16="http://schemas.microsoft.com/office/drawing/2014/main" id="{CBB05E41-07C1-A9F7-1F51-27D854332654}"/>
              </a:ext>
            </a:extLst>
          </p:cNvPr>
          <p:cNvPicPr>
            <a:picLocks noChangeAspect="1"/>
          </p:cNvPicPr>
          <p:nvPr/>
        </p:nvPicPr>
        <p:blipFill>
          <a:blip r:embed="rId8"/>
          <a:stretch>
            <a:fillRect/>
          </a:stretch>
        </p:blipFill>
        <p:spPr>
          <a:xfrm>
            <a:off x="789719" y="970651"/>
            <a:ext cx="10955462" cy="3164098"/>
          </a:xfrm>
          <a:prstGeom prst="rect">
            <a:avLst/>
          </a:prstGeom>
        </p:spPr>
      </p:pic>
    </p:spTree>
    <p:extLst>
      <p:ext uri="{BB962C8B-B14F-4D97-AF65-F5344CB8AC3E}">
        <p14:creationId xmlns:p14="http://schemas.microsoft.com/office/powerpoint/2010/main" val="5135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3">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B760A48-5C6C-40A3-B142-FB7F327281F6}"/>
              </a:ext>
            </a:extLst>
          </p:cNvPr>
          <p:cNvSpPr/>
          <p:nvPr/>
        </p:nvSpPr>
        <p:spPr>
          <a:xfrm>
            <a:off x="340002" y="704335"/>
            <a:ext cx="11374343" cy="5708822"/>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8610325-66BC-4CBF-91F7-820EF992520B}"/>
              </a:ext>
            </a:extLst>
          </p:cNvPr>
          <p:cNvSpPr txBox="1"/>
          <p:nvPr/>
        </p:nvSpPr>
        <p:spPr>
          <a:xfrm>
            <a:off x="707923" y="1324602"/>
            <a:ext cx="10792091" cy="4832092"/>
          </a:xfrm>
          <a:prstGeom prst="rect">
            <a:avLst/>
          </a:prstGeom>
          <a:noFill/>
        </p:spPr>
        <p:txBody>
          <a:bodyPr wrap="square" rtlCol="0">
            <a:spAutoFit/>
          </a:bodyPr>
          <a:lstStyle/>
          <a:p>
            <a:pPr marL="342900" lvl="0" indent="-342900" algn="just">
              <a:buFont typeface="Arial" panose="020B0604020202020204" pitchFamily="34" charset="0"/>
              <a:buChar char="•"/>
            </a:pPr>
            <a:r>
              <a:rPr lang="vi-VN" sz="2800" dirty="0">
                <a:solidFill>
                  <a:prstClr val="black"/>
                </a:solidFill>
              </a:rPr>
              <a:t>Đọc đúng và diễn cảm bài thơ Tuổi Ngựa, biết thể hiện giọng đọc khác nhau phù hợp với lời nói của mỗi nhân vật (mẹ và con); nhấn giọng vào những từ ngữ cần thiết để thể hiện cảm xúc, suy nghĩ của bạn nhỏ thông qua hình ảnh chú ngựa con.</a:t>
            </a:r>
          </a:p>
          <a:p>
            <a:pPr marL="342900" lvl="0" indent="-342900" algn="just">
              <a:buFont typeface="Arial" panose="020B0604020202020204" pitchFamily="34" charset="0"/>
              <a:buChar char="•"/>
            </a:pPr>
            <a:r>
              <a:rPr lang="vi-VN" sz="2800" dirty="0">
                <a:solidFill>
                  <a:prstClr val="black"/>
                </a:solidFill>
              </a:rPr>
              <a:t>Đọc hiểu: Nhận biết được nội dung cuộc trò chuyện của hai mẹ con, cảm nhận được suy nghĩ, cảm xúc của bạn nhỏ về hành trình rong ruổi của chú ngựa con và hình dung được những cảnh vật tươi đẹp của nhiều miền đất theo tưởng tượng của bạn nhỏ. Hiểu điều tác giả muốn nói qua bài thơ: Tuổi thơ có nhiều ước mơ, muốn đi đến nhiều nơi, muốn khám phá nhiều điều thú vị của cuộc sống,...</a:t>
            </a:r>
          </a:p>
        </p:txBody>
      </p:sp>
      <p:grpSp>
        <p:nvGrpSpPr>
          <p:cNvPr id="8" name="Group 7">
            <a:extLst>
              <a:ext uri="{FF2B5EF4-FFF2-40B4-BE49-F238E27FC236}">
                <a16:creationId xmlns:a16="http://schemas.microsoft.com/office/drawing/2014/main" id="{F40080C4-E8B3-4874-9565-DCE170196C8D}"/>
              </a:ext>
            </a:extLst>
          </p:cNvPr>
          <p:cNvGrpSpPr/>
          <p:nvPr/>
        </p:nvGrpSpPr>
        <p:grpSpPr>
          <a:xfrm>
            <a:off x="2744706" y="187733"/>
            <a:ext cx="6806393" cy="1033204"/>
            <a:chOff x="2655308" y="475258"/>
            <a:chExt cx="8592146" cy="1033204"/>
          </a:xfrm>
        </p:grpSpPr>
        <p:sp>
          <p:nvSpPr>
            <p:cNvPr id="9" name="TextBox 8">
              <a:extLst>
                <a:ext uri="{FF2B5EF4-FFF2-40B4-BE49-F238E27FC236}">
                  <a16:creationId xmlns:a16="http://schemas.microsoft.com/office/drawing/2014/main" id="{AB829BEB-45BB-4E38-B9AD-715723F482D7}"/>
                </a:ext>
              </a:extLst>
            </p:cNvPr>
            <p:cNvSpPr txBox="1"/>
            <p:nvPr/>
          </p:nvSpPr>
          <p:spPr>
            <a:xfrm>
              <a:off x="2682909" y="492799"/>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68275">
                    <a:solidFill>
                      <a:prstClr val="white"/>
                    </a:solidFill>
                  </a:ln>
                  <a:solidFill>
                    <a:prstClr val="white"/>
                  </a:solidFill>
                  <a:effectLst>
                    <a:glow rad="63500">
                      <a:srgbClr val="FFFF00">
                        <a:alpha val="40000"/>
                      </a:srgb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sp>
          <p:nvSpPr>
            <p:cNvPr id="10" name="TextBox 9">
              <a:extLst>
                <a:ext uri="{FF2B5EF4-FFF2-40B4-BE49-F238E27FC236}">
                  <a16:creationId xmlns:a16="http://schemas.microsoft.com/office/drawing/2014/main" id="{2A87C610-C3AE-434A-B27C-C3DDA795E342}"/>
                </a:ext>
              </a:extLst>
            </p:cNvPr>
            <p:cNvSpPr txBox="1"/>
            <p:nvPr/>
          </p:nvSpPr>
          <p:spPr>
            <a:xfrm>
              <a:off x="2655308" y="475258"/>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ysClr val="windowText" lastClr="000000"/>
                    </a:solidFill>
                  </a:ln>
                  <a:solidFill>
                    <a:srgbClr val="00FF00"/>
                  </a:solidFill>
                  <a:effectLst>
                    <a:glow rad="63500">
                      <a:prstClr val="white">
                        <a:alpha val="40000"/>
                      </a:prst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grpSp>
    </p:spTree>
    <p:extLst>
      <p:ext uri="{BB962C8B-B14F-4D97-AF65-F5344CB8AC3E}">
        <p14:creationId xmlns:p14="http://schemas.microsoft.com/office/powerpoint/2010/main" val="383312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A2B7CE0-3E5C-7745-AC07-D89CFDD316E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3" name="Freeform 3">
            <a:extLst>
              <a:ext uri="{FF2B5EF4-FFF2-40B4-BE49-F238E27FC236}">
                <a16:creationId xmlns:a16="http://schemas.microsoft.com/office/drawing/2014/main" id="{0EC88295-F8C7-4507-4E11-071B57E1AEB3}"/>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87E6C5F-C743-1DC5-ED36-1CAF6BDBC280}"/>
              </a:ext>
            </a:extLst>
          </p:cNvPr>
          <p:cNvPicPr>
            <a:picLocks noChangeAspect="1"/>
          </p:cNvPicPr>
          <p:nvPr/>
        </p:nvPicPr>
        <p:blipFill>
          <a:blip r:embed="rId4"/>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36ADF4-7724-C6C2-ED15-DBAFAECC2265}"/>
              </a:ext>
            </a:extLst>
          </p:cNvPr>
          <p:cNvPicPr>
            <a:picLocks noChangeAspect="1"/>
          </p:cNvPicPr>
          <p:nvPr/>
        </p:nvPicPr>
        <p:blipFill>
          <a:blip r:embed="rId2"/>
          <a:stretch>
            <a:fillRect/>
          </a:stretch>
        </p:blipFill>
        <p:spPr>
          <a:xfrm>
            <a:off x="-445078" y="-66404"/>
            <a:ext cx="13842654" cy="6924404"/>
          </a:xfrm>
          <a:prstGeom prst="rect">
            <a:avLst/>
          </a:prstGeom>
        </p:spPr>
      </p:pic>
      <p:sp>
        <p:nvSpPr>
          <p:cNvPr id="30" name="Freeform 18">
            <a:extLst>
              <a:ext uri="{FF2B5EF4-FFF2-40B4-BE49-F238E27FC236}">
                <a16:creationId xmlns:a16="http://schemas.microsoft.com/office/drawing/2014/main" id="{3ADFC57E-B2F8-4EDF-B0B1-C2A7693ECC10}"/>
              </a:ext>
            </a:extLst>
          </p:cNvPr>
          <p:cNvSpPr/>
          <p:nvPr/>
        </p:nvSpPr>
        <p:spPr>
          <a:xfrm>
            <a:off x="10080559" y="259593"/>
            <a:ext cx="1695979" cy="1158973"/>
          </a:xfrm>
          <a:custGeom>
            <a:avLst/>
            <a:gdLst/>
            <a:ahLst/>
            <a:cxnLst/>
            <a:rect l="l" t="t" r="r" b="b"/>
            <a:pathLst>
              <a:path w="2171134" h="1476371">
                <a:moveTo>
                  <a:pt x="0" y="0"/>
                </a:moveTo>
                <a:lnTo>
                  <a:pt x="2171135" y="0"/>
                </a:lnTo>
                <a:lnTo>
                  <a:pt x="2171135" y="1476371"/>
                </a:lnTo>
                <a:lnTo>
                  <a:pt x="0" y="147637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BF86A801-C62A-4ECE-90C3-03091BBA74EC}"/>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5" name="Group 4">
            <a:extLst>
              <a:ext uri="{FF2B5EF4-FFF2-40B4-BE49-F238E27FC236}">
                <a16:creationId xmlns:a16="http://schemas.microsoft.com/office/drawing/2014/main" id="{AE3C1890-F800-420E-9500-F323917AD985}"/>
              </a:ext>
            </a:extLst>
          </p:cNvPr>
          <p:cNvGrpSpPr/>
          <p:nvPr/>
        </p:nvGrpSpPr>
        <p:grpSpPr>
          <a:xfrm>
            <a:off x="3948713" y="2830690"/>
            <a:ext cx="3289317" cy="1162566"/>
            <a:chOff x="3948713" y="2830690"/>
            <a:chExt cx="3289317"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92941"/>
              </a:srgb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6"/>
            <a:stretch>
              <a:fillRect/>
            </a:stretch>
          </p:blipFill>
          <p:spPr>
            <a:xfrm>
              <a:off x="3948713" y="2922844"/>
              <a:ext cx="1012312" cy="1012312"/>
            </a:xfrm>
            <a:prstGeom prst="rect">
              <a:avLst/>
            </a:prstGeom>
          </p:spPr>
        </p:pic>
      </p:grpSp>
      <p:grpSp>
        <p:nvGrpSpPr>
          <p:cNvPr id="2" name="Group 1">
            <a:extLst>
              <a:ext uri="{FF2B5EF4-FFF2-40B4-BE49-F238E27FC236}">
                <a16:creationId xmlns:a16="http://schemas.microsoft.com/office/drawing/2014/main" id="{E7CA384E-44D9-4D0C-851D-DA113903F749}"/>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8"/>
              <a:srcRect t="23900" b="29559"/>
              <a:stretch/>
            </p:blipFill>
            <p:spPr>
              <a:xfrm>
                <a:off x="-3781044" y="-1956816"/>
                <a:ext cx="3604758" cy="1680328"/>
              </a:xfrm>
              <a:prstGeom prst="rect">
                <a:avLst/>
              </a:prstGeom>
            </p:spPr>
          </p:pic>
        </p:grpSp>
      </p:grpSp>
      <p:pic>
        <p:nvPicPr>
          <p:cNvPr id="4" name="Picture 3" descr="A cartoon of a child reading a book&#10;&#10;Description automatically generated">
            <a:extLst>
              <a:ext uri="{FF2B5EF4-FFF2-40B4-BE49-F238E27FC236}">
                <a16:creationId xmlns:a16="http://schemas.microsoft.com/office/drawing/2014/main" id="{FB82925B-4D34-4A2F-B7D7-5291F6565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7333" y="2615328"/>
            <a:ext cx="4551352" cy="4306656"/>
          </a:xfrm>
          <a:prstGeom prst="rect">
            <a:avLst/>
          </a:prstGeom>
        </p:spPr>
      </p:pic>
      <p:pic>
        <p:nvPicPr>
          <p:cNvPr id="10" name="Picture 9">
            <a:extLst>
              <a:ext uri="{FF2B5EF4-FFF2-40B4-BE49-F238E27FC236}">
                <a16:creationId xmlns:a16="http://schemas.microsoft.com/office/drawing/2014/main" id="{E718EF3C-2F24-6519-07C0-C59EC3C55219}"/>
              </a:ext>
            </a:extLst>
          </p:cNvPr>
          <p:cNvPicPr>
            <a:picLocks noChangeAspect="1"/>
          </p:cNvPicPr>
          <p:nvPr/>
        </p:nvPicPr>
        <p:blipFill>
          <a:blip r:embed="rId10"/>
          <a:stretch>
            <a:fillRect/>
          </a:stretch>
        </p:blipFill>
        <p:spPr>
          <a:xfrm>
            <a:off x="879064" y="80200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4"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5"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038577a">
            <a:hlinkClick r:id="" action="ppaction://media"/>
            <a:extLst>
              <a:ext uri="{FF2B5EF4-FFF2-40B4-BE49-F238E27FC236}">
                <a16:creationId xmlns:a16="http://schemas.microsoft.com/office/drawing/2014/main" id="{FC1D144B-99C1-0470-0567-E44AF245AE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262017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 Mẹ ơi, con tuổi gì?</a:t>
            </a:r>
          </a:p>
          <a:p>
            <a:pPr algn="just"/>
            <a:r>
              <a:rPr lang="vi-VN" sz="2300" b="0" i="0" dirty="0">
                <a:solidFill>
                  <a:srgbClr val="000000"/>
                </a:solidFill>
                <a:effectLst/>
                <a:latin typeface="Cambria" panose="02040503050406030204" pitchFamily="18" charset="0"/>
                <a:ea typeface="Cambria" panose="02040503050406030204" pitchFamily="18" charset="0"/>
              </a:rPr>
              <a:t>– 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Ngựa không yên một chỗ</a:t>
            </a:r>
          </a:p>
          <a:p>
            <a:pPr algn="just"/>
            <a:r>
              <a:rPr lang="vi-VN" sz="2300" b="0" i="0" dirty="0">
                <a:solidFill>
                  <a:srgbClr val="000000"/>
                </a:solidFill>
                <a:effectLst/>
                <a:latin typeface="Cambria" panose="02040503050406030204" pitchFamily="18" charset="0"/>
                <a:ea typeface="Cambria" panose="02040503050406030204" pitchFamily="18" charset="0"/>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Mẹ ơi, con sẽ phi</a:t>
            </a:r>
          </a:p>
          <a:p>
            <a:pPr algn="just"/>
            <a:r>
              <a:rPr lang="vi-VN" sz="2300" b="0" i="0" dirty="0">
                <a:solidFill>
                  <a:srgbClr val="000000"/>
                </a:solidFill>
                <a:effectLst/>
                <a:latin typeface="Cambria" panose="02040503050406030204" pitchFamily="18" charset="0"/>
                <a:ea typeface="Cambria" panose="02040503050406030204" pitchFamily="18" charset="0"/>
              </a:rPr>
              <a:t>Qua bao nhiêu ngọn gió</a:t>
            </a:r>
          </a:p>
          <a:p>
            <a:pPr algn="just"/>
            <a:r>
              <a:rPr lang="vi-VN" sz="2300" b="0" i="0" dirty="0">
                <a:solidFill>
                  <a:srgbClr val="000000"/>
                </a:solidFill>
                <a:effectLst/>
                <a:latin typeface="Cambria" panose="02040503050406030204" pitchFamily="18" charset="0"/>
                <a:ea typeface="Cambria" panose="02040503050406030204" pitchFamily="18" charset="0"/>
              </a:rPr>
              <a:t>Gió xanh miền trung du</a:t>
            </a:r>
          </a:p>
          <a:p>
            <a:pPr algn="just"/>
            <a:r>
              <a:rPr lang="vi-VN" sz="2300" b="0" i="0" dirty="0">
                <a:solidFill>
                  <a:srgbClr val="000000"/>
                </a:solidFill>
                <a:effectLst/>
                <a:latin typeface="Cambria" panose="02040503050406030204" pitchFamily="18" charset="0"/>
                <a:ea typeface="Cambria" panose="02040503050406030204" pitchFamily="18" charset="0"/>
              </a:rPr>
              <a:t>Gió hồng vùng đất đỏ</a:t>
            </a:r>
          </a:p>
          <a:p>
            <a:pPr algn="just"/>
            <a:r>
              <a:rPr lang="vi-VN" sz="2300" b="0" i="0" dirty="0">
                <a:solidFill>
                  <a:srgbClr val="000000"/>
                </a:solidFill>
                <a:effectLst/>
                <a:latin typeface="Cambria" panose="02040503050406030204" pitchFamily="18" charset="0"/>
                <a:ea typeface="Cambria" panose="02040503050406030204" pitchFamily="18" charset="0"/>
              </a:rPr>
              <a:t>Gió đen hút đại ngàn</a:t>
            </a:r>
          </a:p>
          <a:p>
            <a:pPr algn="just"/>
            <a:r>
              <a:rPr lang="vi-VN" sz="2300" b="0" i="0" dirty="0">
                <a:solidFill>
                  <a:srgbClr val="000000"/>
                </a:solidFill>
                <a:effectLst/>
                <a:latin typeface="Cambria" panose="02040503050406030204" pitchFamily="18" charset="0"/>
                <a:ea typeface="Cambria" panose="02040503050406030204" pitchFamily="18" charset="0"/>
              </a:rPr>
              <a:t>Mấp mô triền núi đá...</a:t>
            </a:r>
          </a:p>
          <a:p>
            <a:pPr algn="just"/>
            <a:r>
              <a:rPr lang="vi-VN" sz="2300" b="0" i="0" dirty="0">
                <a:solidFill>
                  <a:srgbClr val="000000"/>
                </a:solidFill>
                <a:effectLst/>
                <a:latin typeface="Cambria" panose="02040503050406030204" pitchFamily="18" charset="0"/>
                <a:ea typeface="Cambria" panose="02040503050406030204" pitchFamily="18" charset="0"/>
              </a:rPr>
              <a:t>Con mang về cho mẹ</a:t>
            </a:r>
          </a:p>
          <a:p>
            <a:pPr algn="just"/>
            <a:r>
              <a:rPr lang="vi-VN" sz="2300" b="0" i="0" dirty="0">
                <a:solidFill>
                  <a:srgbClr val="000000"/>
                </a:solidFill>
                <a:effectLst/>
                <a:latin typeface="Cambria" panose="02040503050406030204" pitchFamily="18" charset="0"/>
                <a:ea typeface="Cambria" panose="02040503050406030204" pitchFamily="18" charset="0"/>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Ngựa con sẽ đi khắp</a:t>
            </a:r>
          </a:p>
          <a:p>
            <a:pPr algn="just"/>
            <a:r>
              <a:rPr lang="vi-VN" sz="2300" b="0" i="0" dirty="0">
                <a:solidFill>
                  <a:srgbClr val="000000"/>
                </a:solidFill>
                <a:effectLst/>
                <a:latin typeface="Cambria" panose="02040503050406030204" pitchFamily="18" charset="0"/>
                <a:ea typeface="Cambria" panose="02040503050406030204" pitchFamily="18" charset="0"/>
              </a:rPr>
              <a:t>Trên những cánh đồng hoa</a:t>
            </a:r>
          </a:p>
          <a:p>
            <a:pPr algn="just"/>
            <a:r>
              <a:rPr lang="vi-VN" sz="2300" b="0" i="0" dirty="0">
                <a:solidFill>
                  <a:srgbClr val="000000"/>
                </a:solidFill>
                <a:effectLst/>
                <a:latin typeface="Cambria" panose="02040503050406030204" pitchFamily="18" charset="0"/>
                <a:ea typeface="Cambria" panose="02040503050406030204" pitchFamily="18" charset="0"/>
              </a:rPr>
              <a:t>Loá màu trắng hoa mơ</a:t>
            </a:r>
          </a:p>
          <a:p>
            <a:pPr algn="just"/>
            <a:r>
              <a:rPr lang="vi-VN" sz="2300" b="0" i="0" dirty="0">
                <a:solidFill>
                  <a:srgbClr val="000000"/>
                </a:solidFill>
                <a:effectLst/>
                <a:latin typeface="Cambria" panose="02040503050406030204" pitchFamily="18" charset="0"/>
                <a:ea typeface="Cambria" panose="02040503050406030204" pitchFamily="18" charset="0"/>
              </a:rPr>
              <a:t>Trang giấy nguyên chưa viết</a:t>
            </a:r>
          </a:p>
          <a:p>
            <a:pPr algn="just"/>
            <a:r>
              <a:rPr lang="vi-VN" sz="2300" b="0" i="0" dirty="0">
                <a:solidFill>
                  <a:srgbClr val="000000"/>
                </a:solidFill>
                <a:effectLst/>
                <a:latin typeface="Cambria" panose="02040503050406030204" pitchFamily="18" charset="0"/>
                <a:ea typeface="Cambria" panose="02040503050406030204" pitchFamily="18" charset="0"/>
              </a:rPr>
              <a:t>Con làm sao ôm hết</a:t>
            </a:r>
          </a:p>
          <a:p>
            <a:pPr algn="just"/>
            <a:r>
              <a:rPr lang="vi-VN" sz="2300" b="0" i="0" dirty="0">
                <a:solidFill>
                  <a:srgbClr val="000000"/>
                </a:solidFill>
                <a:effectLst/>
                <a:latin typeface="Cambria" panose="02040503050406030204" pitchFamily="18" charset="0"/>
                <a:ea typeface="Cambria" panose="02040503050406030204" pitchFamily="18" charset="0"/>
              </a:rPr>
              <a:t>Mùi hoa huệ ngọt ngào</a:t>
            </a:r>
          </a:p>
          <a:p>
            <a:pPr algn="just"/>
            <a:r>
              <a:rPr lang="vi-VN" sz="2300" b="0" i="0" dirty="0">
                <a:solidFill>
                  <a:srgbClr val="000000"/>
                </a:solidFill>
                <a:effectLst/>
                <a:latin typeface="Cambria" panose="02040503050406030204" pitchFamily="18" charset="0"/>
                <a:ea typeface="Cambria" panose="02040503050406030204" pitchFamily="18" charset="0"/>
              </a:rPr>
              <a:t>Gió và nắng xôn xao</a:t>
            </a:r>
          </a:p>
          <a:p>
            <a:pPr algn="just"/>
            <a:r>
              <a:rPr lang="vi-VN" sz="2300" b="0" i="0" dirty="0">
                <a:solidFill>
                  <a:srgbClr val="000000"/>
                </a:solidFill>
                <a:effectLst/>
                <a:latin typeface="Cambria" panose="02040503050406030204" pitchFamily="18" charset="0"/>
                <a:ea typeface="Cambria" panose="02040503050406030204" pitchFamily="18" charset="0"/>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Nhưng mẹ ơi, đừng buồn</a:t>
            </a:r>
          </a:p>
          <a:p>
            <a:pPr algn="just"/>
            <a:r>
              <a:rPr lang="vi-VN" sz="2300" b="0" i="0" dirty="0">
                <a:solidFill>
                  <a:srgbClr val="000000"/>
                </a:solidFill>
                <a:effectLst/>
                <a:latin typeface="Cambria" panose="02040503050406030204" pitchFamily="18" charset="0"/>
                <a:ea typeface="Cambria" panose="02040503050406030204" pitchFamily="18" charset="0"/>
              </a:rPr>
              <a:t>Dẫu cách núi cách rừng</a:t>
            </a:r>
          </a:p>
          <a:p>
            <a:pPr algn="just"/>
            <a:r>
              <a:rPr lang="vi-VN" sz="2300" b="0" i="0" dirty="0">
                <a:solidFill>
                  <a:srgbClr val="000000"/>
                </a:solidFill>
                <a:effectLst/>
                <a:latin typeface="Cambria" panose="02040503050406030204" pitchFamily="18" charset="0"/>
                <a:ea typeface="Cambria" panose="02040503050406030204" pitchFamily="18" charset="0"/>
              </a:rPr>
              <a:t>Dẫu cách sông cách biển</a:t>
            </a:r>
          </a:p>
          <a:p>
            <a:pPr algn="just"/>
            <a:r>
              <a:rPr lang="vi-VN" sz="2300" b="0" i="0" dirty="0">
                <a:solidFill>
                  <a:srgbClr val="000000"/>
                </a:solidFill>
                <a:effectLst/>
                <a:latin typeface="Cambria" panose="02040503050406030204" pitchFamily="18" charset="0"/>
                <a:ea typeface="Cambria" panose="02040503050406030204" pitchFamily="18" charset="0"/>
              </a:rPr>
              <a:t>Con tìm về với mẹ</a:t>
            </a:r>
          </a:p>
          <a:p>
            <a:pPr algn="just"/>
            <a:r>
              <a:rPr lang="vi-VN" sz="2300" b="0" i="0" dirty="0">
                <a:solidFill>
                  <a:srgbClr val="000000"/>
                </a:solidFill>
                <a:effectLst/>
                <a:latin typeface="Cambria" panose="02040503050406030204" pitchFamily="18" charset="0"/>
                <a:ea typeface="Cambria" panose="02040503050406030204" pitchFamily="18" charset="0"/>
              </a:rPr>
              <a:t>Ngựa con vẫn nhớ đường.</a:t>
            </a:r>
          </a:p>
          <a:p>
            <a:pPr algn="r"/>
            <a:r>
              <a:rPr lang="vi-VN" sz="2300" b="0" i="0" dirty="0">
                <a:solidFill>
                  <a:srgbClr val="000000"/>
                </a:solidFill>
                <a:effectLst/>
                <a:latin typeface="Cambria" panose="02040503050406030204" pitchFamily="18" charset="0"/>
                <a:ea typeface="Cambria" panose="02040503050406030204" pitchFamily="18" charset="0"/>
              </a:rPr>
              <a:t>(Xuân Quỳnh)</a:t>
            </a:r>
          </a:p>
          <a:p>
            <a:pPr algn="just"/>
            <a:endParaRPr lang="vi-VN" sz="2300" b="0" i="0" dirty="0">
              <a:solidFill>
                <a:srgbClr val="000000"/>
              </a:solidFill>
              <a:effectLst/>
              <a:latin typeface="Cambria" panose="02040503050406030204" pitchFamily="18" charset="0"/>
              <a:ea typeface="Cambria" panose="02040503050406030204" pitchFamily="18" charset="0"/>
            </a:endParaRPr>
          </a:p>
          <a:p>
            <a:pPr algn="just"/>
            <a:endParaRPr lang="vi-VN" sz="2300" b="0" i="0" dirty="0">
              <a:solidFill>
                <a:srgbClr val="000000"/>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Trích</a:t>
            </a:r>
            <a:r>
              <a:rPr lang="en-US" sz="2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71353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a:extLst>
              <a:ext uri="{FF2B5EF4-FFF2-40B4-BE49-F238E27FC236}">
                <a16:creationId xmlns:a16="http://schemas.microsoft.com/office/drawing/2014/main" id="{49968348-1B9A-7AB9-695E-92D5DE48151F}"/>
              </a:ext>
            </a:extLst>
          </p:cNvPr>
          <p:cNvGrpSpPr/>
          <p:nvPr/>
        </p:nvGrpSpPr>
        <p:grpSpPr>
          <a:xfrm>
            <a:off x="105817" y="0"/>
            <a:ext cx="3542258" cy="919401"/>
            <a:chOff x="715316" y="628899"/>
            <a:chExt cx="3542258" cy="919401"/>
          </a:xfrm>
        </p:grpSpPr>
        <p:sp>
          <p:nvSpPr>
            <p:cNvPr id="4" name="TextBox 3">
              <a:extLst>
                <a:ext uri="{FF2B5EF4-FFF2-40B4-BE49-F238E27FC236}">
                  <a16:creationId xmlns:a16="http://schemas.microsoft.com/office/drawing/2014/main" id="{DC52E89F-3A3F-1AF5-8093-F1570199A6BB}"/>
                </a:ext>
              </a:extLst>
            </p:cNvPr>
            <p:cNvSpPr txBox="1"/>
            <p:nvPr/>
          </p:nvSpPr>
          <p:spPr>
            <a:xfrm>
              <a:off x="1361974" y="628899"/>
              <a:ext cx="289560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Chia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5" name="Picture 4" descr="A question mark in a speech bubble&#10;&#10;Description automatically generated">
              <a:extLst>
                <a:ext uri="{FF2B5EF4-FFF2-40B4-BE49-F238E27FC236}">
                  <a16:creationId xmlns:a16="http://schemas.microsoft.com/office/drawing/2014/main" id="{6EEB4A99-43C8-2273-0234-3F3431CD6C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
        <p:nvSpPr>
          <p:cNvPr id="6" name="Oval 5">
            <a:extLst>
              <a:ext uri="{FF2B5EF4-FFF2-40B4-BE49-F238E27FC236}">
                <a16:creationId xmlns:a16="http://schemas.microsoft.com/office/drawing/2014/main" id="{01EF15AD-248D-57A2-CB82-02C8EF071443}"/>
              </a:ext>
            </a:extLst>
          </p:cNvPr>
          <p:cNvSpPr/>
          <p:nvPr/>
        </p:nvSpPr>
        <p:spPr>
          <a:xfrm>
            <a:off x="123825" y="11430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7" name="Oval 6">
            <a:extLst>
              <a:ext uri="{FF2B5EF4-FFF2-40B4-BE49-F238E27FC236}">
                <a16:creationId xmlns:a16="http://schemas.microsoft.com/office/drawing/2014/main" id="{9A3ABB87-D045-047E-18B3-83954F05AF99}"/>
              </a:ext>
            </a:extLst>
          </p:cNvPr>
          <p:cNvSpPr/>
          <p:nvPr/>
        </p:nvSpPr>
        <p:spPr>
          <a:xfrm>
            <a:off x="171450" y="29527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8" name="Oval 7">
            <a:extLst>
              <a:ext uri="{FF2B5EF4-FFF2-40B4-BE49-F238E27FC236}">
                <a16:creationId xmlns:a16="http://schemas.microsoft.com/office/drawing/2014/main" id="{0243C4ED-2AF2-8F7E-7969-809902B6620C}"/>
              </a:ext>
            </a:extLst>
          </p:cNvPr>
          <p:cNvSpPr/>
          <p:nvPr/>
        </p:nvSpPr>
        <p:spPr>
          <a:xfrm>
            <a:off x="4933950" y="10858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9" name="Oval 8">
            <a:extLst>
              <a:ext uri="{FF2B5EF4-FFF2-40B4-BE49-F238E27FC236}">
                <a16:creationId xmlns:a16="http://schemas.microsoft.com/office/drawing/2014/main" id="{8D3B4333-1B29-AA6C-20DD-54690DB22E6A}"/>
              </a:ext>
            </a:extLst>
          </p:cNvPr>
          <p:cNvSpPr/>
          <p:nvPr/>
        </p:nvSpPr>
        <p:spPr>
          <a:xfrm>
            <a:off x="5019675" y="42291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1957673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E422E1E-9570-4D02-83AA-F2E452E9D83A}"/>
              </a:ext>
            </a:extLst>
          </p:cNvPr>
          <p:cNvSpPr/>
          <p:nvPr/>
        </p:nvSpPr>
        <p:spPr>
          <a:xfrm>
            <a:off x="0" y="0"/>
            <a:ext cx="12192000" cy="3429000"/>
          </a:xfrm>
          <a:prstGeom prst="rect">
            <a:avLst/>
          </a:prstGeom>
          <a:gradFill flip="none" rotWithShape="1">
            <a:gsLst>
              <a:gs pos="26000">
                <a:srgbClr val="FFFF99"/>
              </a:gs>
              <a:gs pos="79000">
                <a:srgbClr val="66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cartoon of a green field with trees and grass&#10;&#10;Description automatically generated">
            <a:extLst>
              <a:ext uri="{FF2B5EF4-FFF2-40B4-BE49-F238E27FC236}">
                <a16:creationId xmlns:a16="http://schemas.microsoft.com/office/drawing/2014/main" id="{219E8656-C64F-40A3-99CA-5BD48D744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15"/>
            <a:ext cx="12192000" cy="7351776"/>
          </a:xfrm>
          <a:prstGeom prst="rect">
            <a:avLst/>
          </a:prstGeom>
        </p:spPr>
      </p:pic>
      <p:pic>
        <p:nvPicPr>
          <p:cNvPr id="17" name="Picture 16" descr="A cartoon sun with a face&#10;&#10;Description automatically generated">
            <a:extLst>
              <a:ext uri="{FF2B5EF4-FFF2-40B4-BE49-F238E27FC236}">
                <a16:creationId xmlns:a16="http://schemas.microsoft.com/office/drawing/2014/main" id="{9F58C25F-72BE-42B7-90A8-2CC9815E98B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125" b="91914" l="7852" r="91250">
                        <a14:foregroundMark x1="42891" y1="8359" x2="42891" y2="8359"/>
                        <a14:foregroundMark x1="91406" y1="49258" x2="91406" y2="49258"/>
                        <a14:foregroundMark x1="56055" y1="90508" x2="56055" y2="90508"/>
                        <a14:foregroundMark x1="40586" y1="91211" x2="40586" y2="91211"/>
                        <a14:foregroundMark x1="8750" y1="54922" x2="8750" y2="54922"/>
                        <a14:foregroundMark x1="8594" y1="38203" x2="8594" y2="38203"/>
                        <a14:foregroundMark x1="7852" y1="54570" x2="7852" y2="54570"/>
                        <a14:foregroundMark x1="57461" y1="91914" x2="57461" y2="91914"/>
                      </a14:backgroundRemoval>
                    </a14:imgEffect>
                  </a14:imgLayer>
                </a14:imgProps>
              </a:ext>
              <a:ext uri="{28A0092B-C50C-407E-A947-70E740481C1C}">
                <a14:useLocalDpi xmlns:a14="http://schemas.microsoft.com/office/drawing/2010/main" val="0"/>
              </a:ext>
            </a:extLst>
          </a:blip>
          <a:stretch>
            <a:fillRect/>
          </a:stretch>
        </p:blipFill>
        <p:spPr>
          <a:xfrm>
            <a:off x="9834368" y="-155388"/>
            <a:ext cx="2478024" cy="2478024"/>
          </a:xfrm>
          <a:prstGeom prst="rect">
            <a:avLst/>
          </a:prstGeom>
        </p:spPr>
      </p:pic>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70826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54969"/>
            <a:ext cx="8743249"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Giọng</a:t>
            </a:r>
            <a:r>
              <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khác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phù</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mẹ</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giọng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những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ngữ</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thiết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cảm</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xúc</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nghĩ</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nhỏ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thông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qua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ảnh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chú</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ngựa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91653" y="2797954"/>
            <a:ext cx="1000085" cy="1000085"/>
          </a:xfrm>
          <a:prstGeom prst="rect">
            <a:avLst/>
          </a:prstGeom>
        </p:spPr>
      </p:pic>
      <p:pic>
        <p:nvPicPr>
          <p:cNvPr id="7" name="Picture 6">
            <a:extLst>
              <a:ext uri="{FF2B5EF4-FFF2-40B4-BE49-F238E27FC236}">
                <a16:creationId xmlns:a16="http://schemas.microsoft.com/office/drawing/2014/main" id="{B08F69B2-D65A-1D33-3C1E-97A46A0732F8}"/>
              </a:ext>
            </a:extLst>
          </p:cNvPr>
          <p:cNvPicPr>
            <a:picLocks noChangeAspect="1"/>
          </p:cNvPicPr>
          <p:nvPr/>
        </p:nvPicPr>
        <p:blipFill>
          <a:blip r:embed="rId9"/>
          <a:stretch>
            <a:fillRect/>
          </a:stretch>
        </p:blipFill>
        <p:spPr>
          <a:xfrm>
            <a:off x="3953248" y="582952"/>
            <a:ext cx="5072312" cy="1524132"/>
          </a:xfrm>
          <a:prstGeom prst="rect">
            <a:avLst/>
          </a:prstGeom>
        </p:spPr>
      </p:pic>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8A96C7C-EFE8-C459-E58C-82C225309AC6}"/>
              </a:ext>
            </a:extLst>
          </p:cNvPr>
          <p:cNvPicPr>
            <a:picLocks noChangeAspect="1"/>
          </p:cNvPicPr>
          <p:nvPr/>
        </p:nvPicPr>
        <p:blipFill>
          <a:blip r:embed="rId4"/>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6D90F99-E353-42DE-A34F-75ED104658CF}"/>
              </a:ext>
            </a:extLst>
          </p:cNvPr>
          <p:cNvSpPr/>
          <p:nvPr/>
        </p:nvSpPr>
        <p:spPr>
          <a:xfrm>
            <a:off x="218876" y="882887"/>
            <a:ext cx="11754248" cy="545542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701335" y="2982519"/>
            <a:ext cx="303831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12227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Triền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220492" y="1202685"/>
            <a:ext cx="5799784" cy="919401"/>
            <a:chOff x="715316" y="628899"/>
            <a:chExt cx="57997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095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3CFE9FBB-101A-3F5D-62E5-783ED34A650D}"/>
              </a:ext>
            </a:extLst>
          </p:cNvPr>
          <p:cNvGrpSpPr/>
          <p:nvPr/>
        </p:nvGrpSpPr>
        <p:grpSpPr>
          <a:xfrm>
            <a:off x="6877687" y="2994786"/>
            <a:ext cx="3552188" cy="802640"/>
            <a:chOff x="892967" y="2103140"/>
            <a:chExt cx="10089994" cy="802640"/>
          </a:xfrm>
        </p:grpSpPr>
        <p:sp>
          <p:nvSpPr>
            <p:cNvPr id="15" name="Rectangle: Rounded Corners 14">
              <a:extLst>
                <a:ext uri="{FF2B5EF4-FFF2-40B4-BE49-F238E27FC236}">
                  <a16:creationId xmlns:a16="http://schemas.microsoft.com/office/drawing/2014/main" id="{2A5AA283-FDEE-628B-9E8B-E7541562F26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2434836-9939-ED0A-89B8-6525D9715652}"/>
                </a:ext>
              </a:extLst>
            </p:cNvPr>
            <p:cNvSpPr txBox="1"/>
            <p:nvPr/>
          </p:nvSpPr>
          <p:spPr>
            <a:xfrm>
              <a:off x="2210102" y="2146458"/>
              <a:ext cx="80579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trắng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047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6" presetClass="emph" presetSubtype="0" fill="hold" nodeType="with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andscape with hills and trees&#10;&#10;Description automatically generated">
            <a:extLst>
              <a:ext uri="{FF2B5EF4-FFF2-40B4-BE49-F238E27FC236}">
                <a16:creationId xmlns:a16="http://schemas.microsoft.com/office/drawing/2014/main" id="{B8FA2F5E-3D31-44DB-B31D-FEB8362CD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388715"/>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1244319" y="2380157"/>
            <a:ext cx="940869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Tuổi</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Ngọ</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lịch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15">
            <a:extLst>
              <a:ext uri="{FF2B5EF4-FFF2-40B4-BE49-F238E27FC236}">
                <a16:creationId xmlns:a16="http://schemas.microsoft.com/office/drawing/2014/main" id="{BD604A5E-B3AC-420B-9399-8588BA353797}"/>
              </a:ext>
            </a:extLst>
          </p:cNvPr>
          <p:cNvSpPr/>
          <p:nvPr/>
        </p:nvSpPr>
        <p:spPr>
          <a:xfrm>
            <a:off x="9006696" y="1294455"/>
            <a:ext cx="3083872" cy="1433975"/>
          </a:xfrm>
          <a:custGeom>
            <a:avLst/>
            <a:gdLst/>
            <a:ahLst/>
            <a:cxnLst/>
            <a:rect l="l" t="t" r="r" b="b"/>
            <a:pathLst>
              <a:path w="3521712" h="1786468">
                <a:moveTo>
                  <a:pt x="0" y="0"/>
                </a:moveTo>
                <a:lnTo>
                  <a:pt x="3521711" y="0"/>
                </a:lnTo>
                <a:lnTo>
                  <a:pt x="3521711" y="1786468"/>
                </a:lnTo>
                <a:lnTo>
                  <a:pt x="0" y="17864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A7783832-BC0A-E269-4246-B43EF2B750A4}"/>
              </a:ext>
            </a:extLst>
          </p:cNvPr>
          <p:cNvPicPr>
            <a:picLocks noChangeAspect="1"/>
          </p:cNvPicPr>
          <p:nvPr/>
        </p:nvPicPr>
        <p:blipFill>
          <a:blip r:embed="rId5"/>
          <a:stretch>
            <a:fillRect/>
          </a:stretch>
        </p:blipFill>
        <p:spPr>
          <a:xfrm>
            <a:off x="568010" y="268730"/>
            <a:ext cx="11034716" cy="1408298"/>
          </a:xfrm>
          <a:prstGeom prst="rect">
            <a:avLst/>
          </a:prstGeom>
        </p:spPr>
      </p:pic>
      <p:pic>
        <p:nvPicPr>
          <p:cNvPr id="7" name="Picture 2" descr="Tử vi tuổi Ngọ năm 2024 - Năm khởi sắc với nhiều năng lượng">
            <a:extLst>
              <a:ext uri="{FF2B5EF4-FFF2-40B4-BE49-F238E27FC236}">
                <a16:creationId xmlns:a16="http://schemas.microsoft.com/office/drawing/2014/main" id="{4F6DAAE2-AC8C-A5E3-61B7-0A24A94A9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428" y="3523701"/>
            <a:ext cx="3891516" cy="249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30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698175C-BF21-4E8F-841B-ABDA15422F43}"/>
              </a:ext>
            </a:extLst>
          </p:cNvPr>
          <p:cNvPicPr>
            <a:picLocks noChangeAspect="1"/>
          </p:cNvPicPr>
          <p:nvPr/>
        </p:nvPicPr>
        <p:blipFill>
          <a:blip r:embed="rId2"/>
          <a:stretch>
            <a:fillRect/>
          </a:stretch>
        </p:blipFill>
        <p:spPr>
          <a:xfrm>
            <a:off x="0" y="-1"/>
            <a:ext cx="12192000" cy="6903987"/>
          </a:xfrm>
          <a:prstGeom prst="rect">
            <a:avLst/>
          </a:prstGeom>
        </p:spPr>
      </p:pic>
      <p:sp>
        <p:nvSpPr>
          <p:cNvPr id="38" name="Freeform 18">
            <a:extLst>
              <a:ext uri="{FF2B5EF4-FFF2-40B4-BE49-F238E27FC236}">
                <a16:creationId xmlns:a16="http://schemas.microsoft.com/office/drawing/2014/main" id="{339D1746-7377-488F-BDE4-80B41DF56EE6}"/>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565555" cy="2709729"/>
            <a:chOff x="6096000" y="3244032"/>
            <a:chExt cx="5565555"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78244" y="5154337"/>
              <a:ext cx="1583311" cy="469963"/>
              <a:chOff x="3276133" y="4185214"/>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32807" y="4185214"/>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276133" y="4185214"/>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389481" y="4185214"/>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Giải nghĩa từ cùng nhau.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A822FBFC-3F95-2D6A-C694-31020410AF4A}"/>
              </a:ext>
            </a:extLst>
          </p:cNvPr>
          <p:cNvPicPr>
            <a:picLocks noChangeAspect="1"/>
          </p:cNvPicPr>
          <p:nvPr/>
        </p:nvPicPr>
        <p:blipFill>
          <a:blip r:embed="rId8"/>
          <a:stretch>
            <a:fillRect/>
          </a:stretch>
        </p:blipFill>
        <p:spPr>
          <a:xfrm>
            <a:off x="133067" y="1080795"/>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46D2DC-B166-4827-A0EA-13D6D8E56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2440784"/>
            <a:ext cx="3155156" cy="4417217"/>
          </a:xfrm>
          <a:prstGeom prst="rect">
            <a:avLst/>
          </a:prstGeom>
        </p:spPr>
      </p:pic>
      <p:cxnSp>
        <p:nvCxnSpPr>
          <p:cNvPr id="21" name="Straight Connector 20">
            <a:extLst>
              <a:ext uri="{FF2B5EF4-FFF2-40B4-BE49-F238E27FC236}">
                <a16:creationId xmlns:a16="http://schemas.microsoft.com/office/drawing/2014/main" id="{68EB3A29-FB6C-4A09-A5F9-C48AB0967FA2}"/>
              </a:ext>
            </a:extLst>
          </p:cNvPr>
          <p:cNvCxnSpPr>
            <a:cxnSpLocks/>
          </p:cNvCxnSpPr>
          <p:nvPr/>
        </p:nvCxnSpPr>
        <p:spPr>
          <a:xfrm flipV="1">
            <a:off x="4368800" y="5257800"/>
            <a:ext cx="841216"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C2D584-B3C8-487C-B756-DDB59B6B9AF2}"/>
              </a:ext>
            </a:extLst>
          </p:cNvPr>
          <p:cNvCxnSpPr>
            <a:cxnSpLocks/>
          </p:cNvCxnSpPr>
          <p:nvPr/>
        </p:nvCxnSpPr>
        <p:spPr>
          <a:xfrm flipV="1">
            <a:off x="5226695" y="4360290"/>
            <a:ext cx="980724" cy="917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4550E1-1AE7-4DD3-9B6D-8061A34E4992}"/>
              </a:ext>
            </a:extLst>
          </p:cNvPr>
          <p:cNvCxnSpPr>
            <a:cxnSpLocks/>
          </p:cNvCxnSpPr>
          <p:nvPr/>
        </p:nvCxnSpPr>
        <p:spPr>
          <a:xfrm flipV="1">
            <a:off x="6316429" y="3419044"/>
            <a:ext cx="716727" cy="978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BA1690-BC28-4E55-9B27-4603D8322E8D}"/>
              </a:ext>
            </a:extLst>
          </p:cNvPr>
          <p:cNvCxnSpPr>
            <a:cxnSpLocks/>
            <a:endCxn id="36" idx="4"/>
          </p:cNvCxnSpPr>
          <p:nvPr/>
        </p:nvCxnSpPr>
        <p:spPr>
          <a:xfrm flipH="1" flipV="1">
            <a:off x="5982728" y="2451665"/>
            <a:ext cx="891648" cy="7803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64A5CA-7662-4700-8F8D-F44619D26697}"/>
              </a:ext>
            </a:extLst>
          </p:cNvPr>
          <p:cNvCxnSpPr>
            <a:cxnSpLocks/>
            <a:stCxn id="36" idx="2"/>
            <a:endCxn id="37" idx="5"/>
          </p:cNvCxnSpPr>
          <p:nvPr/>
        </p:nvCxnSpPr>
        <p:spPr>
          <a:xfrm flipH="1" flipV="1">
            <a:off x="5281467" y="1832680"/>
            <a:ext cx="553316" cy="471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AF44AA-E1B3-4657-B4D5-444BC3C62481}"/>
              </a:ext>
            </a:extLst>
          </p:cNvPr>
          <p:cNvCxnSpPr>
            <a:cxnSpLocks/>
            <a:stCxn id="37" idx="1"/>
            <a:endCxn id="40" idx="3"/>
          </p:cNvCxnSpPr>
          <p:nvPr/>
        </p:nvCxnSpPr>
        <p:spPr>
          <a:xfrm flipV="1">
            <a:off x="5072240" y="227178"/>
            <a:ext cx="836355" cy="1396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0D1AA67E-C8AD-4E82-8ECD-53C61A1CC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rot="19135494">
            <a:off x="3597333" y="4936581"/>
            <a:ext cx="928331" cy="1593203"/>
          </a:xfrm>
          <a:prstGeom prst="rect">
            <a:avLst/>
          </a:prstGeom>
        </p:spPr>
      </p:pic>
      <p:pic>
        <p:nvPicPr>
          <p:cNvPr id="43" name="Picture 42">
            <a:extLst>
              <a:ext uri="{FF2B5EF4-FFF2-40B4-BE49-F238E27FC236}">
                <a16:creationId xmlns:a16="http://schemas.microsoft.com/office/drawing/2014/main" id="{AEDC8E27-19F6-4456-A549-B9E2D5FAE3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flipH="1">
            <a:off x="6711947" y="1993757"/>
            <a:ext cx="1056285" cy="1478800"/>
          </a:xfrm>
          <a:prstGeom prst="rect">
            <a:avLst/>
          </a:prstGeom>
        </p:spPr>
      </p:pic>
      <p:pic>
        <p:nvPicPr>
          <p:cNvPr id="44" name="Picture 43">
            <a:hlinkClick r:id="" action="ppaction://noaction"/>
            <a:extLst>
              <a:ext uri="{FF2B5EF4-FFF2-40B4-BE49-F238E27FC236}">
                <a16:creationId xmlns:a16="http://schemas.microsoft.com/office/drawing/2014/main" id="{8CCC67FE-EA5B-4D1D-A44C-07B930D79D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4061499" y="622713"/>
            <a:ext cx="1056285" cy="1478800"/>
          </a:xfrm>
          <a:prstGeom prst="rect">
            <a:avLst/>
          </a:prstGeom>
        </p:spPr>
      </p:pic>
      <p:sp>
        <p:nvSpPr>
          <p:cNvPr id="58" name="矩形 20">
            <a:extLst>
              <a:ext uri="{FF2B5EF4-FFF2-40B4-BE49-F238E27FC236}">
                <a16:creationId xmlns:a16="http://schemas.microsoft.com/office/drawing/2014/main" id="{01F439FC-9FB9-4C67-AF9F-19512E9D205C}"/>
              </a:ext>
            </a:extLst>
          </p:cNvPr>
          <p:cNvSpPr/>
          <p:nvPr/>
        </p:nvSpPr>
        <p:spPr>
          <a:xfrm>
            <a:off x="7247165" y="0"/>
            <a:ext cx="4944836" cy="1898084"/>
          </a:xfrm>
          <a:prstGeom prst="rect">
            <a:avLst/>
          </a:prstGeom>
        </p:spPr>
        <p:txBody>
          <a:bodyPr vert="horz"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CHINH PHỤC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ĐỈNH NÚI</a:t>
            </a:r>
            <a:endParaRPr kumimoji="0" lang="zh-CN" altLang="en-US"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endParaRPr>
          </a:p>
        </p:txBody>
      </p:sp>
      <p:sp>
        <p:nvSpPr>
          <p:cNvPr id="32" name="1 - 9Slide.vn">
            <a:hlinkClick r:id="rId5" action="ppaction://hlinksldjump"/>
            <a:extLst>
              <a:ext uri="{FF2B5EF4-FFF2-40B4-BE49-F238E27FC236}">
                <a16:creationId xmlns:a16="http://schemas.microsoft.com/office/drawing/2014/main" id="{9E07689F-5EE4-4F22-852D-7C6EA9F252C4}"/>
              </a:ext>
            </a:extLst>
          </p:cNvPr>
          <p:cNvSpPr/>
          <p:nvPr/>
        </p:nvSpPr>
        <p:spPr>
          <a:xfrm>
            <a:off x="4914125" y="5199996"/>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4" name="2 - 9Slide.vn">
            <a:hlinkClick r:id="rId6" action="ppaction://hlinksldjump"/>
            <a:extLst>
              <a:ext uri="{FF2B5EF4-FFF2-40B4-BE49-F238E27FC236}">
                <a16:creationId xmlns:a16="http://schemas.microsoft.com/office/drawing/2014/main" id="{0BD556A9-B251-403D-9C8C-22B2B0F5585B}"/>
              </a:ext>
            </a:extLst>
          </p:cNvPr>
          <p:cNvSpPr/>
          <p:nvPr/>
        </p:nvSpPr>
        <p:spPr>
          <a:xfrm>
            <a:off x="6013208" y="4231935"/>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5" name="3 - 9Slide.vn">
            <a:hlinkClick r:id="rId7" action="ppaction://hlinksldjump"/>
            <a:extLst>
              <a:ext uri="{FF2B5EF4-FFF2-40B4-BE49-F238E27FC236}">
                <a16:creationId xmlns:a16="http://schemas.microsoft.com/office/drawing/2014/main" id="{7E1F031F-7602-4959-A841-E1A6AB077209}"/>
              </a:ext>
            </a:extLst>
          </p:cNvPr>
          <p:cNvSpPr/>
          <p:nvPr/>
        </p:nvSpPr>
        <p:spPr>
          <a:xfrm>
            <a:off x="6885209" y="3301868"/>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6" name="4 - 9Slide.vn">
            <a:hlinkClick r:id="rId8" action="ppaction://hlinksldjump"/>
            <a:extLst>
              <a:ext uri="{FF2B5EF4-FFF2-40B4-BE49-F238E27FC236}">
                <a16:creationId xmlns:a16="http://schemas.microsoft.com/office/drawing/2014/main" id="{FFB7A084-319B-4DAC-9C30-DF54ACDCF302}"/>
              </a:ext>
            </a:extLst>
          </p:cNvPr>
          <p:cNvSpPr/>
          <p:nvPr/>
        </p:nvSpPr>
        <p:spPr>
          <a:xfrm>
            <a:off x="5834783" y="2155775"/>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7" name="5 - 9Slide.vn">
            <a:hlinkClick r:id="rId9" action="ppaction://hlinksldjump"/>
            <a:extLst>
              <a:ext uri="{FF2B5EF4-FFF2-40B4-BE49-F238E27FC236}">
                <a16:creationId xmlns:a16="http://schemas.microsoft.com/office/drawing/2014/main" id="{241AFA89-58B2-43FE-91B6-0E4C98CF3ABD}"/>
              </a:ext>
            </a:extLst>
          </p:cNvPr>
          <p:cNvSpPr/>
          <p:nvPr/>
        </p:nvSpPr>
        <p:spPr>
          <a:xfrm>
            <a:off x="5028908" y="1580121"/>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40" name="6 - 9Slide.vn">
            <a:hlinkClick r:id="rId10" action="ppaction://hlinksldjump"/>
            <a:extLst>
              <a:ext uri="{FF2B5EF4-FFF2-40B4-BE49-F238E27FC236}">
                <a16:creationId xmlns:a16="http://schemas.microsoft.com/office/drawing/2014/main" id="{390C5834-AD98-4E34-B42F-968C1F7843CC}"/>
              </a:ext>
            </a:extLst>
          </p:cNvPr>
          <p:cNvSpPr/>
          <p:nvPr/>
        </p:nvSpPr>
        <p:spPr>
          <a:xfrm>
            <a:off x="5865263" y="-25382"/>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60" name="TextBox 59">
            <a:extLst>
              <a:ext uri="{FF2B5EF4-FFF2-40B4-BE49-F238E27FC236}">
                <a16:creationId xmlns:a16="http://schemas.microsoft.com/office/drawing/2014/main" id="{D22446DE-AC75-4AB2-BC36-F6FB1CBF4235}"/>
              </a:ext>
            </a:extLst>
          </p:cNvPr>
          <p:cNvSpPr txBox="1"/>
          <p:nvPr/>
        </p:nvSpPr>
        <p:spPr>
          <a:xfrm>
            <a:off x="-3657602" y="366273"/>
            <a:ext cx="3374551" cy="3539046"/>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Click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tròn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núi</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15</a:t>
            </a:r>
          </a:p>
        </p:txBody>
      </p:sp>
      <p:sp>
        <p:nvSpPr>
          <p:cNvPr id="2" name="Rectangle: Rounded Corners 1">
            <a:hlinkClick r:id="rId11" action="ppaction://hlinksldjump"/>
            <a:extLst>
              <a:ext uri="{FF2B5EF4-FFF2-40B4-BE49-F238E27FC236}">
                <a16:creationId xmlns:a16="http://schemas.microsoft.com/office/drawing/2014/main" id="{4B9206EF-BE5F-239C-50C7-33F2D1D6EAE5}"/>
              </a:ext>
            </a:extLst>
          </p:cNvPr>
          <p:cNvSpPr/>
          <p:nvPr/>
        </p:nvSpPr>
        <p:spPr>
          <a:xfrm>
            <a:off x="279400" y="139700"/>
            <a:ext cx="1193800" cy="482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188052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repeatCount="3000" fill="hold" nodeType="withEffect">
                                  <p:stCondLst>
                                    <p:cond delay="0"/>
                                  </p:stCondLst>
                                  <p:childTnLst>
                                    <p:animRot by="120000">
                                      <p:cBhvr>
                                        <p:cTn id="10" dur="75" fill="hold">
                                          <p:stCondLst>
                                            <p:cond delay="0"/>
                                          </p:stCondLst>
                                        </p:cTn>
                                        <p:tgtEl>
                                          <p:spTgt spid="20"/>
                                        </p:tgtEl>
                                        <p:attrNameLst>
                                          <p:attrName>r</p:attrName>
                                        </p:attrNameLst>
                                      </p:cBhvr>
                                    </p:animRot>
                                    <p:animRot by="-240000">
                                      <p:cBhvr>
                                        <p:cTn id="11" dur="150" fill="hold">
                                          <p:stCondLst>
                                            <p:cond delay="150"/>
                                          </p:stCondLst>
                                        </p:cTn>
                                        <p:tgtEl>
                                          <p:spTgt spid="20"/>
                                        </p:tgtEl>
                                        <p:attrNameLst>
                                          <p:attrName>r</p:attrName>
                                        </p:attrNameLst>
                                      </p:cBhvr>
                                    </p:animRot>
                                    <p:animRot by="240000">
                                      <p:cBhvr>
                                        <p:cTn id="12" dur="150" fill="hold">
                                          <p:stCondLst>
                                            <p:cond delay="300"/>
                                          </p:stCondLst>
                                        </p:cTn>
                                        <p:tgtEl>
                                          <p:spTgt spid="20"/>
                                        </p:tgtEl>
                                        <p:attrNameLst>
                                          <p:attrName>r</p:attrName>
                                        </p:attrNameLst>
                                      </p:cBhvr>
                                    </p:animRot>
                                    <p:animRot by="-240000">
                                      <p:cBhvr>
                                        <p:cTn id="13" dur="150" fill="hold">
                                          <p:stCondLst>
                                            <p:cond delay="450"/>
                                          </p:stCondLst>
                                        </p:cTn>
                                        <p:tgtEl>
                                          <p:spTgt spid="20"/>
                                        </p:tgtEl>
                                        <p:attrNameLst>
                                          <p:attrName>r</p:attrName>
                                        </p:attrNameLst>
                                      </p:cBhvr>
                                    </p:animRot>
                                    <p:animRot by="120000">
                                      <p:cBhvr>
                                        <p:cTn id="14" dur="150" fill="hold">
                                          <p:stCondLst>
                                            <p:cond delay="600"/>
                                          </p:stCondLst>
                                        </p:cTn>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53" presetClass="entr" presetSubtype="16" fill="hold" grpId="1"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6" presetClass="emph" presetSubtype="0" repeatCount="indefinite" fill="hold" grpId="0" nodeType="afterEffect">
                                  <p:stCondLst>
                                    <p:cond delay="0"/>
                                  </p:stCondLst>
                                  <p:childTnLst>
                                    <p:animScale>
                                      <p:cBhvr>
                                        <p:cTn id="28" dur="750" fill="hold"/>
                                        <p:tgtEl>
                                          <p:spTgt spid="32"/>
                                        </p:tgtEl>
                                      </p:cBhvr>
                                      <p:by x="130000" y="130000"/>
                                    </p:animScale>
                                  </p:childTnLst>
                                </p:cTn>
                              </p:par>
                            </p:childTnLst>
                          </p:cTn>
                        </p:par>
                        <p:par>
                          <p:cTn id="29" fill="hold">
                            <p:stCondLst>
                              <p:cond delay="1750"/>
                            </p:stCondLst>
                            <p:childTnLst>
                              <p:par>
                                <p:cTn id="30" presetID="2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par>
                          <p:cTn id="33" fill="hold">
                            <p:stCondLst>
                              <p:cond delay="2250"/>
                            </p:stCondLst>
                            <p:childTnLst>
                              <p:par>
                                <p:cTn id="34" presetID="53" presetClass="entr" presetSubtype="16" fill="hold" grpId="1"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2750"/>
                            </p:stCondLst>
                            <p:childTnLst>
                              <p:par>
                                <p:cTn id="40" presetID="6" presetClass="emph" presetSubtype="0" repeatCount="indefinite" fill="hold" grpId="0" nodeType="afterEffect">
                                  <p:stCondLst>
                                    <p:cond delay="0"/>
                                  </p:stCondLst>
                                  <p:childTnLst>
                                    <p:animScale>
                                      <p:cBhvr>
                                        <p:cTn id="41" dur="750" fill="hold"/>
                                        <p:tgtEl>
                                          <p:spTgt spid="34"/>
                                        </p:tgtEl>
                                      </p:cBhvr>
                                      <p:by x="130000" y="130000"/>
                                    </p:animScale>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53" presetClass="entr" presetSubtype="16" fill="hold" grpId="1"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4500"/>
                            </p:stCondLst>
                            <p:childTnLst>
                              <p:par>
                                <p:cTn id="53" presetID="6" presetClass="emph" presetSubtype="0" repeatCount="indefinite" fill="hold" grpId="0" nodeType="afterEffect">
                                  <p:stCondLst>
                                    <p:cond delay="0"/>
                                  </p:stCondLst>
                                  <p:childTnLst>
                                    <p:animScale>
                                      <p:cBhvr>
                                        <p:cTn id="54" dur="750" fill="hold"/>
                                        <p:tgtEl>
                                          <p:spTgt spid="35"/>
                                        </p:tgtEl>
                                      </p:cBhvr>
                                      <p:by x="130000" y="130000"/>
                                    </p:animScale>
                                  </p:childTnLst>
                                </p:cTn>
                              </p:par>
                            </p:childTnLst>
                          </p:cTn>
                        </p:par>
                        <p:par>
                          <p:cTn id="55" fill="hold">
                            <p:stCondLst>
                              <p:cond delay="5250"/>
                            </p:stCondLst>
                            <p:childTnLst>
                              <p:par>
                                <p:cTn id="56" presetID="22" presetClass="entr" presetSubtype="4"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par>
                          <p:cTn id="59" fill="hold">
                            <p:stCondLst>
                              <p:cond delay="5750"/>
                            </p:stCondLst>
                            <p:childTnLst>
                              <p:par>
                                <p:cTn id="60" presetID="53" presetClass="entr" presetSubtype="16" fill="hold" grpId="1"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par>
                          <p:cTn id="65" fill="hold">
                            <p:stCondLst>
                              <p:cond delay="6250"/>
                            </p:stCondLst>
                            <p:childTnLst>
                              <p:par>
                                <p:cTn id="66" presetID="6" presetClass="emph" presetSubtype="0" repeatCount="indefinite" fill="hold" grpId="0" nodeType="afterEffect">
                                  <p:stCondLst>
                                    <p:cond delay="0"/>
                                  </p:stCondLst>
                                  <p:childTnLst>
                                    <p:animScale>
                                      <p:cBhvr>
                                        <p:cTn id="67" dur="750" fill="hold"/>
                                        <p:tgtEl>
                                          <p:spTgt spid="36"/>
                                        </p:tgtEl>
                                      </p:cBhvr>
                                      <p:by x="130000" y="130000"/>
                                    </p:animScale>
                                  </p:childTnLst>
                                </p:cTn>
                              </p:par>
                            </p:childTnLst>
                          </p:cTn>
                        </p:par>
                        <p:par>
                          <p:cTn id="68" fill="hold">
                            <p:stCondLst>
                              <p:cond delay="7000"/>
                            </p:stCondLst>
                            <p:childTnLst>
                              <p:par>
                                <p:cTn id="69" presetID="22" presetClass="entr" presetSubtype="4" fill="hold"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childTnLst>
                          </p:cTn>
                        </p:par>
                        <p:par>
                          <p:cTn id="72" fill="hold">
                            <p:stCondLst>
                              <p:cond delay="7500"/>
                            </p:stCondLst>
                            <p:childTnLst>
                              <p:par>
                                <p:cTn id="73" presetID="53" presetClass="entr" presetSubtype="16" fill="hold" grpId="1" nodeType="after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p:cTn id="75" dur="500" fill="hold"/>
                                        <p:tgtEl>
                                          <p:spTgt spid="37"/>
                                        </p:tgtEl>
                                        <p:attrNameLst>
                                          <p:attrName>ppt_w</p:attrName>
                                        </p:attrNameLst>
                                      </p:cBhvr>
                                      <p:tavLst>
                                        <p:tav tm="0">
                                          <p:val>
                                            <p:fltVal val="0"/>
                                          </p:val>
                                        </p:tav>
                                        <p:tav tm="100000">
                                          <p:val>
                                            <p:strVal val="#ppt_w"/>
                                          </p:val>
                                        </p:tav>
                                      </p:tavLst>
                                    </p:anim>
                                    <p:anim calcmode="lin" valueType="num">
                                      <p:cBhvr>
                                        <p:cTn id="76" dur="500" fill="hold"/>
                                        <p:tgtEl>
                                          <p:spTgt spid="37"/>
                                        </p:tgtEl>
                                        <p:attrNameLst>
                                          <p:attrName>ppt_h</p:attrName>
                                        </p:attrNameLst>
                                      </p:cBhvr>
                                      <p:tavLst>
                                        <p:tav tm="0">
                                          <p:val>
                                            <p:fltVal val="0"/>
                                          </p:val>
                                        </p:tav>
                                        <p:tav tm="100000">
                                          <p:val>
                                            <p:strVal val="#ppt_h"/>
                                          </p:val>
                                        </p:tav>
                                      </p:tavLst>
                                    </p:anim>
                                    <p:animEffect transition="in" filter="fade">
                                      <p:cBhvr>
                                        <p:cTn id="77" dur="500"/>
                                        <p:tgtEl>
                                          <p:spTgt spid="37"/>
                                        </p:tgtEl>
                                      </p:cBhvr>
                                    </p:animEffect>
                                  </p:childTnLst>
                                </p:cTn>
                              </p:par>
                            </p:childTnLst>
                          </p:cTn>
                        </p:par>
                        <p:par>
                          <p:cTn id="78" fill="hold">
                            <p:stCondLst>
                              <p:cond delay="8000"/>
                            </p:stCondLst>
                            <p:childTnLst>
                              <p:par>
                                <p:cTn id="79" presetID="6" presetClass="emph" presetSubtype="0" repeatCount="indefinite" fill="hold" grpId="0" nodeType="afterEffect">
                                  <p:stCondLst>
                                    <p:cond delay="0"/>
                                  </p:stCondLst>
                                  <p:childTnLst>
                                    <p:animScale>
                                      <p:cBhvr>
                                        <p:cTn id="80" dur="750" fill="hold"/>
                                        <p:tgtEl>
                                          <p:spTgt spid="37"/>
                                        </p:tgtEl>
                                      </p:cBhvr>
                                      <p:by x="130000" y="130000"/>
                                    </p:animScale>
                                  </p:childTnLst>
                                </p:cTn>
                              </p:par>
                            </p:childTnLst>
                          </p:cTn>
                        </p:par>
                        <p:par>
                          <p:cTn id="81" fill="hold">
                            <p:stCondLst>
                              <p:cond delay="8750"/>
                            </p:stCondLst>
                            <p:childTnLst>
                              <p:par>
                                <p:cTn id="82" presetID="22" presetClass="entr" presetSubtype="4" fill="hold"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down)">
                                      <p:cBhvr>
                                        <p:cTn id="84" dur="500"/>
                                        <p:tgtEl>
                                          <p:spTgt spid="29"/>
                                        </p:tgtEl>
                                      </p:cBhvr>
                                    </p:animEffect>
                                  </p:childTnLst>
                                </p:cTn>
                              </p:par>
                            </p:childTnLst>
                          </p:cTn>
                        </p:par>
                        <p:par>
                          <p:cTn id="85" fill="hold">
                            <p:stCondLst>
                              <p:cond delay="9250"/>
                            </p:stCondLst>
                            <p:childTnLst>
                              <p:par>
                                <p:cTn id="86" presetID="53" presetClass="entr" presetSubtype="16" fill="hold" grpId="1" nodeType="afterEffect">
                                  <p:stCondLst>
                                    <p:cond delay="0"/>
                                  </p:stCondLst>
                                  <p:childTnLst>
                                    <p:set>
                                      <p:cBhvr>
                                        <p:cTn id="87" dur="1" fill="hold">
                                          <p:stCondLst>
                                            <p:cond delay="0"/>
                                          </p:stCondLst>
                                        </p:cTn>
                                        <p:tgtEl>
                                          <p:spTgt spid="40"/>
                                        </p:tgtEl>
                                        <p:attrNameLst>
                                          <p:attrName>style.visibility</p:attrName>
                                        </p:attrNameLst>
                                      </p:cBhvr>
                                      <p:to>
                                        <p:strVal val="visible"/>
                                      </p:to>
                                    </p:set>
                                    <p:anim calcmode="lin" valueType="num">
                                      <p:cBhvr>
                                        <p:cTn id="88" dur="500" fill="hold"/>
                                        <p:tgtEl>
                                          <p:spTgt spid="40"/>
                                        </p:tgtEl>
                                        <p:attrNameLst>
                                          <p:attrName>ppt_w</p:attrName>
                                        </p:attrNameLst>
                                      </p:cBhvr>
                                      <p:tavLst>
                                        <p:tav tm="0">
                                          <p:val>
                                            <p:fltVal val="0"/>
                                          </p:val>
                                        </p:tav>
                                        <p:tav tm="100000">
                                          <p:val>
                                            <p:strVal val="#ppt_w"/>
                                          </p:val>
                                        </p:tav>
                                      </p:tavLst>
                                    </p:anim>
                                    <p:anim calcmode="lin" valueType="num">
                                      <p:cBhvr>
                                        <p:cTn id="89" dur="500" fill="hold"/>
                                        <p:tgtEl>
                                          <p:spTgt spid="40"/>
                                        </p:tgtEl>
                                        <p:attrNameLst>
                                          <p:attrName>ppt_h</p:attrName>
                                        </p:attrNameLst>
                                      </p:cBhvr>
                                      <p:tavLst>
                                        <p:tav tm="0">
                                          <p:val>
                                            <p:fltVal val="0"/>
                                          </p:val>
                                        </p:tav>
                                        <p:tav tm="100000">
                                          <p:val>
                                            <p:strVal val="#ppt_h"/>
                                          </p:val>
                                        </p:tav>
                                      </p:tavLst>
                                    </p:anim>
                                    <p:animEffect transition="in" filter="fade">
                                      <p:cBhvr>
                                        <p:cTn id="90" dur="500"/>
                                        <p:tgtEl>
                                          <p:spTgt spid="40"/>
                                        </p:tgtEl>
                                      </p:cBhvr>
                                    </p:animEffect>
                                  </p:childTnLst>
                                </p:cTn>
                              </p:par>
                            </p:childTnLst>
                          </p:cTn>
                        </p:par>
                        <p:par>
                          <p:cTn id="91" fill="hold">
                            <p:stCondLst>
                              <p:cond delay="9750"/>
                            </p:stCondLst>
                            <p:childTnLst>
                              <p:par>
                                <p:cTn id="92" presetID="6" presetClass="emph" presetSubtype="0" repeatCount="indefinite" fill="hold" grpId="0" nodeType="afterEffect">
                                  <p:stCondLst>
                                    <p:cond delay="0"/>
                                  </p:stCondLst>
                                  <p:childTnLst>
                                    <p:animScale>
                                      <p:cBhvr>
                                        <p:cTn id="93" dur="750" fill="hold"/>
                                        <p:tgtEl>
                                          <p:spTgt spid="40"/>
                                        </p:tgtEl>
                                      </p:cBhvr>
                                      <p:by x="130000" y="130000"/>
                                    </p:animScale>
                                  </p:childTnLst>
                                </p:cTn>
                              </p:par>
                              <p:par>
                                <p:cTn id="94" presetID="41" presetClass="entr" presetSubtype="0" fill="hold" grpId="0" nodeType="withEffect">
                                  <p:stCondLst>
                                    <p:cond delay="0"/>
                                  </p:stCondLst>
                                  <p:iterate type="lt">
                                    <p:tmPct val="10000"/>
                                  </p:iterate>
                                  <p:childTnLst>
                                    <p:set>
                                      <p:cBhvr>
                                        <p:cTn id="95" dur="1" fill="hold">
                                          <p:stCondLst>
                                            <p:cond delay="0"/>
                                          </p:stCondLst>
                                        </p:cTn>
                                        <p:tgtEl>
                                          <p:spTgt spid="58"/>
                                        </p:tgtEl>
                                        <p:attrNameLst>
                                          <p:attrName>style.visibility</p:attrName>
                                        </p:attrNameLst>
                                      </p:cBhvr>
                                      <p:to>
                                        <p:strVal val="visible"/>
                                      </p:to>
                                    </p:set>
                                    <p:anim calcmode="lin" valueType="num">
                                      <p:cBhvr>
                                        <p:cTn id="96"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58"/>
                                        </p:tgtEl>
                                        <p:attrNameLst>
                                          <p:attrName>ppt_y</p:attrName>
                                        </p:attrNameLst>
                                      </p:cBhvr>
                                      <p:tavLst>
                                        <p:tav tm="0">
                                          <p:val>
                                            <p:strVal val="#ppt_y"/>
                                          </p:val>
                                        </p:tav>
                                        <p:tav tm="100000">
                                          <p:val>
                                            <p:strVal val="#ppt_y"/>
                                          </p:val>
                                        </p:tav>
                                      </p:tavLst>
                                    </p:anim>
                                    <p:anim calcmode="lin" valueType="num">
                                      <p:cBhvr>
                                        <p:cTn id="98"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58"/>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2.77778E-7 2.22222E-6 L 0.17899 0.02623 " pathEditMode="relative" rAng="0" ptsTypes="AA">
                                      <p:cBhvr>
                                        <p:cTn id="104" dur="2000" fill="hold"/>
                                        <p:tgtEl>
                                          <p:spTgt spid="20"/>
                                        </p:tgtEl>
                                        <p:attrNameLst>
                                          <p:attrName>ppt_x</p:attrName>
                                          <p:attrName>ppt_y</p:attrName>
                                        </p:attrNameLst>
                                      </p:cBhvr>
                                      <p:rCtr x="8941" y="1296"/>
                                    </p:animMotion>
                                  </p:childTnLst>
                                </p:cTn>
                              </p:par>
                              <p:par>
                                <p:cTn id="105" presetID="53" presetClass="exit" presetSubtype="32" fill="hold" nodeType="withEffect">
                                  <p:stCondLst>
                                    <p:cond delay="1500"/>
                                  </p:stCondLst>
                                  <p:childTnLst>
                                    <p:anim calcmode="lin" valueType="num">
                                      <p:cBhvr>
                                        <p:cTn id="106" dur="500"/>
                                        <p:tgtEl>
                                          <p:spTgt spid="20"/>
                                        </p:tgtEl>
                                        <p:attrNameLst>
                                          <p:attrName>ppt_w</p:attrName>
                                        </p:attrNameLst>
                                      </p:cBhvr>
                                      <p:tavLst>
                                        <p:tav tm="0">
                                          <p:val>
                                            <p:strVal val="ppt_w"/>
                                          </p:val>
                                        </p:tav>
                                        <p:tav tm="100000">
                                          <p:val>
                                            <p:fltVal val="0"/>
                                          </p:val>
                                        </p:tav>
                                      </p:tavLst>
                                    </p:anim>
                                    <p:anim calcmode="lin" valueType="num">
                                      <p:cBhvr>
                                        <p:cTn id="107" dur="500"/>
                                        <p:tgtEl>
                                          <p:spTgt spid="20"/>
                                        </p:tgtEl>
                                        <p:attrNameLst>
                                          <p:attrName>ppt_h</p:attrName>
                                        </p:attrNameLst>
                                      </p:cBhvr>
                                      <p:tavLst>
                                        <p:tav tm="0">
                                          <p:val>
                                            <p:strVal val="ppt_h"/>
                                          </p:val>
                                        </p:tav>
                                        <p:tav tm="100000">
                                          <p:val>
                                            <p:fltVal val="0"/>
                                          </p:val>
                                        </p:tav>
                                      </p:tavLst>
                                    </p:anim>
                                    <p:animEffect transition="out" filter="fade">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par>
                                <p:cTn id="110" presetID="10" presetClass="entr" presetSubtype="0" fill="hold" nodeType="withEffect">
                                  <p:stCondLst>
                                    <p:cond delay="1500"/>
                                  </p:stCondLst>
                                  <p:childTnLst>
                                    <p:set>
                                      <p:cBhvr>
                                        <p:cTn id="111" dur="1" fill="hold">
                                          <p:stCondLst>
                                            <p:cond delay="0"/>
                                          </p:stCondLst>
                                        </p:cTn>
                                        <p:tgtEl>
                                          <p:spTgt spid="42"/>
                                        </p:tgtEl>
                                        <p:attrNameLst>
                                          <p:attrName>style.visibility</p:attrName>
                                        </p:attrNameLst>
                                      </p:cBhvr>
                                      <p:to>
                                        <p:strVal val="visible"/>
                                      </p:to>
                                    </p:set>
                                    <p:animEffect transition="in" filter="fade">
                                      <p:cBhvr>
                                        <p:cTn id="1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3" restart="whenNotActive" fill="hold" evtFilter="cancelBubble" nodeType="interactiveSeq">
                <p:stCondLst>
                  <p:cond evt="onClick" delay="0">
                    <p:tgtEl>
                      <p:spTgt spid="32"/>
                    </p:tgtEl>
                  </p:cond>
                </p:stCondLst>
                <p:endSync evt="end" delay="0">
                  <p:rtn val="all"/>
                </p:endSync>
                <p:childTnLst>
                  <p:par>
                    <p:cTn id="114" fill="hold">
                      <p:stCondLst>
                        <p:cond delay="0"/>
                      </p:stCondLst>
                      <p:childTnLst>
                        <p:par>
                          <p:cTn id="115" fill="hold">
                            <p:stCondLst>
                              <p:cond delay="0"/>
                            </p:stCondLst>
                            <p:childTnLst>
                              <p:par>
                                <p:cTn id="116" presetID="42" presetClass="path" presetSubtype="0" accel="50000" decel="50000" fill="hold" nodeType="withEffect">
                                  <p:stCondLst>
                                    <p:cond delay="1500"/>
                                  </p:stCondLst>
                                  <p:childTnLst>
                                    <p:animMotion origin="layout" path="M -3.33333E-6 -7.40741E-7 L 0.03351 -0.11358 " pathEditMode="relative" rAng="0" ptsTypes="AA">
                                      <p:cBhvr>
                                        <p:cTn id="117" dur="2000" fill="hold"/>
                                        <p:tgtEl>
                                          <p:spTgt spid="42"/>
                                        </p:tgtEl>
                                        <p:attrNameLst>
                                          <p:attrName>ppt_x</p:attrName>
                                          <p:attrName>ppt_y</p:attrName>
                                        </p:attrNameLst>
                                      </p:cBhvr>
                                      <p:rCtr x="1667" y="-5926"/>
                                    </p:animMotion>
                                  </p:childTnLst>
                                </p:cTn>
                              </p:par>
                              <p:par>
                                <p:cTn id="118" presetID="32" presetClass="emph" presetSubtype="0" repeatCount="3000" fill="hold" nodeType="withEffect">
                                  <p:stCondLst>
                                    <p:cond delay="1500"/>
                                  </p:stCondLst>
                                  <p:childTnLst>
                                    <p:animRot by="120000">
                                      <p:cBhvr>
                                        <p:cTn id="119" dur="100" fill="hold">
                                          <p:stCondLst>
                                            <p:cond delay="0"/>
                                          </p:stCondLst>
                                        </p:cTn>
                                        <p:tgtEl>
                                          <p:spTgt spid="42"/>
                                        </p:tgtEl>
                                        <p:attrNameLst>
                                          <p:attrName>r</p:attrName>
                                        </p:attrNameLst>
                                      </p:cBhvr>
                                    </p:animRot>
                                    <p:animRot by="-240000">
                                      <p:cBhvr>
                                        <p:cTn id="120" dur="200" fill="hold">
                                          <p:stCondLst>
                                            <p:cond delay="200"/>
                                          </p:stCondLst>
                                        </p:cTn>
                                        <p:tgtEl>
                                          <p:spTgt spid="42"/>
                                        </p:tgtEl>
                                        <p:attrNameLst>
                                          <p:attrName>r</p:attrName>
                                        </p:attrNameLst>
                                      </p:cBhvr>
                                    </p:animRot>
                                    <p:animRot by="240000">
                                      <p:cBhvr>
                                        <p:cTn id="121" dur="200" fill="hold">
                                          <p:stCondLst>
                                            <p:cond delay="400"/>
                                          </p:stCondLst>
                                        </p:cTn>
                                        <p:tgtEl>
                                          <p:spTgt spid="42"/>
                                        </p:tgtEl>
                                        <p:attrNameLst>
                                          <p:attrName>r</p:attrName>
                                        </p:attrNameLst>
                                      </p:cBhvr>
                                    </p:animRot>
                                    <p:animRot by="-240000">
                                      <p:cBhvr>
                                        <p:cTn id="122" dur="200" fill="hold">
                                          <p:stCondLst>
                                            <p:cond delay="600"/>
                                          </p:stCondLst>
                                        </p:cTn>
                                        <p:tgtEl>
                                          <p:spTgt spid="42"/>
                                        </p:tgtEl>
                                        <p:attrNameLst>
                                          <p:attrName>r</p:attrName>
                                        </p:attrNameLst>
                                      </p:cBhvr>
                                    </p:animRot>
                                    <p:animRot by="120000">
                                      <p:cBhvr>
                                        <p:cTn id="12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32"/>
                  </p:tgtEl>
                </p:cond>
              </p:nextCondLst>
            </p:seq>
            <p:seq concurrent="1" nextAc="seek">
              <p:cTn id="124" restart="whenNotActive" fill="hold" evtFilter="cancelBubble" nodeType="interactiveSeq">
                <p:stCondLst>
                  <p:cond evt="onClick" delay="0">
                    <p:tgtEl>
                      <p:spTgt spid="34"/>
                    </p:tgtEl>
                  </p:cond>
                </p:stCondLst>
                <p:endSync evt="end" delay="0">
                  <p:rtn val="all"/>
                </p:endSync>
                <p:childTnLst>
                  <p:par>
                    <p:cTn id="125" fill="hold">
                      <p:stCondLst>
                        <p:cond delay="0"/>
                      </p:stCondLst>
                      <p:childTnLst>
                        <p:par>
                          <p:cTn id="126" fill="hold">
                            <p:stCondLst>
                              <p:cond delay="0"/>
                            </p:stCondLst>
                            <p:childTnLst>
                              <p:par>
                                <p:cTn id="127" presetID="42" presetClass="path" presetSubtype="0" accel="50000" decel="50000" fill="hold" nodeType="clickEffect">
                                  <p:stCondLst>
                                    <p:cond delay="0"/>
                                  </p:stCondLst>
                                  <p:childTnLst>
                                    <p:animMotion origin="layout" path="M 0.03351 -0.11358 L 0.12014 -0.2537 " pathEditMode="relative" rAng="0" ptsTypes="AA">
                                      <p:cBhvr>
                                        <p:cTn id="128" dur="2000" fill="hold"/>
                                        <p:tgtEl>
                                          <p:spTgt spid="42"/>
                                        </p:tgtEl>
                                        <p:attrNameLst>
                                          <p:attrName>ppt_x</p:attrName>
                                          <p:attrName>ppt_y</p:attrName>
                                        </p:attrNameLst>
                                      </p:cBhvr>
                                      <p:rCtr x="4323" y="-7006"/>
                                    </p:animMotion>
                                  </p:childTnLst>
                                </p:cTn>
                              </p:par>
                            </p:childTnLst>
                          </p:cTn>
                        </p:par>
                      </p:childTnLst>
                    </p:cTn>
                  </p:par>
                </p:childTnLst>
              </p:cTn>
              <p:nextCondLst>
                <p:cond evt="onClick" delay="0">
                  <p:tgtEl>
                    <p:spTgt spid="34"/>
                  </p:tgtEl>
                </p:cond>
              </p:nextCondLst>
            </p:seq>
            <p:seq concurrent="1" nextAc="seek">
              <p:cTn id="129" restart="whenNotActive" fill="hold" evtFilter="cancelBubble" nodeType="interactiveSeq">
                <p:stCondLst>
                  <p:cond evt="onClick" delay="0">
                    <p:tgtEl>
                      <p:spTgt spid="35"/>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accel="50000" decel="50000" fill="hold" nodeType="clickEffect">
                                  <p:stCondLst>
                                    <p:cond delay="0"/>
                                  </p:stCondLst>
                                  <p:childTnLst>
                                    <p:animMotion origin="layout" path="M 0.12014 -0.2537 L 0.18767 -0.38765 " pathEditMode="relative" rAng="0" ptsTypes="AA">
                                      <p:cBhvr>
                                        <p:cTn id="133" dur="2000" fill="hold"/>
                                        <p:tgtEl>
                                          <p:spTgt spid="42"/>
                                        </p:tgtEl>
                                        <p:attrNameLst>
                                          <p:attrName>ppt_x</p:attrName>
                                          <p:attrName>ppt_y</p:attrName>
                                        </p:attrNameLst>
                                      </p:cBhvr>
                                      <p:rCtr x="3368" y="-6698"/>
                                    </p:animMotion>
                                  </p:childTnLst>
                                </p:cTn>
                              </p:par>
                            </p:childTnLst>
                          </p:cTn>
                        </p:par>
                      </p:childTnLst>
                    </p:cTn>
                  </p:par>
                </p:childTnLst>
              </p:cTn>
              <p:nextCondLst>
                <p:cond evt="onClick" delay="0">
                  <p:tgtEl>
                    <p:spTgt spid="35"/>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afterEffect">
                                  <p:stCondLst>
                                    <p:cond delay="0"/>
                                  </p:stCondLst>
                                  <p:childTnLst>
                                    <p:animEffect transition="out" filter="fade">
                                      <p:cBhvr>
                                        <p:cTn id="138" dur="500"/>
                                        <p:tgtEl>
                                          <p:spTgt spid="42"/>
                                        </p:tgtEl>
                                      </p:cBhvr>
                                    </p:animEffect>
                                    <p:set>
                                      <p:cBhvr>
                                        <p:cTn id="139" dur="1" fill="hold">
                                          <p:stCondLst>
                                            <p:cond delay="499"/>
                                          </p:stCondLst>
                                        </p:cTn>
                                        <p:tgtEl>
                                          <p:spTgt spid="42"/>
                                        </p:tgtEl>
                                        <p:attrNameLst>
                                          <p:attrName>style.visibility</p:attrName>
                                        </p:attrNameLst>
                                      </p:cBhvr>
                                      <p:to>
                                        <p:strVal val="hidden"/>
                                      </p:to>
                                    </p:set>
                                  </p:childTnLst>
                                </p:cTn>
                              </p:par>
                            </p:childTnLst>
                          </p:cTn>
                        </p:par>
                        <p:par>
                          <p:cTn id="140" fill="hold">
                            <p:stCondLst>
                              <p:cond delay="500"/>
                            </p:stCondLst>
                            <p:childTnLst>
                              <p:par>
                                <p:cTn id="141" presetID="2" presetClass="entr" presetSubtype="8" fill="hold" nodeType="afterEffect">
                                  <p:stCondLst>
                                    <p:cond delay="0"/>
                                  </p:stCondLst>
                                  <p:childTnLst>
                                    <p:set>
                                      <p:cBhvr>
                                        <p:cTn id="142" dur="1" fill="hold">
                                          <p:stCondLst>
                                            <p:cond delay="0"/>
                                          </p:stCondLst>
                                        </p:cTn>
                                        <p:tgtEl>
                                          <p:spTgt spid="43"/>
                                        </p:tgtEl>
                                        <p:attrNameLst>
                                          <p:attrName>style.visibility</p:attrName>
                                        </p:attrNameLst>
                                      </p:cBhvr>
                                      <p:to>
                                        <p:strVal val="visible"/>
                                      </p:to>
                                    </p:set>
                                    <p:anim calcmode="lin" valueType="num">
                                      <p:cBhvr additive="base">
                                        <p:cTn id="143" dur="1500" fill="hold"/>
                                        <p:tgtEl>
                                          <p:spTgt spid="43"/>
                                        </p:tgtEl>
                                        <p:attrNameLst>
                                          <p:attrName>ppt_x</p:attrName>
                                        </p:attrNameLst>
                                      </p:cBhvr>
                                      <p:tavLst>
                                        <p:tav tm="0">
                                          <p:val>
                                            <p:strVal val="0-#ppt_w/2"/>
                                          </p:val>
                                        </p:tav>
                                        <p:tav tm="100000">
                                          <p:val>
                                            <p:strVal val="#ppt_x"/>
                                          </p:val>
                                        </p:tav>
                                      </p:tavLst>
                                    </p:anim>
                                    <p:anim calcmode="lin" valueType="num">
                                      <p:cBhvr additive="base">
                                        <p:cTn id="144" dur="1500" fill="hold"/>
                                        <p:tgtEl>
                                          <p:spTgt spid="43"/>
                                        </p:tgtEl>
                                        <p:attrNameLst>
                                          <p:attrName>ppt_y</p:attrName>
                                        </p:attrNameLst>
                                      </p:cBhvr>
                                      <p:tavLst>
                                        <p:tav tm="0">
                                          <p:val>
                                            <p:strVal val="#ppt_y"/>
                                          </p:val>
                                        </p:tav>
                                        <p:tav tm="100000">
                                          <p:val>
                                            <p:strVal val="#ppt_y"/>
                                          </p:val>
                                        </p:tav>
                                      </p:tavLst>
                                    </p:anim>
                                  </p:childTnLst>
                                </p:cTn>
                              </p:par>
                              <p:par>
                                <p:cTn id="145" presetID="32" presetClass="emph" presetSubtype="0" repeatCount="3000" fill="hold" nodeType="withEffect">
                                  <p:stCondLst>
                                    <p:cond delay="0"/>
                                  </p:stCondLst>
                                  <p:childTnLst>
                                    <p:animRot by="120000">
                                      <p:cBhvr>
                                        <p:cTn id="146" dur="75" fill="hold">
                                          <p:stCondLst>
                                            <p:cond delay="0"/>
                                          </p:stCondLst>
                                        </p:cTn>
                                        <p:tgtEl>
                                          <p:spTgt spid="43"/>
                                        </p:tgtEl>
                                        <p:attrNameLst>
                                          <p:attrName>r</p:attrName>
                                        </p:attrNameLst>
                                      </p:cBhvr>
                                    </p:animRot>
                                    <p:animRot by="-240000">
                                      <p:cBhvr>
                                        <p:cTn id="147" dur="150" fill="hold">
                                          <p:stCondLst>
                                            <p:cond delay="150"/>
                                          </p:stCondLst>
                                        </p:cTn>
                                        <p:tgtEl>
                                          <p:spTgt spid="43"/>
                                        </p:tgtEl>
                                        <p:attrNameLst>
                                          <p:attrName>r</p:attrName>
                                        </p:attrNameLst>
                                      </p:cBhvr>
                                    </p:animRot>
                                    <p:animRot by="240000">
                                      <p:cBhvr>
                                        <p:cTn id="148" dur="150" fill="hold">
                                          <p:stCondLst>
                                            <p:cond delay="300"/>
                                          </p:stCondLst>
                                        </p:cTn>
                                        <p:tgtEl>
                                          <p:spTgt spid="43"/>
                                        </p:tgtEl>
                                        <p:attrNameLst>
                                          <p:attrName>r</p:attrName>
                                        </p:attrNameLst>
                                      </p:cBhvr>
                                    </p:animRot>
                                    <p:animRot by="-240000">
                                      <p:cBhvr>
                                        <p:cTn id="149" dur="150" fill="hold">
                                          <p:stCondLst>
                                            <p:cond delay="450"/>
                                          </p:stCondLst>
                                        </p:cTn>
                                        <p:tgtEl>
                                          <p:spTgt spid="43"/>
                                        </p:tgtEl>
                                        <p:attrNameLst>
                                          <p:attrName>r</p:attrName>
                                        </p:attrNameLst>
                                      </p:cBhvr>
                                    </p:animRot>
                                    <p:animRot by="120000">
                                      <p:cBhvr>
                                        <p:cTn id="150" dur="150" fill="hold">
                                          <p:stCondLst>
                                            <p:cond delay="600"/>
                                          </p:stCondLst>
                                        </p:cTn>
                                        <p:tgtEl>
                                          <p:spTgt spid="43"/>
                                        </p:tgtEl>
                                        <p:attrNameLst>
                                          <p:attrName>r</p:attrName>
                                        </p:attrNameLst>
                                      </p:cBhvr>
                                    </p:animRot>
                                  </p:childTnLst>
                                </p:cTn>
                              </p:par>
                              <p:par>
                                <p:cTn id="151" presetID="42" presetClass="path" presetSubtype="0" accel="50000" decel="50000" fill="hold" nodeType="withEffect">
                                  <p:stCondLst>
                                    <p:cond delay="0"/>
                                  </p:stCondLst>
                                  <p:childTnLst>
                                    <p:animMotion origin="layout" path="M 1.11022E-16 3.20988E-6 L -0.06267 -0.1 " pathEditMode="relative" rAng="0" ptsTypes="AA">
                                      <p:cBhvr>
                                        <p:cTn id="152" dur="2000" fill="hold"/>
                                        <p:tgtEl>
                                          <p:spTgt spid="43"/>
                                        </p:tgtEl>
                                        <p:attrNameLst>
                                          <p:attrName>ppt_x</p:attrName>
                                          <p:attrName>ppt_y</p:attrName>
                                        </p:attrNameLst>
                                      </p:cBhvr>
                                      <p:rCtr x="-3663" y="-5710"/>
                                    </p:animMotion>
                                  </p:childTnLst>
                                </p:cTn>
                              </p:par>
                            </p:childTnLst>
                          </p:cTn>
                        </p:par>
                      </p:childTnLst>
                    </p:cTn>
                  </p:par>
                </p:childTnLst>
              </p:cTn>
              <p:nextCondLst>
                <p:cond evt="onClick" delay="0">
                  <p:tgtEl>
                    <p:spTgt spid="36"/>
                  </p:tgtEl>
                </p:cond>
              </p:nextCondLst>
            </p:seq>
            <p:seq concurrent="1" nextAc="seek">
              <p:cTn id="153" restart="whenNotActive" fill="hold" evtFilter="cancelBubble" nodeType="interactiveSeq">
                <p:stCondLst>
                  <p:cond evt="onClick" delay="0">
                    <p:tgtEl>
                      <p:spTgt spid="37"/>
                    </p:tgtEl>
                  </p:cond>
                </p:stCondLst>
                <p:endSync evt="end" delay="0">
                  <p:rtn val="all"/>
                </p:endSync>
                <p:childTnLst>
                  <p:par>
                    <p:cTn id="154" fill="hold">
                      <p:stCondLst>
                        <p:cond delay="0"/>
                      </p:stCondLst>
                      <p:childTnLst>
                        <p:par>
                          <p:cTn id="155" fill="hold">
                            <p:stCondLst>
                              <p:cond delay="0"/>
                            </p:stCondLst>
                            <p:childTnLst>
                              <p:par>
                                <p:cTn id="156" presetID="42" presetClass="path" presetSubtype="0" accel="50000" decel="50000" fill="hold" nodeType="clickEffect">
                                  <p:stCondLst>
                                    <p:cond delay="0"/>
                                  </p:stCondLst>
                                  <p:childTnLst>
                                    <p:animMotion origin="layout" path="M -0.06267 -0.1 L -0.12639 -0.21389 " pathEditMode="relative" rAng="0" ptsTypes="AA">
                                      <p:cBhvr>
                                        <p:cTn id="157" dur="2000" fill="hold"/>
                                        <p:tgtEl>
                                          <p:spTgt spid="43"/>
                                        </p:tgtEl>
                                        <p:attrNameLst>
                                          <p:attrName>ppt_x</p:attrName>
                                          <p:attrName>ppt_y</p:attrName>
                                        </p:attrNameLst>
                                      </p:cBhvr>
                                      <p:rCtr x="-3194" y="-5710"/>
                                    </p:animMotion>
                                  </p:childTnLst>
                                </p:cTn>
                              </p:par>
                            </p:childTnLst>
                          </p:cTn>
                        </p:par>
                      </p:childTnLst>
                    </p:cTn>
                  </p:par>
                </p:childTnLst>
              </p:cTn>
              <p:nextCondLst>
                <p:cond evt="onClick" delay="0">
                  <p:tgtEl>
                    <p:spTgt spid="37"/>
                  </p:tgtEl>
                </p:cond>
              </p:nextCondLst>
            </p:seq>
            <p:seq concurrent="1" nextAc="seek">
              <p:cTn id="158" restart="whenNotActive" fill="hold" evtFilter="cancelBubble" nodeType="interactiveSeq">
                <p:stCondLst>
                  <p:cond evt="onClick" delay="0">
                    <p:tgtEl>
                      <p:spTgt spid="40"/>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43"/>
                                        </p:tgtEl>
                                      </p:cBhvr>
                                    </p:animEffect>
                                    <p:set>
                                      <p:cBhvr>
                                        <p:cTn id="163" dur="1" fill="hold">
                                          <p:stCondLst>
                                            <p:cond delay="499"/>
                                          </p:stCondLst>
                                        </p:cTn>
                                        <p:tgtEl>
                                          <p:spTgt spid="43"/>
                                        </p:tgtEl>
                                        <p:attrNameLst>
                                          <p:attrName>style.visibility</p:attrName>
                                        </p:attrNameLst>
                                      </p:cBhvr>
                                      <p:to>
                                        <p:strVal val="hidden"/>
                                      </p:to>
                                    </p:set>
                                  </p:childTnLst>
                                </p:cTn>
                              </p:par>
                            </p:childTnLst>
                          </p:cTn>
                        </p:par>
                        <p:par>
                          <p:cTn id="164" fill="hold">
                            <p:stCondLst>
                              <p:cond delay="500"/>
                            </p:stCondLst>
                            <p:childTnLst>
                              <p:par>
                                <p:cTn id="165" presetID="2" presetClass="entr" presetSubtype="8" fill="hold" nodeType="afterEffect">
                                  <p:stCondLst>
                                    <p:cond delay="0"/>
                                  </p:stCondLst>
                                  <p:childTnLst>
                                    <p:set>
                                      <p:cBhvr>
                                        <p:cTn id="166" dur="1" fill="hold">
                                          <p:stCondLst>
                                            <p:cond delay="0"/>
                                          </p:stCondLst>
                                        </p:cTn>
                                        <p:tgtEl>
                                          <p:spTgt spid="44"/>
                                        </p:tgtEl>
                                        <p:attrNameLst>
                                          <p:attrName>style.visibility</p:attrName>
                                        </p:attrNameLst>
                                      </p:cBhvr>
                                      <p:to>
                                        <p:strVal val="visible"/>
                                      </p:to>
                                    </p:set>
                                    <p:anim calcmode="lin" valueType="num">
                                      <p:cBhvr additive="base">
                                        <p:cTn id="167" dur="1500" fill="hold"/>
                                        <p:tgtEl>
                                          <p:spTgt spid="44"/>
                                        </p:tgtEl>
                                        <p:attrNameLst>
                                          <p:attrName>ppt_x</p:attrName>
                                        </p:attrNameLst>
                                      </p:cBhvr>
                                      <p:tavLst>
                                        <p:tav tm="0">
                                          <p:val>
                                            <p:strVal val="0-#ppt_w/2"/>
                                          </p:val>
                                        </p:tav>
                                        <p:tav tm="100000">
                                          <p:val>
                                            <p:strVal val="#ppt_x"/>
                                          </p:val>
                                        </p:tav>
                                      </p:tavLst>
                                    </p:anim>
                                    <p:anim calcmode="lin" valueType="num">
                                      <p:cBhvr additive="base">
                                        <p:cTn id="168" dur="1500" fill="hold"/>
                                        <p:tgtEl>
                                          <p:spTgt spid="44"/>
                                        </p:tgtEl>
                                        <p:attrNameLst>
                                          <p:attrName>ppt_y</p:attrName>
                                        </p:attrNameLst>
                                      </p:cBhvr>
                                      <p:tavLst>
                                        <p:tav tm="0">
                                          <p:val>
                                            <p:strVal val="#ppt_y"/>
                                          </p:val>
                                        </p:tav>
                                        <p:tav tm="100000">
                                          <p:val>
                                            <p:strVal val="#ppt_y"/>
                                          </p:val>
                                        </p:tav>
                                      </p:tavLst>
                                    </p:anim>
                                  </p:childTnLst>
                                </p:cTn>
                              </p:par>
                              <p:par>
                                <p:cTn id="169" presetID="32" presetClass="emph" presetSubtype="0" repeatCount="3000" fill="hold" nodeType="withEffect">
                                  <p:stCondLst>
                                    <p:cond delay="0"/>
                                  </p:stCondLst>
                                  <p:childTnLst>
                                    <p:animRot by="120000">
                                      <p:cBhvr>
                                        <p:cTn id="170" dur="75" fill="hold">
                                          <p:stCondLst>
                                            <p:cond delay="0"/>
                                          </p:stCondLst>
                                        </p:cTn>
                                        <p:tgtEl>
                                          <p:spTgt spid="44"/>
                                        </p:tgtEl>
                                        <p:attrNameLst>
                                          <p:attrName>r</p:attrName>
                                        </p:attrNameLst>
                                      </p:cBhvr>
                                    </p:animRot>
                                    <p:animRot by="-240000">
                                      <p:cBhvr>
                                        <p:cTn id="171" dur="150" fill="hold">
                                          <p:stCondLst>
                                            <p:cond delay="150"/>
                                          </p:stCondLst>
                                        </p:cTn>
                                        <p:tgtEl>
                                          <p:spTgt spid="44"/>
                                        </p:tgtEl>
                                        <p:attrNameLst>
                                          <p:attrName>r</p:attrName>
                                        </p:attrNameLst>
                                      </p:cBhvr>
                                    </p:animRot>
                                    <p:animRot by="240000">
                                      <p:cBhvr>
                                        <p:cTn id="172" dur="150" fill="hold">
                                          <p:stCondLst>
                                            <p:cond delay="300"/>
                                          </p:stCondLst>
                                        </p:cTn>
                                        <p:tgtEl>
                                          <p:spTgt spid="44"/>
                                        </p:tgtEl>
                                        <p:attrNameLst>
                                          <p:attrName>r</p:attrName>
                                        </p:attrNameLst>
                                      </p:cBhvr>
                                    </p:animRot>
                                    <p:animRot by="-240000">
                                      <p:cBhvr>
                                        <p:cTn id="173" dur="150" fill="hold">
                                          <p:stCondLst>
                                            <p:cond delay="450"/>
                                          </p:stCondLst>
                                        </p:cTn>
                                        <p:tgtEl>
                                          <p:spTgt spid="44"/>
                                        </p:tgtEl>
                                        <p:attrNameLst>
                                          <p:attrName>r</p:attrName>
                                        </p:attrNameLst>
                                      </p:cBhvr>
                                    </p:animRot>
                                    <p:animRot by="120000">
                                      <p:cBhvr>
                                        <p:cTn id="174" dur="150" fill="hold">
                                          <p:stCondLst>
                                            <p:cond delay="600"/>
                                          </p:stCondLst>
                                        </p:cTn>
                                        <p:tgtEl>
                                          <p:spTgt spid="44"/>
                                        </p:tgtEl>
                                        <p:attrNameLst>
                                          <p:attrName>r</p:attrName>
                                        </p:attrNameLst>
                                      </p:cBhvr>
                                    </p:animRot>
                                  </p:childTnLst>
                                </p:cTn>
                              </p:par>
                              <p:par>
                                <p:cTn id="175" presetID="42" presetClass="path" presetSubtype="0" accel="50000" decel="50000" fill="hold" nodeType="withEffect">
                                  <p:stCondLst>
                                    <p:cond delay="0"/>
                                  </p:stCondLst>
                                  <p:childTnLst>
                                    <p:animMotion origin="layout" path="M 1.11111E-6 3.20988E-6 L 0.08194 -0.09753 " pathEditMode="relative" rAng="0" ptsTypes="AA">
                                      <p:cBhvr>
                                        <p:cTn id="176" dur="2000" fill="hold"/>
                                        <p:tgtEl>
                                          <p:spTgt spid="44"/>
                                        </p:tgtEl>
                                        <p:attrNameLst>
                                          <p:attrName>ppt_x</p:attrName>
                                          <p:attrName>ppt_y</p:attrName>
                                        </p:attrNameLst>
                                      </p:cBhvr>
                                      <p:rCtr x="4097" y="-4877"/>
                                    </p:animMotion>
                                  </p:childTnLst>
                                  <p:subTnLst>
                                    <p:audio>
                                      <p:cMediaNode>
                                        <p:cTn display="0" masterRel="sameClick">
                                          <p:stCondLst>
                                            <p:cond evt="begin" delay="0">
                                              <p:tn val="17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childTnLst>
        </p:cTn>
      </p:par>
    </p:tnLst>
    <p:bldLst>
      <p:bldP spid="58" grpId="0"/>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40" grpId="0" animBg="1"/>
      <p:bldP spid="4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D52C890-F0EE-4B1F-99DA-CA79071C0E4E}"/>
              </a:ext>
            </a:extLst>
          </p:cNvPr>
          <p:cNvPicPr>
            <a:picLocks noChangeAspect="1"/>
          </p:cNvPicPr>
          <p:nvPr/>
        </p:nvPicPr>
        <p:blipFill>
          <a:blip r:embed="rId3"/>
          <a:stretch>
            <a:fillRect/>
          </a:stretch>
        </p:blipFill>
        <p:spPr>
          <a:xfrm>
            <a:off x="0" y="-1"/>
            <a:ext cx="12192000" cy="6903987"/>
          </a:xfrm>
          <a:prstGeom prst="rect">
            <a:avLst/>
          </a:prstGeom>
        </p:spPr>
      </p:pic>
      <p:sp>
        <p:nvSpPr>
          <p:cNvPr id="25" name="Freeform 2">
            <a:extLst>
              <a:ext uri="{FF2B5EF4-FFF2-40B4-BE49-F238E27FC236}">
                <a16:creationId xmlns:a16="http://schemas.microsoft.com/office/drawing/2014/main" id="{D581FE78-620D-4EFA-82A4-C62687BA7653}"/>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342C167A-D1A8-4BB2-A0FE-A9958A0C492F}"/>
              </a:ext>
            </a:extLst>
          </p:cNvPr>
          <p:cNvGrpSpPr/>
          <p:nvPr/>
        </p:nvGrpSpPr>
        <p:grpSpPr>
          <a:xfrm>
            <a:off x="177792" y="1097921"/>
            <a:ext cx="12057568" cy="1110850"/>
            <a:chOff x="712557" y="1660810"/>
            <a:chExt cx="16873686" cy="1110850"/>
          </a:xfrm>
        </p:grpSpPr>
        <p:sp>
          <p:nvSpPr>
            <p:cNvPr id="7" name="TextBox 6">
              <a:extLst>
                <a:ext uri="{FF2B5EF4-FFF2-40B4-BE49-F238E27FC236}">
                  <a16:creationId xmlns:a16="http://schemas.microsoft.com/office/drawing/2014/main" id="{AD915AFB-81FD-4981-BE51-AFBEE1601DBC}"/>
                </a:ext>
              </a:extLst>
            </p:cNvPr>
            <p:cNvSpPr txBox="1"/>
            <p:nvPr/>
          </p:nvSpPr>
          <p:spPr>
            <a:xfrm>
              <a:off x="730330" y="166982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rPr>
                <a:t>THI ĐUA ĐỌC TRƯỚC LỚP</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8" name="TextBox 7">
              <a:extLst>
                <a:ext uri="{FF2B5EF4-FFF2-40B4-BE49-F238E27FC236}">
                  <a16:creationId xmlns:a16="http://schemas.microsoft.com/office/drawing/2014/main" id="{ED6B7526-B504-4190-A67F-72960BFFAA31}"/>
                </a:ext>
              </a:extLst>
            </p:cNvPr>
            <p:cNvSpPr txBox="1"/>
            <p:nvPr/>
          </p:nvSpPr>
          <p:spPr>
            <a:xfrm>
              <a:off x="712557" y="166081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H</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I </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U</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A</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Ọ</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R</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Ư</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L</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P</a:t>
              </a:r>
            </a:p>
          </p:txBody>
        </p:sp>
      </p:grpSp>
      <p:grpSp>
        <p:nvGrpSpPr>
          <p:cNvPr id="9" name="Group 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6"/>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7"/>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8"/>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6"/>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7"/>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8"/>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6"/>
            <a:stretch>
              <a:fillRect/>
            </a:stretch>
          </p:blipFill>
          <p:spPr>
            <a:xfrm>
              <a:off x="9280756" y="608834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7"/>
            <a:stretch>
              <a:fillRect/>
            </a:stretch>
          </p:blipFill>
          <p:spPr>
            <a:xfrm>
              <a:off x="8724082" y="6088340"/>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8"/>
            <a:stretch>
              <a:fillRect/>
            </a:stretch>
          </p:blipFill>
          <p:spPr>
            <a:xfrm>
              <a:off x="9837431" y="6088340"/>
              <a:ext cx="469963" cy="469963"/>
            </a:xfrm>
            <a:prstGeom prst="rect">
              <a:avLst/>
            </a:prstGeom>
          </p:spPr>
        </p:pic>
      </p:grpSp>
      <p:sp>
        <p:nvSpPr>
          <p:cNvPr id="26" name="Freeform 7">
            <a:extLst>
              <a:ext uri="{FF2B5EF4-FFF2-40B4-BE49-F238E27FC236}">
                <a16:creationId xmlns:a16="http://schemas.microsoft.com/office/drawing/2014/main" id="{54DD5051-F4B3-4464-8FBF-BD5391350A34}"/>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1A7CC-7160-43D3-A94F-EB7122817513}"/>
              </a:ext>
            </a:extLst>
          </p:cNvPr>
          <p:cNvPicPr>
            <a:picLocks noChangeAspect="1"/>
          </p:cNvPicPr>
          <p:nvPr/>
        </p:nvPicPr>
        <p:blipFill>
          <a:blip r:embed="rId5"/>
          <a:stretch>
            <a:fillRect/>
          </a:stretch>
        </p:blipFill>
        <p:spPr>
          <a:xfrm>
            <a:off x="0" y="-1"/>
            <a:ext cx="12192000" cy="6903987"/>
          </a:xfrm>
          <a:prstGeom prst="rect">
            <a:avLst/>
          </a:prstGeom>
        </p:spPr>
      </p:pic>
      <p:sp>
        <p:nvSpPr>
          <p:cNvPr id="10" name="Freeform 2">
            <a:extLst>
              <a:ext uri="{FF2B5EF4-FFF2-40B4-BE49-F238E27FC236}">
                <a16:creationId xmlns:a16="http://schemas.microsoft.com/office/drawing/2014/main" id="{DD5B9560-A976-4565-9C6D-B737CC61B362}"/>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8">
            <a:extLst>
              <a:ext uri="{FF2B5EF4-FFF2-40B4-BE49-F238E27FC236}">
                <a16:creationId xmlns:a16="http://schemas.microsoft.com/office/drawing/2014/main" id="{893E9333-7DD5-47F0-AA1A-581F3018715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B470169C-D93C-4C27-8E40-49CB2313D7AB}"/>
              </a:ext>
            </a:extLst>
          </p:cNvPr>
          <p:cNvSpPr/>
          <p:nvPr/>
        </p:nvSpPr>
        <p:spPr>
          <a:xfrm>
            <a:off x="5106670" y="1990013"/>
            <a:ext cx="6863821" cy="4805100"/>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7">
            <a:extLst>
              <a:ext uri="{FF2B5EF4-FFF2-40B4-BE49-F238E27FC236}">
                <a16:creationId xmlns:a16="http://schemas.microsoft.com/office/drawing/2014/main" id="{1FC6BECF-BBE3-4A53-9FAC-1CBA92261BC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5179" y="3650031"/>
            <a:ext cx="3508236" cy="1762889"/>
          </a:xfrm>
          <a:prstGeom prst="rect">
            <a:avLst/>
          </a:prstGeom>
        </p:spPr>
      </p:pic>
      <p:pic>
        <p:nvPicPr>
          <p:cNvPr id="5" name="Picture 4">
            <a:extLst>
              <a:ext uri="{FF2B5EF4-FFF2-40B4-BE49-F238E27FC236}">
                <a16:creationId xmlns:a16="http://schemas.microsoft.com/office/drawing/2014/main" id="{3255A9B9-CD62-5BA9-BBB8-95E3D6DD8879}"/>
              </a:ext>
            </a:extLst>
          </p:cNvPr>
          <p:cNvPicPr>
            <a:picLocks noChangeAspect="1"/>
          </p:cNvPicPr>
          <p:nvPr/>
        </p:nvPicPr>
        <p:blipFill>
          <a:blip r:embed="rId13"/>
          <a:stretch>
            <a:fillRect/>
          </a:stretch>
        </p:blipFill>
        <p:spPr>
          <a:xfrm>
            <a:off x="339330" y="268168"/>
            <a:ext cx="12046740" cy="1292464"/>
          </a:xfrm>
          <a:prstGeom prst="rect">
            <a:avLst/>
          </a:prstGeom>
        </p:spPr>
      </p:pic>
    </p:spTree>
    <p:controls>
      <mc:AlternateContent xmlns:mc="http://schemas.openxmlformats.org/markup-compatibility/2006">
        <mc:Choice xmlns:v="urn:schemas-microsoft-com:vml" Requires="v">
          <p:control spid="1026" name="TextBox1" r:id="rId2" imgW="4851360" imgH="1397160"/>
        </mc:Choice>
        <mc:Fallback>
          <p:control name="TextBox1" r:id="rId2" imgW="4851360" imgH="139716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4"/>
                <a:stretch>
                  <a:fillRect/>
                </a:stretch>
              </p:blipFill>
              <p:spPr>
                <a:xfrm>
                  <a:off x="128030" y="4715850"/>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a:extLst>
              <a:ext uri="{FF2B5EF4-FFF2-40B4-BE49-F238E27FC236}">
                <a16:creationId xmlns:a16="http://schemas.microsoft.com/office/drawing/2014/main" id="{7884F2C8-CF24-28C7-EFF8-1E54FA2EC5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5503" y="1720416"/>
            <a:ext cx="9520717" cy="2400757"/>
          </a:xfrm>
          <a:prstGeom prst="rect">
            <a:avLst/>
          </a:prstGeom>
        </p:spPr>
      </p:pic>
      <p:sp>
        <p:nvSpPr>
          <p:cNvPr id="4" name="TextBox 3">
            <a:extLst>
              <a:ext uri="{FF2B5EF4-FFF2-40B4-BE49-F238E27FC236}">
                <a16:creationId xmlns:a16="http://schemas.microsoft.com/office/drawing/2014/main" id="{65F5C07F-F906-2403-9D85-200CB7BCED19}"/>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5" name="Freeform 2">
            <a:extLst>
              <a:ext uri="{FF2B5EF4-FFF2-40B4-BE49-F238E27FC236}">
                <a16:creationId xmlns:a16="http://schemas.microsoft.com/office/drawing/2014/main" id="{B606D40F-A1BC-C249-E7BC-850EBC8B298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0000518D-08FF-6D32-A15E-0367CD618EEE}"/>
              </a:ext>
            </a:extLst>
          </p:cNvPr>
          <p:cNvPicPr>
            <a:picLocks noChangeAspect="1"/>
          </p:cNvPicPr>
          <p:nvPr/>
        </p:nvPicPr>
        <p:blipFill>
          <a:blip r:embed="rId5"/>
          <a:stretch>
            <a:fillRect/>
          </a:stretch>
        </p:blipFill>
        <p:spPr>
          <a:xfrm>
            <a:off x="789353" y="750823"/>
            <a:ext cx="10632345" cy="2975105"/>
          </a:xfrm>
          <a:prstGeom prst="rect">
            <a:avLst/>
          </a:prstGeom>
        </p:spPr>
      </p:pic>
      <p:pic>
        <p:nvPicPr>
          <p:cNvPr id="7" name="Picture 7">
            <a:extLst>
              <a:ext uri="{FF2B5EF4-FFF2-40B4-BE49-F238E27FC236}">
                <a16:creationId xmlns:a16="http://schemas.microsoft.com/office/drawing/2014/main" id="{8FC304A2-375C-9CBD-1ADC-B0BBB53275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vì sao bạn nhỏ lại tưởng tượng mình là chú ngựa con rong ruổi đó đây?</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14" name="Group 13">
            <a:extLst>
              <a:ext uri="{FF2B5EF4-FFF2-40B4-BE49-F238E27FC236}">
                <a16:creationId xmlns:a16="http://schemas.microsoft.com/office/drawing/2014/main" id="{E604D35F-5804-5DBA-DFA2-8662C889FBAC}"/>
              </a:ext>
            </a:extLst>
          </p:cNvPr>
          <p:cNvGrpSpPr/>
          <p:nvPr/>
        </p:nvGrpSpPr>
        <p:grpSpPr>
          <a:xfrm>
            <a:off x="335641" y="2569742"/>
            <a:ext cx="11133740" cy="3538675"/>
            <a:chOff x="366074" y="2189812"/>
            <a:chExt cx="11133740" cy="3538675"/>
          </a:xfrm>
        </p:grpSpPr>
        <p:sp>
          <p:nvSpPr>
            <p:cNvPr id="25" name="TextBox 24">
              <a:extLst>
                <a:ext uri="{FF2B5EF4-FFF2-40B4-BE49-F238E27FC236}">
                  <a16:creationId xmlns:a16="http://schemas.microsoft.com/office/drawing/2014/main" id="{97112F73-386A-9E4B-D9FB-F8DB6A086466}"/>
                </a:ext>
              </a:extLst>
            </p:cNvPr>
            <p:cNvSpPr txBox="1"/>
            <p:nvPr/>
          </p:nvSpPr>
          <p:spPr>
            <a:xfrm>
              <a:off x="962633" y="2561663"/>
              <a:ext cx="10537181"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bạn nhỏ biết tuổi của mình là tuổi Ngựa. Ngựa không yên</a:t>
              </a:r>
              <a:r>
                <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một chỗ, người tuổi Ngựa thích đi đây, đi đó. Bởi vậy, bạn nhỏ đã tưởng tượng mình như một chú ngựa con rong ruổi khắp đó đây, được tung vó đi đến muôn nơi.</a:t>
              </a:r>
            </a:p>
          </p:txBody>
        </p:sp>
        <p:pic>
          <p:nvPicPr>
            <p:cNvPr id="26" name="Picture 25" descr="A light bulb with stars and dots&#10;&#10;Description automatically generated">
              <a:extLst>
                <a:ext uri="{FF2B5EF4-FFF2-40B4-BE49-F238E27FC236}">
                  <a16:creationId xmlns:a16="http://schemas.microsoft.com/office/drawing/2014/main" id="{AE7A6F1F-0AEA-3A78-104C-F2412DEE19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6074" y="2189812"/>
              <a:ext cx="1007003" cy="1007003"/>
            </a:xfrm>
            <a:prstGeom prst="rect">
              <a:avLst/>
            </a:prstGeom>
          </p:spPr>
        </p:pic>
      </p:grpSp>
    </p:spTree>
    <p:extLst>
      <p:ext uri="{BB962C8B-B14F-4D97-AF65-F5344CB8AC3E}">
        <p14:creationId xmlns:p14="http://schemas.microsoft.com/office/powerpoint/2010/main" val="129636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Kể lại hành trình của chú ngựa con theo trí tưởng tượng của bạn nhỏ.</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0" name="Picture 9">
            <a:extLst>
              <a:ext uri="{FF2B5EF4-FFF2-40B4-BE49-F238E27FC236}">
                <a16:creationId xmlns:a16="http://schemas.microsoft.com/office/drawing/2014/main" id="{6329FE67-3D39-1F29-0206-9CE1BA81140B}"/>
              </a:ext>
            </a:extLst>
          </p:cNvPr>
          <p:cNvPicPr>
            <a:picLocks noChangeAspect="1"/>
          </p:cNvPicPr>
          <p:nvPr/>
        </p:nvPicPr>
        <p:blipFill>
          <a:blip r:embed="rId5"/>
          <a:stretch>
            <a:fillRect/>
          </a:stretch>
        </p:blipFill>
        <p:spPr>
          <a:xfrm>
            <a:off x="1833119" y="2481927"/>
            <a:ext cx="9086919" cy="2111338"/>
          </a:xfrm>
          <a:prstGeom prst="rect">
            <a:avLst/>
          </a:prstGeom>
        </p:spPr>
      </p:pic>
    </p:spTree>
    <p:extLst>
      <p:ext uri="{BB962C8B-B14F-4D97-AF65-F5344CB8AC3E}">
        <p14:creationId xmlns:p14="http://schemas.microsoft.com/office/powerpoint/2010/main" val="1139802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8000"/>
          </a:xfrm>
          <a:custGeom>
            <a:avLst/>
            <a:gdLst/>
            <a:ahLst/>
            <a:cxnLst/>
            <a:rect l="l" t="t" r="r" b="b"/>
            <a:pathLst>
              <a:path w="18288000" h="6624202">
                <a:moveTo>
                  <a:pt x="0" y="0"/>
                </a:moveTo>
                <a:lnTo>
                  <a:pt x="18288000" y="0"/>
                </a:lnTo>
                <a:lnTo>
                  <a:pt x="18288000" y="6624202"/>
                </a:lnTo>
                <a:lnTo>
                  <a:pt x="0" y="6624202"/>
                </a:lnTo>
                <a:lnTo>
                  <a:pt x="0" y="0"/>
                </a:lnTo>
                <a:close/>
              </a:path>
            </a:pathLst>
          </a:custGeom>
          <a:blipFill>
            <a:blip r:embed="rId2"/>
            <a:stretch>
              <a:fillRect t="-22854"/>
            </a:stretch>
          </a:blipFill>
        </p:spPr>
        <p:txBody>
          <a:bodyPr/>
          <a:lstStyle/>
          <a:p>
            <a:endParaRPr lang="en-US"/>
          </a:p>
        </p:txBody>
      </p:sp>
      <p:pic>
        <p:nvPicPr>
          <p:cNvPr id="7" name="Picture 6">
            <a:extLst>
              <a:ext uri="{FF2B5EF4-FFF2-40B4-BE49-F238E27FC236}">
                <a16:creationId xmlns:a16="http://schemas.microsoft.com/office/drawing/2014/main" id="{3021EE57-607A-A35F-4817-F9DE92AC5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8" name="TextBox 7">
            <a:extLst>
              <a:ext uri="{FF2B5EF4-FFF2-40B4-BE49-F238E27FC236}">
                <a16:creationId xmlns:a16="http://schemas.microsoft.com/office/drawing/2014/main" id="{09268CD1-B385-6518-226C-0BC95743BFC3}"/>
              </a:ext>
            </a:extLst>
          </p:cNvPr>
          <p:cNvSpPr txBox="1"/>
          <p:nvPr/>
        </p:nvSpPr>
        <p:spPr>
          <a:xfrm>
            <a:off x="327191" y="266700"/>
            <a:ext cx="11538893" cy="732115"/>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miền đất ngựa con đã đi qua</a:t>
            </a:r>
            <a:r>
              <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đó là: miền trung du</a:t>
            </a:r>
          </a:p>
        </p:txBody>
      </p:sp>
      <p:sp>
        <p:nvSpPr>
          <p:cNvPr id="9" name="TextBox 8">
            <a:extLst>
              <a:ext uri="{FF2B5EF4-FFF2-40B4-BE49-F238E27FC236}">
                <a16:creationId xmlns:a16="http://schemas.microsoft.com/office/drawing/2014/main" id="{D6FED3EC-7520-908C-0B05-A5E657C2E718}"/>
              </a:ext>
            </a:extLst>
          </p:cNvPr>
          <p:cNvSpPr txBox="1"/>
          <p:nvPr/>
        </p:nvSpPr>
        <p:spPr>
          <a:xfrm>
            <a:off x="292100" y="1130300"/>
            <a:ext cx="11557000" cy="1362075"/>
          </a:xfrm>
          <a:prstGeom prst="roundRect">
            <a:avLst/>
          </a:prstGeom>
          <a:solidFill>
            <a:srgbClr val="FFFFCC"/>
          </a:solidFill>
          <a:ln w="38100">
            <a:solidFill>
              <a:srgbClr val="663300"/>
            </a:solidFill>
          </a:ln>
        </p:spPr>
        <p:txBody>
          <a:bodyPr wrap="square" rtlCol="0">
            <a:spAutoFit/>
          </a:bodyPr>
          <a:lstStyle/>
          <a:p>
            <a:pPr lvl="0" algn="just">
              <a:defRPr/>
            </a:pPr>
            <a:r>
              <a:rPr lang="en-US" sz="3700" b="1" dirty="0" err="1">
                <a:solidFill>
                  <a:prstClr val="black"/>
                </a:solidFill>
                <a:ea typeface="Roboto" panose="02000000000000000000" pitchFamily="2" charset="0"/>
              </a:rPr>
              <a:t>Cảnh</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vật</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đã</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thấy</a:t>
            </a:r>
            <a:r>
              <a:rPr lang="en-US" sz="3700" b="1"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gió</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miền</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màu</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cây</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lá</a:t>
            </a:r>
            <a:r>
              <a:rPr lang="en-US" sz="3700" dirty="0">
                <a:solidFill>
                  <a:prstClr val="black"/>
                </a:solidFill>
                <a:ea typeface="Roboto" panose="02000000000000000000" pitchFamily="2" charset="0"/>
              </a:rPr>
              <a:t>)</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7"/>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05944" h="8229600">
                <a:moveTo>
                  <a:pt x="0" y="0"/>
                </a:moveTo>
                <a:lnTo>
                  <a:pt x="12305944" y="0"/>
                </a:lnTo>
                <a:lnTo>
                  <a:pt x="12305944"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9ED75B78-37AF-18D4-D89C-5D2597128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id="{8A3A3866-40C6-DFB0-9C03-BC1ABCDE1EF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Vùng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đất</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đỏ</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7" name="TextBox 6">
            <a:extLst>
              <a:ext uri="{FF2B5EF4-FFF2-40B4-BE49-F238E27FC236}">
                <a16:creationId xmlns:a16="http://schemas.microsoft.com/office/drawing/2014/main" id="{4CC21824-E8E1-0B12-FE62-D7EB43432D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hồng</a:t>
            </a:r>
            <a:r>
              <a:rPr lang="en-US" sz="3200" dirty="0"/>
              <a:t> </a:t>
            </a:r>
            <a:r>
              <a:rPr lang="en-US" sz="3200" dirty="0" err="1"/>
              <a:t>vùng</a:t>
            </a:r>
            <a:r>
              <a:rPr lang="en-US" sz="3200" dirty="0"/>
              <a:t> </a:t>
            </a:r>
            <a:r>
              <a:rPr lang="en-US" sz="3200" dirty="0" err="1"/>
              <a:t>đất</a:t>
            </a:r>
            <a:r>
              <a:rPr lang="en-US" sz="3200" dirty="0"/>
              <a:t> </a:t>
            </a:r>
            <a:r>
              <a:rPr lang="en-US" sz="3200" dirty="0" err="1"/>
              <a:t>đỏ</a:t>
            </a:r>
            <a:r>
              <a:rPr lang="en-US" sz="3200" dirty="0"/>
              <a:t> (</a:t>
            </a:r>
            <a:r>
              <a:rPr lang="en-US" sz="3200" dirty="0" err="1"/>
              <a:t>vùng</a:t>
            </a:r>
            <a:r>
              <a:rPr lang="en-US" sz="3200" dirty="0"/>
              <a:t> </a:t>
            </a:r>
            <a:r>
              <a:rPr lang="en-US" sz="3200" dirty="0" err="1"/>
              <a:t>cao</a:t>
            </a:r>
            <a:r>
              <a:rPr lang="en-US" sz="3200" dirty="0"/>
              <a:t> </a:t>
            </a:r>
            <a:r>
              <a:rPr lang="en-US" sz="3200" dirty="0" err="1"/>
              <a:t>nguyên</a:t>
            </a:r>
            <a:r>
              <a:rPr lang="en-US" sz="3200" dirty="0"/>
              <a:t> </a:t>
            </a:r>
            <a:r>
              <a:rPr lang="en-US" sz="3200" dirty="0" err="1"/>
              <a:t>đất</a:t>
            </a:r>
            <a:r>
              <a:rPr lang="en-US" sz="3200" dirty="0"/>
              <a:t> </a:t>
            </a:r>
            <a:r>
              <a:rPr lang="en-US" sz="3200" dirty="0" err="1"/>
              <a:t>đỏ</a:t>
            </a:r>
            <a:r>
              <a:rPr lang="en-US" sz="3200" dirty="0"/>
              <a:t> </a:t>
            </a:r>
            <a:r>
              <a:rPr lang="en-US" sz="3200" dirty="0" err="1"/>
              <a:t>có</a:t>
            </a:r>
            <a:r>
              <a:rPr lang="en-US" sz="3200" dirty="0"/>
              <a:t> </a:t>
            </a:r>
            <a:r>
              <a:rPr lang="en-US" sz="3200" dirty="0" err="1"/>
              <a:t>bụi</a:t>
            </a:r>
            <a:r>
              <a:rPr lang="en-US" sz="3200" dirty="0"/>
              <a:t> </a:t>
            </a:r>
            <a:r>
              <a:rPr lang="en-US" sz="3200" dirty="0" err="1"/>
              <a:t>hồng</a:t>
            </a:r>
            <a:r>
              <a:rPr lang="en-US" sz="3200" dirty="0"/>
              <a:t> </a:t>
            </a:r>
            <a:r>
              <a:rPr lang="en-US" sz="3200" dirty="0" err="1"/>
              <a:t>cuốn</a:t>
            </a:r>
            <a:r>
              <a:rPr lang="en-US" sz="3200" dirty="0"/>
              <a:t> </a:t>
            </a:r>
            <a:r>
              <a:rPr lang="en-US" sz="3200" dirty="0" err="1"/>
              <a:t>theo</a:t>
            </a:r>
            <a:r>
              <a:rPr lang="en-US" sz="3200" dirty="0"/>
              <a:t> </a:t>
            </a:r>
            <a:r>
              <a:rPr lang="en-US" sz="3200" dirty="0" err="1"/>
              <a:t>vó</a:t>
            </a:r>
            <a:r>
              <a:rPr lang="en-US" sz="3200" dirty="0"/>
              <a:t> </a:t>
            </a:r>
            <a:r>
              <a:rPr lang="en-US" sz="3200" dirty="0" err="1"/>
              <a:t>ngựa</a:t>
            </a:r>
            <a:r>
              <a:rPr lang="en-US" sz="3200" dirty="0"/>
              <a:t>)</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F9138B69-11C8-C5AC-37E0-BDE3600BC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id="{EE57785D-92C3-14DC-F586-44988893710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Rừng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đại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ngàn</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E619F616-B41D-C119-B425-D45AE82B94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đen</a:t>
            </a:r>
            <a:r>
              <a:rPr lang="en-US" sz="3200" dirty="0"/>
              <a:t> </a:t>
            </a:r>
            <a:r>
              <a:rPr lang="en-US" sz="3200" dirty="0" err="1"/>
              <a:t>hút</a:t>
            </a:r>
            <a:r>
              <a:rPr lang="en-US" sz="3200" dirty="0"/>
              <a:t> </a:t>
            </a:r>
            <a:r>
              <a:rPr lang="en-US" sz="3200" dirty="0" err="1"/>
              <a:t>đại</a:t>
            </a:r>
            <a:r>
              <a:rPr lang="en-US" sz="3200" dirty="0"/>
              <a:t> </a:t>
            </a:r>
            <a:r>
              <a:rPr lang="en-US" sz="3200" dirty="0" err="1"/>
              <a:t>ngàn</a:t>
            </a:r>
            <a:r>
              <a:rPr lang="en-US" sz="3200" dirty="0"/>
              <a:t> (</a:t>
            </a:r>
            <a:r>
              <a:rPr lang="en-US" sz="3200" dirty="0" err="1"/>
              <a:t>những</a:t>
            </a:r>
            <a:r>
              <a:rPr lang="en-US" sz="3200" dirty="0"/>
              <a:t> </a:t>
            </a:r>
            <a:r>
              <a:rPr lang="en-US" sz="3200" dirty="0" err="1"/>
              <a:t>cánh</a:t>
            </a:r>
            <a:r>
              <a:rPr lang="en-US" sz="3200" dirty="0"/>
              <a:t> </a:t>
            </a:r>
            <a:r>
              <a:rPr lang="en-US" sz="3200" dirty="0" err="1"/>
              <a:t>rừng</a:t>
            </a:r>
            <a:r>
              <a:rPr lang="en-US" sz="3200" dirty="0"/>
              <a:t> </a:t>
            </a:r>
            <a:r>
              <a:rPr lang="en-US" sz="3200" dirty="0" err="1"/>
              <a:t>đại</a:t>
            </a:r>
            <a:r>
              <a:rPr lang="en-US" sz="3200" dirty="0"/>
              <a:t> </a:t>
            </a:r>
            <a:r>
              <a:rPr lang="en-US" sz="3200" dirty="0" err="1"/>
              <a:t>ngàn</a:t>
            </a:r>
            <a:r>
              <a:rPr lang="en-US" sz="3200" dirty="0"/>
              <a:t> </a:t>
            </a:r>
            <a:r>
              <a:rPr lang="en-US" sz="3200" dirty="0" err="1"/>
              <a:t>âm</a:t>
            </a:r>
            <a:r>
              <a:rPr lang="en-US" sz="3200" dirty="0"/>
              <a:t> u)</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592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433" r="-28191"/>
            </a:stretch>
          </a:blipFill>
        </p:spPr>
        <p:txBody>
          <a:bodyPr/>
          <a:lstStyle/>
          <a:p>
            <a:endParaRPr lang="en-US"/>
          </a:p>
        </p:txBody>
      </p:sp>
      <p:pic>
        <p:nvPicPr>
          <p:cNvPr id="17" name="Picture 16">
            <a:extLst>
              <a:ext uri="{FF2B5EF4-FFF2-40B4-BE49-F238E27FC236}">
                <a16:creationId xmlns:a16="http://schemas.microsoft.com/office/drawing/2014/main" id="{1D50830E-92D1-5E0A-F35B-E15E655F0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18" name="TextBox 17">
            <a:extLst>
              <a:ext uri="{FF2B5EF4-FFF2-40B4-BE49-F238E27FC236}">
                <a16:creationId xmlns:a16="http://schemas.microsoft.com/office/drawing/2014/main" id="{9373356D-6494-34A6-5174-72E9E950E1F2}"/>
              </a:ext>
            </a:extLst>
          </p:cNvPr>
          <p:cNvSpPr txBox="1"/>
          <p:nvPr/>
        </p:nvSpPr>
        <p:spPr>
          <a:xfrm>
            <a:off x="5092700" y="0"/>
            <a:ext cx="3187700"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Triền</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núi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đá</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19" name="TextBox 18">
            <a:extLst>
              <a:ext uri="{FF2B5EF4-FFF2-40B4-BE49-F238E27FC236}">
                <a16:creationId xmlns:a16="http://schemas.microsoft.com/office/drawing/2014/main" id="{14BD8D29-0887-8B2C-027E-FD4E5DD427D6}"/>
              </a:ext>
            </a:extLst>
          </p:cNvPr>
          <p:cNvSpPr txBox="1"/>
          <p:nvPr/>
        </p:nvSpPr>
        <p:spPr>
          <a:xfrm>
            <a:off x="1244600" y="965200"/>
            <a:ext cx="10401300" cy="646986"/>
          </a:xfrm>
          <a:prstGeom prst="roundRect">
            <a:avLst/>
          </a:prstGeom>
          <a:solidFill>
            <a:srgbClr val="FFFFCC"/>
          </a:solidFill>
          <a:ln w="38100">
            <a:solidFill>
              <a:srgbClr val="663300"/>
            </a:solidFill>
          </a:ln>
        </p:spPr>
        <p:txBody>
          <a:bodyPr wrap="square" rtlCol="0">
            <a:spAutoFit/>
          </a:bodyPr>
          <a:lstStyle/>
          <a:p>
            <a:pPr lvl="0" algn="ctr">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những</a:t>
            </a:r>
            <a:r>
              <a:rPr lang="en-US" sz="3200" dirty="0"/>
              <a:t> </a:t>
            </a:r>
            <a:r>
              <a:rPr lang="en-US" sz="3200" dirty="0" err="1"/>
              <a:t>triền</a:t>
            </a:r>
            <a:r>
              <a:rPr lang="en-US" sz="3200" dirty="0"/>
              <a:t> </a:t>
            </a:r>
            <a:r>
              <a:rPr lang="en-US" sz="3200" dirty="0" err="1"/>
              <a:t>núi</a:t>
            </a:r>
            <a:r>
              <a:rPr lang="en-US" sz="3200" dirty="0"/>
              <a:t> </a:t>
            </a:r>
            <a:r>
              <a:rPr lang="en-US" sz="3200" dirty="0" err="1"/>
              <a:t>đá</a:t>
            </a:r>
            <a:r>
              <a:rPr lang="en-US" sz="3200" dirty="0"/>
              <a:t> </a:t>
            </a:r>
            <a:r>
              <a:rPr lang="en-US" sz="3200" dirty="0" err="1"/>
              <a:t>mấp</a:t>
            </a:r>
            <a:r>
              <a:rPr lang="en-US" sz="3200" dirty="0"/>
              <a:t> </a:t>
            </a:r>
            <a:r>
              <a:rPr lang="en-US" sz="3200" dirty="0" err="1"/>
              <a:t>mô</a:t>
            </a:r>
            <a:r>
              <a:rPr lang="en-US" sz="3200" dirty="0"/>
              <a:t>, </a:t>
            </a:r>
            <a:r>
              <a:rPr lang="en-US" sz="3200" dirty="0" err="1"/>
              <a:t>hiểm</a:t>
            </a:r>
            <a:r>
              <a:rPr lang="en-US" sz="3200" dirty="0"/>
              <a:t> </a:t>
            </a:r>
            <a:r>
              <a:rPr lang="en-US" sz="3200" dirty="0" err="1"/>
              <a:t>trở</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17"/>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73191" h="8229600">
                <a:moveTo>
                  <a:pt x="0" y="0"/>
                </a:moveTo>
                <a:lnTo>
                  <a:pt x="11673192" y="0"/>
                </a:lnTo>
                <a:lnTo>
                  <a:pt x="11673192"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75784DC5-C04A-FFF6-12D5-FBA2F7EB0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id="{DBDF1EB4-66B0-8076-F48D-A5CF52A79B4F}"/>
              </a:ext>
            </a:extLst>
          </p:cNvPr>
          <p:cNvSpPr txBox="1"/>
          <p:nvPr/>
        </p:nvSpPr>
        <p:spPr>
          <a:xfrm>
            <a:off x="4381500" y="1397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Cánh</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đồng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hoa</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AF526447-B804-FF12-58D0-2507AB7187F2}"/>
              </a:ext>
            </a:extLst>
          </p:cNvPr>
          <p:cNvSpPr txBox="1"/>
          <p:nvPr/>
        </p:nvSpPr>
        <p:spPr>
          <a:xfrm>
            <a:off x="660400" y="990600"/>
            <a:ext cx="11353800" cy="1532334"/>
          </a:xfrm>
          <a:prstGeom prst="roundRect">
            <a:avLst/>
          </a:prstGeom>
          <a:solidFill>
            <a:srgbClr val="FFFFCC"/>
          </a:solidFill>
          <a:ln w="38100">
            <a:solidFill>
              <a:srgbClr val="663300"/>
            </a:solidFill>
          </a:ln>
        </p:spPr>
        <p:txBody>
          <a:bodyPr wrap="square" rtlCol="0">
            <a:spAutoFit/>
          </a:bodyPr>
          <a:lstStyle/>
          <a:p>
            <a:pPr algn="just"/>
            <a:r>
              <a:rPr lang="en-US" sz="2800" b="1" dirty="0" err="1">
                <a:solidFill>
                  <a:prstClr val="black"/>
                </a:solidFill>
                <a:ea typeface="Roboto" panose="02000000000000000000" pitchFamily="2" charset="0"/>
              </a:rPr>
              <a:t>Cảnh</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vật</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đã</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thấy</a:t>
            </a:r>
            <a:r>
              <a:rPr lang="en-US" sz="2800" b="1" dirty="0">
                <a:solidFill>
                  <a:prstClr val="black"/>
                </a:solidFill>
                <a:ea typeface="Roboto" panose="02000000000000000000" pitchFamily="2" charset="0"/>
              </a:rPr>
              <a:t>: </a:t>
            </a:r>
            <a:r>
              <a:rPr lang="en-US" sz="2800" dirty="0"/>
              <a:t> </a:t>
            </a:r>
            <a:r>
              <a:rPr lang="vi-VN" sz="2800" dirty="0"/>
              <a:t>những cánh đồng bạt ngàn hoa: loá màu trắng hoa mơ; mùi hoa huệ ngọt ngào; cánh đồng hoa cúc dại xôn xao trong nắng, gió,...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3673497" y="20701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Sửu</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D2954FD0-7E10-430D-AF8B-F4E3993C0B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13" name="TextBox 12">
            <a:extLst>
              <a:ext uri="{FF2B5EF4-FFF2-40B4-BE49-F238E27FC236}">
                <a16:creationId xmlns:a16="http://schemas.microsoft.com/office/drawing/2014/main" id="{3089DBED-3BFD-4E2D-898C-6D8AFDB3262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598417C5-8B2F-4CC2-ADC6-CF07B85BBC6A}"/>
              </a:ext>
            </a:extLst>
          </p:cNvPr>
          <p:cNvPicPr>
            <a:picLocks noChangeAspect="1"/>
          </p:cNvPicPr>
          <p:nvPr/>
        </p:nvPicPr>
        <p:blipFill>
          <a:blip r:embed="rId7"/>
          <a:stretch>
            <a:fillRect/>
          </a:stretch>
        </p:blipFill>
        <p:spPr>
          <a:xfrm>
            <a:off x="6451600" y="3159173"/>
            <a:ext cx="5307012" cy="3698827"/>
          </a:xfrm>
          <a:prstGeom prst="rect">
            <a:avLst/>
          </a:prstGeom>
        </p:spPr>
      </p:pic>
    </p:spTree>
    <p:extLst>
      <p:ext uri="{BB962C8B-B14F-4D97-AF65-F5344CB8AC3E}">
        <p14:creationId xmlns:p14="http://schemas.microsoft.com/office/powerpoint/2010/main" val="299508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11"/>
                                        </p:tgtEl>
                                        <p:attrNameLst>
                                          <p:attrName>ppt_x</p:attrName>
                                          <p:attrName>ppt_y</p:attrName>
                                        </p:attrNameLst>
                                      </p:cBhvr>
                                      <p:rCtr x="35903" y="463"/>
                                    </p:animMotion>
                                  </p:childTnLst>
                                </p:cTn>
                              </p:par>
                            </p:childTnLst>
                          </p:cTn>
                        </p:par>
                      </p:childTnLst>
                    </p:cTn>
                  </p:par>
                </p:childTnLst>
              </p:cTn>
              <p:nextCondLst>
                <p:cond evt="onClick" delay="0">
                  <p:tgtEl>
                    <p:spTgt spid="22"/>
                  </p:tgtEl>
                </p:cond>
              </p:nextCondLst>
            </p:seq>
          </p:childTnLst>
        </p:cTn>
      </p:par>
    </p:tnLst>
    <p:bldLst>
      <p:bldP spid="16"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6D191-C832-1A59-D9C6-68476AED9B37}"/>
              </a:ext>
            </a:extLst>
          </p:cNvPr>
          <p:cNvPicPr>
            <a:picLocks noChangeAspect="1"/>
          </p:cNvPicPr>
          <p:nvPr/>
        </p:nvPicPr>
        <p:blipFill>
          <a:blip r:embed="rId2"/>
          <a:stretch>
            <a:fillRect/>
          </a:stretch>
        </p:blipFill>
        <p:spPr>
          <a:xfrm>
            <a:off x="0" y="-1"/>
            <a:ext cx="12192000" cy="6903987"/>
          </a:xfrm>
          <a:prstGeom prst="rect">
            <a:avLst/>
          </a:prstGeom>
        </p:spPr>
      </p:pic>
      <p:pic>
        <p:nvPicPr>
          <p:cNvPr id="5" name="Picture 4">
            <a:extLst>
              <a:ext uri="{FF2B5EF4-FFF2-40B4-BE49-F238E27FC236}">
                <a16:creationId xmlns:a16="http://schemas.microsoft.com/office/drawing/2014/main" id="{D2E88066-8723-7F13-1436-775836F565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3095625"/>
            <a:ext cx="4048125" cy="3876675"/>
          </a:xfrm>
          <a:prstGeom prst="rect">
            <a:avLst/>
          </a:prstGeom>
        </p:spPr>
      </p:pic>
      <p:sp>
        <p:nvSpPr>
          <p:cNvPr id="6" name="Thought Bubble: Cloud 5">
            <a:extLst>
              <a:ext uri="{FF2B5EF4-FFF2-40B4-BE49-F238E27FC236}">
                <a16:creationId xmlns:a16="http://schemas.microsoft.com/office/drawing/2014/main" id="{2BDA76E7-19C9-759E-8F32-6D5CD6838BE0}"/>
              </a:ext>
            </a:extLst>
          </p:cNvPr>
          <p:cNvSpPr/>
          <p:nvPr/>
        </p:nvSpPr>
        <p:spPr>
          <a:xfrm>
            <a:off x="2349500" y="190500"/>
            <a:ext cx="9385300" cy="3327400"/>
          </a:xfrm>
          <a:prstGeom prst="cloudCallout">
            <a:avLst>
              <a:gd name="adj1" fmla="val -42045"/>
              <a:gd name="adj2" fmla="val 4869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Những cảm nghĩ của chú ngựa con: </a:t>
            </a:r>
            <a:r>
              <a:rPr lang="vi-VN" sz="3300" dirty="0">
                <a:latin typeface="Calibri" panose="020F0502020204030204" pitchFamily="34" charset="0"/>
                <a:cs typeface="Calibri" panose="020F0502020204030204" pitchFamily="34" charset="0"/>
              </a:rPr>
              <a:t>nhớ mẹ, nghĩ đến mẹ, muốn mang quà về cho mẹ; ngắm hoa mơ trắng liên tưởng đến trang giấy nguyên chưa viết,...).</a:t>
            </a:r>
          </a:p>
        </p:txBody>
      </p:sp>
    </p:spTree>
    <p:extLst>
      <p:ext uri="{BB962C8B-B14F-4D97-AF65-F5344CB8AC3E}">
        <p14:creationId xmlns:p14="http://schemas.microsoft.com/office/powerpoint/2010/main" val="1891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943514"/>
            <a:chOff x="40893" y="288601"/>
            <a:chExt cx="11659306" cy="1943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đoạn thơ cuối, bạn nhỏ muốn nói với mẹ điều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54DDC02B-945F-38E1-09BF-1D5A0CE88C89}"/>
              </a:ext>
            </a:extLst>
          </p:cNvPr>
          <p:cNvGrpSpPr/>
          <p:nvPr/>
        </p:nvGrpSpPr>
        <p:grpSpPr>
          <a:xfrm>
            <a:off x="0" y="2347578"/>
            <a:ext cx="11836401" cy="3368850"/>
            <a:chOff x="323351" y="2359637"/>
            <a:chExt cx="11509905" cy="3368850"/>
          </a:xfrm>
        </p:grpSpPr>
        <p:sp>
          <p:nvSpPr>
            <p:cNvPr id="6" name="TextBox 5">
              <a:extLst>
                <a:ext uri="{FF2B5EF4-FFF2-40B4-BE49-F238E27FC236}">
                  <a16:creationId xmlns:a16="http://schemas.microsoft.com/office/drawing/2014/main" id="{BD377F3D-FBED-B609-9C9C-49C30A2E4725}"/>
                </a:ext>
              </a:extLst>
            </p:cNvPr>
            <p:cNvSpPr txBox="1"/>
            <p:nvPr/>
          </p:nvSpPr>
          <p:spPr>
            <a:xfrm>
              <a:off x="962633" y="2561663"/>
              <a:ext cx="10870623"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ea typeface="Roboto" panose="02000000000000000000" pitchFamily="2" charset="0"/>
                </a:rPr>
                <a:t>   B</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ạn nhỏ muốn nói với mẹ rằng mình rất yêu mẹ, dù đi khắp đó đây, ngắm bao nhiêu cảnh đẹp, vui thích trước bao điều mới lạ, nhưng vẫn luôn nhớ đến mẹ, luôn mong ước chia sẻ với mẹ những điều đẹp đẽ mình cảm nhận được và không bao giờ quên đường về với mẹ.</a:t>
              </a:r>
            </a:p>
          </p:txBody>
        </p:sp>
        <p:pic>
          <p:nvPicPr>
            <p:cNvPr id="7" name="Picture 6" descr="A light bulb with stars and dots&#10;&#10;Description automatically generated">
              <a:extLst>
                <a:ext uri="{FF2B5EF4-FFF2-40B4-BE49-F238E27FC236}">
                  <a16:creationId xmlns:a16="http://schemas.microsoft.com/office/drawing/2014/main" id="{4AF5B65F-52A4-0BAB-4929-83BC8BA9CC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3351" y="2359637"/>
              <a:ext cx="1007003" cy="1007003"/>
            </a:xfrm>
            <a:prstGeom prst="rect">
              <a:avLst/>
            </a:prstGeom>
          </p:spPr>
        </p:pic>
      </p:grpSp>
    </p:spTree>
    <p:extLst>
      <p:ext uri="{BB962C8B-B14F-4D97-AF65-F5344CB8AC3E}">
        <p14:creationId xmlns:p14="http://schemas.microsoft.com/office/powerpoint/2010/main" val="2322003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398684"/>
            <a:chOff x="40893" y="288601"/>
            <a:chExt cx="11659306" cy="139868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91940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Nêu nhận xét về bạn nhỏ trong bài thơ.</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3" name="Picture 12">
            <a:extLst>
              <a:ext uri="{FF2B5EF4-FFF2-40B4-BE49-F238E27FC236}">
                <a16:creationId xmlns:a16="http://schemas.microsoft.com/office/drawing/2014/main" id="{6DBB1D09-583A-4E1A-609F-15B70FF2626D}"/>
              </a:ext>
            </a:extLst>
          </p:cNvPr>
          <p:cNvPicPr>
            <a:picLocks noChangeAspect="1"/>
          </p:cNvPicPr>
          <p:nvPr/>
        </p:nvPicPr>
        <p:blipFill>
          <a:blip r:embed="rId5"/>
          <a:stretch>
            <a:fillRect/>
          </a:stretch>
        </p:blipFill>
        <p:spPr>
          <a:xfrm>
            <a:off x="8262329" y="2070101"/>
            <a:ext cx="3555021" cy="4468812"/>
          </a:xfrm>
          <a:prstGeom prst="ellipse">
            <a:avLst/>
          </a:prstGeom>
          <a:ln>
            <a:noFill/>
          </a:ln>
          <a:effectLst>
            <a:softEdge rad="112500"/>
          </a:effectLst>
        </p:spPr>
      </p:pic>
      <p:grpSp>
        <p:nvGrpSpPr>
          <p:cNvPr id="14" name="Group 13">
            <a:extLst>
              <a:ext uri="{FF2B5EF4-FFF2-40B4-BE49-F238E27FC236}">
                <a16:creationId xmlns:a16="http://schemas.microsoft.com/office/drawing/2014/main" id="{5DFDE1ED-BE7C-567E-90AF-0BD320782825}"/>
              </a:ext>
            </a:extLst>
          </p:cNvPr>
          <p:cNvGrpSpPr/>
          <p:nvPr/>
        </p:nvGrpSpPr>
        <p:grpSpPr>
          <a:xfrm>
            <a:off x="337392" y="2349500"/>
            <a:ext cx="8082708" cy="2819417"/>
            <a:chOff x="663786" y="2296137"/>
            <a:chExt cx="8082708" cy="2819417"/>
          </a:xfrm>
        </p:grpSpPr>
        <p:sp>
          <p:nvSpPr>
            <p:cNvPr id="15" name="TextBox 14">
              <a:extLst>
                <a:ext uri="{FF2B5EF4-FFF2-40B4-BE49-F238E27FC236}">
                  <a16:creationId xmlns:a16="http://schemas.microsoft.com/office/drawing/2014/main" id="{91EDC9DC-EF0B-3AC7-0158-6ED2F90C4E38}"/>
                </a:ext>
              </a:extLst>
            </p:cNvPr>
            <p:cNvSpPr txBox="1"/>
            <p:nvPr/>
          </p:nvSpPr>
          <p:spPr>
            <a:xfrm>
              <a:off x="962633" y="2561663"/>
              <a:ext cx="7783861" cy="2553891"/>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nhỏ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có</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trí</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tưởng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tượng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phong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phú</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ước</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mơ</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bay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bổng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rất</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yêu</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mẹ</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6" name="Picture 15" descr="A light bulb with stars and dots&#10;&#10;Description automatically generated">
              <a:extLst>
                <a:ext uri="{FF2B5EF4-FFF2-40B4-BE49-F238E27FC236}">
                  <a16:creationId xmlns:a16="http://schemas.microsoft.com/office/drawing/2014/main" id="{720AB37E-7A04-D914-297E-C9951BD6C9F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4636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53D2FF"/>
            </a:gs>
          </a:gsLst>
          <a:lin ang="2700000" scaled="1"/>
        </a:gradFill>
        <a:effectLst/>
      </p:bgPr>
    </p:bg>
    <p:spTree>
      <p:nvGrpSpPr>
        <p:cNvPr id="1" name=""/>
        <p:cNvGrpSpPr/>
        <p:nvPr/>
      </p:nvGrpSpPr>
      <p:grpSpPr>
        <a:xfrm>
          <a:off x="0" y="0"/>
          <a:ext cx="0" cy="0"/>
          <a:chOff x="0" y="0"/>
          <a:chExt cx="0" cy="0"/>
        </a:xfrm>
      </p:grpSpPr>
      <p:pic>
        <p:nvPicPr>
          <p:cNvPr id="16" name="Picture 2" descr="Sky Clouds Vector Art, Icons, and Graphics for Free Download">
            <a:extLst>
              <a:ext uri="{FF2B5EF4-FFF2-40B4-BE49-F238E27FC236}">
                <a16:creationId xmlns:a16="http://schemas.microsoft.com/office/drawing/2014/main" id="{61E0CE3D-93DA-4374-A2F9-52B8BA281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2"/>
          <a:stretch/>
        </p:blipFill>
        <p:spPr bwMode="auto">
          <a:xfrm>
            <a:off x="0" y="0"/>
            <a:ext cx="12192000" cy="63619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een hills with trees and bushes&#10;&#10;Description automatically generated">
            <a:extLst>
              <a:ext uri="{FF2B5EF4-FFF2-40B4-BE49-F238E27FC236}">
                <a16:creationId xmlns:a16="http://schemas.microsoft.com/office/drawing/2014/main" id="{D44028F8-028C-4923-B26F-53CF75049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147"/>
            <a:ext cx="12192000" cy="6379743"/>
          </a:xfrm>
          <a:prstGeom prst="rect">
            <a:avLst/>
          </a:prstGeom>
        </p:spPr>
      </p:pic>
      <p:grpSp>
        <p:nvGrpSpPr>
          <p:cNvPr id="6" name="Group 5">
            <a:extLst>
              <a:ext uri="{FF2B5EF4-FFF2-40B4-BE49-F238E27FC236}">
                <a16:creationId xmlns:a16="http://schemas.microsoft.com/office/drawing/2014/main" id="{E999594D-CAF7-5E1A-5F5A-090654F421C7}"/>
              </a:ext>
            </a:extLst>
          </p:cNvPr>
          <p:cNvGrpSpPr/>
          <p:nvPr/>
        </p:nvGrpSpPr>
        <p:grpSpPr>
          <a:xfrm>
            <a:off x="1147432" y="145144"/>
            <a:ext cx="10615697" cy="1239156"/>
            <a:chOff x="1147432" y="145144"/>
            <a:chExt cx="10615697" cy="1429656"/>
          </a:xfrm>
        </p:grpSpPr>
        <p:sp>
          <p:nvSpPr>
            <p:cNvPr id="12" name="Rectangle: Rounded Corners 11">
              <a:extLst>
                <a:ext uri="{FF2B5EF4-FFF2-40B4-BE49-F238E27FC236}">
                  <a16:creationId xmlns:a16="http://schemas.microsoft.com/office/drawing/2014/main" id="{4DC22449-6B5C-4BB7-8441-FE23C48C22C0}"/>
                </a:ext>
              </a:extLst>
            </p:cNvPr>
            <p:cNvSpPr/>
            <p:nvPr/>
          </p:nvSpPr>
          <p:spPr>
            <a:xfrm>
              <a:off x="1147432" y="145144"/>
              <a:ext cx="10615697" cy="1429656"/>
            </a:xfrm>
            <a:prstGeom prst="roundRect">
              <a:avLst/>
            </a:prstGeom>
            <a:solidFill>
              <a:srgbClr val="CCFFCC"/>
            </a:solidFill>
            <a:ln w="57150">
              <a:solidFill>
                <a:srgbClr val="008E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1CB7A1E-7F27-8D0F-1EC1-95E0524307A9}"/>
                </a:ext>
              </a:extLst>
            </p:cNvPr>
            <p:cNvGrpSpPr/>
            <p:nvPr/>
          </p:nvGrpSpPr>
          <p:grpSpPr>
            <a:xfrm>
              <a:off x="2216679" y="341026"/>
              <a:ext cx="9092794" cy="1035265"/>
              <a:chOff x="2873398" y="2233326"/>
              <a:chExt cx="9092794" cy="1035265"/>
            </a:xfrm>
          </p:grpSpPr>
          <p:sp>
            <p:nvSpPr>
              <p:cNvPr id="14" name="TextBox 13">
                <a:extLst>
                  <a:ext uri="{FF2B5EF4-FFF2-40B4-BE49-F238E27FC236}">
                    <a16:creationId xmlns:a16="http://schemas.microsoft.com/office/drawing/2014/main" id="{864B8FAC-AD23-40B0-8419-38BFAEF3D872}"/>
                  </a:ext>
                </a:extLst>
              </p:cNvPr>
              <p:cNvSpPr txBox="1"/>
              <p:nvPr/>
            </p:nvSpPr>
            <p:spPr>
              <a:xfrm>
                <a:off x="3089470" y="2252928"/>
                <a:ext cx="874324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Calibri" panose="020F0502020204030204" pitchFamily="34" charset="0"/>
                    <a:cs typeface="Calibri" panose="020F0502020204030204" pitchFamily="34" charset="0"/>
                  </a:rPr>
                  <a:t>Đọc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thuộc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lòng</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bài</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thơ</a:t>
                </a:r>
                <a:endParaRPr kumimoji="0" lang="en-US" sz="60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cartoon of a pineapple holding a blue device&#10;&#10;Description automatically generated">
                <a:extLst>
                  <a:ext uri="{FF2B5EF4-FFF2-40B4-BE49-F238E27FC236}">
                    <a16:creationId xmlns:a16="http://schemas.microsoft.com/office/drawing/2014/main" id="{E48A89D5-AC37-478C-BFF0-2189848879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73398" y="2233326"/>
                <a:ext cx="1015594" cy="1015594"/>
              </a:xfrm>
              <a:prstGeom prst="rect">
                <a:avLst/>
              </a:prstGeom>
            </p:spPr>
          </p:pic>
          <p:pic>
            <p:nvPicPr>
              <p:cNvPr id="2" name="Picture 1" descr="A cartoon of a pineapple holding a blue device&#10;&#10;Description automatically generated">
                <a:extLst>
                  <a:ext uri="{FF2B5EF4-FFF2-40B4-BE49-F238E27FC236}">
                    <a16:creationId xmlns:a16="http://schemas.microsoft.com/office/drawing/2014/main" id="{81A5D8D6-BE7B-3500-FCC0-4B48E453FE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50598" y="2246026"/>
                <a:ext cx="1015594" cy="1015594"/>
              </a:xfrm>
              <a:prstGeom prst="rect">
                <a:avLst/>
              </a:prstGeom>
            </p:spPr>
          </p:pic>
        </p:grpSp>
      </p:grpSp>
      <p:sp>
        <p:nvSpPr>
          <p:cNvPr id="10" name="Rectangle: Rounded Corners 9">
            <a:extLst>
              <a:ext uri="{FF2B5EF4-FFF2-40B4-BE49-F238E27FC236}">
                <a16:creationId xmlns:a16="http://schemas.microsoft.com/office/drawing/2014/main" id="{61F9BEDD-2740-638E-563C-72B144A835FB}"/>
              </a:ext>
            </a:extLst>
          </p:cNvPr>
          <p:cNvSpPr/>
          <p:nvPr/>
        </p:nvSpPr>
        <p:spPr>
          <a:xfrm>
            <a:off x="320351" y="1701800"/>
            <a:ext cx="11551298" cy="515620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4E62E0F9-DC72-C915-CED3-4C8CB3C25C25}"/>
              </a:ext>
            </a:extLst>
          </p:cNvPr>
          <p:cNvPicPr>
            <a:picLocks noChangeAspect="1"/>
          </p:cNvPicPr>
          <p:nvPr/>
        </p:nvPicPr>
        <p:blipFill>
          <a:blip r:embed="rId5"/>
          <a:stretch>
            <a:fillRect/>
          </a:stretch>
        </p:blipFill>
        <p:spPr>
          <a:xfrm>
            <a:off x="2501899" y="1704710"/>
            <a:ext cx="7165509" cy="5686689"/>
          </a:xfrm>
          <a:prstGeom prst="rect">
            <a:avLst/>
          </a:prstGeom>
        </p:spPr>
      </p:pic>
      <p:sp>
        <p:nvSpPr>
          <p:cNvPr id="13" name="TextBox 12">
            <a:extLst>
              <a:ext uri="{FF2B5EF4-FFF2-40B4-BE49-F238E27FC236}">
                <a16:creationId xmlns:a16="http://schemas.microsoft.com/office/drawing/2014/main" id="{5D9C24CB-F30A-CFF9-30A2-FDFEF08A6723}"/>
              </a:ext>
            </a:extLst>
          </p:cNvPr>
          <p:cNvSpPr txBox="1"/>
          <p:nvPr/>
        </p:nvSpPr>
        <p:spPr>
          <a:xfrm>
            <a:off x="6032500" y="2209800"/>
            <a:ext cx="1003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r>
              <a:rPr lang="en-US" dirty="0" err="1">
                <a:latin typeface="Cambria" panose="02040503050406030204" pitchFamily="18" charset="0"/>
                <a:ea typeface="Cambria" panose="02040503050406030204" pitchFamily="18" charset="0"/>
              </a:rPr>
              <a:t>Trích</a:t>
            </a:r>
            <a:r>
              <a:rPr lang="en-US"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F72DCC0-425F-4469-8000-B41FAB692660}"/>
              </a:ext>
            </a:extLst>
          </p:cNvPr>
          <p:cNvSpPr/>
          <p:nvPr/>
        </p:nvSpPr>
        <p:spPr>
          <a:xfrm>
            <a:off x="0" y="0"/>
            <a:ext cx="12192000" cy="6858000"/>
          </a:xfrm>
          <a:custGeom>
            <a:avLst/>
            <a:gdLst/>
            <a:ahLst/>
            <a:cxnLst/>
            <a:rect l="l" t="t" r="r" b="b"/>
            <a:pathLst>
              <a:path w="3696414" h="2610592">
                <a:moveTo>
                  <a:pt x="0" y="0"/>
                </a:moveTo>
                <a:lnTo>
                  <a:pt x="3696414" y="0"/>
                </a:lnTo>
                <a:lnTo>
                  <a:pt x="3696414" y="2610592"/>
                </a:lnTo>
                <a:lnTo>
                  <a:pt x="0" y="2610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4">
            <a:extLst>
              <a:ext uri="{FF2B5EF4-FFF2-40B4-BE49-F238E27FC236}">
                <a16:creationId xmlns:a16="http://schemas.microsoft.com/office/drawing/2014/main" id="{285E8CC5-3DA0-407D-BA43-A662605798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22660"/>
            <a:ext cx="12129986" cy="1382173"/>
          </a:xfrm>
          <a:prstGeom prst="rect">
            <a:avLst/>
          </a:prstGeom>
        </p:spPr>
      </p:pic>
      <p:pic>
        <p:nvPicPr>
          <p:cNvPr id="14" name="Picture 2">
            <a:extLst>
              <a:ext uri="{FF2B5EF4-FFF2-40B4-BE49-F238E27FC236}">
                <a16:creationId xmlns:a16="http://schemas.microsoft.com/office/drawing/2014/main" id="{CCC0FB18-845A-440C-80E5-5E6A08242BCA}"/>
              </a:ext>
            </a:extLst>
          </p:cNvPr>
          <p:cNvPicPr>
            <a:picLocks noChangeAspect="1"/>
          </p:cNvPicPr>
          <p:nvPr/>
        </p:nvPicPr>
        <p:blipFill>
          <a:blip r:embed="rId8"/>
          <a:srcRect/>
          <a:stretch>
            <a:fillRect/>
          </a:stretch>
        </p:blipFill>
        <p:spPr>
          <a:xfrm>
            <a:off x="657464" y="-148221"/>
            <a:ext cx="4551072" cy="3106107"/>
          </a:xfrm>
          <a:prstGeom prst="rect">
            <a:avLst/>
          </a:prstGeom>
        </p:spPr>
      </p:pic>
      <p:sp>
        <p:nvSpPr>
          <p:cNvPr id="7" name="Freeform 7">
            <a:extLst>
              <a:ext uri="{FF2B5EF4-FFF2-40B4-BE49-F238E27FC236}">
                <a16:creationId xmlns:a16="http://schemas.microsoft.com/office/drawing/2014/main" id="{8D1CE73A-D46A-4886-B92D-7A7A621FBA76}"/>
              </a:ext>
            </a:extLst>
          </p:cNvPr>
          <p:cNvSpPr/>
          <p:nvPr/>
        </p:nvSpPr>
        <p:spPr>
          <a:xfrm>
            <a:off x="0" y="1349717"/>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12">
            <a:extLst>
              <a:ext uri="{FF2B5EF4-FFF2-40B4-BE49-F238E27FC236}">
                <a16:creationId xmlns:a16="http://schemas.microsoft.com/office/drawing/2014/main" id="{0AC27F2C-C2BC-4881-8171-855856D8D83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565900" y="1910093"/>
            <a:ext cx="5272956" cy="751396"/>
          </a:xfrm>
          <a:prstGeom prst="rect">
            <a:avLst/>
          </a:prstGeom>
        </p:spPr>
      </p:pic>
      <p:pic>
        <p:nvPicPr>
          <p:cNvPr id="15" name="Picture 2">
            <a:extLst>
              <a:ext uri="{FF2B5EF4-FFF2-40B4-BE49-F238E27FC236}">
                <a16:creationId xmlns:a16="http://schemas.microsoft.com/office/drawing/2014/main" id="{C723E317-991B-4D8E-99F7-D8E9345C5D68}"/>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622781" y="3795208"/>
            <a:ext cx="6216075" cy="3115808"/>
          </a:xfrm>
          <a:prstGeom prst="rect">
            <a:avLst/>
          </a:prstGeom>
        </p:spPr>
      </p:pic>
      <p:sp>
        <p:nvSpPr>
          <p:cNvPr id="16" name="Freeform 13">
            <a:extLst>
              <a:ext uri="{FF2B5EF4-FFF2-40B4-BE49-F238E27FC236}">
                <a16:creationId xmlns:a16="http://schemas.microsoft.com/office/drawing/2014/main" id="{89F1AEA6-4337-471F-A236-7FD681AB5004}"/>
              </a:ext>
            </a:extLst>
          </p:cNvPr>
          <p:cNvSpPr/>
          <p:nvPr/>
        </p:nvSpPr>
        <p:spPr>
          <a:xfrm flipH="1">
            <a:off x="3634323" y="1103650"/>
            <a:ext cx="2622754" cy="1881826"/>
          </a:xfrm>
          <a:custGeom>
            <a:avLst/>
            <a:gdLst/>
            <a:ahLst/>
            <a:cxnLst/>
            <a:rect l="l" t="t" r="r" b="b"/>
            <a:pathLst>
              <a:path w="2622754" h="1881826">
                <a:moveTo>
                  <a:pt x="0" y="0"/>
                </a:moveTo>
                <a:lnTo>
                  <a:pt x="2622754" y="0"/>
                </a:lnTo>
                <a:lnTo>
                  <a:pt x="2622754" y="1881826"/>
                </a:lnTo>
                <a:lnTo>
                  <a:pt x="0" y="1881826"/>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4D1EBA6-2753-A45D-C9DB-00A915226C09}"/>
              </a:ext>
            </a:extLst>
          </p:cNvPr>
          <p:cNvPicPr>
            <a:picLocks noChangeAspect="1"/>
          </p:cNvPicPr>
          <p:nvPr/>
        </p:nvPicPr>
        <p:blipFill>
          <a:blip r:embed="rId16"/>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spid="2050" name="TextBox1" r:id="rId2" imgW="4851360" imgH="1397160"/>
        </mc:Choice>
        <mc:Fallback>
          <p:control name="TextBox1" r:id="rId2" imgW="4851360" imgH="139716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17"/>
                <a:stretch>
                  <a:fillRect/>
                </a:stretch>
              </p:blipFill>
              <p:spPr>
                <a:xfrm>
                  <a:off x="6891372" y="255989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DAC6ABEB-5D88-42B7-B281-B84DAFA8E4ED}"/>
              </a:ext>
            </a:extLst>
          </p:cNvPr>
          <p:cNvSpPr/>
          <p:nvPr/>
        </p:nvSpPr>
        <p:spPr>
          <a:xfrm>
            <a:off x="-1" y="0"/>
            <a:ext cx="12192000" cy="2895600"/>
          </a:xfrm>
          <a:custGeom>
            <a:avLst/>
            <a:gdLst/>
            <a:ahLst/>
            <a:cxnLst/>
            <a:rect l="l" t="t" r="r" b="b"/>
            <a:pathLst>
              <a:path w="4083443" h="2296937">
                <a:moveTo>
                  <a:pt x="0" y="0"/>
                </a:moveTo>
                <a:lnTo>
                  <a:pt x="4083444" y="0"/>
                </a:lnTo>
                <a:lnTo>
                  <a:pt x="4083444" y="2296937"/>
                </a:lnTo>
                <a:lnTo>
                  <a:pt x="0" y="229693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ACC802C-6BAF-422C-9380-63BA1BCFE8F7}"/>
              </a:ext>
            </a:extLst>
          </p:cNvPr>
          <p:cNvPicPr>
            <a:picLocks noChangeAspect="1"/>
          </p:cNvPicPr>
          <p:nvPr/>
        </p:nvPicPr>
        <p:blipFill rotWithShape="1">
          <a:blip r:embed="rId4"/>
          <a:srcRect l="9010" r="8906"/>
          <a:stretch/>
        </p:blipFill>
        <p:spPr>
          <a:xfrm>
            <a:off x="-279401" y="0"/>
            <a:ext cx="12884674" cy="6858001"/>
          </a:xfrm>
          <a:prstGeom prst="rect">
            <a:avLst/>
          </a:prstGeom>
        </p:spPr>
      </p:pic>
      <p:sp>
        <p:nvSpPr>
          <p:cNvPr id="14" name="Freeform 12">
            <a:extLst>
              <a:ext uri="{FF2B5EF4-FFF2-40B4-BE49-F238E27FC236}">
                <a16:creationId xmlns:a16="http://schemas.microsoft.com/office/drawing/2014/main" id="{ACE53E24-A297-4C04-A2E6-7770915B8C52}"/>
              </a:ext>
            </a:extLst>
          </p:cNvPr>
          <p:cNvSpPr/>
          <p:nvPr/>
        </p:nvSpPr>
        <p:spPr>
          <a:xfrm>
            <a:off x="5382713" y="5555274"/>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4">
            <a:extLst>
              <a:ext uri="{FF2B5EF4-FFF2-40B4-BE49-F238E27FC236}">
                <a16:creationId xmlns:a16="http://schemas.microsoft.com/office/drawing/2014/main" id="{68EC287E-23CE-400F-B1A0-3C7AEA3252CC}"/>
              </a:ext>
            </a:extLst>
          </p:cNvPr>
          <p:cNvPicPr>
            <a:picLocks noChangeAspect="1"/>
          </p:cNvPicPr>
          <p:nvPr/>
        </p:nvPicPr>
        <p:blipFill>
          <a:blip r:embed="rId7"/>
          <a:srcRect/>
          <a:stretch>
            <a:fillRect/>
          </a:stretch>
        </p:blipFill>
        <p:spPr>
          <a:xfrm>
            <a:off x="10297193" y="1117245"/>
            <a:ext cx="2010840" cy="3217345"/>
          </a:xfrm>
          <a:prstGeom prst="rect">
            <a:avLst/>
          </a:prstGeom>
        </p:spPr>
      </p:pic>
      <p:sp>
        <p:nvSpPr>
          <p:cNvPr id="16" name="Freeform 7">
            <a:extLst>
              <a:ext uri="{FF2B5EF4-FFF2-40B4-BE49-F238E27FC236}">
                <a16:creationId xmlns:a16="http://schemas.microsoft.com/office/drawing/2014/main" id="{7D187025-D952-4C58-BCB5-9E426C2186D7}"/>
              </a:ext>
            </a:extLst>
          </p:cNvPr>
          <p:cNvSpPr/>
          <p:nvPr/>
        </p:nvSpPr>
        <p:spPr>
          <a:xfrm>
            <a:off x="1068760" y="95515"/>
            <a:ext cx="3504818" cy="3935912"/>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8">
            <a:extLst>
              <a:ext uri="{FF2B5EF4-FFF2-40B4-BE49-F238E27FC236}">
                <a16:creationId xmlns:a16="http://schemas.microsoft.com/office/drawing/2014/main" id="{028A7E2A-261F-4543-A1A7-B603C04B8DBC}"/>
              </a:ext>
            </a:extLst>
          </p:cNvPr>
          <p:cNvSpPr/>
          <p:nvPr/>
        </p:nvSpPr>
        <p:spPr>
          <a:xfrm>
            <a:off x="882145" y="409142"/>
            <a:ext cx="2966527" cy="2816202"/>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9">
            <a:extLst>
              <a:ext uri="{FF2B5EF4-FFF2-40B4-BE49-F238E27FC236}">
                <a16:creationId xmlns:a16="http://schemas.microsoft.com/office/drawing/2014/main" id="{108DE398-84B6-4991-9D60-7C48F48A7BE9}"/>
              </a:ext>
            </a:extLst>
          </p:cNvPr>
          <p:cNvSpPr/>
          <p:nvPr/>
        </p:nvSpPr>
        <p:spPr>
          <a:xfrm>
            <a:off x="765679" y="1208194"/>
            <a:ext cx="4435282" cy="3245331"/>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0">
            <a:extLst>
              <a:ext uri="{FF2B5EF4-FFF2-40B4-BE49-F238E27FC236}">
                <a16:creationId xmlns:a16="http://schemas.microsoft.com/office/drawing/2014/main" id="{72EDF849-EB6A-41E6-8390-C25788CA7F45}"/>
              </a:ext>
            </a:extLst>
          </p:cNvPr>
          <p:cNvSpPr/>
          <p:nvPr/>
        </p:nvSpPr>
        <p:spPr>
          <a:xfrm>
            <a:off x="-222251" y="883991"/>
            <a:ext cx="2480665" cy="3045020"/>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
            <a:extLst>
              <a:ext uri="{FF2B5EF4-FFF2-40B4-BE49-F238E27FC236}">
                <a16:creationId xmlns:a16="http://schemas.microsoft.com/office/drawing/2014/main" id="{696485EE-DD94-43F5-8079-BE61E481AE7B}"/>
              </a:ext>
            </a:extLst>
          </p:cNvPr>
          <p:cNvSpPr/>
          <p:nvPr/>
        </p:nvSpPr>
        <p:spPr>
          <a:xfrm>
            <a:off x="-14638" y="2425669"/>
            <a:ext cx="2569921" cy="2486399"/>
          </a:xfrm>
          <a:custGeom>
            <a:avLst/>
            <a:gdLst/>
            <a:ahLst/>
            <a:cxnLst/>
            <a:rect l="l" t="t" r="r" b="b"/>
            <a:pathLst>
              <a:path w="2569921" h="2486399">
                <a:moveTo>
                  <a:pt x="0" y="0"/>
                </a:moveTo>
                <a:lnTo>
                  <a:pt x="2569921" y="0"/>
                </a:lnTo>
                <a:lnTo>
                  <a:pt x="2569921" y="2486398"/>
                </a:lnTo>
                <a:lnTo>
                  <a:pt x="0" y="248639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2">
            <a:extLst>
              <a:ext uri="{FF2B5EF4-FFF2-40B4-BE49-F238E27FC236}">
                <a16:creationId xmlns:a16="http://schemas.microsoft.com/office/drawing/2014/main" id="{C7F9C586-1F7B-4B6F-A6F0-8AC0766B446F}"/>
              </a:ext>
            </a:extLst>
          </p:cNvPr>
          <p:cNvSpPr/>
          <p:nvPr/>
        </p:nvSpPr>
        <p:spPr>
          <a:xfrm>
            <a:off x="-524329" y="5373046"/>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3">
            <a:extLst>
              <a:ext uri="{FF2B5EF4-FFF2-40B4-BE49-F238E27FC236}">
                <a16:creationId xmlns:a16="http://schemas.microsoft.com/office/drawing/2014/main" id="{E046C5B8-11F5-49C4-AA35-0D2C0E18C6C1}"/>
              </a:ext>
            </a:extLst>
          </p:cNvPr>
          <p:cNvSpPr/>
          <p:nvPr/>
        </p:nvSpPr>
        <p:spPr>
          <a:xfrm>
            <a:off x="9169380" y="3104712"/>
            <a:ext cx="3298561" cy="724776"/>
          </a:xfrm>
          <a:custGeom>
            <a:avLst/>
            <a:gdLst/>
            <a:ahLst/>
            <a:cxnLst/>
            <a:rect l="l" t="t" r="r" b="b"/>
            <a:pathLst>
              <a:path w="4210188" h="1270711">
                <a:moveTo>
                  <a:pt x="0" y="0"/>
                </a:moveTo>
                <a:lnTo>
                  <a:pt x="4210189" y="0"/>
                </a:lnTo>
                <a:lnTo>
                  <a:pt x="4210189" y="1270711"/>
                </a:lnTo>
                <a:lnTo>
                  <a:pt x="0" y="127071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9">
            <a:extLst>
              <a:ext uri="{FF2B5EF4-FFF2-40B4-BE49-F238E27FC236}">
                <a16:creationId xmlns:a16="http://schemas.microsoft.com/office/drawing/2014/main" id="{F8E33D0D-6465-4DA9-8BAD-E6D1D0BE72CB}"/>
              </a:ext>
            </a:extLst>
          </p:cNvPr>
          <p:cNvSpPr/>
          <p:nvPr/>
        </p:nvSpPr>
        <p:spPr>
          <a:xfrm>
            <a:off x="8289587" y="3042960"/>
            <a:ext cx="1700663" cy="945610"/>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6C6FCCAD-65EA-4A6B-A023-F009C6B52F4F}"/>
              </a:ext>
            </a:extLst>
          </p:cNvPr>
          <p:cNvGrpSpPr/>
          <p:nvPr/>
        </p:nvGrpSpPr>
        <p:grpSpPr>
          <a:xfrm>
            <a:off x="-328005" y="5809174"/>
            <a:ext cx="13886846" cy="1339614"/>
            <a:chOff x="-328005" y="5809174"/>
            <a:chExt cx="13886846" cy="1339614"/>
          </a:xfrm>
        </p:grpSpPr>
        <p:sp>
          <p:nvSpPr>
            <p:cNvPr id="27" name="Freeform 20">
              <a:extLst>
                <a:ext uri="{FF2B5EF4-FFF2-40B4-BE49-F238E27FC236}">
                  <a16:creationId xmlns:a16="http://schemas.microsoft.com/office/drawing/2014/main" id="{3CCF5130-C410-428E-B535-76066C9F4896}"/>
                </a:ext>
              </a:extLst>
            </p:cNvPr>
            <p:cNvSpPr/>
            <p:nvPr/>
          </p:nvSpPr>
          <p:spPr>
            <a:xfrm>
              <a:off x="-328005" y="5845679"/>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0">
              <a:extLst>
                <a:ext uri="{FF2B5EF4-FFF2-40B4-BE49-F238E27FC236}">
                  <a16:creationId xmlns:a16="http://schemas.microsoft.com/office/drawing/2014/main" id="{C9B3D73F-7B56-432A-9EB0-AA1557EFB5AC}"/>
                </a:ext>
              </a:extLst>
            </p:cNvPr>
            <p:cNvSpPr/>
            <p:nvPr/>
          </p:nvSpPr>
          <p:spPr>
            <a:xfrm>
              <a:off x="2334237" y="5809174"/>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0">
              <a:extLst>
                <a:ext uri="{FF2B5EF4-FFF2-40B4-BE49-F238E27FC236}">
                  <a16:creationId xmlns:a16="http://schemas.microsoft.com/office/drawing/2014/main" id="{451CE5F5-C5FE-42C5-819E-86CB7234D40C}"/>
                </a:ext>
              </a:extLst>
            </p:cNvPr>
            <p:cNvSpPr/>
            <p:nvPr/>
          </p:nvSpPr>
          <p:spPr>
            <a:xfrm>
              <a:off x="4961467" y="5911817"/>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0">
              <a:extLst>
                <a:ext uri="{FF2B5EF4-FFF2-40B4-BE49-F238E27FC236}">
                  <a16:creationId xmlns:a16="http://schemas.microsoft.com/office/drawing/2014/main" id="{39043A63-6975-4A22-98BE-6B940396EF79}"/>
                </a:ext>
              </a:extLst>
            </p:cNvPr>
            <p:cNvSpPr/>
            <p:nvPr/>
          </p:nvSpPr>
          <p:spPr>
            <a:xfrm>
              <a:off x="7605010" y="6027150"/>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0">
              <a:extLst>
                <a:ext uri="{FF2B5EF4-FFF2-40B4-BE49-F238E27FC236}">
                  <a16:creationId xmlns:a16="http://schemas.microsoft.com/office/drawing/2014/main" id="{81AA8193-9F26-4A14-A012-E926972D103C}"/>
                </a:ext>
              </a:extLst>
            </p:cNvPr>
            <p:cNvSpPr/>
            <p:nvPr/>
          </p:nvSpPr>
          <p:spPr>
            <a:xfrm>
              <a:off x="10388134" y="5973788"/>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id="{96219231-1A3B-480D-9345-EAC67A7323A6}"/>
              </a:ext>
            </a:extLst>
          </p:cNvPr>
          <p:cNvGrpSpPr/>
          <p:nvPr/>
        </p:nvGrpSpPr>
        <p:grpSpPr>
          <a:xfrm>
            <a:off x="649918" y="416044"/>
            <a:ext cx="11331379" cy="1123712"/>
            <a:chOff x="230818" y="566309"/>
            <a:chExt cx="11331379" cy="1123712"/>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2671749" y="2609542"/>
            <a:ext cx="9520250" cy="3740389"/>
          </a:xfrm>
          <a:prstGeom prst="roundRect">
            <a:avLst/>
          </a:prstGeom>
          <a:solidFill>
            <a:schemeClr val="accent2">
              <a:lumMod val="20000"/>
              <a:lumOff val="80000"/>
            </a:schemeClr>
          </a:solidFill>
          <a:ln w="57150">
            <a:solidFill>
              <a:srgbClr val="BA5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prstClr val="black"/>
                </a:solidFill>
                <a:latin typeface="Calibri" panose="020F0502020204030204"/>
              </a:rPr>
              <a:t>Bài đọc nói về bạn nhỏ tuổi</a:t>
            </a:r>
            <a:r>
              <a:rPr lang="en-US" sz="4800" dirty="0">
                <a:solidFill>
                  <a:prstClr val="black"/>
                </a:solidFill>
                <a:latin typeface="Calibri" panose="020F0502020204030204"/>
              </a:rPr>
              <a:t> </a:t>
            </a:r>
            <a:r>
              <a:rPr lang="vi-VN" sz="4800" dirty="0">
                <a:solidFill>
                  <a:prstClr val="black"/>
                </a:solidFill>
                <a:latin typeface="Calibri" panose="020F0502020204030204"/>
              </a:rPr>
              <a:t>Ngựa thích bay nhảy, thích du ngoạn khắp nơi. Dù vậy, cậu vẫn rất yêu mẹ, đi đâu cũng nhớ về mẹ, tìm đường trở về bên mẹ.</a:t>
            </a:r>
          </a:p>
        </p:txBody>
      </p:sp>
      <p:pic>
        <p:nvPicPr>
          <p:cNvPr id="2" name="Picture 1">
            <a:extLst>
              <a:ext uri="{FF2B5EF4-FFF2-40B4-BE49-F238E27FC236}">
                <a16:creationId xmlns:a16="http://schemas.microsoft.com/office/drawing/2014/main" id="{59D4B07B-2E37-0773-008C-017C8089D9A5}"/>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Lst>
          </a:blip>
          <a:stretch>
            <a:fillRect/>
          </a:stretch>
        </p:blipFill>
        <p:spPr>
          <a:xfrm>
            <a:off x="-419099" y="3657600"/>
            <a:ext cx="3792838" cy="3632200"/>
          </a:xfrm>
          <a:prstGeom prst="rect">
            <a:avLst/>
          </a:prstGeom>
        </p:spPr>
      </p:pic>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7069488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fence and trees&#10;&#10;Description automatically generated">
            <a:extLst>
              <a:ext uri="{FF2B5EF4-FFF2-40B4-BE49-F238E27FC236}">
                <a16:creationId xmlns:a16="http://schemas.microsoft.com/office/drawing/2014/main" id="{7B4B761A-7C07-48E4-9F19-AAB681619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17146"/>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F4B74F28-F70B-4682-4B60-CB2078B4889C}"/>
              </a:ext>
            </a:extLst>
          </p:cNvPr>
          <p:cNvPicPr>
            <a:picLocks noChangeAspect="1"/>
          </p:cNvPicPr>
          <p:nvPr/>
        </p:nvPicPr>
        <p:blipFill>
          <a:blip r:embed="rId4"/>
          <a:stretch>
            <a:fillRect/>
          </a:stretch>
        </p:blipFill>
        <p:spPr>
          <a:xfrm>
            <a:off x="3786416" y="357568"/>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16000">
              <a:srgbClr val="FFFF99"/>
            </a:gs>
            <a:gs pos="41000">
              <a:srgbClr val="66FF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5" name="Freeform 2">
            <a:extLst>
              <a:ext uri="{FF2B5EF4-FFF2-40B4-BE49-F238E27FC236}">
                <a16:creationId xmlns:a16="http://schemas.microsoft.com/office/drawing/2014/main" id="{692A40F4-5F3F-40C4-A1A1-0A384D39A5E4}"/>
              </a:ext>
            </a:extLst>
          </p:cNvPr>
          <p:cNvSpPr/>
          <p:nvPr/>
        </p:nvSpPr>
        <p:spPr>
          <a:xfrm>
            <a:off x="-375937" y="3762764"/>
            <a:ext cx="5169468" cy="3140352"/>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oa cỏ">
            <a:extLst>
              <a:ext uri="{FF2B5EF4-FFF2-40B4-BE49-F238E27FC236}">
                <a16:creationId xmlns:a16="http://schemas.microsoft.com/office/drawing/2014/main" id="{7BBB7771-6A3A-446F-9834-3F13D0835F75}"/>
              </a:ext>
            </a:extLst>
          </p:cNvPr>
          <p:cNvSpPr/>
          <p:nvPr/>
        </p:nvSpPr>
        <p:spPr>
          <a:xfrm>
            <a:off x="20001" y="11997039"/>
            <a:ext cx="1857996" cy="1533940"/>
          </a:xfrm>
          <a:custGeom>
            <a:avLst/>
            <a:gdLst/>
            <a:ahLst/>
            <a:cxnLst/>
            <a:rect l="l" t="t" r="r" b="b"/>
            <a:pathLst>
              <a:path w="2481301" h="1910602">
                <a:moveTo>
                  <a:pt x="0" y="0"/>
                </a:moveTo>
                <a:lnTo>
                  <a:pt x="2481300" y="0"/>
                </a:lnTo>
                <a:lnTo>
                  <a:pt x="2481300" y="1910601"/>
                </a:lnTo>
                <a:lnTo>
                  <a:pt x="0" y="19106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ỏ">
            <a:extLst>
              <a:ext uri="{FF2B5EF4-FFF2-40B4-BE49-F238E27FC236}">
                <a16:creationId xmlns:a16="http://schemas.microsoft.com/office/drawing/2014/main" id="{F9FECA65-2573-4126-8D6B-228A1E60D50C}"/>
              </a:ext>
            </a:extLst>
          </p:cNvPr>
          <p:cNvSpPr/>
          <p:nvPr/>
        </p:nvSpPr>
        <p:spPr>
          <a:xfrm>
            <a:off x="-27207" y="12129588"/>
            <a:ext cx="2236004" cy="1134772"/>
          </a:xfrm>
          <a:custGeom>
            <a:avLst/>
            <a:gdLst/>
            <a:ahLst/>
            <a:cxnLst/>
            <a:rect l="l" t="t" r="r" b="b"/>
            <a:pathLst>
              <a:path w="2236004" h="1134772">
                <a:moveTo>
                  <a:pt x="0" y="0"/>
                </a:moveTo>
                <a:lnTo>
                  <a:pt x="2236004" y="0"/>
                </a:lnTo>
                <a:lnTo>
                  <a:pt x="2236004" y="1134771"/>
                </a:lnTo>
                <a:lnTo>
                  <a:pt x="0" y="113477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2" name="Đất">
            <a:extLst>
              <a:ext uri="{FF2B5EF4-FFF2-40B4-BE49-F238E27FC236}">
                <a16:creationId xmlns:a16="http://schemas.microsoft.com/office/drawing/2014/main" id="{1217929F-361C-4981-85DE-3E3D21761476}"/>
              </a:ext>
            </a:extLst>
          </p:cNvPr>
          <p:cNvGrpSpPr/>
          <p:nvPr/>
        </p:nvGrpSpPr>
        <p:grpSpPr>
          <a:xfrm>
            <a:off x="-30638" y="12484375"/>
            <a:ext cx="12244834" cy="1602880"/>
            <a:chOff x="0" y="5255481"/>
            <a:chExt cx="12244834" cy="1602880"/>
          </a:xfrm>
        </p:grpSpPr>
        <p:sp>
          <p:nvSpPr>
            <p:cNvPr id="6" name="Freeform 22">
              <a:extLst>
                <a:ext uri="{FF2B5EF4-FFF2-40B4-BE49-F238E27FC236}">
                  <a16:creationId xmlns:a16="http://schemas.microsoft.com/office/drawing/2014/main" id="{E8C90F94-A05F-4D3A-BB52-AD481425F2FF}"/>
                </a:ext>
              </a:extLst>
            </p:cNvPr>
            <p:cNvSpPr/>
            <p:nvPr/>
          </p:nvSpPr>
          <p:spPr>
            <a:xfrm>
              <a:off x="0" y="5255842"/>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2">
              <a:extLst>
                <a:ext uri="{FF2B5EF4-FFF2-40B4-BE49-F238E27FC236}">
                  <a16:creationId xmlns:a16="http://schemas.microsoft.com/office/drawing/2014/main" id="{C8552F81-0931-4776-BE1C-A23ABA52611C}"/>
                </a:ext>
              </a:extLst>
            </p:cNvPr>
            <p:cNvSpPr/>
            <p:nvPr/>
          </p:nvSpPr>
          <p:spPr>
            <a:xfrm>
              <a:off x="7294967" y="5255481"/>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2">
              <a:extLst>
                <a:ext uri="{FF2B5EF4-FFF2-40B4-BE49-F238E27FC236}">
                  <a16:creationId xmlns:a16="http://schemas.microsoft.com/office/drawing/2014/main" id="{67B22E59-5965-4B1B-B848-07DE868F21E4}"/>
                </a:ext>
              </a:extLst>
            </p:cNvPr>
            <p:cNvSpPr/>
            <p:nvPr/>
          </p:nvSpPr>
          <p:spPr>
            <a:xfrm flipH="1">
              <a:off x="4767201" y="5255842"/>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3" name="Freeform 2">
            <a:extLst>
              <a:ext uri="{FF2B5EF4-FFF2-40B4-BE49-F238E27FC236}">
                <a16:creationId xmlns:a16="http://schemas.microsoft.com/office/drawing/2014/main" id="{84A7324F-003F-4E67-9927-0C8D93396120}"/>
              </a:ext>
            </a:extLst>
          </p:cNvPr>
          <p:cNvSpPr/>
          <p:nvPr/>
        </p:nvSpPr>
        <p:spPr>
          <a:xfrm rot="417154" flipH="1">
            <a:off x="4098505" y="183228"/>
            <a:ext cx="4414297" cy="2604435"/>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
            <a:extLst>
              <a:ext uri="{FF2B5EF4-FFF2-40B4-BE49-F238E27FC236}">
                <a16:creationId xmlns:a16="http://schemas.microsoft.com/office/drawing/2014/main" id="{F3847C14-7FD6-4167-B9C3-8CB9E0E30C11}"/>
              </a:ext>
            </a:extLst>
          </p:cNvPr>
          <p:cNvSpPr/>
          <p:nvPr/>
        </p:nvSpPr>
        <p:spPr>
          <a:xfrm rot="187258">
            <a:off x="7833865" y="629222"/>
            <a:ext cx="4414297" cy="2604435"/>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17">
            <a:extLst>
              <a:ext uri="{FF2B5EF4-FFF2-40B4-BE49-F238E27FC236}">
                <a16:creationId xmlns:a16="http://schemas.microsoft.com/office/drawing/2014/main" id="{96E13AD0-C44D-4FD4-A3EE-8FBBFAFA048D}"/>
              </a:ext>
            </a:extLst>
          </p:cNvPr>
          <p:cNvSpPr/>
          <p:nvPr/>
        </p:nvSpPr>
        <p:spPr>
          <a:xfrm>
            <a:off x="2757127" y="2338987"/>
            <a:ext cx="1624356" cy="707886"/>
          </a:xfrm>
          <a:custGeom>
            <a:avLst/>
            <a:gdLst/>
            <a:ahLst/>
            <a:cxnLst/>
            <a:rect l="l" t="t" r="r" b="b"/>
            <a:pathLst>
              <a:path w="3657600" h="1808849">
                <a:moveTo>
                  <a:pt x="0" y="0"/>
                </a:moveTo>
                <a:lnTo>
                  <a:pt x="3657600" y="0"/>
                </a:lnTo>
                <a:lnTo>
                  <a:pt x="3657600" y="1808849"/>
                </a:lnTo>
                <a:lnTo>
                  <a:pt x="0" y="180884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Rectangle: Rounded Corners 68">
            <a:extLst>
              <a:ext uri="{FF2B5EF4-FFF2-40B4-BE49-F238E27FC236}">
                <a16:creationId xmlns:a16="http://schemas.microsoft.com/office/drawing/2014/main" id="{F8730EB2-93B5-4E59-A790-7D1A52492EAB}"/>
              </a:ext>
            </a:extLst>
          </p:cNvPr>
          <p:cNvSpPr/>
          <p:nvPr/>
        </p:nvSpPr>
        <p:spPr>
          <a:xfrm>
            <a:off x="2548884" y="1187375"/>
            <a:ext cx="8421555" cy="3975249"/>
          </a:xfrm>
          <a:prstGeom prst="roundRect">
            <a:avLst/>
          </a:prstGeom>
          <a:solidFill>
            <a:srgbClr val="FFFFFF">
              <a:alpha val="65098"/>
            </a:srgb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92B536CC-C4DE-49BB-9ED6-262DEA4FCC64}"/>
              </a:ext>
            </a:extLst>
          </p:cNvPr>
          <p:cNvPicPr>
            <a:picLocks noChangeAspect="1"/>
          </p:cNvPicPr>
          <p:nvPr/>
        </p:nvPicPr>
        <p:blipFill>
          <a:blip r:embed="rId13"/>
          <a:stretch>
            <a:fillRect/>
          </a:stretch>
        </p:blipFill>
        <p:spPr>
          <a:xfrm>
            <a:off x="3773308" y="1592150"/>
            <a:ext cx="6267636" cy="2893299"/>
          </a:xfrm>
          <a:prstGeom prst="rect">
            <a:avLst/>
          </a:prstGeom>
        </p:spPr>
      </p:pic>
      <p:pic>
        <p:nvPicPr>
          <p:cNvPr id="2" name="Picture 1">
            <a:extLst>
              <a:ext uri="{FF2B5EF4-FFF2-40B4-BE49-F238E27FC236}">
                <a16:creationId xmlns:a16="http://schemas.microsoft.com/office/drawing/2014/main" id="{8A9BB53F-D5A8-04D5-03FA-D7A7AE1512A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317500" y="3349625"/>
            <a:ext cx="4048125" cy="3876675"/>
          </a:xfrm>
          <a:prstGeom prst="rect">
            <a:avLst/>
          </a:prstGeom>
        </p:spPr>
      </p:pic>
    </p:spTree>
    <p:extLst>
      <p:ext uri="{BB962C8B-B14F-4D97-AF65-F5344CB8AC3E}">
        <p14:creationId xmlns:p14="http://schemas.microsoft.com/office/powerpoint/2010/main" val="373364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7" presetClass="entr" presetSubtype="1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 calcmode="lin" valueType="num">
                                      <p:cBhvr>
                                        <p:cTn id="10" dur="500" fill="hold"/>
                                        <p:tgtEl>
                                          <p:spTgt spid="70"/>
                                        </p:tgtEl>
                                        <p:attrNameLst>
                                          <p:attrName>ppt_w</p:attrName>
                                        </p:attrNameLst>
                                      </p:cBhvr>
                                      <p:tavLst>
                                        <p:tav tm="0">
                                          <p:val>
                                            <p:fltVal val="0"/>
                                          </p:val>
                                        </p:tav>
                                        <p:tav tm="100000">
                                          <p:val>
                                            <p:strVal val="#ppt_w"/>
                                          </p:val>
                                        </p:tav>
                                      </p:tavLst>
                                    </p:anim>
                                    <p:anim calcmode="lin" valueType="num">
                                      <p:cBhvr>
                                        <p:cTn id="11" dur="500" fill="hold"/>
                                        <p:tgtEl>
                                          <p:spTgt spid="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childTnLst>
                          </p:cTn>
                        </p:par>
                        <p:par>
                          <p:cTn id="12" fill="hold">
                            <p:stCondLst>
                              <p:cond delay="500"/>
                            </p:stCondLst>
                            <p:childTnLst>
                              <p:par>
                                <p:cTn id="13" presetID="32" presetClass="emph" presetSubtype="0" repeatCount="indefinite" fill="hold" nodeType="afterEffect">
                                  <p:stCondLst>
                                    <p:cond delay="0"/>
                                  </p:stCondLst>
                                  <p:childTnLst>
                                    <p:animRot by="120000">
                                      <p:cBhvr>
                                        <p:cTn id="14" dur="300" fill="hold">
                                          <p:stCondLst>
                                            <p:cond delay="0"/>
                                          </p:stCondLst>
                                        </p:cTn>
                                        <p:tgtEl>
                                          <p:spTgt spid="70"/>
                                        </p:tgtEl>
                                        <p:attrNameLst>
                                          <p:attrName>r</p:attrName>
                                        </p:attrNameLst>
                                      </p:cBhvr>
                                    </p:animRot>
                                    <p:animRot by="-240000">
                                      <p:cBhvr>
                                        <p:cTn id="15" dur="600" fill="hold">
                                          <p:stCondLst>
                                            <p:cond delay="600"/>
                                          </p:stCondLst>
                                        </p:cTn>
                                        <p:tgtEl>
                                          <p:spTgt spid="70"/>
                                        </p:tgtEl>
                                        <p:attrNameLst>
                                          <p:attrName>r</p:attrName>
                                        </p:attrNameLst>
                                      </p:cBhvr>
                                    </p:animRot>
                                    <p:animRot by="240000">
                                      <p:cBhvr>
                                        <p:cTn id="16" dur="600" fill="hold">
                                          <p:stCondLst>
                                            <p:cond delay="1200"/>
                                          </p:stCondLst>
                                        </p:cTn>
                                        <p:tgtEl>
                                          <p:spTgt spid="70"/>
                                        </p:tgtEl>
                                        <p:attrNameLst>
                                          <p:attrName>r</p:attrName>
                                        </p:attrNameLst>
                                      </p:cBhvr>
                                    </p:animRot>
                                    <p:animRot by="-240000">
                                      <p:cBhvr>
                                        <p:cTn id="17" dur="600" fill="hold">
                                          <p:stCondLst>
                                            <p:cond delay="1800"/>
                                          </p:stCondLst>
                                        </p:cTn>
                                        <p:tgtEl>
                                          <p:spTgt spid="70"/>
                                        </p:tgtEl>
                                        <p:attrNameLst>
                                          <p:attrName>r</p:attrName>
                                        </p:attrNameLst>
                                      </p:cBhvr>
                                    </p:animRot>
                                    <p:animRot by="120000">
                                      <p:cBhvr>
                                        <p:cTn id="18" dur="600" fill="hold">
                                          <p:stCondLst>
                                            <p:cond delay="2400"/>
                                          </p:stCondLst>
                                        </p:cTn>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94A536B1-B311-0A21-5141-940D9F783A28}"/>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BD1BAA4-C509-C397-D6F3-A8160E9735F7}"/>
              </a:ext>
            </a:extLst>
          </p:cNvPr>
          <p:cNvSpPr/>
          <p:nvPr/>
        </p:nvSpPr>
        <p:spPr>
          <a:xfrm>
            <a:off x="3673497" y="20701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Thìn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0893694F-4EF4-4A3F-0ABC-5CE9A84568B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A33601EA-7296-3507-0793-42734EC359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53D043AF-9FF3-98FF-7791-4B1B00BABCA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350061DC-298F-0B54-74F8-40EF509A92AD}"/>
              </a:ext>
            </a:extLst>
          </p:cNvPr>
          <p:cNvPicPr>
            <a:picLocks noChangeAspect="1"/>
          </p:cNvPicPr>
          <p:nvPr/>
        </p:nvPicPr>
        <p:blipFill>
          <a:blip r:embed="rId7"/>
          <a:stretch>
            <a:fillRect/>
          </a:stretch>
        </p:blipFill>
        <p:spPr>
          <a:xfrm>
            <a:off x="6210300" y="3409182"/>
            <a:ext cx="4983162" cy="3448818"/>
          </a:xfrm>
          <a:prstGeom prst="rect">
            <a:avLst/>
          </a:prstGeom>
        </p:spPr>
      </p:pic>
    </p:spTree>
    <p:extLst>
      <p:ext uri="{BB962C8B-B14F-4D97-AF65-F5344CB8AC3E}">
        <p14:creationId xmlns:p14="http://schemas.microsoft.com/office/powerpoint/2010/main" val="59607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F911B47A-F1E6-9B33-50CD-D4571C32CC9A}"/>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0F8F6085-ABC2-5B2A-B0F1-9350384ED671}"/>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Tuất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8A8B202-A8E6-35E8-95F3-C54C44CADA9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DA5B8DD-9077-5A50-E960-22157268A2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0DD5EC98-9C21-915D-74E1-6E96F31F4744}"/>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63031704-654A-B926-C904-7F5B5217CC0F}"/>
              </a:ext>
            </a:extLst>
          </p:cNvPr>
          <p:cNvPicPr>
            <a:picLocks noChangeAspect="1"/>
          </p:cNvPicPr>
          <p:nvPr/>
        </p:nvPicPr>
        <p:blipFill>
          <a:blip r:embed="rId7"/>
          <a:stretch>
            <a:fillRect/>
          </a:stretch>
        </p:blipFill>
        <p:spPr>
          <a:xfrm>
            <a:off x="5791200" y="3041840"/>
            <a:ext cx="5380037" cy="3816160"/>
          </a:xfrm>
          <a:prstGeom prst="rect">
            <a:avLst/>
          </a:prstGeom>
        </p:spPr>
      </p:pic>
    </p:spTree>
    <p:extLst>
      <p:ext uri="{BB962C8B-B14F-4D97-AF65-F5344CB8AC3E}">
        <p14:creationId xmlns:p14="http://schemas.microsoft.com/office/powerpoint/2010/main" val="23175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64F829C5-49D3-D398-2075-68103AD77F2E}"/>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B68C8EC-1DB4-04B2-99A8-E9E2D0D44007}"/>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Thân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04DADAF-D175-54C1-3A28-1C8718068F1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79FCFFC-9436-8B21-59C8-01742C533C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3CE9E6C9-E93A-5B1B-1436-6CBEC564AAD6}"/>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2C20300A-94E3-2063-F847-75AA05AF51C3}"/>
              </a:ext>
            </a:extLst>
          </p:cNvPr>
          <p:cNvPicPr>
            <a:picLocks noChangeAspect="1"/>
          </p:cNvPicPr>
          <p:nvPr/>
        </p:nvPicPr>
        <p:blipFill>
          <a:blip r:embed="rId7"/>
          <a:stretch>
            <a:fillRect/>
          </a:stretch>
        </p:blipFill>
        <p:spPr>
          <a:xfrm>
            <a:off x="6146800" y="3071306"/>
            <a:ext cx="5257800" cy="3697794"/>
          </a:xfrm>
          <a:prstGeom prst="rect">
            <a:avLst/>
          </a:prstGeom>
        </p:spPr>
      </p:pic>
    </p:spTree>
    <p:extLst>
      <p:ext uri="{BB962C8B-B14F-4D97-AF65-F5344CB8AC3E}">
        <p14:creationId xmlns:p14="http://schemas.microsoft.com/office/powerpoint/2010/main" val="49438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DA525063-6422-3790-1352-EFDCCF383AF8}"/>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BB304805-E336-FF62-0408-9ED946C5C795}"/>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Tị</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5EA496A-14C6-7186-C70C-045EBA1E079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3A1856BF-2072-6A2D-8966-CCDB132837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68079951-8CE2-C88A-012E-9C175AAD26E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F698017B-3522-04FA-C1A8-AC85690FAC1A}"/>
              </a:ext>
            </a:extLst>
          </p:cNvPr>
          <p:cNvPicPr>
            <a:picLocks noChangeAspect="1"/>
          </p:cNvPicPr>
          <p:nvPr/>
        </p:nvPicPr>
        <p:blipFill>
          <a:blip r:embed="rId7"/>
          <a:stretch>
            <a:fillRect/>
          </a:stretch>
        </p:blipFill>
        <p:spPr>
          <a:xfrm>
            <a:off x="5575300" y="2826501"/>
            <a:ext cx="5697537" cy="3942599"/>
          </a:xfrm>
          <a:prstGeom prst="rect">
            <a:avLst/>
          </a:prstGeom>
        </p:spPr>
      </p:pic>
    </p:spTree>
    <p:extLst>
      <p:ext uri="{BB962C8B-B14F-4D97-AF65-F5344CB8AC3E}">
        <p14:creationId xmlns:p14="http://schemas.microsoft.com/office/powerpoint/2010/main" val="310421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9AD196EB-895A-7AAC-23D5-172F2FC5E13F}"/>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25B381A-5518-BAB5-5CE1-6FC4D38CB1EC}"/>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Ngọ</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A8302B0A-BB3B-58F6-5278-7A456090E8A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EE49957-7D56-C0C9-825E-026D059DD9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E195BFD3-4482-4A4D-C353-A990170DC435}"/>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EFB11D53-D409-7579-E344-230543704EE1}"/>
              </a:ext>
            </a:extLst>
          </p:cNvPr>
          <p:cNvPicPr>
            <a:picLocks noChangeAspect="1"/>
          </p:cNvPicPr>
          <p:nvPr/>
        </p:nvPicPr>
        <p:blipFill>
          <a:blip r:embed="rId7"/>
          <a:stretch>
            <a:fillRect/>
          </a:stretch>
        </p:blipFill>
        <p:spPr>
          <a:xfrm>
            <a:off x="5188327" y="2870201"/>
            <a:ext cx="5660648" cy="3987800"/>
          </a:xfrm>
          <a:prstGeom prst="rect">
            <a:avLst/>
          </a:prstGeom>
        </p:spPr>
      </p:pic>
    </p:spTree>
    <p:extLst>
      <p:ext uri="{BB962C8B-B14F-4D97-AF65-F5344CB8AC3E}">
        <p14:creationId xmlns:p14="http://schemas.microsoft.com/office/powerpoint/2010/main" val="27784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3"/>
          <a:srcRect t="1711" b="12770"/>
          <a:stretch/>
        </p:blipFill>
        <p:spPr>
          <a:xfrm flipH="1">
            <a:off x="9507" y="0"/>
            <a:ext cx="12192000" cy="6858000"/>
          </a:xfrm>
          <a:prstGeom prst="rect">
            <a:avLst/>
          </a:prstGeom>
        </p:spPr>
      </p:pic>
      <p:sp>
        <p:nvSpPr>
          <p:cNvPr id="21" name="TextBox 20">
            <a:extLst>
              <a:ext uri="{FF2B5EF4-FFF2-40B4-BE49-F238E27FC236}">
                <a16:creationId xmlns:a16="http://schemas.microsoft.com/office/drawing/2014/main" id="{8F681220-567F-1875-5AE5-289926AAF755}"/>
              </a:ext>
            </a:extLst>
          </p:cNvPr>
          <p:cNvSpPr txBox="1"/>
          <p:nvPr/>
        </p:nvSpPr>
        <p:spPr>
          <a:xfrm>
            <a:off x="3411795" y="50228"/>
            <a:ext cx="619432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rPr>
              <a:t>Thứ</a:t>
            </a:r>
            <a:r>
              <a:rPr kumimoji="0" lang="en-US" sz="3600" b="0" i="0" u="none" strike="noStrike" kern="1200" cap="none" spc="0" normalizeH="0" baseline="0" noProof="0" dirty="0">
                <a:ln>
                  <a:noFill/>
                </a:ln>
                <a:solidFill>
                  <a:srgbClr val="002060"/>
                </a:solidFill>
                <a:effectLst/>
                <a:uLnTx/>
                <a:uFillTx/>
              </a:rPr>
              <a:t> … </a:t>
            </a:r>
            <a:r>
              <a:rPr kumimoji="0" lang="en-US" sz="3600" b="0" i="0" u="none" strike="noStrike" kern="1200" cap="none" spc="0" normalizeH="0" baseline="0" noProof="0" dirty="0" err="1">
                <a:ln>
                  <a:noFill/>
                </a:ln>
                <a:solidFill>
                  <a:srgbClr val="002060"/>
                </a:solidFill>
                <a:effectLst/>
                <a:uLnTx/>
                <a:uFillTx/>
              </a:rPr>
              <a:t>ngày</a:t>
            </a:r>
            <a:r>
              <a:rPr kumimoji="0" lang="en-US" sz="3600" b="0" i="0" u="none" strike="noStrike" kern="1200" cap="none" spc="0" normalizeH="0" baseline="0" noProof="0" dirty="0">
                <a:ln>
                  <a:noFill/>
                </a:ln>
                <a:solidFill>
                  <a:srgbClr val="002060"/>
                </a:solidFill>
                <a:effectLst/>
                <a:uLnTx/>
                <a:uFillTx/>
              </a:rPr>
              <a:t> … </a:t>
            </a:r>
            <a:r>
              <a:rPr kumimoji="0" lang="en-US" sz="3600" b="0" i="0" u="none" strike="noStrike" kern="1200" cap="none" spc="0" normalizeH="0" baseline="0" noProof="0" dirty="0" err="1">
                <a:ln>
                  <a:noFill/>
                </a:ln>
                <a:solidFill>
                  <a:srgbClr val="002060"/>
                </a:solidFill>
                <a:effectLst/>
                <a:uLnTx/>
                <a:uFillTx/>
              </a:rPr>
              <a:t>tháng</a:t>
            </a:r>
            <a:r>
              <a:rPr kumimoji="0" lang="en-US" sz="3600" b="0" i="0" u="none" strike="noStrike" kern="1200" cap="none" spc="0" normalizeH="0" baseline="0" noProof="0" dirty="0">
                <a:ln>
                  <a:noFill/>
                </a:ln>
                <a:solidFill>
                  <a:srgbClr val="002060"/>
                </a:solidFill>
                <a:effectLst/>
                <a:uLnTx/>
                <a:uFillTx/>
              </a:rPr>
              <a:t> … </a:t>
            </a:r>
            <a:r>
              <a:rPr kumimoji="0" lang="en-US" sz="3600" b="0" i="0" u="none" strike="noStrike" kern="1200" cap="none" spc="0" normalizeH="0" baseline="0" noProof="0" dirty="0" err="1">
                <a:ln>
                  <a:noFill/>
                </a:ln>
                <a:solidFill>
                  <a:srgbClr val="002060"/>
                </a:solidFill>
                <a:effectLst/>
                <a:uLnTx/>
                <a:uFillTx/>
              </a:rPr>
              <a:t>năm</a:t>
            </a:r>
            <a:r>
              <a:rPr kumimoji="0" lang="en-US" sz="3600" b="0" i="0" u="none" strike="noStrike" kern="1200" cap="none" spc="0" normalizeH="0" baseline="0" noProof="0" dirty="0">
                <a:ln>
                  <a:noFill/>
                </a:ln>
                <a:solidFill>
                  <a:srgbClr val="002060"/>
                </a:solidFill>
                <a:effectLst/>
                <a:uLnTx/>
                <a:uFillTx/>
              </a:rPr>
              <a:t> …</a:t>
            </a:r>
            <a:endParaRPr kumimoji="0" lang="vi-VN" sz="3600" b="0" i="0" u="none" strike="noStrike" kern="1200" cap="none" spc="0" normalizeH="0" baseline="0" noProof="0" dirty="0">
              <a:ln>
                <a:noFill/>
              </a:ln>
              <a:solidFill>
                <a:srgbClr val="002060"/>
              </a:solidFill>
              <a:effectLst/>
              <a:uLnTx/>
              <a:uFillTx/>
            </a:endParaRPr>
          </a:p>
        </p:txBody>
      </p:sp>
      <p:sp>
        <p:nvSpPr>
          <p:cNvPr id="11" name="Rectangle: Rounded Corners 10">
            <a:extLst>
              <a:ext uri="{FF2B5EF4-FFF2-40B4-BE49-F238E27FC236}">
                <a16:creationId xmlns:a16="http://schemas.microsoft.com/office/drawing/2014/main" id="{13DD6790-2C8F-86DD-F59A-536C07813D55}"/>
              </a:ext>
            </a:extLst>
          </p:cNvPr>
          <p:cNvSpPr/>
          <p:nvPr/>
        </p:nvSpPr>
        <p:spPr>
          <a:xfrm>
            <a:off x="381000" y="1946173"/>
            <a:ext cx="11363325" cy="43464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horse with a black background&#10;&#10;Description automatically generated">
            <a:extLst>
              <a:ext uri="{FF2B5EF4-FFF2-40B4-BE49-F238E27FC236}">
                <a16:creationId xmlns:a16="http://schemas.microsoft.com/office/drawing/2014/main" id="{89E7304A-3AC1-26E5-24B1-F5199C724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46" y="3295957"/>
            <a:ext cx="3810000" cy="2857500"/>
          </a:xfrm>
          <a:prstGeom prst="rect">
            <a:avLst/>
          </a:prstGeom>
        </p:spPr>
      </p:pic>
      <p:pic>
        <p:nvPicPr>
          <p:cNvPr id="15" name="Picture 14">
            <a:extLst>
              <a:ext uri="{FF2B5EF4-FFF2-40B4-BE49-F238E27FC236}">
                <a16:creationId xmlns:a16="http://schemas.microsoft.com/office/drawing/2014/main" id="{DC659C05-EDD1-38D2-C7EB-F3520841D7F3}"/>
              </a:ext>
            </a:extLst>
          </p:cNvPr>
          <p:cNvPicPr>
            <a:picLocks noChangeAspect="1"/>
          </p:cNvPicPr>
          <p:nvPr/>
        </p:nvPicPr>
        <p:blipFill>
          <a:blip r:embed="rId5"/>
          <a:stretch>
            <a:fillRect/>
          </a:stretch>
        </p:blipFill>
        <p:spPr>
          <a:xfrm>
            <a:off x="8436231" y="2194437"/>
            <a:ext cx="3114675" cy="3886200"/>
          </a:xfrm>
          <a:prstGeom prst="ellipse">
            <a:avLst/>
          </a:prstGeom>
          <a:ln w="63500" cap="rnd">
            <a:noFill/>
          </a:ln>
          <a:effectLst>
            <a:glow rad="635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9B0620A2-E34D-F6D1-AD34-5BD552937180}"/>
              </a:ext>
            </a:extLst>
          </p:cNvPr>
          <p:cNvPicPr>
            <a:picLocks noChangeAspect="1"/>
          </p:cNvPicPr>
          <p:nvPr/>
        </p:nvPicPr>
        <p:blipFill>
          <a:blip r:embed="rId6"/>
          <a:stretch>
            <a:fillRect/>
          </a:stretch>
        </p:blipFill>
        <p:spPr>
          <a:xfrm>
            <a:off x="4042624" y="338632"/>
            <a:ext cx="3859102" cy="1780186"/>
          </a:xfrm>
          <a:prstGeom prst="rect">
            <a:avLst/>
          </a:prstGeom>
        </p:spPr>
      </p:pic>
      <p:pic>
        <p:nvPicPr>
          <p:cNvPr id="3" name="Picture 2">
            <a:extLst>
              <a:ext uri="{FF2B5EF4-FFF2-40B4-BE49-F238E27FC236}">
                <a16:creationId xmlns:a16="http://schemas.microsoft.com/office/drawing/2014/main" id="{2705D887-E8B3-FB1E-6B4C-4BFFB4C84864}"/>
              </a:ext>
            </a:extLst>
          </p:cNvPr>
          <p:cNvPicPr>
            <a:picLocks noChangeAspect="1"/>
          </p:cNvPicPr>
          <p:nvPr/>
        </p:nvPicPr>
        <p:blipFill>
          <a:blip r:embed="rId7"/>
          <a:stretch>
            <a:fillRect/>
          </a:stretch>
        </p:blipFill>
        <p:spPr>
          <a:xfrm>
            <a:off x="420141" y="1174164"/>
            <a:ext cx="2341067" cy="1804572"/>
          </a:xfrm>
          <a:prstGeom prst="rect">
            <a:avLst/>
          </a:prstGeom>
        </p:spPr>
      </p:pic>
      <p:pic>
        <p:nvPicPr>
          <p:cNvPr id="4" name="Picture 3">
            <a:extLst>
              <a:ext uri="{FF2B5EF4-FFF2-40B4-BE49-F238E27FC236}">
                <a16:creationId xmlns:a16="http://schemas.microsoft.com/office/drawing/2014/main" id="{FDC4E3C9-4518-A914-A407-F8F9C2BDB2FC}"/>
              </a:ext>
            </a:extLst>
          </p:cNvPr>
          <p:cNvPicPr>
            <a:picLocks noChangeAspect="1"/>
          </p:cNvPicPr>
          <p:nvPr/>
        </p:nvPicPr>
        <p:blipFill>
          <a:blip r:embed="rId8"/>
          <a:stretch>
            <a:fillRect/>
          </a:stretch>
        </p:blipFill>
        <p:spPr>
          <a:xfrm>
            <a:off x="2792068" y="1954701"/>
            <a:ext cx="6474513" cy="4834547"/>
          </a:xfrm>
          <a:prstGeom prst="rect">
            <a:avLst/>
          </a:prstGeom>
        </p:spPr>
      </p:pic>
    </p:spTree>
    <p:extLst>
      <p:ext uri="{BB962C8B-B14F-4D97-AF65-F5344CB8AC3E}">
        <p14:creationId xmlns:p14="http://schemas.microsoft.com/office/powerpoint/2010/main" val="12120141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1344</Words>
  <Application>Microsoft Office PowerPoint</Application>
  <PresentationFormat>Widescreen</PresentationFormat>
  <Paragraphs>171</Paragraphs>
  <Slides>39</Slides>
  <Notes>4</Notes>
  <HiddenSlides>0</HiddenSlides>
  <MMClips>1</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39</vt:i4>
      </vt:variant>
    </vt:vector>
  </HeadingPairs>
  <TitlesOfParts>
    <vt:vector size="63" baseType="lpstr">
      <vt:lpstr>宋体</vt:lpstr>
      <vt:lpstr>Arial</vt:lpstr>
      <vt:lpstr>Calibri</vt:lpstr>
      <vt:lpstr>Calibri Light</vt:lpstr>
      <vt:lpstr>Cambria</vt:lpstr>
      <vt:lpstr>等线</vt:lpstr>
      <vt:lpstr>iCiel Pony</vt:lpstr>
      <vt:lpstr>Lato Hairline</vt:lpstr>
      <vt:lpstr>Lato Light</vt:lpstr>
      <vt:lpstr>Lato Regular</vt:lpstr>
      <vt:lpstr>LNTH-LuoLuoNotangYuanTi 1</vt:lpstr>
      <vt:lpstr>Montserrat Medium</vt:lpstr>
      <vt:lpstr>Roboto</vt:lpstr>
      <vt:lpstr>SVN-Poky's</vt:lpstr>
      <vt:lpstr>Times New Roman</vt:lpstr>
      <vt:lpstr>UTM Showcard</vt:lpstr>
      <vt:lpstr>迷你简少儿</vt:lpstr>
      <vt:lpstr>1_Custom Design</vt:lpstr>
      <vt:lpstr>Custom Design</vt:lpstr>
      <vt:lpstr>2_Custom Design</vt:lpstr>
      <vt:lpstr>Welcome Winter! by Slidesgo</vt:lpstr>
      <vt:lpstr>Office Theme</vt:lpstr>
      <vt:lpstr>1_Office Theme</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2024-06-12T02:20:18Z</dcterms:created>
  <dcterms:modified xsi:type="dcterms:W3CDTF">2024-08-12T04:39:10Z</dcterms:modified>
</cp:coreProperties>
</file>