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7" r:id="rId4"/>
    <p:sldId id="284" r:id="rId5"/>
    <p:sldId id="291" r:id="rId6"/>
    <p:sldId id="285" r:id="rId7"/>
    <p:sldId id="280" r:id="rId8"/>
    <p:sldId id="281" r:id="rId9"/>
    <p:sldId id="286" r:id="rId10"/>
    <p:sldId id="289" r:id="rId11"/>
    <p:sldId id="290" r:id="rId12"/>
    <p:sldId id="264" r:id="rId13"/>
    <p:sldId id="269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044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4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1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58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openxmlformats.org/officeDocument/2006/relationships/image" Target="../media/image15.jpeg"/><Relationship Id="rId21" Type="http://schemas.openxmlformats.org/officeDocument/2006/relationships/image" Target="../media/image29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1.jpe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82693" y="4530219"/>
            <a:ext cx="13970826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15: 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 MỘT SỐ LÊN MỘT SỐ LẦN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83724" y="5603807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13410" y="212517"/>
            <a:ext cx="14606708" cy="2968826"/>
            <a:chOff x="1470819" y="1641943"/>
            <a:chExt cx="11852437" cy="3545265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177875"/>
              <a:chOff x="1737519" y="1641943"/>
              <a:chExt cx="533401" cy="117787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1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334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Trong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danh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sách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ngoại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khóa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dục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, có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Số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gấp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lần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ký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bơi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Hỏi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có bao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em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đăng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học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môn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thao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khác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?</a:t>
              </a: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7376319" y="5008848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824369" y="4175026"/>
            <a:ext cx="2020105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1924" y="4244308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3410" y="5439512"/>
            <a:ext cx="2738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51153" y="5044288"/>
            <a:ext cx="791885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nl-NL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em đăng kí học các môn thể thao khác là: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x 4 = 16 (</a:t>
            </a:r>
            <a:r>
              <a:rPr kumimoji="0" lang="en-US" sz="48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Đáp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16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546825" y="5826625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2986371" y="5127740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8103" y="4845803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46825" y="6962425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55777" y="6994973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764728" y="6994510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04095" y="6994509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4618531" y="5214004"/>
            <a:ext cx="305365" cy="437128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160072" y="7650440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4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619" y="609600"/>
            <a:ext cx="150114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674" y="1157578"/>
            <a:ext cx="15852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2 cm,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i="1" noProof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noProof="0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mét</a:t>
            </a:r>
            <a:endParaRPr kumimoji="0" lang="en-US" sz="4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8836"/>
          <a:stretch/>
        </p:blipFill>
        <p:spPr>
          <a:xfrm>
            <a:off x="3576535" y="2767196"/>
            <a:ext cx="10276784" cy="28275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53350" y="2989814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noProof="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Em hiểu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14" b="84302" l="19873" r="58854">
                        <a14:foregroundMark x1="32229" y1="75000" x2="32229" y2="75000"/>
                        <a14:foregroundMark x1="27898" y1="73837" x2="27898" y2="73837"/>
                        <a14:foregroundMark x1="29682" y1="76163" x2="29682" y2="76163"/>
                        <a14:foregroundMark x1="29682" y1="76163" x2="29682" y2="76163"/>
                        <a14:foregroundMark x1="29682" y1="58721" x2="29682" y2="58721"/>
                        <a14:foregroundMark x1="29682" y1="54651" x2="29682" y2="54651"/>
                        <a14:foregroundMark x1="29172" y1="51163" x2="27898" y2="50000"/>
                        <a14:foregroundMark x1="24713" y1="50000" x2="24713" y2="50000"/>
                        <a14:foregroundMark x1="24459" y1="48837" x2="24459" y2="48837"/>
                        <a14:foregroundMark x1="21019" y1="41860" x2="21019" y2="41860"/>
                        <a14:foregroundMark x1="21019" y1="48837" x2="21019" y2="48837"/>
                        <a14:foregroundMark x1="20510" y1="71512" x2="20510" y2="71512"/>
                        <a14:foregroundMark x1="25478" y1="41860" x2="25478" y2="41860"/>
                        <a14:foregroundMark x1="25732" y1="37209" x2="25732" y2="37209"/>
                        <a14:foregroundMark x1="26242" y1="36047" x2="26242" y2="36047"/>
                        <a14:foregroundMark x1="27261" y1="36047" x2="27261" y2="36047"/>
                        <a14:foregroundMark x1="29427" y1="36047" x2="29427" y2="36047"/>
                        <a14:foregroundMark x1="29427" y1="36047" x2="29427" y2="36047"/>
                        <a14:foregroundMark x1="30191" y1="36047" x2="31720" y2="40698"/>
                        <a14:foregroundMark x1="33376" y1="46512" x2="33376" y2="46512"/>
                        <a14:foregroundMark x1="35414" y1="47674" x2="35414" y2="47674"/>
                        <a14:foregroundMark x1="35414" y1="48837" x2="35414" y2="48837"/>
                        <a14:foregroundMark x1="34650" y1="53488" x2="34650" y2="53488"/>
                        <a14:foregroundMark x1="34650" y1="53488" x2="34650" y2="53488"/>
                        <a14:foregroundMark x1="30955" y1="61047" x2="30955" y2="61047"/>
                        <a14:foregroundMark x1="25732" y1="59884" x2="25732" y2="59884"/>
                        <a14:foregroundMark x1="22675" y1="58140" x2="22675" y2="58140"/>
                        <a14:foregroundMark x1="22420" y1="48837" x2="22420" y2="48837"/>
                        <a14:foregroundMark x1="22420" y1="45349" x2="22420" y2="45349"/>
                        <a14:foregroundMark x1="22675" y1="43023" x2="22675" y2="43023"/>
                        <a14:foregroundMark x1="23185" y1="38372" x2="23185" y2="38372"/>
                        <a14:foregroundMark x1="23185" y1="38372" x2="23185" y2="38372"/>
                        <a14:foregroundMark x1="32229" y1="36047" x2="32229" y2="36047"/>
                        <a14:foregroundMark x1="35924" y1="38372" x2="35924" y2="38372"/>
                        <a14:foregroundMark x1="36433" y1="41860" x2="36433" y2="41860"/>
                        <a14:foregroundMark x1="37197" y1="45349" x2="37197" y2="45349"/>
                        <a14:foregroundMark x1="37197" y1="45349" x2="37197" y2="45349"/>
                        <a14:foregroundMark x1="37197" y1="45349" x2="37197" y2="45349"/>
                        <a14:foregroundMark x1="33248" y1="39535" x2="33248" y2="39535"/>
                        <a14:foregroundMark x1="34140" y1="50000" x2="34140" y2="50000"/>
                        <a14:foregroundMark x1="34140" y1="50000" x2="34140" y2="50000"/>
                        <a14:foregroundMark x1="34140" y1="50000" x2="34140" y2="50000"/>
                        <a14:foregroundMark x1="34650" y1="51163" x2="34650" y2="51163"/>
                        <a14:foregroundMark x1="35414" y1="52326" x2="35414" y2="52326"/>
                        <a14:foregroundMark x1="35414" y1="52326" x2="35414" y2="52326"/>
                        <a14:foregroundMark x1="35414" y1="52326" x2="35414" y2="52326"/>
                        <a14:foregroundMark x1="35669" y1="53488" x2="36433" y2="55814"/>
                        <a14:foregroundMark x1="37707" y1="61047" x2="37707" y2="61047"/>
                        <a14:foregroundMark x1="37707" y1="61047" x2="37707" y2="61047"/>
                        <a14:foregroundMark x1="37707" y1="61047" x2="37707" y2="61047"/>
                        <a14:foregroundMark x1="38217" y1="58140" x2="38217" y2="58140"/>
                        <a14:foregroundMark x1="38217" y1="58140" x2="38217" y2="58140"/>
                        <a14:foregroundMark x1="38217" y1="52326" x2="38217" y2="52326"/>
                        <a14:foregroundMark x1="38217" y1="47674" x2="38217" y2="47674"/>
                        <a14:foregroundMark x1="38217" y1="47674" x2="38217" y2="47674"/>
                        <a14:foregroundMark x1="38217" y1="46512" x2="38981" y2="45349"/>
                        <a14:foregroundMark x1="40892" y1="48837" x2="40892" y2="48837"/>
                        <a14:foregroundMark x1="40892" y1="48837" x2="40892" y2="48837"/>
                        <a14:foregroundMark x1="40892" y1="48837" x2="40892" y2="48837"/>
                        <a14:foregroundMark x1="40892" y1="48837" x2="41911" y2="50000"/>
                        <a14:foregroundMark x1="44204" y1="50000" x2="44204" y2="50000"/>
                        <a14:foregroundMark x1="44204" y1="50000" x2="44204" y2="50000"/>
                        <a14:foregroundMark x1="44459" y1="50000" x2="44459" y2="50000"/>
                        <a14:foregroundMark x1="44459" y1="50000" x2="44459" y2="50000"/>
                        <a14:foregroundMark x1="43694" y1="43023" x2="43694" y2="43023"/>
                        <a14:foregroundMark x1="42930" y1="41860" x2="42166" y2="40698"/>
                        <a14:foregroundMark x1="41146" y1="39535" x2="41146" y2="39535"/>
                        <a14:foregroundMark x1="40892" y1="39535" x2="39618" y2="39535"/>
                        <a14:foregroundMark x1="35414" y1="33721" x2="37452" y2="37209"/>
                        <a14:foregroundMark x1="39873" y1="40698" x2="39873" y2="40698"/>
                        <a14:foregroundMark x1="43949" y1="50000" x2="43949" y2="50000"/>
                        <a14:foregroundMark x1="43949" y1="50000" x2="45478" y2="50000"/>
                        <a14:foregroundMark x1="45860" y1="47674" x2="45860" y2="47674"/>
                        <a14:foregroundMark x1="46369" y1="47674" x2="46369" y2="47674"/>
                        <a14:foregroundMark x1="47643" y1="46512" x2="47643" y2="46512"/>
                        <a14:foregroundMark x1="47898" y1="46512" x2="47898" y2="46512"/>
                        <a14:foregroundMark x1="47898" y1="46512" x2="47898" y2="46512"/>
                        <a14:foregroundMark x1="48153" y1="46512" x2="48153" y2="46512"/>
                        <a14:foregroundMark x1="34395" y1="71512" x2="34395" y2="71512"/>
                        <a14:foregroundMark x1="38217" y1="65698" x2="38217" y2="65698"/>
                        <a14:foregroundMark x1="41146" y1="65698" x2="41146" y2="65698"/>
                        <a14:foregroundMark x1="43694" y1="65698" x2="43694" y2="65698"/>
                        <a14:foregroundMark x1="44204" y1="58721" x2="44204" y2="58721"/>
                        <a14:foregroundMark x1="44968" y1="73837" x2="44968" y2="73837"/>
                        <a14:foregroundMark x1="46879" y1="66860" x2="46879" y2="66860"/>
                        <a14:foregroundMark x1="46879" y1="62209" x2="46879" y2="62209"/>
                        <a14:foregroundMark x1="47898" y1="59884" x2="47898" y2="59884"/>
                        <a14:foregroundMark x1="48917" y1="69186" x2="48917" y2="69186"/>
                        <a14:foregroundMark x1="50446" y1="72674" x2="50446" y2="72674"/>
                        <a14:foregroundMark x1="49682" y1="63372" x2="49682" y2="63372"/>
                        <a14:foregroundMark x1="48662" y1="56977" x2="48662" y2="56977"/>
                        <a14:foregroundMark x1="48662" y1="55814" x2="48662" y2="55814"/>
                        <a14:foregroundMark x1="48917" y1="44186" x2="48917" y2="44186"/>
                        <a14:foregroundMark x1="47134" y1="37209" x2="47134" y2="37209"/>
                        <a14:foregroundMark x1="45860" y1="37209" x2="45860" y2="37209"/>
                        <a14:foregroundMark x1="44968" y1="37209" x2="44968" y2="37209"/>
                        <a14:foregroundMark x1="44968" y1="37209" x2="44968" y2="37209"/>
                        <a14:foregroundMark x1="43694" y1="37209" x2="42675" y2="37209"/>
                        <a14:foregroundMark x1="41911" y1="37209" x2="41911" y2="37209"/>
                        <a14:foregroundMark x1="39873" y1="36047" x2="39873" y2="36047"/>
                        <a14:foregroundMark x1="38981" y1="33721" x2="38981" y2="33721"/>
                        <a14:foregroundMark x1="45605" y1="34884" x2="45605" y2="34884"/>
                        <a14:foregroundMark x1="48153" y1="38372" x2="48153" y2="38372"/>
                        <a14:foregroundMark x1="48153" y1="38372" x2="48153" y2="38372"/>
                        <a14:foregroundMark x1="48153" y1="38372" x2="48153" y2="38372"/>
                        <a14:foregroundMark x1="48662" y1="40698" x2="48662" y2="40698"/>
                        <a14:foregroundMark x1="49172" y1="41860" x2="49172" y2="41860"/>
                        <a14:foregroundMark x1="49682" y1="41860" x2="49682" y2="41860"/>
                        <a14:foregroundMark x1="49682" y1="41860" x2="49682" y2="41860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1465" y1="46512" x2="51465" y2="46512"/>
                        <a14:foregroundMark x1="51465" y1="47674" x2="51465" y2="47674"/>
                        <a14:foregroundMark x1="51465" y1="47674" x2="51465" y2="47674"/>
                        <a14:foregroundMark x1="52102" y1="51163" x2="52102" y2="51163"/>
                        <a14:foregroundMark x1="52611" y1="52326" x2="52611" y2="52326"/>
                        <a14:foregroundMark x1="52611" y1="52326" x2="52611" y2="52326"/>
                        <a14:foregroundMark x1="52866" y1="54651" x2="52866" y2="54651"/>
                        <a14:foregroundMark x1="53376" y1="56977" x2="53376" y2="56977"/>
                        <a14:foregroundMark x1="54904" y1="59884" x2="54904" y2="59884"/>
                        <a14:foregroundMark x1="55414" y1="62209" x2="55414" y2="62209"/>
                        <a14:foregroundMark x1="55669" y1="63372" x2="55669" y2="63372"/>
                        <a14:foregroundMark x1="56688" y1="70349" x2="56688" y2="70349"/>
                        <a14:foregroundMark x1="56688" y1="61047" x2="56688" y2="61047"/>
                        <a14:foregroundMark x1="56433" y1="56977" x2="56433" y2="56977"/>
                        <a14:foregroundMark x1="56433" y1="55814" x2="56433" y2="55814"/>
                        <a14:foregroundMark x1="56433" y1="50000" x2="56433" y2="50000"/>
                        <a14:foregroundMark x1="56433" y1="50000" x2="56433" y2="50000"/>
                        <a14:foregroundMark x1="56433" y1="46512" x2="56433" y2="46512"/>
                        <a14:foregroundMark x1="56433" y1="46512" x2="56433" y2="46512"/>
                        <a14:foregroundMark x1="56433" y1="46512" x2="56433" y2="46512"/>
                        <a14:foregroundMark x1="55414" y1="38372" x2="55414" y2="38372"/>
                        <a14:foregroundMark x1="55414" y1="38372" x2="55414" y2="38372"/>
                        <a14:foregroundMark x1="55159" y1="36047" x2="55159" y2="36047"/>
                        <a14:foregroundMark x1="54395" y1="36047" x2="52102" y2="36047"/>
                        <a14:foregroundMark x1="52102" y1="36047" x2="52102" y2="36047"/>
                        <a14:foregroundMark x1="52102" y1="36047" x2="52102" y2="36047"/>
                        <a14:foregroundMark x1="49936" y1="36047" x2="49936" y2="36047"/>
                        <a14:foregroundMark x1="48408" y1="34884" x2="48408" y2="34884"/>
                        <a14:foregroundMark x1="44713" y1="32558" x2="44713" y2="32558"/>
                        <a14:foregroundMark x1="42675" y1="30814" x2="41911" y2="30814"/>
                        <a14:foregroundMark x1="40382" y1="30814" x2="38471" y2="30814"/>
                        <a14:foregroundMark x1="35414" y1="30814" x2="31720" y2="30814"/>
                        <a14:foregroundMark x1="23185" y1="30814" x2="23185" y2="30814"/>
                        <a14:foregroundMark x1="23185" y1="30814" x2="22420" y2="30814"/>
                        <a14:foregroundMark x1="21146" y1="30814" x2="21146" y2="30814"/>
                        <a14:foregroundMark x1="20255" y1="33721" x2="20255" y2="33721"/>
                        <a14:foregroundMark x1="20000" y1="34884" x2="20000" y2="34884"/>
                        <a14:foregroundMark x1="18726" y1="40698" x2="18726" y2="44186"/>
                        <a14:foregroundMark x1="18726" y1="44186" x2="18981" y2="52326"/>
                        <a14:foregroundMark x1="18981" y1="53488" x2="20000" y2="61047"/>
                        <a14:foregroundMark x1="20255" y1="62209" x2="20255" y2="62209"/>
                        <a14:foregroundMark x1="20000" y1="72674" x2="20000" y2="72674"/>
                        <a14:foregroundMark x1="19490" y1="66860" x2="19490" y2="66860"/>
                        <a14:foregroundMark x1="19490" y1="66860" x2="19490" y2="66860"/>
                        <a14:foregroundMark x1="23694" y1="73837" x2="23694" y2="73837"/>
                        <a14:foregroundMark x1="23694" y1="73837" x2="23694" y2="73837"/>
                        <a14:foregroundMark x1="24713" y1="75000" x2="24713" y2="75000"/>
                        <a14:foregroundMark x1="25478" y1="77326" x2="25478" y2="77326"/>
                        <a14:foregroundMark x1="25478" y1="77326" x2="26242" y2="77326"/>
                        <a14:foregroundMark x1="26752" y1="77326" x2="26752" y2="77326"/>
                        <a14:foregroundMark x1="27389" y1="77326" x2="27389" y2="77326"/>
                        <a14:foregroundMark x1="28153" y1="77326" x2="28917" y2="77326"/>
                        <a14:foregroundMark x1="29936" y1="77326" x2="30701" y2="77326"/>
                        <a14:foregroundMark x1="30955" y1="77326" x2="30955" y2="77326"/>
                        <a14:foregroundMark x1="31975" y1="78488" x2="31975" y2="78488"/>
                        <a14:foregroundMark x1="33376" y1="78488" x2="33376" y2="78488"/>
                        <a14:foregroundMark x1="33376" y1="78488" x2="33376" y2="78488"/>
                        <a14:foregroundMark x1="34140" y1="78488" x2="34904" y2="78488"/>
                        <a14:foregroundMark x1="34904" y1="78488" x2="34904" y2="78488"/>
                        <a14:foregroundMark x1="35669" y1="78488" x2="36688" y2="78488"/>
                        <a14:foregroundMark x1="21911" y1="77326" x2="21911" y2="77326"/>
                        <a14:foregroundMark x1="24204" y1="81977" x2="24204" y2="81977"/>
                        <a14:foregroundMark x1="24204" y1="81977" x2="24204" y2="81977"/>
                        <a14:foregroundMark x1="38726" y1="76163" x2="38726" y2="76163"/>
                        <a14:foregroundMark x1="38981" y1="76163" x2="38981" y2="76163"/>
                        <a14:foregroundMark x1="40127" y1="76163" x2="40127" y2="76163"/>
                        <a14:foregroundMark x1="40127" y1="76163" x2="40127" y2="76163"/>
                        <a14:foregroundMark x1="40382" y1="76163" x2="40382" y2="76163"/>
                        <a14:foregroundMark x1="41401" y1="78488" x2="41401" y2="78488"/>
                        <a14:foregroundMark x1="41401" y1="78488" x2="41401" y2="78488"/>
                        <a14:foregroundMark x1="42675" y1="79651" x2="42675" y2="79651"/>
                        <a14:foregroundMark x1="42675" y1="79651" x2="42675" y2="79651"/>
                        <a14:foregroundMark x1="43185" y1="79651" x2="43949" y2="79651"/>
                        <a14:foregroundMark x1="44713" y1="79651" x2="44713" y2="79651"/>
                        <a14:foregroundMark x1="44713" y1="79651" x2="44713" y2="79651"/>
                        <a14:foregroundMark x1="45223" y1="79651" x2="46115" y2="79651"/>
                        <a14:foregroundMark x1="46624" y1="79651" x2="46624" y2="79651"/>
                        <a14:foregroundMark x1="46624" y1="79651" x2="46624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9172" y1="79651" x2="49172" y2="79651"/>
                        <a14:foregroundMark x1="49936" y1="80814" x2="49936" y2="80814"/>
                        <a14:foregroundMark x1="49936" y1="80814" x2="49936" y2="80814"/>
                        <a14:foregroundMark x1="50955" y1="80814" x2="50955" y2="80814"/>
                        <a14:foregroundMark x1="50955" y1="80814" x2="50955" y2="80814"/>
                        <a14:foregroundMark x1="51465" y1="80814" x2="51465" y2="80814"/>
                        <a14:foregroundMark x1="52102" y1="80814" x2="52102" y2="80814"/>
                        <a14:foregroundMark x1="53121" y1="80814" x2="53121" y2="80814"/>
                        <a14:foregroundMark x1="53121" y1="80814" x2="53121" y2="80814"/>
                        <a14:foregroundMark x1="55669" y1="78488" x2="55669" y2="78488"/>
                        <a14:foregroundMark x1="54140" y1="77326" x2="54140" y2="77326"/>
                        <a14:foregroundMark x1="54140" y1="76163" x2="54140" y2="76163"/>
                        <a14:foregroundMark x1="51083" y1="74419" x2="51083" y2="74419"/>
                        <a14:foregroundMark x1="50828" y1="71512" x2="50828" y2="71512"/>
                        <a14:foregroundMark x1="49936" y1="70930" x2="49936" y2="70930"/>
                        <a14:foregroundMark x1="49809" y1="70349" x2="49809" y2="70349"/>
                        <a14:foregroundMark x1="50701" y1="72093" x2="50701" y2="72093"/>
                        <a14:foregroundMark x1="51083" y1="75000" x2="51083" y2="75000"/>
                        <a14:foregroundMark x1="52102" y1="76163" x2="52102" y2="76163"/>
                        <a14:foregroundMark x1="52102" y1="76163" x2="52102" y2="76163"/>
                        <a14:foregroundMark x1="52611" y1="75581" x2="52611" y2="75581"/>
                        <a14:foregroundMark x1="53376" y1="74419" x2="53376" y2="74419"/>
                        <a14:foregroundMark x1="54013" y1="74419" x2="54013" y2="74419"/>
                        <a14:foregroundMark x1="55032" y1="74419" x2="55032" y2="74419"/>
                        <a14:foregroundMark x1="55032" y1="74419" x2="55032" y2="74419"/>
                        <a14:foregroundMark x1="55796" y1="74419" x2="55796" y2="74419"/>
                        <a14:backgroundMark x1="52229" y1="62209" x2="52229" y2="62209"/>
                        <a14:backgroundMark x1="53758" y1="61628" x2="53758" y2="61628"/>
                        <a14:backgroundMark x1="54395" y1="61628" x2="54395" y2="61628"/>
                        <a14:backgroundMark x1="40127" y1="36047" x2="40127" y2="36047"/>
                        <a14:backgroundMark x1="40637" y1="36628" x2="40637" y2="36628"/>
                        <a14:backgroundMark x1="42548" y1="43605" x2="42548" y2="43605"/>
                        <a14:backgroundMark x1="42548" y1="43605" x2="42548" y2="43605"/>
                        <a14:backgroundMark x1="43439" y1="48256" x2="43439" y2="48256"/>
                        <a14:backgroundMark x1="43439" y1="48256" x2="43439" y2="48256"/>
                        <a14:backgroundMark x1="43949" y1="48837" x2="44331" y2="50581"/>
                        <a14:backgroundMark x1="44331" y1="50581" x2="44331" y2="50581"/>
                        <a14:backgroundMark x1="44459" y1="50581" x2="44459" y2="50581"/>
                        <a14:backgroundMark x1="45096" y1="51163" x2="45096" y2="51163"/>
                        <a14:backgroundMark x1="45350" y1="51163" x2="45732" y2="52326"/>
                        <a14:backgroundMark x1="45860" y1="52326" x2="45860" y2="52326"/>
                        <a14:backgroundMark x1="46369" y1="52907" x2="46369" y2="52907"/>
                        <a14:backgroundMark x1="46497" y1="53488" x2="46497" y2="53488"/>
                        <a14:backgroundMark x1="47006" y1="54651" x2="47006" y2="54651"/>
                        <a14:backgroundMark x1="47389" y1="55233" x2="47389" y2="55233"/>
                        <a14:backgroundMark x1="47771" y1="56977" x2="47771" y2="56977"/>
                        <a14:backgroundMark x1="48535" y1="58140" x2="48535" y2="58140"/>
                        <a14:backgroundMark x1="49299" y1="58721" x2="49299" y2="58721"/>
                        <a14:backgroundMark x1="49809" y1="58721" x2="50318" y2="58721"/>
                        <a14:backgroundMark x1="50828" y1="58721" x2="50828" y2="58721"/>
                        <a14:backgroundMark x1="51210" y1="59302" x2="51210" y2="59302"/>
                        <a14:backgroundMark x1="41401" y1="41860" x2="41401" y2="41860"/>
                        <a14:backgroundMark x1="41401" y1="41860" x2="41401" y2="41860"/>
                        <a14:backgroundMark x1="41274" y1="41860" x2="41274" y2="41860"/>
                        <a14:backgroundMark x1="41274" y1="41279" x2="40764" y2="40698"/>
                        <a14:backgroundMark x1="39490" y1="36628" x2="39490" y2="36628"/>
                        <a14:backgroundMark x1="39490" y1="36628" x2="39490" y2="36628"/>
                        <a14:backgroundMark x1="39490" y1="36628" x2="39490" y2="3662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40127" y1="35465" x2="40127" y2="35465"/>
                        <a14:backgroundMark x1="40127" y1="35465" x2="40127" y2="35465"/>
                        <a14:backgroundMark x1="40637" y1="36628" x2="40637" y2="36628"/>
                        <a14:backgroundMark x1="41274" y1="37791" x2="41274" y2="37791"/>
                        <a14:backgroundMark x1="41529" y1="39535" x2="41529" y2="39535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420" y1="44767" x2="42420" y2="44767"/>
                        <a14:backgroundMark x1="42420" y1="44767" x2="42420" y2="44767"/>
                        <a14:backgroundMark x1="42420" y1="44767" x2="42420" y2="44767"/>
                        <a14:backgroundMark x1="42548" y1="45349" x2="42548" y2="45349"/>
                        <a14:backgroundMark x1="43057" y1="47093" x2="43057" y2="47093"/>
                        <a14:backgroundMark x1="43057" y1="47093" x2="43057" y2="47093"/>
                        <a14:backgroundMark x1="43057" y1="47093" x2="43057" y2="47093"/>
                        <a14:backgroundMark x1="43057" y1="47093" x2="43694" y2="48256"/>
                        <a14:backgroundMark x1="44586" y1="48837" x2="44586" y2="48837"/>
                        <a14:backgroundMark x1="44586" y1="48837" x2="44586" y2="48837"/>
                        <a14:backgroundMark x1="44841" y1="48837" x2="45478" y2="49419"/>
                        <a14:backgroundMark x1="46879" y1="50581" x2="46879" y2="50581"/>
                        <a14:backgroundMark x1="47516" y1="51163" x2="47516" y2="51163"/>
                        <a14:backgroundMark x1="47516" y1="51163" x2="47516" y2="511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325" t="26064" r="41911" b="13470"/>
          <a:stretch/>
        </p:blipFill>
        <p:spPr>
          <a:xfrm>
            <a:off x="2080561" y="5784141"/>
            <a:ext cx="6005033" cy="282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1769C-CA0B-E0AF-B5BC-A28286972266}"/>
              </a:ext>
            </a:extLst>
          </p:cNvPr>
          <p:cNvSpPr txBox="1"/>
          <p:nvPr/>
        </p:nvSpPr>
        <p:spPr>
          <a:xfrm>
            <a:off x="10271919" y="66294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674" y="1157578"/>
            <a:ext cx="15852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cm,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CD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gấp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AB.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CD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bao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xăng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mét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3350" y="2989814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hiểu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90835" y="3818705"/>
            <a:ext cx="11582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CD 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3 = 6 (cm)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Đáp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6 cm.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788568" y="2986158"/>
            <a:ext cx="2020105" cy="88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1512" y="6539873"/>
            <a:ext cx="15077285" cy="2373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03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1813719" y="1600200"/>
            <a:ext cx="7696200" cy="124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Ví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dụ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0466" y="1719456"/>
            <a:ext cx="2018601" cy="681454"/>
            <a:chOff x="1470819" y="1943100"/>
            <a:chExt cx="159002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3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6" y="4322402"/>
            <a:ext cx="3126451" cy="3281365"/>
          </a:xfrm>
          <a:prstGeom prst="rect">
            <a:avLst/>
          </a:prstGeom>
        </p:spPr>
      </p:pic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08672"/>
              </p:ext>
            </p:extLst>
          </p:nvPr>
        </p:nvGraphicFramePr>
        <p:xfrm>
          <a:off x="3337719" y="2848353"/>
          <a:ext cx="11178066" cy="17926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0666">
                  <a:extLst>
                    <a:ext uri="{9D8B030D-6E8A-4147-A177-3AD203B41FA5}">
                      <a16:colId xmlns:a16="http://schemas.microsoft.com/office/drawing/2014/main" val="35476543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5265865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0060814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1497259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306497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53388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42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278035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0964157" y="3847727"/>
            <a:ext cx="129182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238451" y="3841261"/>
            <a:ext cx="12192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3440124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874872" y="3854193"/>
            <a:ext cx="1066800" cy="10058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463077" y="821782"/>
            <a:ext cx="15303942" cy="2275351"/>
            <a:chOff x="1470819" y="1641943"/>
            <a:chExt cx="11852437" cy="3010293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280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Mẹ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rót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hai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có 2</a:t>
              </a:r>
              <a:r>
                <a:rPr lang="en-US" sz="4400" b="1" i="1" noProof="0" dirty="0"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noProof="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noProof="0" dirty="0" err="1"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to có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to có bao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lít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mơ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8497503" y="4821703"/>
            <a:ext cx="0" cy="28762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734623" y="3653902"/>
            <a:ext cx="2186817" cy="956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7505" y="3798172"/>
            <a:ext cx="2111475" cy="834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6210" y="4971234"/>
            <a:ext cx="591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48446" y="4962474"/>
            <a:ext cx="735609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5 = 10 (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Đáp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92278" y="5386378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3054552" y="4749058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7143" y="4639309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92278" y="6446094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99970" y="6468129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839233" y="6467002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56983" y="6467001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074732" y="6467000"/>
            <a:ext cx="1107692" cy="230833"/>
            <a:chOff x="-2001567" y="2147265"/>
            <a:chExt cx="794607" cy="2308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5191890" y="4196488"/>
            <a:ext cx="371775" cy="5474541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824684" y="7237608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3519" y="135666"/>
            <a:ext cx="13944600" cy="2952460"/>
            <a:chOff x="1470819" y="1641943"/>
            <a:chExt cx="11852437" cy="3906109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370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Trong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danh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sách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ngoại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khóa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dục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, có 4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Số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gấp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4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lần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ký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bơi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 có bao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đăng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kí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học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môn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thao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2820" y="3428999"/>
            <a:ext cx="13194899" cy="542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543</Words>
  <Application>Microsoft Office PowerPoint</Application>
  <PresentationFormat>Custom</PresentationFormat>
  <Paragraphs>102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THIENBAO</cp:lastModifiedBy>
  <cp:revision>224</cp:revision>
  <dcterms:created xsi:type="dcterms:W3CDTF">2022-07-10T01:37:20Z</dcterms:created>
  <dcterms:modified xsi:type="dcterms:W3CDTF">2024-06-12T15:51:24Z</dcterms:modified>
</cp:coreProperties>
</file>