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86" r:id="rId4"/>
    <p:sldId id="282" r:id="rId5"/>
    <p:sldId id="281" r:id="rId6"/>
    <p:sldId id="287" r:id="rId7"/>
    <p:sldId id="288" r:id="rId8"/>
    <p:sldId id="289" r:id="rId9"/>
    <p:sldId id="264" r:id="rId10"/>
    <p:sldId id="269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82E"/>
    <a:srgbClr val="FF3399"/>
    <a:srgbClr val="0000FF"/>
    <a:srgbClr val="FFFF99"/>
    <a:srgbClr val="FFFFFF"/>
    <a:srgbClr val="CC9900"/>
    <a:srgbClr val="B2995C"/>
    <a:srgbClr val="CC009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22" autoAdjust="0"/>
    <p:restoredTop sz="94660"/>
  </p:normalViewPr>
  <p:slideViewPr>
    <p:cSldViewPr>
      <p:cViewPr varScale="1">
        <p:scale>
          <a:sx n="46" d="100"/>
          <a:sy n="46" d="100"/>
        </p:scale>
        <p:origin x="738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7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71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60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465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3.jpeg"/><Relationship Id="rId18" Type="http://schemas.openxmlformats.org/officeDocument/2006/relationships/image" Target="../media/image27.jpeg"/><Relationship Id="rId3" Type="http://schemas.openxmlformats.org/officeDocument/2006/relationships/image" Target="../media/image15.jpeg"/><Relationship Id="rId21" Type="http://schemas.openxmlformats.org/officeDocument/2006/relationships/image" Target="../media/image29.jpeg"/><Relationship Id="rId7" Type="http://schemas.openxmlformats.org/officeDocument/2006/relationships/image" Target="../media/image18.jpeg"/><Relationship Id="rId12" Type="http://schemas.openxmlformats.org/officeDocument/2006/relationships/image" Target="../media/image22.jpe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1.jpeg"/><Relationship Id="rId10" Type="http://schemas.openxmlformats.org/officeDocument/2006/relationships/image" Target="../media/image20.png"/><Relationship Id="rId19" Type="http://schemas.openxmlformats.org/officeDocument/2006/relationships/image" Target="../media/image28.jpeg"/><Relationship Id="rId4" Type="http://schemas.openxmlformats.org/officeDocument/2006/relationships/image" Target="../media/image16.jpeg"/><Relationship Id="rId9" Type="http://schemas.openxmlformats.org/officeDocument/2006/relationships/image" Target="../media/image19.png"/><Relationship Id="rId14" Type="http://schemas.openxmlformats.org/officeDocument/2006/relationships/image" Target="../media/image24.jpeg"/><Relationship Id="rId22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001151" y="4582395"/>
            <a:ext cx="10429351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14: 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 NHÂN 6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3" y="62502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67755" y="5104641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60466" y="1719456"/>
            <a:ext cx="1962853" cy="681454"/>
            <a:chOff x="1470819" y="1943100"/>
            <a:chExt cx="152017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217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87247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 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384" r="4057" b="9292"/>
          <a:stretch/>
        </p:blipFill>
        <p:spPr>
          <a:xfrm>
            <a:off x="2880518" y="2166686"/>
            <a:ext cx="4343401" cy="2176714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706501"/>
              </p:ext>
            </p:extLst>
          </p:nvPr>
        </p:nvGraphicFramePr>
        <p:xfrm>
          <a:off x="155628" y="4747038"/>
          <a:ext cx="15907496" cy="1882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7291">
                  <a:extLst>
                    <a:ext uri="{9D8B030D-6E8A-4147-A177-3AD203B41FA5}">
                      <a16:colId xmlns:a16="http://schemas.microsoft.com/office/drawing/2014/main" val="78875412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76300292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26015507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9009578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888246115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59455282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75865089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19201919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96859107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370306109"/>
                    </a:ext>
                  </a:extLst>
                </a:gridCol>
                <a:gridCol w="1219205">
                  <a:extLst>
                    <a:ext uri="{9D8B030D-6E8A-4147-A177-3AD203B41FA5}">
                      <a16:colId xmlns:a16="http://schemas.microsoft.com/office/drawing/2014/main" val="2385466734"/>
                    </a:ext>
                  </a:extLst>
                </a:gridCol>
              </a:tblGrid>
              <a:tr h="891762"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44921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278540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5575365" y="5654006"/>
            <a:ext cx="1302236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77601" y="5654006"/>
            <a:ext cx="1302236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179837" y="5654006"/>
            <a:ext cx="1484142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663979" y="5654006"/>
            <a:ext cx="1186550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860330" y="5654005"/>
            <a:ext cx="1381433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2241219" y="5654005"/>
            <a:ext cx="1302236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543455" y="5652274"/>
            <a:ext cx="1302236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4833258" y="5655738"/>
            <a:ext cx="1229866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22281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8" grpId="0" animBg="1"/>
      <p:bldP spid="29" grpId="0" animBg="1"/>
      <p:bldP spid="31" grpId="0" animBg="1"/>
      <p:bldP spid="33" grpId="0" animBg="1"/>
      <p:bldP spid="35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60466" y="1719456"/>
            <a:ext cx="13621453" cy="681454"/>
            <a:chOff x="1470819" y="1943100"/>
            <a:chExt cx="105494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217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99017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Nêu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phép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nhân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thích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hợp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với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tranh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006" y="5882306"/>
            <a:ext cx="3574564" cy="9030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3924" y="5859588"/>
            <a:ext cx="3815482" cy="90307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364867" y="599579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042630" y="599579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251321" y="5977832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1" name="Oval 20"/>
          <p:cNvSpPr/>
          <p:nvPr/>
        </p:nvSpPr>
        <p:spPr>
          <a:xfrm>
            <a:off x="4307783" y="5988501"/>
            <a:ext cx="665905" cy="750132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8" name="Oval 47"/>
          <p:cNvSpPr/>
          <p:nvPr/>
        </p:nvSpPr>
        <p:spPr>
          <a:xfrm>
            <a:off x="10430460" y="5995181"/>
            <a:ext cx="665905" cy="750132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521303" y="595877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1251467" y="5918710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2515778" y="5988590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1853" y="2726103"/>
            <a:ext cx="12877800" cy="268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8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4" grpId="0" animBg="1"/>
      <p:bldP spid="47" grpId="0" animBg="1"/>
      <p:bldP spid="21" grpId="0" animBg="1"/>
      <p:bldP spid="48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682976" y="1760798"/>
            <a:ext cx="15303942" cy="1598243"/>
            <a:chOff x="1470819" y="1641943"/>
            <a:chExt cx="11852437" cy="2114478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221567"/>
              <a:chOff x="1737519" y="1641943"/>
              <a:chExt cx="533401" cy="1221567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22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4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1913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itchFamily="18" charset="0"/>
                </a:rPr>
                <a:t>Vẽ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con 3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6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chấm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 Nêu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chấm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889919" y="59436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3 = 18</a:t>
            </a:r>
          </a:p>
        </p:txBody>
      </p:sp>
      <p:pic>
        <p:nvPicPr>
          <p:cNvPr id="1030" name="Picture 6" descr="Tổng hợp Bảng Con Học Sinh giá rẻ, bán chạy tháng 7/2022 - BeeCo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 b="14999"/>
          <a:stretch/>
        </p:blipFill>
        <p:spPr bwMode="auto">
          <a:xfrm>
            <a:off x="6919119" y="3604834"/>
            <a:ext cx="8077200" cy="431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81">
            <a:extLst>
              <a:ext uri="{FF2B5EF4-FFF2-40B4-BE49-F238E27FC236}">
                <a16:creationId xmlns:a16="http://schemas.microsoft.com/office/drawing/2014/main" id="{137177F8-6326-4728-9F37-80D045B3598C}"/>
              </a:ext>
            </a:extLst>
          </p:cNvPr>
          <p:cNvGrpSpPr>
            <a:grpSpLocks/>
          </p:cNvGrpSpPr>
          <p:nvPr/>
        </p:nvGrpSpPr>
        <p:grpSpPr bwMode="auto">
          <a:xfrm>
            <a:off x="7412530" y="4876800"/>
            <a:ext cx="1371600" cy="1257300"/>
            <a:chOff x="-1219200" y="1371600"/>
            <a:chExt cx="914400" cy="8382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1" name="Rectangle 17">
              <a:extLst>
                <a:ext uri="{FF2B5EF4-FFF2-40B4-BE49-F238E27FC236}">
                  <a16:creationId xmlns:a16="http://schemas.microsoft.com/office/drawing/2014/main" id="{70D2E183-C195-4A4C-873D-68B6CE2D4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9200" y="1371600"/>
              <a:ext cx="914400" cy="838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32" name="Oval 18">
              <a:extLst>
                <a:ext uri="{FF2B5EF4-FFF2-40B4-BE49-F238E27FC236}">
                  <a16:creationId xmlns:a16="http://schemas.microsoft.com/office/drawing/2014/main" id="{3B2E2E26-40C0-4B3C-BDF3-97F1CB300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6800" y="1419225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33" name="Oval 19">
              <a:extLst>
                <a:ext uri="{FF2B5EF4-FFF2-40B4-BE49-F238E27FC236}">
                  <a16:creationId xmlns:a16="http://schemas.microsoft.com/office/drawing/2014/main" id="{DCE33D5A-3D8A-4D22-882B-1C299047A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419225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39" name="Oval 18">
              <a:extLst>
                <a:ext uri="{FF2B5EF4-FFF2-40B4-BE49-F238E27FC236}">
                  <a16:creationId xmlns:a16="http://schemas.microsoft.com/office/drawing/2014/main" id="{7F333C96-11FB-4EB2-ACEA-A57291062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0940" y="1690468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42" name="Oval 18">
              <a:extLst>
                <a:ext uri="{FF2B5EF4-FFF2-40B4-BE49-F238E27FC236}">
                  <a16:creationId xmlns:a16="http://schemas.microsoft.com/office/drawing/2014/main" id="{CF796A6A-3E8B-4A29-BFC1-B8428A6D4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953064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47" name="Oval 18">
              <a:extLst>
                <a:ext uri="{FF2B5EF4-FFF2-40B4-BE49-F238E27FC236}">
                  <a16:creationId xmlns:a16="http://schemas.microsoft.com/office/drawing/2014/main" id="{195CC775-EC72-442B-8C3C-533562EB0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690468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48" name="Oval 18">
              <a:extLst>
                <a:ext uri="{FF2B5EF4-FFF2-40B4-BE49-F238E27FC236}">
                  <a16:creationId xmlns:a16="http://schemas.microsoft.com/office/drawing/2014/main" id="{0EB73CD7-7B7C-45AF-8EDE-6AD34F9F1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52732" y="1953064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oup 81">
            <a:extLst>
              <a:ext uri="{FF2B5EF4-FFF2-40B4-BE49-F238E27FC236}">
                <a16:creationId xmlns:a16="http://schemas.microsoft.com/office/drawing/2014/main" id="{137177F8-6326-4728-9F37-80D045B3598C}"/>
              </a:ext>
            </a:extLst>
          </p:cNvPr>
          <p:cNvGrpSpPr>
            <a:grpSpLocks/>
          </p:cNvGrpSpPr>
          <p:nvPr/>
        </p:nvGrpSpPr>
        <p:grpSpPr bwMode="auto">
          <a:xfrm>
            <a:off x="10079530" y="4876800"/>
            <a:ext cx="1371600" cy="1257300"/>
            <a:chOff x="-1219200" y="1371600"/>
            <a:chExt cx="914400" cy="8382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50" name="Rectangle 17">
              <a:extLst>
                <a:ext uri="{FF2B5EF4-FFF2-40B4-BE49-F238E27FC236}">
                  <a16:creationId xmlns:a16="http://schemas.microsoft.com/office/drawing/2014/main" id="{70D2E183-C195-4A4C-873D-68B6CE2D4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9200" y="1371600"/>
              <a:ext cx="914400" cy="838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1" name="Oval 18">
              <a:extLst>
                <a:ext uri="{FF2B5EF4-FFF2-40B4-BE49-F238E27FC236}">
                  <a16:creationId xmlns:a16="http://schemas.microsoft.com/office/drawing/2014/main" id="{3B2E2E26-40C0-4B3C-BDF3-97F1CB300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6800" y="1419225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2" name="Oval 19">
              <a:extLst>
                <a:ext uri="{FF2B5EF4-FFF2-40B4-BE49-F238E27FC236}">
                  <a16:creationId xmlns:a16="http://schemas.microsoft.com/office/drawing/2014/main" id="{DCE33D5A-3D8A-4D22-882B-1C299047A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419225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3" name="Oval 18">
              <a:extLst>
                <a:ext uri="{FF2B5EF4-FFF2-40B4-BE49-F238E27FC236}">
                  <a16:creationId xmlns:a16="http://schemas.microsoft.com/office/drawing/2014/main" id="{7F333C96-11FB-4EB2-ACEA-A57291062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0940" y="1690468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4" name="Oval 18">
              <a:extLst>
                <a:ext uri="{FF2B5EF4-FFF2-40B4-BE49-F238E27FC236}">
                  <a16:creationId xmlns:a16="http://schemas.microsoft.com/office/drawing/2014/main" id="{CF796A6A-3E8B-4A29-BFC1-B8428A6D4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953064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5" name="Oval 18">
              <a:extLst>
                <a:ext uri="{FF2B5EF4-FFF2-40B4-BE49-F238E27FC236}">
                  <a16:creationId xmlns:a16="http://schemas.microsoft.com/office/drawing/2014/main" id="{195CC775-EC72-442B-8C3C-533562EB0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690468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6" name="Oval 18">
              <a:extLst>
                <a:ext uri="{FF2B5EF4-FFF2-40B4-BE49-F238E27FC236}">
                  <a16:creationId xmlns:a16="http://schemas.microsoft.com/office/drawing/2014/main" id="{0EB73CD7-7B7C-45AF-8EDE-6AD34F9F1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52732" y="1953064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57" name="Group 81">
            <a:extLst>
              <a:ext uri="{FF2B5EF4-FFF2-40B4-BE49-F238E27FC236}">
                <a16:creationId xmlns:a16="http://schemas.microsoft.com/office/drawing/2014/main" id="{137177F8-6326-4728-9F37-80D045B3598C}"/>
              </a:ext>
            </a:extLst>
          </p:cNvPr>
          <p:cNvGrpSpPr>
            <a:grpSpLocks/>
          </p:cNvGrpSpPr>
          <p:nvPr/>
        </p:nvGrpSpPr>
        <p:grpSpPr bwMode="auto">
          <a:xfrm>
            <a:off x="12762551" y="4876800"/>
            <a:ext cx="1371600" cy="1257300"/>
            <a:chOff x="-1219200" y="1371600"/>
            <a:chExt cx="914400" cy="8382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58" name="Rectangle 17">
              <a:extLst>
                <a:ext uri="{FF2B5EF4-FFF2-40B4-BE49-F238E27FC236}">
                  <a16:creationId xmlns:a16="http://schemas.microsoft.com/office/drawing/2014/main" id="{70D2E183-C195-4A4C-873D-68B6CE2D4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9200" y="1371600"/>
              <a:ext cx="914400" cy="838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9" name="Oval 18">
              <a:extLst>
                <a:ext uri="{FF2B5EF4-FFF2-40B4-BE49-F238E27FC236}">
                  <a16:creationId xmlns:a16="http://schemas.microsoft.com/office/drawing/2014/main" id="{3B2E2E26-40C0-4B3C-BDF3-97F1CB300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6800" y="1419225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60" name="Oval 19">
              <a:extLst>
                <a:ext uri="{FF2B5EF4-FFF2-40B4-BE49-F238E27FC236}">
                  <a16:creationId xmlns:a16="http://schemas.microsoft.com/office/drawing/2014/main" id="{DCE33D5A-3D8A-4D22-882B-1C299047A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419225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61" name="Oval 18">
              <a:extLst>
                <a:ext uri="{FF2B5EF4-FFF2-40B4-BE49-F238E27FC236}">
                  <a16:creationId xmlns:a16="http://schemas.microsoft.com/office/drawing/2014/main" id="{7F333C96-11FB-4EB2-ACEA-A57291062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0940" y="1690468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62" name="Oval 18">
              <a:extLst>
                <a:ext uri="{FF2B5EF4-FFF2-40B4-BE49-F238E27FC236}">
                  <a16:creationId xmlns:a16="http://schemas.microsoft.com/office/drawing/2014/main" id="{CF796A6A-3E8B-4A29-BFC1-B8428A6D4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953064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63" name="Oval 18">
              <a:extLst>
                <a:ext uri="{FF2B5EF4-FFF2-40B4-BE49-F238E27FC236}">
                  <a16:creationId xmlns:a16="http://schemas.microsoft.com/office/drawing/2014/main" id="{195CC775-EC72-442B-8C3C-533562EB0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690468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64" name="Oval 18">
              <a:extLst>
                <a:ext uri="{FF2B5EF4-FFF2-40B4-BE49-F238E27FC236}">
                  <a16:creationId xmlns:a16="http://schemas.microsoft.com/office/drawing/2014/main" id="{0EB73CD7-7B7C-45AF-8EDE-6AD34F9F1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52732" y="1953064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44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585714" y="870798"/>
            <a:ext cx="15303942" cy="1598243"/>
            <a:chOff x="1470819" y="1641943"/>
            <a:chExt cx="11852437" cy="2114478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089825"/>
              <a:chOff x="1737519" y="1641943"/>
              <a:chExt cx="533401" cy="108982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08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1913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a)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ỗi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luống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Hoa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trồng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6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cây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4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luống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có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bao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490119" y="5519229"/>
            <a:ext cx="2020105" cy="8847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30079" y="6996535"/>
            <a:ext cx="88391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trồng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ở 4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luống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là: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 x 4 = 24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 Đáp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24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753" t="8576" r="4414" b="3398"/>
          <a:stretch/>
        </p:blipFill>
        <p:spPr>
          <a:xfrm>
            <a:off x="5726635" y="2057400"/>
            <a:ext cx="8762999" cy="390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1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746919" y="1524000"/>
            <a:ext cx="15303942" cy="2820419"/>
            <a:chOff x="1470819" y="432190"/>
            <a:chExt cx="11852437" cy="3731419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432190"/>
              <a:ext cx="826204" cy="2120510"/>
              <a:chOff x="1737519" y="432190"/>
              <a:chExt cx="826204" cy="212051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432190"/>
                <a:ext cx="826204" cy="212051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35831" y="459685"/>
                <a:ext cx="429580" cy="1573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5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232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)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Kể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tình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huống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thực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tế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sử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dụng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phép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nhân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trong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bảng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nhân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6.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1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700" b="1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XIN CHÂN THÀNH CẢM ƠN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700" b="1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QUÝ THẦY CÔ GIÁO VÀ CÁC EM</a:t>
            </a:r>
            <a:endParaRPr kumimoji="0" lang="en-US" sz="5700" b="1" i="0" u="none" strike="noStrike" kern="10" cap="none" spc="0" normalizeH="0" baseline="0" noProof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0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2865</TotalTime>
  <Words>316</Words>
  <Application>Microsoft Office PowerPoint</Application>
  <PresentationFormat>Custom</PresentationFormat>
  <Paragraphs>102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THIENBAO</cp:lastModifiedBy>
  <cp:revision>225</cp:revision>
  <dcterms:created xsi:type="dcterms:W3CDTF">2022-07-10T01:37:20Z</dcterms:created>
  <dcterms:modified xsi:type="dcterms:W3CDTF">2024-06-12T15:36:06Z</dcterms:modified>
</cp:coreProperties>
</file>