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2" r:id="rId4"/>
    <p:sldId id="277" r:id="rId5"/>
    <p:sldId id="273" r:id="rId6"/>
    <p:sldId id="274" r:id="rId7"/>
    <p:sldId id="27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3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7: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 TẬP VỀ PHÉP NHÂN, BẢNG NHÂN 2, BẢNG NHÂN 5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4218288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01574" y="551417"/>
            <a:ext cx="13447386" cy="738663"/>
            <a:chOff x="1657550" y="775061"/>
            <a:chExt cx="10414590" cy="738663"/>
          </a:xfrm>
        </p:grpSpPr>
        <p:grpSp>
          <p:nvGrpSpPr>
            <p:cNvPr id="10" name="Group 9"/>
            <p:cNvGrpSpPr/>
            <p:nvPr/>
          </p:nvGrpSpPr>
          <p:grpSpPr>
            <a:xfrm>
              <a:off x="1657550" y="805838"/>
              <a:ext cx="533400" cy="707886"/>
              <a:chOff x="1924250" y="805838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924250" y="911828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04219" y="805838"/>
                <a:ext cx="3416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70439" y="775061"/>
              <a:ext cx="9901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11" t="5049"/>
          <a:stretch/>
        </p:blipFill>
        <p:spPr>
          <a:xfrm>
            <a:off x="804832" y="1696263"/>
            <a:ext cx="5116852" cy="4494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6483" y="1707310"/>
            <a:ext cx="9531836" cy="44940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85117" y="6201385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9295" y="540695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47755" y="617557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024" y="1665486"/>
            <a:ext cx="4538913" cy="43048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28466"/>
          <a:stretch/>
        </p:blipFill>
        <p:spPr>
          <a:xfrm>
            <a:off x="5445982" y="1737340"/>
            <a:ext cx="10363200" cy="41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7974" y="407308"/>
            <a:ext cx="13621453" cy="712232"/>
            <a:chOff x="1470819" y="1943100"/>
            <a:chExt cx="10549400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07645"/>
              </p:ext>
            </p:extLst>
          </p:nvPr>
        </p:nvGraphicFramePr>
        <p:xfrm>
          <a:off x="1970561" y="2971800"/>
          <a:ext cx="12608263" cy="2649442"/>
        </p:xfrm>
        <a:graphic>
          <a:graphicData uri="http://schemas.openxmlformats.org/drawingml/2006/table">
            <a:tbl>
              <a:tblPr firstRow="1" firstCol="1" bandRow="1"/>
              <a:tblGrid>
                <a:gridCol w="3082378">
                  <a:extLst>
                    <a:ext uri="{9D8B030D-6E8A-4147-A177-3AD203B41FA5}">
                      <a16:colId xmlns:a16="http://schemas.microsoft.com/office/drawing/2014/main" val="434274735"/>
                    </a:ext>
                  </a:extLst>
                </a:gridCol>
                <a:gridCol w="2918814">
                  <a:extLst>
                    <a:ext uri="{9D8B030D-6E8A-4147-A177-3AD203B41FA5}">
                      <a16:colId xmlns:a16="http://schemas.microsoft.com/office/drawing/2014/main" val="2786703564"/>
                    </a:ext>
                  </a:extLst>
                </a:gridCol>
                <a:gridCol w="3510870">
                  <a:extLst>
                    <a:ext uri="{9D8B030D-6E8A-4147-A177-3AD203B41FA5}">
                      <a16:colId xmlns:a16="http://schemas.microsoft.com/office/drawing/2014/main" val="2665919845"/>
                    </a:ext>
                  </a:extLst>
                </a:gridCol>
                <a:gridCol w="3096201">
                  <a:extLst>
                    <a:ext uri="{9D8B030D-6E8A-4147-A177-3AD203B41FA5}">
                      <a16:colId xmlns:a16="http://schemas.microsoft.com/office/drawing/2014/main" val="2083144951"/>
                    </a:ext>
                  </a:extLst>
                </a:gridCol>
              </a:tblGrid>
              <a:tr h="8599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4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6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53152"/>
                  </a:ext>
                </a:extLst>
              </a:tr>
              <a:tr h="8659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8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58783"/>
                  </a:ext>
                </a:extLst>
              </a:tr>
              <a:tr h="9235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2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6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3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303279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719" y="29718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1867" y="3832047"/>
            <a:ext cx="95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1866" y="4692294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90519" y="2948581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90518" y="3822382"/>
            <a:ext cx="842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0988" y="4726250"/>
            <a:ext cx="84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62319" y="2963521"/>
            <a:ext cx="112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62318" y="3741241"/>
            <a:ext cx="101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00110" y="4719192"/>
            <a:ext cx="98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349278" y="2963521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353720" y="3806967"/>
            <a:ext cx="805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403691" y="4650413"/>
            <a:ext cx="75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56" grpId="0"/>
      <p:bldP spid="57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50688" y="180996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802" b="9012"/>
          <a:stretch/>
        </p:blipFill>
        <p:spPr>
          <a:xfrm>
            <a:off x="8478821" y="2534480"/>
            <a:ext cx="7720806" cy="22872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5227" y="1165525"/>
            <a:ext cx="8860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Mẫu: Mỗi ổ có 5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ổ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8296" y="4572000"/>
            <a:ext cx="2186817" cy="95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84742" y="5766034"/>
            <a:ext cx="1231137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ổ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= 20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64338" y="913600"/>
            <a:ext cx="15134027" cy="1779487"/>
            <a:chOff x="1453773" y="1741698"/>
            <a:chExt cx="11720843" cy="2354265"/>
          </a:xfrm>
        </p:grpSpPr>
        <p:grpSp>
          <p:nvGrpSpPr>
            <p:cNvPr id="35" name="Group 34"/>
            <p:cNvGrpSpPr/>
            <p:nvPr/>
          </p:nvGrpSpPr>
          <p:grpSpPr>
            <a:xfrm>
              <a:off x="1453773" y="1741698"/>
              <a:ext cx="550446" cy="1412436"/>
              <a:chOff x="1720473" y="1741698"/>
              <a:chExt cx="550446" cy="141243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113483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800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20473" y="1741698"/>
                <a:ext cx="533401" cy="141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959399" y="2019300"/>
              <a:ext cx="11215217" cy="207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Mỗi con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9519" y="3011261"/>
            <a:ext cx="12344400" cy="59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6919119" y="3604834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190108" y="3604834"/>
            <a:ext cx="2020105" cy="884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8056" y="3604834"/>
            <a:ext cx="2287807" cy="901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7688" y="4755490"/>
            <a:ext cx="3648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.... </a:t>
            </a:r>
            <a:r>
              <a:rPr lang="en-US" sz="4400" b="1" noProof="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4823201"/>
            <a:ext cx="85576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x 8 = 16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04208-22B2-44E4-1114-602582047D86}"/>
              </a:ext>
            </a:extLst>
          </p:cNvPr>
          <p:cNvGrpSpPr/>
          <p:nvPr/>
        </p:nvGrpSpPr>
        <p:grpSpPr>
          <a:xfrm>
            <a:off x="571305" y="778746"/>
            <a:ext cx="15134027" cy="1779487"/>
            <a:chOff x="1453773" y="1741698"/>
            <a:chExt cx="11720843" cy="23542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3DEA62-CDE0-BBAE-8F6C-C3A2DCFCBFF4}"/>
                </a:ext>
              </a:extLst>
            </p:cNvPr>
            <p:cNvGrpSpPr/>
            <p:nvPr/>
          </p:nvGrpSpPr>
          <p:grpSpPr>
            <a:xfrm>
              <a:off x="1453773" y="1741698"/>
              <a:ext cx="550446" cy="1412436"/>
              <a:chOff x="1720473" y="1741698"/>
              <a:chExt cx="550446" cy="141243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168FFAD-9B6A-EA59-0B3B-28FC607D689B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113483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8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0FB09C-80AA-BC96-3A14-EFC20B2A909D}"/>
                  </a:ext>
                </a:extLst>
              </p:cNvPr>
              <p:cNvSpPr txBox="1"/>
              <p:nvPr/>
            </p:nvSpPr>
            <p:spPr>
              <a:xfrm>
                <a:off x="1720473" y="1741698"/>
                <a:ext cx="533401" cy="141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8601A6-C42F-5455-479D-16353D17B8DA}"/>
                </a:ext>
              </a:extLst>
            </p:cNvPr>
            <p:cNvSpPr txBox="1"/>
            <p:nvPr/>
          </p:nvSpPr>
          <p:spPr>
            <a:xfrm>
              <a:off x="1959399" y="2019300"/>
              <a:ext cx="11215217" cy="207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Mỗi con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8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345</Words>
  <Application>Microsoft Office PowerPoint</Application>
  <PresentationFormat>Custom</PresentationFormat>
  <Paragraphs>88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THIENBAO</cp:lastModifiedBy>
  <cp:revision>188</cp:revision>
  <dcterms:created xsi:type="dcterms:W3CDTF">2022-07-10T01:37:20Z</dcterms:created>
  <dcterms:modified xsi:type="dcterms:W3CDTF">2024-06-12T15:03:30Z</dcterms:modified>
</cp:coreProperties>
</file>