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77" r:id="rId4"/>
    <p:sldId id="278" r:id="rId5"/>
    <p:sldId id="283" r:id="rId6"/>
    <p:sldId id="279" r:id="rId7"/>
    <p:sldId id="280" r:id="rId8"/>
    <p:sldId id="285" r:id="rId9"/>
    <p:sldId id="281" r:id="rId10"/>
    <p:sldId id="269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44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22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23643" y="4963424"/>
            <a:ext cx="10429351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0" y="3048000"/>
            <a:ext cx="10429351" cy="9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BẢNG NHÂN 3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4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51000" l="3056" r="33889"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4444" b="44000"/>
          <a:stretch/>
        </p:blipFill>
        <p:spPr>
          <a:xfrm>
            <a:off x="2042319" y="3780380"/>
            <a:ext cx="2362200" cy="1035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4064" b="25940"/>
          <a:stretch/>
        </p:blipFill>
        <p:spPr>
          <a:xfrm>
            <a:off x="2011282" y="4658993"/>
            <a:ext cx="2336085" cy="19226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36" t="838" r="65395" b="25978"/>
          <a:stretch/>
        </p:blipFill>
        <p:spPr>
          <a:xfrm>
            <a:off x="1975563" y="6499154"/>
            <a:ext cx="2276555" cy="2340045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200185" y="3393827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AutoShape 6"/>
          <p:cNvSpPr>
            <a:spLocks/>
          </p:cNvSpPr>
          <p:nvPr/>
        </p:nvSpPr>
        <p:spPr bwMode="auto">
          <a:xfrm>
            <a:off x="4787839" y="3886878"/>
            <a:ext cx="124554" cy="761806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0" name="AutoShape 6"/>
          <p:cNvSpPr>
            <a:spLocks/>
          </p:cNvSpPr>
          <p:nvPr/>
        </p:nvSpPr>
        <p:spPr bwMode="auto">
          <a:xfrm>
            <a:off x="4785519" y="4816208"/>
            <a:ext cx="169801" cy="1584592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5" name="AutoShape 6"/>
          <p:cNvSpPr>
            <a:spLocks/>
          </p:cNvSpPr>
          <p:nvPr/>
        </p:nvSpPr>
        <p:spPr bwMode="auto">
          <a:xfrm>
            <a:off x="4751274" y="6705600"/>
            <a:ext cx="161119" cy="200275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348612" y="5028901"/>
            <a:ext cx="378030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5157652" y="7064808"/>
            <a:ext cx="404746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5200185" y="4039956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1 =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5047785" y="5716356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2 =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5364449" y="7697556"/>
            <a:ext cx="361207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3 = 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1414919" y="3621749"/>
            <a:ext cx="2819400" cy="46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1 = 3</a:t>
            </a: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2 = 6</a:t>
            </a: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3 </a:t>
            </a: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9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432719" y="1702448"/>
            <a:ext cx="1401048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Mỗi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tấm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thẻ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chấm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tròn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lượt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lấy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1, 2, 3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tấm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thẻ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rồi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nêu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phép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nhân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tương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ứng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13469" y="645367"/>
            <a:ext cx="5777049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1.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 3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5" grpId="0" animBg="1"/>
      <p:bldP spid="46" grpId="0"/>
      <p:bldP spid="56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0607983" y="1910548"/>
            <a:ext cx="3550136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x 1 = 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x 2 =  6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x 3 =  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83" y="1934790"/>
            <a:ext cx="5791200" cy="47708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94373" y="3935474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92144" y="459919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258191" y="5279797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273521" y="591921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192144" y="6642369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232833" y="728793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321014" y="7975851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215089" y="3935474"/>
            <a:ext cx="2058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4 =  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5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6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7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8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9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10 =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7119" y="6981838"/>
            <a:ext cx="2340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3 =  9</a:t>
            </a:r>
          </a:p>
        </p:txBody>
      </p:sp>
    </p:spTree>
    <p:extLst>
      <p:ext uri="{BB962C8B-B14F-4D97-AF65-F5344CB8AC3E}">
        <p14:creationId xmlns:p14="http://schemas.microsoft.com/office/powerpoint/2010/main" val="10130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5" grpId="0"/>
      <p:bldP spid="26" grpId="0"/>
      <p:bldP spid="27" grpId="0"/>
      <p:bldP spid="28" grpId="0"/>
      <p:bldP spid="2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772" y="342900"/>
            <a:ext cx="13405094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4252119" y="562338"/>
            <a:ext cx="4297234" cy="69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x  1   = 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x  2   =  6</a:t>
            </a:r>
            <a:endParaRPr lang="en-US" sz="4400" b="1" noProof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x  3   =  9</a:t>
            </a:r>
          </a:p>
          <a:p>
            <a:pPr lvl="0" algn="ctr" eaLnBrk="1" hangingPunct="1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4   =  12  </a:t>
            </a:r>
          </a:p>
          <a:p>
            <a:pPr lvl="0" algn="ctr" eaLnBrk="1" hangingPunct="1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5   =  15</a:t>
            </a:r>
          </a:p>
          <a:p>
            <a:pPr lvl="0" algn="ctr" eaLnBrk="1" hangingPunct="1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6   =  18</a:t>
            </a:r>
          </a:p>
          <a:p>
            <a:pPr lvl="0" algn="ctr" eaLnBrk="1" hangingPunct="1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7   =  21</a:t>
            </a:r>
          </a:p>
          <a:p>
            <a:pPr lvl="0" algn="ctr" eaLnBrk="1" hangingPunct="1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8   =  24</a:t>
            </a:r>
          </a:p>
          <a:p>
            <a:pPr lvl="0" algn="ctr" eaLnBrk="1" hangingPunct="1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9   =  27</a:t>
            </a:r>
          </a:p>
          <a:p>
            <a:pPr lvl="0" algn="ctr" eaLnBrk="1" hangingPunct="1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3 x  10  =  30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20" y="647551"/>
            <a:ext cx="746919" cy="7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79" y="1316749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79" y="1980683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63" y="2657548"/>
            <a:ext cx="713804" cy="7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87" y="6752442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11" y="3256520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95" y="4020426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28" y="4791212"/>
            <a:ext cx="609601" cy="6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04" y="5367517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11" y="5984390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13719" y="887664"/>
            <a:ext cx="3486853" cy="681454"/>
            <a:chOff x="1470819" y="1943100"/>
            <a:chExt cx="274655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2098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nhẩm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211499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22803"/>
              </p:ext>
            </p:extLst>
          </p:nvPr>
        </p:nvGraphicFramePr>
        <p:xfrm>
          <a:off x="1749883" y="2056149"/>
          <a:ext cx="11908633" cy="4494087"/>
        </p:xfrm>
        <a:graphic>
          <a:graphicData uri="http://schemas.openxmlformats.org/drawingml/2006/table">
            <a:tbl>
              <a:tblPr firstRow="1" firstCol="1" bandRow="1"/>
              <a:tblGrid>
                <a:gridCol w="3665500">
                  <a:extLst>
                    <a:ext uri="{9D8B030D-6E8A-4147-A177-3AD203B41FA5}">
                      <a16:colId xmlns:a16="http://schemas.microsoft.com/office/drawing/2014/main" val="1030960274"/>
                    </a:ext>
                  </a:extLst>
                </a:gridCol>
                <a:gridCol w="3736165">
                  <a:extLst>
                    <a:ext uri="{9D8B030D-6E8A-4147-A177-3AD203B41FA5}">
                      <a16:colId xmlns:a16="http://schemas.microsoft.com/office/drawing/2014/main" val="3088472474"/>
                    </a:ext>
                  </a:extLst>
                </a:gridCol>
                <a:gridCol w="4031126">
                  <a:extLst>
                    <a:ext uri="{9D8B030D-6E8A-4147-A177-3AD203B41FA5}">
                      <a16:colId xmlns:a16="http://schemas.microsoft.com/office/drawing/2014/main" val="3072663314"/>
                    </a:ext>
                  </a:extLst>
                </a:gridCol>
                <a:gridCol w="475842">
                  <a:extLst>
                    <a:ext uri="{9D8B030D-6E8A-4147-A177-3AD203B41FA5}">
                      <a16:colId xmlns:a16="http://schemas.microsoft.com/office/drawing/2014/main" val="1802633635"/>
                    </a:ext>
                  </a:extLst>
                </a:gridCol>
              </a:tblGrid>
              <a:tr h="773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3 =</a:t>
                      </a:r>
                      <a:endParaRPr lang="en-US" sz="5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1 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2 =</a:t>
                      </a:r>
                      <a:endParaRPr lang="en-US" sz="5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419397"/>
                  </a:ext>
                </a:extLst>
              </a:tr>
              <a:tr h="773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7 =</a:t>
                      </a:r>
                      <a:endParaRPr lang="en-US" sz="5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9 =</a:t>
                      </a:r>
                      <a:endParaRPr lang="en-US" sz="5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3 =</a:t>
                      </a:r>
                      <a:endParaRPr lang="en-US" sz="5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86494"/>
                  </a:ext>
                </a:extLst>
              </a:tr>
              <a:tr h="22275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6 =</a:t>
                      </a:r>
                    </a:p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4 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10 =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8 =</a:t>
                      </a:r>
                      <a:endParaRPr lang="en-US" sz="5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5 =</a:t>
                      </a:r>
                      <a:endParaRPr kumimoji="0" lang="en-US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</a:t>
                      </a:r>
                      <a:r>
                        <a:rPr kumimoji="0" lang="nl-NL" sz="5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=</a:t>
                      </a:r>
                      <a:endParaRPr kumimoji="0" lang="en-US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2385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875166" y="2231729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5165" y="3343892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47695" y="4334470"/>
            <a:ext cx="95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4399" y="5706070"/>
            <a:ext cx="95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4200" y="2252161"/>
            <a:ext cx="60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36083" y="3202303"/>
            <a:ext cx="95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30803" y="4486870"/>
            <a:ext cx="95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9918" y="5629870"/>
            <a:ext cx="95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95165" y="2252162"/>
            <a:ext cx="95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16597" y="3310599"/>
            <a:ext cx="869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321537" y="4486870"/>
            <a:ext cx="95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408350" y="5706070"/>
            <a:ext cx="95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7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XIN CHÂN THÀNH CẢM ƠN 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7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QUÝ THẦY CÔ GIÁO VÀ CÁC EM</a:t>
            </a:r>
            <a:endParaRPr kumimoji="0" lang="en-US" sz="5700" b="1" i="0" u="none" strike="noStrike" kern="10" cap="none" spc="0" normalizeH="0" baseline="0" noProof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4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86348" y="836017"/>
            <a:ext cx="15303942" cy="1598243"/>
            <a:chOff x="1470819" y="1641943"/>
            <a:chExt cx="11852437" cy="2114477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304956"/>
              <a:chOff x="1737519" y="1641943"/>
              <a:chExt cx="533401" cy="130495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304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91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a) Mỗi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có 3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bao.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7604919" y="3846798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02205" y="3629716"/>
            <a:ext cx="2186817" cy="95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4256" y="3691142"/>
            <a:ext cx="2287807" cy="901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2217" y="4843418"/>
            <a:ext cx="701185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.... </a:t>
            </a:r>
            <a:r>
              <a:rPr lang="en-US" sz="4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hiếc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7719" y="4843418"/>
            <a:ext cx="88391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x 6 = 18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Đáp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382</Words>
  <Application>Microsoft Office PowerPoint</Application>
  <PresentationFormat>Custom</PresentationFormat>
  <Paragraphs>89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THIENBAO</cp:lastModifiedBy>
  <cp:revision>217</cp:revision>
  <dcterms:created xsi:type="dcterms:W3CDTF">2022-07-10T01:37:20Z</dcterms:created>
  <dcterms:modified xsi:type="dcterms:W3CDTF">2024-09-25T15:57:43Z</dcterms:modified>
</cp:coreProperties>
</file>