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0" r:id="rId4"/>
    <p:sldId id="282" r:id="rId5"/>
    <p:sldId id="281" r:id="rId6"/>
    <p:sldId id="283" r:id="rId7"/>
    <p:sldId id="284" r:id="rId8"/>
    <p:sldId id="285" r:id="rId9"/>
    <p:sldId id="286" r:id="rId10"/>
    <p:sldId id="269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CC9900"/>
    <a:srgbClr val="B2995C"/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4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1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hyperlink" Target="Cau%20hoi/Cau%203.pptx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jpg"/><Relationship Id="rId4" Type="http://schemas.openxmlformats.org/officeDocument/2006/relationships/image" Target="../media/image10.jpe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 NHÂN 3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672740"/>
            <a:ext cx="4724400" cy="4690456"/>
            <a:chOff x="7528719" y="1297170"/>
            <a:chExt cx="4088536" cy="401955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7528719" y="1297170"/>
              <a:ext cx="4088536" cy="4019550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/>
            <a:stretch/>
          </p:blipFill>
          <p:spPr>
            <a:xfrm>
              <a:off x="9804718" y="2072727"/>
              <a:ext cx="1229201" cy="9202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2"/>
            <a:stretch/>
          </p:blipFill>
          <p:spPr>
            <a:xfrm>
              <a:off x="9804718" y="3578278"/>
              <a:ext cx="1229201" cy="9286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217" r="21118" b="19117"/>
            <a:stretch/>
          </p:blipFill>
          <p:spPr>
            <a:xfrm>
              <a:off x="8067393" y="2002719"/>
              <a:ext cx="1229201" cy="922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r="20860"/>
            <a:stretch/>
          </p:blipFill>
          <p:spPr>
            <a:xfrm>
              <a:off x="8135919" y="3579000"/>
              <a:ext cx="1229201" cy="927914"/>
            </a:xfrm>
            <a:prstGeom prst="rect">
              <a:avLst/>
            </a:prstGeom>
          </p:spPr>
        </p:pic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019827" y="498099"/>
            <a:ext cx="7634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NHỮNG CON VẬT CÓ ÍCH</a:t>
            </a:r>
          </a:p>
        </p:txBody>
      </p: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28526" y="7800392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41187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Picture 15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5486977" y="2547875"/>
            <a:ext cx="3184741" cy="238423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2"/>
          <a:stretch/>
        </p:blipFill>
        <p:spPr>
          <a:xfrm>
            <a:off x="5486978" y="5353089"/>
            <a:ext cx="3184741" cy="2406005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217" r="21118" b="19117"/>
          <a:stretch/>
        </p:blipFill>
        <p:spPr>
          <a:xfrm>
            <a:off x="1143578" y="2535259"/>
            <a:ext cx="3184741" cy="2389227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20860"/>
          <a:stretch/>
        </p:blipFill>
        <p:spPr>
          <a:xfrm>
            <a:off x="1143578" y="5368266"/>
            <a:ext cx="3184739" cy="24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0466" y="809906"/>
            <a:ext cx="5674918" cy="2014510"/>
            <a:chOff x="1470819" y="2019300"/>
            <a:chExt cx="2736076" cy="76636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2019300"/>
              <a:ext cx="533400" cy="533400"/>
              <a:chOff x="1737519" y="2019300"/>
              <a:chExt cx="533400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9" y="2139644"/>
                <a:ext cx="429580" cy="29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8039" y="2108556"/>
              <a:ext cx="2098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82944"/>
              </p:ext>
            </p:extLst>
          </p:nvPr>
        </p:nvGraphicFramePr>
        <p:xfrm>
          <a:off x="1137637" y="2922822"/>
          <a:ext cx="14392082" cy="2656143"/>
        </p:xfrm>
        <a:graphic>
          <a:graphicData uri="http://schemas.openxmlformats.org/drawingml/2006/table">
            <a:tbl>
              <a:tblPr firstRow="1" firstCol="1" bandRow="1"/>
              <a:tblGrid>
                <a:gridCol w="4429910">
                  <a:extLst>
                    <a:ext uri="{9D8B030D-6E8A-4147-A177-3AD203B41FA5}">
                      <a16:colId xmlns:a16="http://schemas.microsoft.com/office/drawing/2014/main" val="1030960274"/>
                    </a:ext>
                  </a:extLst>
                </a:gridCol>
                <a:gridCol w="4428657">
                  <a:extLst>
                    <a:ext uri="{9D8B030D-6E8A-4147-A177-3AD203B41FA5}">
                      <a16:colId xmlns:a16="http://schemas.microsoft.com/office/drawing/2014/main" val="3088472474"/>
                    </a:ext>
                  </a:extLst>
                </a:gridCol>
                <a:gridCol w="4958440">
                  <a:extLst>
                    <a:ext uri="{9D8B030D-6E8A-4147-A177-3AD203B41FA5}">
                      <a16:colId xmlns:a16="http://schemas.microsoft.com/office/drawing/2014/main" val="3072663314"/>
                    </a:ext>
                  </a:extLst>
                </a:gridCol>
                <a:gridCol w="575075">
                  <a:extLst>
                    <a:ext uri="{9D8B030D-6E8A-4147-A177-3AD203B41FA5}">
                      <a16:colId xmlns:a16="http://schemas.microsoft.com/office/drawing/2014/main" val="1802633635"/>
                    </a:ext>
                  </a:extLst>
                </a:gridCol>
              </a:tblGrid>
              <a:tr h="601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3kg x 2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 m x 8 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</a:t>
                      </a:r>
                      <a:r>
                        <a:rPr lang="nl-NL" sz="4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419397"/>
                  </a:ext>
                </a:extLst>
              </a:tr>
              <a:tr h="601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3dm 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3 km x 9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 mm x 10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86494"/>
                  </a:ext>
                </a:extLst>
              </a:tr>
              <a:tr h="7546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2385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93126" y="3119637"/>
            <a:ext cx="151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kg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21727" y="4046861"/>
            <a:ext cx="167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753" y="3017107"/>
            <a:ext cx="1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48649" y="4120554"/>
            <a:ext cx="1675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km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81769" y="3067919"/>
            <a:ext cx="1457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8568" y="4098316"/>
            <a:ext cx="202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 mm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48670" y="477816"/>
            <a:ext cx="13621453" cy="835343"/>
            <a:chOff x="1470819" y="1943100"/>
            <a:chExt cx="10549400" cy="83534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416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Nêu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886" y="6252003"/>
            <a:ext cx="3574564" cy="9030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237" y="6274721"/>
            <a:ext cx="3815482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751398" y="637024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26660" y="633384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617997" y="637024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Oval 20"/>
          <p:cNvSpPr/>
          <p:nvPr/>
        </p:nvSpPr>
        <p:spPr>
          <a:xfrm>
            <a:off x="3685998" y="6343997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Oval 47"/>
          <p:cNvSpPr/>
          <p:nvPr/>
        </p:nvSpPr>
        <p:spPr>
          <a:xfrm>
            <a:off x="10360562" y="6368541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483924" y="6351192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1138845" y="635872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2401952" y="634399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907"/>
          <a:stretch/>
        </p:blipFill>
        <p:spPr>
          <a:xfrm>
            <a:off x="1533935" y="1389630"/>
            <a:ext cx="13843383" cy="48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7" grpId="0" animBg="1"/>
      <p:bldP spid="21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đếm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thêm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37" t="28261" r="1737"/>
          <a:stretch/>
        </p:blipFill>
        <p:spPr>
          <a:xfrm>
            <a:off x="1756640" y="2646400"/>
            <a:ext cx="11582400" cy="1257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13245" y="3168169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79926" y="3109237"/>
            <a:ext cx="1022013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12256" y="3087047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41237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2140" y="3123553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829650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084344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976" y="3743283"/>
            <a:ext cx="13555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Xếp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134"/>
          <a:stretch/>
        </p:blipFill>
        <p:spPr>
          <a:xfrm>
            <a:off x="8514778" y="4584384"/>
            <a:ext cx="6252941" cy="45596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69636" y="4852545"/>
            <a:ext cx="22205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7</a:t>
            </a: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Xếp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5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5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471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Xếp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6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6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9626162" y="6636422"/>
            <a:ext cx="661197" cy="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Xếp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7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7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9437501" y="6659749"/>
            <a:ext cx="661197" cy="661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11117581" y="6787254"/>
            <a:ext cx="661197" cy="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86348" y="1021743"/>
            <a:ext cx="15169889" cy="1446550"/>
            <a:chOff x="1470819" y="1887659"/>
            <a:chExt cx="11748617" cy="1913787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996760"/>
              <a:ext cx="637222" cy="1526418"/>
              <a:chOff x="1737519" y="1996760"/>
              <a:chExt cx="637222" cy="152641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150387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996760"/>
                <a:ext cx="533401" cy="130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004219" y="1887659"/>
              <a:ext cx="11215217" cy="191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Mỗi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khay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có 3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bao.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6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khay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có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bao?</a:t>
              </a:r>
            </a:p>
          </p:txBody>
        </p:sp>
      </p:grp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7604919" y="3846798"/>
            <a:ext cx="0" cy="20824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473909" y="2257963"/>
            <a:ext cx="2186817" cy="95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7686" y="2658712"/>
            <a:ext cx="2287807" cy="901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Tóm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0402" y="3784565"/>
            <a:ext cx="701185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bao.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....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54977" y="3497803"/>
            <a:ext cx="88391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bao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khay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x 6 = 18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Đáp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56FCA-7A54-0081-1354-1CEDBE45DE39}"/>
              </a:ext>
            </a:extLst>
          </p:cNvPr>
          <p:cNvSpPr txBox="1"/>
          <p:nvPr/>
        </p:nvSpPr>
        <p:spPr>
          <a:xfrm>
            <a:off x="1758216" y="6675707"/>
            <a:ext cx="1323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x 7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331</Words>
  <Application>Microsoft Office PowerPoint</Application>
  <PresentationFormat>Custom</PresentationFormat>
  <Paragraphs>81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THIENBAO</cp:lastModifiedBy>
  <cp:revision>212</cp:revision>
  <dcterms:created xsi:type="dcterms:W3CDTF">2022-07-10T01:37:20Z</dcterms:created>
  <dcterms:modified xsi:type="dcterms:W3CDTF">2024-06-12T15:17:50Z</dcterms:modified>
</cp:coreProperties>
</file>