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6" r:id="rId4"/>
    <p:sldId id="270" r:id="rId5"/>
    <p:sldId id="267" r:id="rId6"/>
    <p:sldId id="269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044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714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jpeg"/><Relationship Id="rId3" Type="http://schemas.openxmlformats.org/officeDocument/2006/relationships/hyperlink" Target="Cau%20hoi/Cau%201.pptx" TargetMode="External"/><Relationship Id="rId7" Type="http://schemas.openxmlformats.org/officeDocument/2006/relationships/image" Target="../media/image11.jpeg"/><Relationship Id="rId12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hyperlink" Target="Cau%20hoi/Cau%204.pptx" TargetMode="External"/><Relationship Id="rId5" Type="http://schemas.openxmlformats.org/officeDocument/2006/relationships/hyperlink" Target="Cau%20hoi/Cau%203.pptx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9.png"/><Relationship Id="rId9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7: MI – LI – MÉT (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19" y="612837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5"/>
          <p:cNvSpPr>
            <a:spLocks noChangeArrowheads="1"/>
          </p:cNvSpPr>
          <p:nvPr/>
        </p:nvSpPr>
        <p:spPr bwMode="auto">
          <a:xfrm>
            <a:off x="3759218" y="408057"/>
            <a:ext cx="81891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SÔNG DÀI ĐẤT VIỆT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719" y="2590800"/>
            <a:ext cx="3352800" cy="2398435"/>
            <a:chOff x="8519319" y="2438400"/>
            <a:chExt cx="3352800" cy="2398435"/>
          </a:xfrm>
        </p:grpSpPr>
        <p:pic>
          <p:nvPicPr>
            <p:cNvPr id="5" name="Picture 4" descr="Chính xác, đáp án là sông Đồng Nai - VnExpre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9207034" y="4467503"/>
              <a:ext cx="19030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 Sông Đồng Nai</a:t>
              </a: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09319" y="2590800"/>
            <a:ext cx="3352800" cy="2402809"/>
            <a:chOff x="12557919" y="2438400"/>
            <a:chExt cx="3352800" cy="2402809"/>
          </a:xfrm>
        </p:grpSpPr>
        <p:pic>
          <p:nvPicPr>
            <p:cNvPr id="8" name="Picture 6" descr="Hình ảnh con sông Đà trong tuỳ bút “Người lái đò sông Đà” của Nguyễn Tuân -  Lớp Văn Cô Thu">
              <a:hlinkClick r:id="rId3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3624719" y="4471877"/>
              <a:ext cx="1184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Đà </a:t>
              </a:r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0719" y="5811477"/>
            <a:ext cx="3352800" cy="2459975"/>
            <a:chOff x="8519319" y="5659077"/>
            <a:chExt cx="3352800" cy="2459975"/>
          </a:xfrm>
        </p:grpSpPr>
        <p:pic>
          <p:nvPicPr>
            <p:cNvPr id="11" name="Picture 8" descr="Một đoạn Sông Hồng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5659077"/>
              <a:ext cx="3352800" cy="2037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9493819" y="774972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Hồng</a:t>
              </a:r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09319" y="5780294"/>
            <a:ext cx="3366918" cy="2483319"/>
            <a:chOff x="12557919" y="5627894"/>
            <a:chExt cx="3366918" cy="2483319"/>
          </a:xfrm>
        </p:grpSpPr>
        <p:pic>
          <p:nvPicPr>
            <p:cNvPr id="14" name="Picture 14" descr="Nét hùng vĩ và hoang sơ của sông Mã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5627894"/>
              <a:ext cx="3366918" cy="206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3633331" y="7741881"/>
              <a:ext cx="1210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Mã </a:t>
              </a:r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595519" y="2618874"/>
            <a:ext cx="3352800" cy="2450794"/>
            <a:chOff x="8595519" y="2618874"/>
            <a:chExt cx="3352800" cy="2450794"/>
          </a:xfrm>
        </p:grpSpPr>
        <p:pic>
          <p:nvPicPr>
            <p:cNvPr id="17" name="Picture 2" descr="Tìm hiểu về sông Mê Cô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2618874"/>
              <a:ext cx="3352800" cy="204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9497887" y="4700336"/>
              <a:ext cx="18646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Mê Kông 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557919" y="2584896"/>
            <a:ext cx="3352800" cy="2484772"/>
            <a:chOff x="12557919" y="2584896"/>
            <a:chExt cx="3352800" cy="2484772"/>
          </a:xfrm>
        </p:grpSpPr>
        <p:pic>
          <p:nvPicPr>
            <p:cNvPr id="20" name="Picture 4" descr="Sông Tiền – Wikipedia tiếng Việt">
              <a:hlinkClick r:id="rId9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584896"/>
              <a:ext cx="3352800" cy="206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13472319" y="4700336"/>
              <a:ext cx="12961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Tiền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595519" y="5780294"/>
            <a:ext cx="3352800" cy="2447405"/>
            <a:chOff x="8595519" y="5780294"/>
            <a:chExt cx="3352800" cy="2447405"/>
          </a:xfrm>
        </p:grpSpPr>
        <p:pic>
          <p:nvPicPr>
            <p:cNvPr id="23" name="Picture 6" descr="Thêm 2 doanh nghiệp “sáng cửa” trúng thầu dự án luồng sông Hậu | Tạp chí  Giao thông vận tải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5780294"/>
              <a:ext cx="3352800" cy="2030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9623824" y="7858367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Hậu</a:t>
              </a:r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514481" y="5776395"/>
            <a:ext cx="3352801" cy="2403318"/>
            <a:chOff x="12514481" y="5776395"/>
            <a:chExt cx="3352801" cy="2403318"/>
          </a:xfrm>
        </p:grpSpPr>
        <p:pic>
          <p:nvPicPr>
            <p:cNvPr id="26" name="Picture 8" descr="Vẻ đẹp sông Hương, cầu Trường Tiền ở Huế - VnExpress Du lịch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4481" y="5776395"/>
              <a:ext cx="3352801" cy="2024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13603377" y="7810381"/>
              <a:ext cx="1604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Hương</a:t>
              </a:r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313261" y="5486400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226290" y="5382238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87432" y="2192154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2074784" y="2192154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51718" y="457200"/>
            <a:ext cx="3267963" cy="1450896"/>
            <a:chOff x="1470819" y="1943100"/>
            <a:chExt cx="1520169" cy="145089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769441"/>
              <a:chOff x="1737519" y="1943100"/>
              <a:chExt cx="533400" cy="76944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3615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87247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432719" y="2762868"/>
            <a:ext cx="130790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1 cm =         mm                             b)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30 mm =         cm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8 cm =         mm                               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100 mm =         cm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                                     c) 1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dm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=         mm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                                         1 m   =            mm</a:t>
            </a:r>
          </a:p>
        </p:txBody>
      </p:sp>
      <p:sp>
        <p:nvSpPr>
          <p:cNvPr id="7" name="Rectangle 6"/>
          <p:cNvSpPr/>
          <p:nvPr/>
        </p:nvSpPr>
        <p:spPr>
          <a:xfrm>
            <a:off x="3694307" y="3032678"/>
            <a:ext cx="533400" cy="6049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94307" y="3972443"/>
            <a:ext cx="533400" cy="626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567319" y="3032677"/>
            <a:ext cx="533400" cy="6049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1567319" y="3999570"/>
            <a:ext cx="533400" cy="57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580753" y="4938907"/>
            <a:ext cx="533400" cy="5876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608915" y="5827836"/>
            <a:ext cx="523899" cy="5490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602331" y="2972373"/>
            <a:ext cx="717351" cy="720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602331" y="3952344"/>
            <a:ext cx="717351" cy="720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1475343" y="2972373"/>
            <a:ext cx="717351" cy="720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475343" y="3972443"/>
            <a:ext cx="717351" cy="720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488777" y="4827766"/>
            <a:ext cx="944942" cy="720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458930" y="5742032"/>
            <a:ext cx="1187085" cy="720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407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95149" y="1135286"/>
            <a:ext cx="14764454" cy="1450896"/>
            <a:chOff x="1470819" y="1943100"/>
            <a:chExt cx="11434619" cy="145089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3217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1078692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Chọn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(mm, cm, m)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:   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48" y="2713612"/>
            <a:ext cx="15781489" cy="543978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169930" y="7432715"/>
            <a:ext cx="717351" cy="720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509919" y="6629400"/>
            <a:ext cx="990600" cy="6211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5230667" y="6321524"/>
            <a:ext cx="990600" cy="5376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710319" y="1203772"/>
            <a:ext cx="717351" cy="720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77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877" b="4234"/>
          <a:stretch/>
        </p:blipFill>
        <p:spPr>
          <a:xfrm>
            <a:off x="7071519" y="1954754"/>
            <a:ext cx="8610600" cy="5970046"/>
          </a:xfrm>
          <a:prstGeom prst="rect">
            <a:avLst/>
          </a:prstGeom>
        </p:spPr>
      </p:pic>
      <p:sp>
        <p:nvSpPr>
          <p:cNvPr id="14" name="Explosion 1 13"/>
          <p:cNvSpPr/>
          <p:nvPr/>
        </p:nvSpPr>
        <p:spPr>
          <a:xfrm>
            <a:off x="899319" y="1928316"/>
            <a:ext cx="5334000" cy="2262683"/>
          </a:xfrm>
          <a:prstGeom prst="irregularSeal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77925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147</Words>
  <Application>Microsoft Office PowerPoint</Application>
  <PresentationFormat>Custom</PresentationFormat>
  <Paragraphs>43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THIENBAO</cp:lastModifiedBy>
  <cp:revision>177</cp:revision>
  <dcterms:created xsi:type="dcterms:W3CDTF">2022-07-10T01:37:20Z</dcterms:created>
  <dcterms:modified xsi:type="dcterms:W3CDTF">2024-06-12T14:53:54Z</dcterms:modified>
</cp:coreProperties>
</file>