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74" r:id="rId5"/>
    <p:sldId id="275" r:id="rId6"/>
    <p:sldId id="268" r:id="rId7"/>
    <p:sldId id="276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44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ÔN TẬP PHÉP CỘNG, PHÉP TRỪ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52470" y="457200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919" y="5486398"/>
            <a:ext cx="60197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457m.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125m.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:? M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đường</a:t>
            </a: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45354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24319" y="45720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2468" y="5459631"/>
            <a:ext cx="82944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457 + 125 = 582 (m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582m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đường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28704" r="74876" b="62778"/>
          <a:stretch/>
        </p:blipFill>
        <p:spPr bwMode="auto">
          <a:xfrm>
            <a:off x="1267618" y="0"/>
            <a:ext cx="6985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14962" y="1411067"/>
            <a:ext cx="14478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457m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27024" y="1981200"/>
            <a:ext cx="2820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0314" y="2590800"/>
            <a:ext cx="2820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7" t="27593" r="46844" b="67592"/>
          <a:stretch/>
        </p:blipFill>
        <p:spPr bwMode="auto">
          <a:xfrm>
            <a:off x="883633" y="533400"/>
            <a:ext cx="7254686" cy="9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0" t="31667" r="31640" b="19629"/>
          <a:stretch/>
        </p:blipFill>
        <p:spPr bwMode="auto">
          <a:xfrm>
            <a:off x="1051719" y="1510475"/>
            <a:ext cx="14325600" cy="73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4145" y="340830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116" y="4364636"/>
            <a:ext cx="69352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Duy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9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Hiền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11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Hiền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Duy: ?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sao</a:t>
            </a: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45354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12778" y="45352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2468" y="5304234"/>
            <a:ext cx="82944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Hiền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Duy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 – 9 = 2 (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sao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5" t="50179" r="33255" b="24994"/>
          <a:stretch/>
        </p:blipFill>
        <p:spPr bwMode="auto">
          <a:xfrm>
            <a:off x="12311727" y="1214287"/>
            <a:ext cx="368782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7" t="27593" r="46844" b="67592"/>
          <a:stretch/>
        </p:blipFill>
        <p:spPr bwMode="auto">
          <a:xfrm>
            <a:off x="1376916" y="246967"/>
            <a:ext cx="7254686" cy="9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75519" y="1346676"/>
            <a:ext cx="11048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Duy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01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2919" y="317134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860" y="3919240"/>
            <a:ext cx="69352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chép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241 con.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phi: 38 con.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phi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chép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? con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45354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12778" y="45352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2468" y="5304234"/>
            <a:ext cx="82944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 Tư đã thả số cá rô phi ít hơn số cá chép số con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241 – 38 = 203 (con)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Đáp số: 203 con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319" y="457200"/>
            <a:ext cx="10514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241 con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38 con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6" t="78277" r="40391" b="5926"/>
          <a:stretch/>
        </p:blipFill>
        <p:spPr bwMode="auto">
          <a:xfrm>
            <a:off x="11112779" y="1371599"/>
            <a:ext cx="5163860" cy="304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5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442619" y="1125901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CHƠI: CHĂM SÓC VẬT NUÔI</a:t>
            </a:r>
          </a:p>
        </p:txBody>
      </p:sp>
      <p:sp>
        <p:nvSpPr>
          <p:cNvPr id="31" name="Text Box 38" descr="Water droplets"/>
          <p:cNvSpPr txBox="1">
            <a:spLocks noChangeArrowheads="1"/>
          </p:cNvSpPr>
          <p:nvPr/>
        </p:nvSpPr>
        <p:spPr bwMode="auto">
          <a:xfrm>
            <a:off x="11171448" y="7795351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BẮT ĐẦU QUAY</a:t>
            </a:r>
          </a:p>
          <a:p>
            <a:pPr marL="0" marR="0" lvl="0" indent="0" algn="l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0386219" y="7113588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10019" y="4689007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3451377" y="7098076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0504707" y="2684216"/>
            <a:ext cx="3970456" cy="4009583"/>
            <a:chOff x="10238007" y="2672740"/>
            <a:chExt cx="3970456" cy="4009583"/>
          </a:xfrm>
        </p:grpSpPr>
        <p:grpSp>
          <p:nvGrpSpPr>
            <p:cNvPr id="49" name="Group 48"/>
            <p:cNvGrpSpPr/>
            <p:nvPr/>
          </p:nvGrpSpPr>
          <p:grpSpPr>
            <a:xfrm>
              <a:off x="10238007" y="2672740"/>
              <a:ext cx="3970456" cy="4009583"/>
              <a:chOff x="7494389" y="1297170"/>
              <a:chExt cx="4019550" cy="4019550"/>
            </a:xfrm>
          </p:grpSpPr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7494389" y="1297170"/>
                <a:ext cx="4019550" cy="4019550"/>
                <a:chOff x="2000250" y="2819400"/>
                <a:chExt cx="4019550" cy="4019550"/>
              </a:xfrm>
              <a:blipFill>
                <a:blip r:embed="rId3"/>
                <a:stretch>
                  <a:fillRect/>
                </a:stretch>
              </a:blipFill>
            </p:grpSpPr>
            <p:sp>
              <p:nvSpPr>
                <p:cNvPr id="5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>
                  <a:defPPr>
                    <a:defRPr lang="en-US"/>
                  </a:defPPr>
                  <a:lvl1pPr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725488" indent="-268288"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1450975" indent="-536575"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2178050" indent="-806450"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2903538" indent="-1074738"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900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900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900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900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4509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25488" indent="-268288"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450975" indent="-536575"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178050" indent="-806450"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903538" indent="-1074738" algn="l" defTabSz="145097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4509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6" idx="2"/>
                  <a:endCxn id="56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6" idx="0"/>
                  <a:endCxn id="56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50" name="Picture 49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Straight Arrow Connector 35"/>
          <p:cNvCxnSpPr>
            <a:endCxn id="52" idx="0"/>
          </p:cNvCxnSpPr>
          <p:nvPr/>
        </p:nvCxnSpPr>
        <p:spPr>
          <a:xfrm>
            <a:off x="12582887" y="4693994"/>
            <a:ext cx="1211668" cy="1261411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1"/>
          <p:cNvSpPr txBox="1"/>
          <p:nvPr/>
        </p:nvSpPr>
        <p:spPr>
          <a:xfrm>
            <a:off x="1547019" y="3632345"/>
            <a:ext cx="2464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354 + 169 = </a:t>
            </a:r>
          </a:p>
        </p:txBody>
      </p:sp>
      <p:sp>
        <p:nvSpPr>
          <p:cNvPr id="38" name="TextBox 50"/>
          <p:cNvSpPr txBox="1"/>
          <p:nvPr/>
        </p:nvSpPr>
        <p:spPr>
          <a:xfrm>
            <a:off x="3843635" y="3620655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523</a:t>
            </a:r>
          </a:p>
        </p:txBody>
      </p:sp>
      <p:sp>
        <p:nvSpPr>
          <p:cNvPr id="39" name="TextBox 51"/>
          <p:cNvSpPr txBox="1"/>
          <p:nvPr/>
        </p:nvSpPr>
        <p:spPr>
          <a:xfrm>
            <a:off x="5871035" y="3550120"/>
            <a:ext cx="2464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678 - 354 = </a:t>
            </a:r>
          </a:p>
        </p:txBody>
      </p:sp>
      <p:sp>
        <p:nvSpPr>
          <p:cNvPr id="40" name="TextBox 52"/>
          <p:cNvSpPr txBox="1"/>
          <p:nvPr/>
        </p:nvSpPr>
        <p:spPr>
          <a:xfrm>
            <a:off x="8167651" y="353843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324</a:t>
            </a:r>
          </a:p>
        </p:txBody>
      </p:sp>
      <p:sp>
        <p:nvSpPr>
          <p:cNvPr id="41" name="TextBox 53"/>
          <p:cNvSpPr txBox="1"/>
          <p:nvPr/>
        </p:nvSpPr>
        <p:spPr>
          <a:xfrm>
            <a:off x="1470819" y="6299345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784 + 27 = </a:t>
            </a:r>
          </a:p>
        </p:txBody>
      </p:sp>
      <p:sp>
        <p:nvSpPr>
          <p:cNvPr id="42" name="TextBox 54"/>
          <p:cNvSpPr txBox="1"/>
          <p:nvPr/>
        </p:nvSpPr>
        <p:spPr>
          <a:xfrm>
            <a:off x="3767435" y="6287655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811</a:t>
            </a:r>
          </a:p>
        </p:txBody>
      </p:sp>
      <p:sp>
        <p:nvSpPr>
          <p:cNvPr id="43" name="TextBox 55"/>
          <p:cNvSpPr txBox="1"/>
          <p:nvPr/>
        </p:nvSpPr>
        <p:spPr>
          <a:xfrm>
            <a:off x="5794835" y="6217120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448 - 139 = </a:t>
            </a:r>
          </a:p>
        </p:txBody>
      </p:sp>
      <p:sp>
        <p:nvSpPr>
          <p:cNvPr id="44" name="TextBox 56"/>
          <p:cNvSpPr txBox="1"/>
          <p:nvPr/>
        </p:nvSpPr>
        <p:spPr>
          <a:xfrm>
            <a:off x="8091451" y="620543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25488" indent="-26828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450975" indent="-536575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178050" indent="-806450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03538" indent="-1074738" algn="l" defTabSz="1450975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309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470819" y="2907076"/>
            <a:ext cx="3276600" cy="2053681"/>
          </a:xfrm>
          <a:prstGeom prst="rect">
            <a:avLst/>
          </a:prstGeom>
        </p:spPr>
      </p:pic>
      <p:pic>
        <p:nvPicPr>
          <p:cNvPr id="46" name="Picture 45" descr="Tranh Tô Màu Con Chó Sói Đang Hú, 105+ Tranh Tô Màu Con Chó Đẹp Và Siêu Dễ  Thươ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470819" y="5629332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Gà - Nằm mơ thấy gà là điềm báo cho chuyện gì sẽ đến với bạn?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814219" y="2893015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19" y="5607252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2265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373</Words>
  <Application>Microsoft Office PowerPoint</Application>
  <PresentationFormat>Custom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THIENBAO</cp:lastModifiedBy>
  <cp:revision>222</cp:revision>
  <dcterms:created xsi:type="dcterms:W3CDTF">2022-07-10T01:37:20Z</dcterms:created>
  <dcterms:modified xsi:type="dcterms:W3CDTF">2024-09-17T15:27:57Z</dcterms:modified>
</cp:coreProperties>
</file>