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9" r:id="rId5"/>
    <p:sldId id="270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30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ÔN TẬP PHÉP CỘNG, PHÉP TRỪ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1000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30927" r="66302" b="61078"/>
          <a:stretch/>
        </p:blipFill>
        <p:spPr bwMode="auto">
          <a:xfrm>
            <a:off x="1051720" y="1819402"/>
            <a:ext cx="285988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t="38921" r="67298" b="43704"/>
          <a:stretch/>
        </p:blipFill>
        <p:spPr bwMode="auto">
          <a:xfrm>
            <a:off x="899319" y="3124200"/>
            <a:ext cx="2211244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40709" y="3276600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40709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47523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10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6" t="38921" r="51785" b="43704"/>
          <a:stretch/>
        </p:blipFill>
        <p:spPr bwMode="auto">
          <a:xfrm>
            <a:off x="5090318" y="3149598"/>
            <a:ext cx="2118973" cy="3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9" t="38921" r="36256" b="43704"/>
          <a:stretch/>
        </p:blipFill>
        <p:spPr bwMode="auto">
          <a:xfrm>
            <a:off x="12733459" y="3124200"/>
            <a:ext cx="2262860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7" t="38921" r="20250" b="43704"/>
          <a:stretch/>
        </p:blipFill>
        <p:spPr bwMode="auto">
          <a:xfrm>
            <a:off x="8883475" y="3149600"/>
            <a:ext cx="2683844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76033" y="3276600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760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24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828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34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67033" y="3276600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0670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47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0738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97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724633" y="3276600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246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7314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79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4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130902" y="1828800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4980" y="2770257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49 + 25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27567" y="413593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25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18519" y="386663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+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27567" y="4791129"/>
            <a:ext cx="6089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67309" y="48546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77986" y="485794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16407" y="3611448"/>
            <a:ext cx="1113087" cy="1246495"/>
            <a:chOff x="7286463" y="4535319"/>
            <a:chExt cx="1113087" cy="1246495"/>
          </a:xfrm>
        </p:grpSpPr>
        <p:sp>
          <p:nvSpPr>
            <p:cNvPr id="38" name="TextBox 37"/>
            <p:cNvSpPr txBox="1"/>
            <p:nvPr/>
          </p:nvSpPr>
          <p:spPr>
            <a:xfrm>
              <a:off x="7695511" y="453531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63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95511" y="507392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58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86463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-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695511" y="5729119"/>
              <a:ext cx="60892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523763" y="484666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05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95319" y="2755900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63 - 58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482593" y="2759215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37 + 63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2308" y="35814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49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09484" y="5845314"/>
            <a:ext cx="222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637 + 151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99823" y="5830957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524 - 219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176919" y="5834272"/>
            <a:ext cx="222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362 + 418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2577778" y="3622729"/>
            <a:ext cx="1113087" cy="1246495"/>
            <a:chOff x="7286463" y="4535319"/>
            <a:chExt cx="1113087" cy="1246495"/>
          </a:xfrm>
        </p:grpSpPr>
        <p:sp>
          <p:nvSpPr>
            <p:cNvPr id="45" name="TextBox 44"/>
            <p:cNvSpPr txBox="1"/>
            <p:nvPr/>
          </p:nvSpPr>
          <p:spPr>
            <a:xfrm>
              <a:off x="7695511" y="453531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37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5511" y="507392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63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86463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12761119" y="4857943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194719" y="6689586"/>
            <a:ext cx="1293090" cy="1246495"/>
            <a:chOff x="7106460" y="4535319"/>
            <a:chExt cx="1293090" cy="1246495"/>
          </a:xfrm>
        </p:grpSpPr>
        <p:sp>
          <p:nvSpPr>
            <p:cNvPr id="51" name="TextBox 50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/>
                <a:t>637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/>
                <a:t>151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+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513694" y="7924800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FF0000"/>
                </a:solidFill>
              </a:rPr>
              <a:t>788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7226229" y="6692900"/>
            <a:ext cx="1293090" cy="1246495"/>
            <a:chOff x="7106460" y="4535319"/>
            <a:chExt cx="1293090" cy="1246495"/>
          </a:xfrm>
        </p:grpSpPr>
        <p:sp>
          <p:nvSpPr>
            <p:cNvPr id="70" name="TextBox 69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/>
                <a:t>524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/>
                <a:t>219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06460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-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7545204" y="792811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FF0000"/>
                </a:solidFill>
              </a:rPr>
              <a:t>305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2554851" y="6680200"/>
            <a:ext cx="1293090" cy="1246495"/>
            <a:chOff x="7106460" y="4535319"/>
            <a:chExt cx="1293090" cy="1246495"/>
          </a:xfrm>
        </p:grpSpPr>
        <p:sp>
          <p:nvSpPr>
            <p:cNvPr id="76" name="TextBox 75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/>
                <a:t>362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/>
                <a:t>418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+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12873826" y="791541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FF0000"/>
                </a:solidFill>
              </a:rPr>
              <a:t>780</a:t>
            </a:r>
          </a:p>
        </p:txBody>
      </p:sp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35" grpId="0"/>
      <p:bldP spid="37" grpId="0"/>
      <p:bldP spid="43" grpId="0"/>
      <p:bldP spid="29" grpId="0"/>
      <p:bldP spid="32" grpId="0"/>
      <p:bldP spid="33" grpId="0"/>
      <p:bldP spid="34" grpId="0"/>
      <p:bldP spid="36" grpId="0"/>
      <p:bldP spid="42" grpId="0"/>
      <p:bldP spid="49" grpId="0"/>
      <p:bldP spid="55" grpId="0"/>
      <p:bldP spid="74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t="33704" r="17473" b="53333"/>
          <a:stretch/>
        </p:blipFill>
        <p:spPr bwMode="auto">
          <a:xfrm>
            <a:off x="678329" y="856566"/>
            <a:ext cx="14919980" cy="167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2470" y="350520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u="sng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919" y="4419600"/>
            <a:ext cx="554510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148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Minh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75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42919" y="3828367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59310" y="3091246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2919" y="4392833"/>
            <a:ext cx="89915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– 75 = 73 (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73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191</Words>
  <Application>Microsoft Office PowerPoint</Application>
  <PresentationFormat>Custom</PresentationFormat>
  <Paragraphs>75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218</cp:revision>
  <dcterms:created xsi:type="dcterms:W3CDTF">2022-07-10T01:37:20Z</dcterms:created>
  <dcterms:modified xsi:type="dcterms:W3CDTF">2024-12-02T07:45:43Z</dcterms:modified>
</cp:coreProperties>
</file>