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5" r:id="rId5"/>
    <p:sldId id="266" r:id="rId6"/>
    <p:sldId id="268" r:id="rId7"/>
    <p:sldId id="267" r:id="rId8"/>
    <p:sldId id="270" r:id="rId9"/>
    <p:sldId id="264" r:id="rId10"/>
    <p:sldId id="269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30" y="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1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5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3.jpeg"/><Relationship Id="rId18" Type="http://schemas.openxmlformats.org/officeDocument/2006/relationships/image" Target="../media/image27.jpeg"/><Relationship Id="rId3" Type="http://schemas.openxmlformats.org/officeDocument/2006/relationships/image" Target="../media/image15.jpeg"/><Relationship Id="rId21" Type="http://schemas.openxmlformats.org/officeDocument/2006/relationships/image" Target="../media/image29.jpeg"/><Relationship Id="rId7" Type="http://schemas.openxmlformats.org/officeDocument/2006/relationships/image" Target="../media/image18.jpeg"/><Relationship Id="rId12" Type="http://schemas.openxmlformats.org/officeDocument/2006/relationships/image" Target="../media/image22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1.jpeg"/><Relationship Id="rId10" Type="http://schemas.openxmlformats.org/officeDocument/2006/relationships/image" Target="../media/image20.png"/><Relationship Id="rId19" Type="http://schemas.openxmlformats.org/officeDocument/2006/relationships/image" Target="../media/image28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Relationship Id="rId22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TÚC DUYÊN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1: ÔN TẬP VỀ CÁC SỐ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1000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Số.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8" t="34922" r="51087" b="48498"/>
          <a:stretch/>
        </p:blipFill>
        <p:spPr bwMode="auto">
          <a:xfrm>
            <a:off x="2004219" y="2434054"/>
            <a:ext cx="5918667" cy="312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30790" r="27432" b="49605"/>
          <a:stretch/>
        </p:blipFill>
        <p:spPr bwMode="auto">
          <a:xfrm>
            <a:off x="8824119" y="2504087"/>
            <a:ext cx="5529054" cy="286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5" t="51589" r="51297" b="34106"/>
          <a:stretch/>
        </p:blipFill>
        <p:spPr bwMode="auto">
          <a:xfrm>
            <a:off x="1951026" y="5588000"/>
            <a:ext cx="6514303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6" t="50395" r="27432" b="31587"/>
          <a:stretch/>
        </p:blipFill>
        <p:spPr bwMode="auto">
          <a:xfrm>
            <a:off x="8824119" y="5676412"/>
            <a:ext cx="5529054" cy="262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842919" y="3523564"/>
            <a:ext cx="935518" cy="914400"/>
            <a:chOff x="219324" y="3657600"/>
            <a:chExt cx="935518" cy="914400"/>
          </a:xfrm>
        </p:grpSpPr>
        <p:sp>
          <p:nvSpPr>
            <p:cNvPr id="14" name="Rounded Rectangle 13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120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3548519" y="3523565"/>
            <a:ext cx="935518" cy="914400"/>
            <a:chOff x="219324" y="3657600"/>
            <a:chExt cx="935518" cy="914400"/>
          </a:xfrm>
        </p:grpSpPr>
        <p:sp>
          <p:nvSpPr>
            <p:cNvPr id="30" name="Rounded Rectangle 2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240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80527" y="6533906"/>
            <a:ext cx="935518" cy="914400"/>
            <a:chOff x="219324" y="3657600"/>
            <a:chExt cx="935518" cy="914400"/>
          </a:xfrm>
        </p:grpSpPr>
        <p:sp>
          <p:nvSpPr>
            <p:cNvPr id="33" name="Rounded Rectangle 3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238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520738" y="6559306"/>
            <a:ext cx="935518" cy="914400"/>
            <a:chOff x="219324" y="3657600"/>
            <a:chExt cx="935518" cy="914400"/>
          </a:xfrm>
        </p:grpSpPr>
        <p:sp>
          <p:nvSpPr>
            <p:cNvPr id="36" name="Rounded Rectangle 3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120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468759" cy="681454"/>
            <a:chOff x="1470819" y="1943100"/>
            <a:chExt cx="1468759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82105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69937" r="26328" b="18920"/>
          <a:stretch/>
        </p:blipFill>
        <p:spPr bwMode="auto">
          <a:xfrm>
            <a:off x="1470819" y="2819400"/>
            <a:ext cx="14025641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1080" r="30616" b="14246"/>
          <a:stretch/>
        </p:blipFill>
        <p:spPr bwMode="auto">
          <a:xfrm>
            <a:off x="1745659" y="5410199"/>
            <a:ext cx="12793460" cy="84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953407" y="3826994"/>
            <a:ext cx="935518" cy="914400"/>
            <a:chOff x="219324" y="3657600"/>
            <a:chExt cx="935518" cy="914400"/>
          </a:xfrm>
        </p:grpSpPr>
        <p:sp>
          <p:nvSpPr>
            <p:cNvPr id="40" name="Rounded Rectangle 39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461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66156" y="3834030"/>
            <a:ext cx="935518" cy="914400"/>
            <a:chOff x="219324" y="3726080"/>
            <a:chExt cx="935518" cy="914400"/>
          </a:xfrm>
        </p:grpSpPr>
        <p:sp>
          <p:nvSpPr>
            <p:cNvPr id="43" name="Rounded Rectangle 42"/>
            <p:cNvSpPr/>
            <p:nvPr/>
          </p:nvSpPr>
          <p:spPr>
            <a:xfrm>
              <a:off x="219324" y="372608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5361" y="3868519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475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140982" y="3834030"/>
            <a:ext cx="935518" cy="914400"/>
            <a:chOff x="219324" y="3657600"/>
            <a:chExt cx="935518" cy="914400"/>
          </a:xfrm>
        </p:grpSpPr>
        <p:sp>
          <p:nvSpPr>
            <p:cNvPr id="46" name="Rounded Rectangle 45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482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986419" y="3845360"/>
            <a:ext cx="935518" cy="914400"/>
            <a:chOff x="219324" y="3657600"/>
            <a:chExt cx="935518" cy="914400"/>
          </a:xfrm>
        </p:grpSpPr>
        <p:sp>
          <p:nvSpPr>
            <p:cNvPr id="49" name="Rounded Rectangle 48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5361" y="37916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/>
                <a:t>495</a:t>
              </a:r>
            </a:p>
          </p:txBody>
        </p:sp>
      </p:grp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86053" r="26328" b="7777"/>
          <a:stretch/>
        </p:blipFill>
        <p:spPr bwMode="auto">
          <a:xfrm>
            <a:off x="1745658" y="6800849"/>
            <a:ext cx="14165061" cy="111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7643018" y="5446511"/>
            <a:ext cx="886781" cy="780365"/>
            <a:chOff x="191861" y="3657600"/>
            <a:chExt cx="886781" cy="780365"/>
          </a:xfrm>
        </p:grpSpPr>
        <p:sp>
          <p:nvSpPr>
            <p:cNvPr id="53" name="Rounded Rectangle 52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469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3586619" y="5446511"/>
            <a:ext cx="886781" cy="780365"/>
            <a:chOff x="191861" y="3657600"/>
            <a:chExt cx="886781" cy="780365"/>
          </a:xfrm>
        </p:grpSpPr>
        <p:sp>
          <p:nvSpPr>
            <p:cNvPr id="56" name="Rounded Rectangle 55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490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061619" y="6844614"/>
            <a:ext cx="886781" cy="780365"/>
            <a:chOff x="191861" y="3657600"/>
            <a:chExt cx="886781" cy="780365"/>
          </a:xfrm>
        </p:grpSpPr>
        <p:sp>
          <p:nvSpPr>
            <p:cNvPr id="59" name="Rounded Rectangle 58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700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943282" y="6844613"/>
            <a:ext cx="793602" cy="780365"/>
            <a:chOff x="219324" y="3657600"/>
            <a:chExt cx="793602" cy="780365"/>
          </a:xfrm>
        </p:grpSpPr>
        <p:sp>
          <p:nvSpPr>
            <p:cNvPr id="62" name="Rounded Rectangle 61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1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888444" y="6838949"/>
            <a:ext cx="793602" cy="780365"/>
            <a:chOff x="219324" y="3657600"/>
            <a:chExt cx="793602" cy="780365"/>
          </a:xfrm>
        </p:grpSpPr>
        <p:sp>
          <p:nvSpPr>
            <p:cNvPr id="65" name="Rounded Rectangle 64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31495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5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2437986" y="6817425"/>
            <a:ext cx="886781" cy="780365"/>
            <a:chOff x="191861" y="3657600"/>
            <a:chExt cx="886781" cy="780365"/>
          </a:xfrm>
        </p:grpSpPr>
        <p:sp>
          <p:nvSpPr>
            <p:cNvPr id="68" name="Rounded Rectangle 67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1861" y="3740834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700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667101" y="6795541"/>
            <a:ext cx="793602" cy="780365"/>
            <a:chOff x="219324" y="3657600"/>
            <a:chExt cx="793602" cy="780365"/>
          </a:xfrm>
        </p:grpSpPr>
        <p:sp>
          <p:nvSpPr>
            <p:cNvPr id="71" name="Rounded Rectangle 70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98899" y="3740834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10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4871382" y="6793813"/>
            <a:ext cx="793602" cy="780365"/>
            <a:chOff x="219324" y="3657600"/>
            <a:chExt cx="793602" cy="780365"/>
          </a:xfrm>
        </p:grpSpPr>
        <p:sp>
          <p:nvSpPr>
            <p:cNvPr id="74" name="Rounded Rectangle 73"/>
            <p:cNvSpPr/>
            <p:nvPr/>
          </p:nvSpPr>
          <p:spPr>
            <a:xfrm>
              <a:off x="219324" y="3657600"/>
              <a:ext cx="793602" cy="7803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33557" y="374083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9648882" cy="681454"/>
            <a:chOff x="1470819" y="1943100"/>
            <a:chExt cx="9648882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00118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 sát tranh, thực hiện các yêu cầu sau.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39435" r="18971" b="27203"/>
          <a:stretch/>
        </p:blipFill>
        <p:spPr bwMode="auto">
          <a:xfrm>
            <a:off x="3032919" y="2499360"/>
            <a:ext cx="9886247" cy="31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5238" r="27941" b="20112"/>
          <a:stretch/>
        </p:blipFill>
        <p:spPr bwMode="auto">
          <a:xfrm>
            <a:off x="2118520" y="5677989"/>
            <a:ext cx="9938498" cy="52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79772" r="17044" b="10926"/>
          <a:stretch/>
        </p:blipFill>
        <p:spPr bwMode="auto">
          <a:xfrm>
            <a:off x="2169319" y="6934200"/>
            <a:ext cx="12115437" cy="104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59111" y="6185543"/>
            <a:ext cx="1123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Bạn Hương thu gom được nhiều vỏ chai nhựa nhất: 165 cái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194719" y="7848600"/>
            <a:ext cx="11963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Bạn Hương: 165 cái; Bạn Hải: 148 cái; Bạn Xuân: 112 cái và bạn Mạnh: 95 cái </a:t>
            </a:r>
          </a:p>
        </p:txBody>
      </p:sp>
    </p:spTree>
    <p:extLst>
      <p:ext uri="{BB962C8B-B14F-4D97-AF65-F5344CB8AC3E}">
        <p14:creationId xmlns:p14="http://schemas.microsoft.com/office/powerpoint/2010/main" val="340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463260" cy="681454"/>
            <a:chOff x="1470819" y="1943100"/>
            <a:chExt cx="13463260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281556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Em hãy ước lượng số con ong, số bông hoa trong hình sau.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36670" r="22161" b="16258"/>
          <a:stretch/>
        </p:blipFill>
        <p:spPr bwMode="auto">
          <a:xfrm>
            <a:off x="2982743" y="2438400"/>
            <a:ext cx="10207331" cy="492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18519" y="7543800"/>
            <a:ext cx="131866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Em hãy đếm số con ong, số bông ở hình trên để kiểm tra lại.</a:t>
            </a:r>
          </a:p>
        </p:txBody>
      </p:sp>
      <p:sp>
        <p:nvSpPr>
          <p:cNvPr id="17" name="Freeform 16"/>
          <p:cNvSpPr/>
          <p:nvPr/>
        </p:nvSpPr>
        <p:spPr>
          <a:xfrm>
            <a:off x="3614023" y="2705101"/>
            <a:ext cx="2824877" cy="3251200"/>
          </a:xfrm>
          <a:custGeom>
            <a:avLst/>
            <a:gdLst>
              <a:gd name="connsiteX0" fmla="*/ 2215277 w 2824877"/>
              <a:gd name="connsiteY0" fmla="*/ 190500 h 3251200"/>
              <a:gd name="connsiteX1" fmla="*/ 2215277 w 2824877"/>
              <a:gd name="connsiteY1" fmla="*/ 190500 h 3251200"/>
              <a:gd name="connsiteX2" fmla="*/ 2050177 w 2824877"/>
              <a:gd name="connsiteY2" fmla="*/ 114300 h 3251200"/>
              <a:gd name="connsiteX3" fmla="*/ 1961277 w 2824877"/>
              <a:gd name="connsiteY3" fmla="*/ 88900 h 3251200"/>
              <a:gd name="connsiteX4" fmla="*/ 1872377 w 2824877"/>
              <a:gd name="connsiteY4" fmla="*/ 50800 h 3251200"/>
              <a:gd name="connsiteX5" fmla="*/ 1745377 w 2824877"/>
              <a:gd name="connsiteY5" fmla="*/ 38100 h 3251200"/>
              <a:gd name="connsiteX6" fmla="*/ 1542177 w 2824877"/>
              <a:gd name="connsiteY6" fmla="*/ 0 h 3251200"/>
              <a:gd name="connsiteX7" fmla="*/ 1084977 w 2824877"/>
              <a:gd name="connsiteY7" fmla="*/ 12700 h 3251200"/>
              <a:gd name="connsiteX8" fmla="*/ 970677 w 2824877"/>
              <a:gd name="connsiteY8" fmla="*/ 38100 h 3251200"/>
              <a:gd name="connsiteX9" fmla="*/ 856377 w 2824877"/>
              <a:gd name="connsiteY9" fmla="*/ 50800 h 3251200"/>
              <a:gd name="connsiteX10" fmla="*/ 792877 w 2824877"/>
              <a:gd name="connsiteY10" fmla="*/ 63500 h 3251200"/>
              <a:gd name="connsiteX11" fmla="*/ 716677 w 2824877"/>
              <a:gd name="connsiteY11" fmla="*/ 76200 h 3251200"/>
              <a:gd name="connsiteX12" fmla="*/ 602377 w 2824877"/>
              <a:gd name="connsiteY12" fmla="*/ 101600 h 3251200"/>
              <a:gd name="connsiteX13" fmla="*/ 526177 w 2824877"/>
              <a:gd name="connsiteY13" fmla="*/ 139700 h 3251200"/>
              <a:gd name="connsiteX14" fmla="*/ 437277 w 2824877"/>
              <a:gd name="connsiteY14" fmla="*/ 177800 h 3251200"/>
              <a:gd name="connsiteX15" fmla="*/ 361077 w 2824877"/>
              <a:gd name="connsiteY15" fmla="*/ 228600 h 3251200"/>
              <a:gd name="connsiteX16" fmla="*/ 310277 w 2824877"/>
              <a:gd name="connsiteY16" fmla="*/ 266700 h 3251200"/>
              <a:gd name="connsiteX17" fmla="*/ 234077 w 2824877"/>
              <a:gd name="connsiteY17" fmla="*/ 317500 h 3251200"/>
              <a:gd name="connsiteX18" fmla="*/ 208677 w 2824877"/>
              <a:gd name="connsiteY18" fmla="*/ 355600 h 3251200"/>
              <a:gd name="connsiteX19" fmla="*/ 170577 w 2824877"/>
              <a:gd name="connsiteY19" fmla="*/ 381000 h 3251200"/>
              <a:gd name="connsiteX20" fmla="*/ 107077 w 2824877"/>
              <a:gd name="connsiteY20" fmla="*/ 495300 h 3251200"/>
              <a:gd name="connsiteX21" fmla="*/ 81677 w 2824877"/>
              <a:gd name="connsiteY21" fmla="*/ 571500 h 3251200"/>
              <a:gd name="connsiteX22" fmla="*/ 43577 w 2824877"/>
              <a:gd name="connsiteY22" fmla="*/ 711200 h 3251200"/>
              <a:gd name="connsiteX23" fmla="*/ 5477 w 2824877"/>
              <a:gd name="connsiteY23" fmla="*/ 914400 h 3251200"/>
              <a:gd name="connsiteX24" fmla="*/ 30877 w 2824877"/>
              <a:gd name="connsiteY24" fmla="*/ 1574800 h 3251200"/>
              <a:gd name="connsiteX25" fmla="*/ 56277 w 2824877"/>
              <a:gd name="connsiteY25" fmla="*/ 1663700 h 3251200"/>
              <a:gd name="connsiteX26" fmla="*/ 81677 w 2824877"/>
              <a:gd name="connsiteY26" fmla="*/ 1816100 h 3251200"/>
              <a:gd name="connsiteX27" fmla="*/ 107077 w 2824877"/>
              <a:gd name="connsiteY27" fmla="*/ 1892300 h 3251200"/>
              <a:gd name="connsiteX28" fmla="*/ 119777 w 2824877"/>
              <a:gd name="connsiteY28" fmla="*/ 2006600 h 3251200"/>
              <a:gd name="connsiteX29" fmla="*/ 145177 w 2824877"/>
              <a:gd name="connsiteY29" fmla="*/ 2095500 h 3251200"/>
              <a:gd name="connsiteX30" fmla="*/ 170577 w 2824877"/>
              <a:gd name="connsiteY30" fmla="*/ 2260600 h 3251200"/>
              <a:gd name="connsiteX31" fmla="*/ 208677 w 2824877"/>
              <a:gd name="connsiteY31" fmla="*/ 2336800 h 3251200"/>
              <a:gd name="connsiteX32" fmla="*/ 221377 w 2824877"/>
              <a:gd name="connsiteY32" fmla="*/ 2400300 h 3251200"/>
              <a:gd name="connsiteX33" fmla="*/ 246777 w 2824877"/>
              <a:gd name="connsiteY33" fmla="*/ 2438400 h 3251200"/>
              <a:gd name="connsiteX34" fmla="*/ 259477 w 2824877"/>
              <a:gd name="connsiteY34" fmla="*/ 2476500 h 3251200"/>
              <a:gd name="connsiteX35" fmla="*/ 322977 w 2824877"/>
              <a:gd name="connsiteY35" fmla="*/ 2552700 h 3251200"/>
              <a:gd name="connsiteX36" fmla="*/ 386477 w 2824877"/>
              <a:gd name="connsiteY36" fmla="*/ 2654300 h 3251200"/>
              <a:gd name="connsiteX37" fmla="*/ 437277 w 2824877"/>
              <a:gd name="connsiteY37" fmla="*/ 2717800 h 3251200"/>
              <a:gd name="connsiteX38" fmla="*/ 449977 w 2824877"/>
              <a:gd name="connsiteY38" fmla="*/ 2755900 h 3251200"/>
              <a:gd name="connsiteX39" fmla="*/ 500777 w 2824877"/>
              <a:gd name="connsiteY39" fmla="*/ 2832100 h 3251200"/>
              <a:gd name="connsiteX40" fmla="*/ 500777 w 2824877"/>
              <a:gd name="connsiteY40" fmla="*/ 2832100 h 3251200"/>
              <a:gd name="connsiteX41" fmla="*/ 589677 w 2824877"/>
              <a:gd name="connsiteY41" fmla="*/ 2908300 h 3251200"/>
              <a:gd name="connsiteX42" fmla="*/ 627777 w 2824877"/>
              <a:gd name="connsiteY42" fmla="*/ 2946400 h 3251200"/>
              <a:gd name="connsiteX43" fmla="*/ 703977 w 2824877"/>
              <a:gd name="connsiteY43" fmla="*/ 2997200 h 3251200"/>
              <a:gd name="connsiteX44" fmla="*/ 780177 w 2824877"/>
              <a:gd name="connsiteY44" fmla="*/ 3060700 h 3251200"/>
              <a:gd name="connsiteX45" fmla="*/ 818277 w 2824877"/>
              <a:gd name="connsiteY45" fmla="*/ 3073400 h 3251200"/>
              <a:gd name="connsiteX46" fmla="*/ 856377 w 2824877"/>
              <a:gd name="connsiteY46" fmla="*/ 3098800 h 3251200"/>
              <a:gd name="connsiteX47" fmla="*/ 970677 w 2824877"/>
              <a:gd name="connsiteY47" fmla="*/ 3136900 h 3251200"/>
              <a:gd name="connsiteX48" fmla="*/ 1034177 w 2824877"/>
              <a:gd name="connsiteY48" fmla="*/ 3162300 h 3251200"/>
              <a:gd name="connsiteX49" fmla="*/ 1097677 w 2824877"/>
              <a:gd name="connsiteY49" fmla="*/ 3175000 h 3251200"/>
              <a:gd name="connsiteX50" fmla="*/ 1135777 w 2824877"/>
              <a:gd name="connsiteY50" fmla="*/ 3187700 h 3251200"/>
              <a:gd name="connsiteX51" fmla="*/ 1199277 w 2824877"/>
              <a:gd name="connsiteY51" fmla="*/ 3200400 h 3251200"/>
              <a:gd name="connsiteX52" fmla="*/ 1275477 w 2824877"/>
              <a:gd name="connsiteY52" fmla="*/ 3225800 h 3251200"/>
              <a:gd name="connsiteX53" fmla="*/ 1313577 w 2824877"/>
              <a:gd name="connsiteY53" fmla="*/ 3238500 h 3251200"/>
              <a:gd name="connsiteX54" fmla="*/ 1364377 w 2824877"/>
              <a:gd name="connsiteY54" fmla="*/ 3251200 h 3251200"/>
              <a:gd name="connsiteX55" fmla="*/ 2494677 w 2824877"/>
              <a:gd name="connsiteY55" fmla="*/ 3238500 h 3251200"/>
              <a:gd name="connsiteX56" fmla="*/ 2570877 w 2824877"/>
              <a:gd name="connsiteY56" fmla="*/ 3187700 h 3251200"/>
              <a:gd name="connsiteX57" fmla="*/ 2608977 w 2824877"/>
              <a:gd name="connsiteY57" fmla="*/ 3162300 h 3251200"/>
              <a:gd name="connsiteX58" fmla="*/ 2634377 w 2824877"/>
              <a:gd name="connsiteY58" fmla="*/ 3124200 h 3251200"/>
              <a:gd name="connsiteX59" fmla="*/ 2659777 w 2824877"/>
              <a:gd name="connsiteY59" fmla="*/ 3048000 h 3251200"/>
              <a:gd name="connsiteX60" fmla="*/ 2672477 w 2824877"/>
              <a:gd name="connsiteY60" fmla="*/ 3009900 h 3251200"/>
              <a:gd name="connsiteX61" fmla="*/ 2710577 w 2824877"/>
              <a:gd name="connsiteY61" fmla="*/ 2921000 h 3251200"/>
              <a:gd name="connsiteX62" fmla="*/ 2723277 w 2824877"/>
              <a:gd name="connsiteY62" fmla="*/ 2870200 h 3251200"/>
              <a:gd name="connsiteX63" fmla="*/ 2748677 w 2824877"/>
              <a:gd name="connsiteY63" fmla="*/ 2832100 h 3251200"/>
              <a:gd name="connsiteX64" fmla="*/ 2774077 w 2824877"/>
              <a:gd name="connsiteY64" fmla="*/ 2730500 h 3251200"/>
              <a:gd name="connsiteX65" fmla="*/ 2786777 w 2824877"/>
              <a:gd name="connsiteY65" fmla="*/ 2171700 h 3251200"/>
              <a:gd name="connsiteX66" fmla="*/ 2799477 w 2824877"/>
              <a:gd name="connsiteY66" fmla="*/ 2120900 h 3251200"/>
              <a:gd name="connsiteX67" fmla="*/ 2824877 w 2824877"/>
              <a:gd name="connsiteY67" fmla="*/ 1879600 h 3251200"/>
              <a:gd name="connsiteX68" fmla="*/ 2812177 w 2824877"/>
              <a:gd name="connsiteY68" fmla="*/ 1181100 h 3251200"/>
              <a:gd name="connsiteX69" fmla="*/ 2799477 w 2824877"/>
              <a:gd name="connsiteY69" fmla="*/ 1117600 h 3251200"/>
              <a:gd name="connsiteX70" fmla="*/ 2786777 w 2824877"/>
              <a:gd name="connsiteY70" fmla="*/ 1066800 h 3251200"/>
              <a:gd name="connsiteX71" fmla="*/ 2748677 w 2824877"/>
              <a:gd name="connsiteY71" fmla="*/ 939800 h 3251200"/>
              <a:gd name="connsiteX72" fmla="*/ 2735977 w 2824877"/>
              <a:gd name="connsiteY72" fmla="*/ 863600 h 3251200"/>
              <a:gd name="connsiteX73" fmla="*/ 2723277 w 2824877"/>
              <a:gd name="connsiteY73" fmla="*/ 812800 h 3251200"/>
              <a:gd name="connsiteX74" fmla="*/ 2710577 w 2824877"/>
              <a:gd name="connsiteY74" fmla="*/ 736600 h 3251200"/>
              <a:gd name="connsiteX75" fmla="*/ 2697877 w 2824877"/>
              <a:gd name="connsiteY75" fmla="*/ 698500 h 3251200"/>
              <a:gd name="connsiteX76" fmla="*/ 2685177 w 2824877"/>
              <a:gd name="connsiteY76" fmla="*/ 635000 h 3251200"/>
              <a:gd name="connsiteX77" fmla="*/ 2659777 w 2824877"/>
              <a:gd name="connsiteY77" fmla="*/ 558800 h 3251200"/>
              <a:gd name="connsiteX78" fmla="*/ 2647077 w 2824877"/>
              <a:gd name="connsiteY78" fmla="*/ 508000 h 3251200"/>
              <a:gd name="connsiteX79" fmla="*/ 2621677 w 2824877"/>
              <a:gd name="connsiteY79" fmla="*/ 469900 h 3251200"/>
              <a:gd name="connsiteX80" fmla="*/ 2596277 w 2824877"/>
              <a:gd name="connsiteY80" fmla="*/ 393700 h 3251200"/>
              <a:gd name="connsiteX81" fmla="*/ 2469277 w 2824877"/>
              <a:gd name="connsiteY81" fmla="*/ 241300 h 3251200"/>
              <a:gd name="connsiteX82" fmla="*/ 2393077 w 2824877"/>
              <a:gd name="connsiteY82" fmla="*/ 190500 h 3251200"/>
              <a:gd name="connsiteX83" fmla="*/ 2354977 w 2824877"/>
              <a:gd name="connsiteY83" fmla="*/ 177800 h 3251200"/>
              <a:gd name="connsiteX84" fmla="*/ 2304177 w 2824877"/>
              <a:gd name="connsiteY84" fmla="*/ 152400 h 3251200"/>
              <a:gd name="connsiteX85" fmla="*/ 2151777 w 2824877"/>
              <a:gd name="connsiteY85" fmla="*/ 139700 h 3251200"/>
              <a:gd name="connsiteX86" fmla="*/ 2151777 w 2824877"/>
              <a:gd name="connsiteY86" fmla="*/ 1397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824877" h="3251200">
                <a:moveTo>
                  <a:pt x="2215277" y="190500"/>
                </a:moveTo>
                <a:lnTo>
                  <a:pt x="2215277" y="190500"/>
                </a:lnTo>
                <a:cubicBezTo>
                  <a:pt x="2160244" y="165100"/>
                  <a:pt x="2105707" y="138594"/>
                  <a:pt x="2050177" y="114300"/>
                </a:cubicBezTo>
                <a:cubicBezTo>
                  <a:pt x="1988771" y="87435"/>
                  <a:pt x="2033862" y="116119"/>
                  <a:pt x="1961277" y="88900"/>
                </a:cubicBezTo>
                <a:cubicBezTo>
                  <a:pt x="1927367" y="76184"/>
                  <a:pt x="1908028" y="56285"/>
                  <a:pt x="1872377" y="50800"/>
                </a:cubicBezTo>
                <a:cubicBezTo>
                  <a:pt x="1830327" y="44331"/>
                  <a:pt x="1787710" y="42333"/>
                  <a:pt x="1745377" y="38100"/>
                </a:cubicBezTo>
                <a:cubicBezTo>
                  <a:pt x="1610666" y="4422"/>
                  <a:pt x="1678416" y="17030"/>
                  <a:pt x="1542177" y="0"/>
                </a:cubicBezTo>
                <a:lnTo>
                  <a:pt x="1084977" y="12700"/>
                </a:lnTo>
                <a:cubicBezTo>
                  <a:pt x="916589" y="20718"/>
                  <a:pt x="1074267" y="20835"/>
                  <a:pt x="970677" y="38100"/>
                </a:cubicBezTo>
                <a:cubicBezTo>
                  <a:pt x="932864" y="44402"/>
                  <a:pt x="894326" y="45379"/>
                  <a:pt x="856377" y="50800"/>
                </a:cubicBezTo>
                <a:cubicBezTo>
                  <a:pt x="835008" y="53853"/>
                  <a:pt x="814115" y="59639"/>
                  <a:pt x="792877" y="63500"/>
                </a:cubicBezTo>
                <a:cubicBezTo>
                  <a:pt x="767542" y="68106"/>
                  <a:pt x="742012" y="71594"/>
                  <a:pt x="716677" y="76200"/>
                </a:cubicBezTo>
                <a:cubicBezTo>
                  <a:pt x="680667" y="82747"/>
                  <a:pt x="638050" y="91408"/>
                  <a:pt x="602377" y="101600"/>
                </a:cubicBezTo>
                <a:cubicBezTo>
                  <a:pt x="527893" y="122881"/>
                  <a:pt x="600390" y="102594"/>
                  <a:pt x="526177" y="139700"/>
                </a:cubicBezTo>
                <a:cubicBezTo>
                  <a:pt x="470902" y="167338"/>
                  <a:pt x="498940" y="133755"/>
                  <a:pt x="437277" y="177800"/>
                </a:cubicBezTo>
                <a:cubicBezTo>
                  <a:pt x="354036" y="237258"/>
                  <a:pt x="442806" y="201357"/>
                  <a:pt x="361077" y="228600"/>
                </a:cubicBezTo>
                <a:cubicBezTo>
                  <a:pt x="344144" y="241300"/>
                  <a:pt x="327617" y="254562"/>
                  <a:pt x="310277" y="266700"/>
                </a:cubicBezTo>
                <a:cubicBezTo>
                  <a:pt x="285268" y="284206"/>
                  <a:pt x="234077" y="317500"/>
                  <a:pt x="234077" y="317500"/>
                </a:cubicBezTo>
                <a:cubicBezTo>
                  <a:pt x="225610" y="330200"/>
                  <a:pt x="219470" y="344807"/>
                  <a:pt x="208677" y="355600"/>
                </a:cubicBezTo>
                <a:cubicBezTo>
                  <a:pt x="197884" y="366393"/>
                  <a:pt x="178667" y="368057"/>
                  <a:pt x="170577" y="381000"/>
                </a:cubicBezTo>
                <a:cubicBezTo>
                  <a:pt x="66978" y="546758"/>
                  <a:pt x="212756" y="389621"/>
                  <a:pt x="107077" y="495300"/>
                </a:cubicBezTo>
                <a:lnTo>
                  <a:pt x="81677" y="571500"/>
                </a:lnTo>
                <a:cubicBezTo>
                  <a:pt x="65262" y="620746"/>
                  <a:pt x="53126" y="653906"/>
                  <a:pt x="43577" y="711200"/>
                </a:cubicBezTo>
                <a:cubicBezTo>
                  <a:pt x="15308" y="880817"/>
                  <a:pt x="30668" y="813637"/>
                  <a:pt x="5477" y="914400"/>
                </a:cubicBezTo>
                <a:cubicBezTo>
                  <a:pt x="7545" y="1011595"/>
                  <a:pt x="-19649" y="1372694"/>
                  <a:pt x="30877" y="1574800"/>
                </a:cubicBezTo>
                <a:cubicBezTo>
                  <a:pt x="49012" y="1647341"/>
                  <a:pt x="40440" y="1576597"/>
                  <a:pt x="56277" y="1663700"/>
                </a:cubicBezTo>
                <a:cubicBezTo>
                  <a:pt x="66189" y="1718216"/>
                  <a:pt x="67318" y="1763451"/>
                  <a:pt x="81677" y="1816100"/>
                </a:cubicBezTo>
                <a:cubicBezTo>
                  <a:pt x="88722" y="1841931"/>
                  <a:pt x="107077" y="1892300"/>
                  <a:pt x="107077" y="1892300"/>
                </a:cubicBezTo>
                <a:cubicBezTo>
                  <a:pt x="111310" y="1930400"/>
                  <a:pt x="113948" y="1968711"/>
                  <a:pt x="119777" y="2006600"/>
                </a:cubicBezTo>
                <a:cubicBezTo>
                  <a:pt x="124333" y="2036216"/>
                  <a:pt x="135694" y="2067050"/>
                  <a:pt x="145177" y="2095500"/>
                </a:cubicBezTo>
                <a:cubicBezTo>
                  <a:pt x="147139" y="2111196"/>
                  <a:pt x="159668" y="2231510"/>
                  <a:pt x="170577" y="2260600"/>
                </a:cubicBezTo>
                <a:cubicBezTo>
                  <a:pt x="217138" y="2384762"/>
                  <a:pt x="179104" y="2218508"/>
                  <a:pt x="208677" y="2336800"/>
                </a:cubicBezTo>
                <a:cubicBezTo>
                  <a:pt x="213912" y="2357741"/>
                  <a:pt x="213798" y="2380089"/>
                  <a:pt x="221377" y="2400300"/>
                </a:cubicBezTo>
                <a:cubicBezTo>
                  <a:pt x="226736" y="2414592"/>
                  <a:pt x="239951" y="2424748"/>
                  <a:pt x="246777" y="2438400"/>
                </a:cubicBezTo>
                <a:cubicBezTo>
                  <a:pt x="252764" y="2450374"/>
                  <a:pt x="253490" y="2464526"/>
                  <a:pt x="259477" y="2476500"/>
                </a:cubicBezTo>
                <a:cubicBezTo>
                  <a:pt x="277158" y="2511863"/>
                  <a:pt x="294890" y="2524613"/>
                  <a:pt x="322977" y="2552700"/>
                </a:cubicBezTo>
                <a:cubicBezTo>
                  <a:pt x="353204" y="2643380"/>
                  <a:pt x="326100" y="2614048"/>
                  <a:pt x="386477" y="2654300"/>
                </a:cubicBezTo>
                <a:cubicBezTo>
                  <a:pt x="418399" y="2750065"/>
                  <a:pt x="371625" y="2635736"/>
                  <a:pt x="437277" y="2717800"/>
                </a:cubicBezTo>
                <a:cubicBezTo>
                  <a:pt x="445640" y="2728253"/>
                  <a:pt x="443476" y="2744198"/>
                  <a:pt x="449977" y="2755900"/>
                </a:cubicBezTo>
                <a:cubicBezTo>
                  <a:pt x="464802" y="2782585"/>
                  <a:pt x="483844" y="2806700"/>
                  <a:pt x="500777" y="2832100"/>
                </a:cubicBezTo>
                <a:lnTo>
                  <a:pt x="500777" y="2832100"/>
                </a:lnTo>
                <a:cubicBezTo>
                  <a:pt x="595317" y="2926640"/>
                  <a:pt x="475632" y="2810547"/>
                  <a:pt x="589677" y="2908300"/>
                </a:cubicBezTo>
                <a:cubicBezTo>
                  <a:pt x="603314" y="2919989"/>
                  <a:pt x="613600" y="2935373"/>
                  <a:pt x="627777" y="2946400"/>
                </a:cubicBezTo>
                <a:cubicBezTo>
                  <a:pt x="651874" y="2965142"/>
                  <a:pt x="682391" y="2975614"/>
                  <a:pt x="703977" y="2997200"/>
                </a:cubicBezTo>
                <a:cubicBezTo>
                  <a:pt x="732064" y="3025287"/>
                  <a:pt x="744814" y="3043019"/>
                  <a:pt x="780177" y="3060700"/>
                </a:cubicBezTo>
                <a:cubicBezTo>
                  <a:pt x="792151" y="3066687"/>
                  <a:pt x="806303" y="3067413"/>
                  <a:pt x="818277" y="3073400"/>
                </a:cubicBezTo>
                <a:cubicBezTo>
                  <a:pt x="831929" y="3080226"/>
                  <a:pt x="842429" y="3092601"/>
                  <a:pt x="856377" y="3098800"/>
                </a:cubicBezTo>
                <a:cubicBezTo>
                  <a:pt x="913527" y="3124200"/>
                  <a:pt x="923052" y="3117850"/>
                  <a:pt x="970677" y="3136900"/>
                </a:cubicBezTo>
                <a:cubicBezTo>
                  <a:pt x="991844" y="3145367"/>
                  <a:pt x="1012341" y="3155749"/>
                  <a:pt x="1034177" y="3162300"/>
                </a:cubicBezTo>
                <a:cubicBezTo>
                  <a:pt x="1054852" y="3168503"/>
                  <a:pt x="1076736" y="3169765"/>
                  <a:pt x="1097677" y="3175000"/>
                </a:cubicBezTo>
                <a:cubicBezTo>
                  <a:pt x="1110664" y="3178247"/>
                  <a:pt x="1122790" y="3184453"/>
                  <a:pt x="1135777" y="3187700"/>
                </a:cubicBezTo>
                <a:cubicBezTo>
                  <a:pt x="1156718" y="3192935"/>
                  <a:pt x="1178452" y="3194720"/>
                  <a:pt x="1199277" y="3200400"/>
                </a:cubicBezTo>
                <a:cubicBezTo>
                  <a:pt x="1225108" y="3207445"/>
                  <a:pt x="1250077" y="3217333"/>
                  <a:pt x="1275477" y="3225800"/>
                </a:cubicBezTo>
                <a:cubicBezTo>
                  <a:pt x="1288177" y="3230033"/>
                  <a:pt x="1300590" y="3235253"/>
                  <a:pt x="1313577" y="3238500"/>
                </a:cubicBezTo>
                <a:lnTo>
                  <a:pt x="1364377" y="3251200"/>
                </a:lnTo>
                <a:lnTo>
                  <a:pt x="2494677" y="3238500"/>
                </a:lnTo>
                <a:cubicBezTo>
                  <a:pt x="2525162" y="3236896"/>
                  <a:pt x="2545477" y="3204633"/>
                  <a:pt x="2570877" y="3187700"/>
                </a:cubicBezTo>
                <a:lnTo>
                  <a:pt x="2608977" y="3162300"/>
                </a:lnTo>
                <a:cubicBezTo>
                  <a:pt x="2617444" y="3149600"/>
                  <a:pt x="2628178" y="3138148"/>
                  <a:pt x="2634377" y="3124200"/>
                </a:cubicBezTo>
                <a:cubicBezTo>
                  <a:pt x="2645251" y="3099734"/>
                  <a:pt x="2651310" y="3073400"/>
                  <a:pt x="2659777" y="3048000"/>
                </a:cubicBezTo>
                <a:cubicBezTo>
                  <a:pt x="2664010" y="3035300"/>
                  <a:pt x="2666490" y="3021874"/>
                  <a:pt x="2672477" y="3009900"/>
                </a:cubicBezTo>
                <a:cubicBezTo>
                  <a:pt x="2695055" y="2964744"/>
                  <a:pt x="2698119" y="2964603"/>
                  <a:pt x="2710577" y="2921000"/>
                </a:cubicBezTo>
                <a:cubicBezTo>
                  <a:pt x="2715372" y="2904217"/>
                  <a:pt x="2716401" y="2886243"/>
                  <a:pt x="2723277" y="2870200"/>
                </a:cubicBezTo>
                <a:cubicBezTo>
                  <a:pt x="2729290" y="2856171"/>
                  <a:pt x="2741851" y="2845752"/>
                  <a:pt x="2748677" y="2832100"/>
                </a:cubicBezTo>
                <a:cubicBezTo>
                  <a:pt x="2761694" y="2806065"/>
                  <a:pt x="2769247" y="2754652"/>
                  <a:pt x="2774077" y="2730500"/>
                </a:cubicBezTo>
                <a:cubicBezTo>
                  <a:pt x="2778310" y="2544233"/>
                  <a:pt x="2779021" y="2357853"/>
                  <a:pt x="2786777" y="2171700"/>
                </a:cubicBezTo>
                <a:cubicBezTo>
                  <a:pt x="2787504" y="2154261"/>
                  <a:pt x="2796355" y="2138073"/>
                  <a:pt x="2799477" y="2120900"/>
                </a:cubicBezTo>
                <a:cubicBezTo>
                  <a:pt x="2814792" y="2036669"/>
                  <a:pt x="2817515" y="1967943"/>
                  <a:pt x="2824877" y="1879600"/>
                </a:cubicBezTo>
                <a:cubicBezTo>
                  <a:pt x="2820644" y="1646767"/>
                  <a:pt x="2819935" y="1413843"/>
                  <a:pt x="2812177" y="1181100"/>
                </a:cubicBezTo>
                <a:cubicBezTo>
                  <a:pt x="2811458" y="1159526"/>
                  <a:pt x="2804160" y="1138672"/>
                  <a:pt x="2799477" y="1117600"/>
                </a:cubicBezTo>
                <a:cubicBezTo>
                  <a:pt x="2795691" y="1100561"/>
                  <a:pt x="2791793" y="1083518"/>
                  <a:pt x="2786777" y="1066800"/>
                </a:cubicBezTo>
                <a:cubicBezTo>
                  <a:pt x="2767339" y="1002005"/>
                  <a:pt x="2760386" y="998344"/>
                  <a:pt x="2748677" y="939800"/>
                </a:cubicBezTo>
                <a:cubicBezTo>
                  <a:pt x="2743627" y="914550"/>
                  <a:pt x="2741027" y="888850"/>
                  <a:pt x="2735977" y="863600"/>
                </a:cubicBezTo>
                <a:cubicBezTo>
                  <a:pt x="2732554" y="846484"/>
                  <a:pt x="2726700" y="829916"/>
                  <a:pt x="2723277" y="812800"/>
                </a:cubicBezTo>
                <a:cubicBezTo>
                  <a:pt x="2718227" y="787550"/>
                  <a:pt x="2716163" y="761737"/>
                  <a:pt x="2710577" y="736600"/>
                </a:cubicBezTo>
                <a:cubicBezTo>
                  <a:pt x="2707673" y="723532"/>
                  <a:pt x="2701124" y="711487"/>
                  <a:pt x="2697877" y="698500"/>
                </a:cubicBezTo>
                <a:cubicBezTo>
                  <a:pt x="2692642" y="677559"/>
                  <a:pt x="2690857" y="655825"/>
                  <a:pt x="2685177" y="635000"/>
                </a:cubicBezTo>
                <a:cubicBezTo>
                  <a:pt x="2678132" y="609169"/>
                  <a:pt x="2666271" y="584775"/>
                  <a:pt x="2659777" y="558800"/>
                </a:cubicBezTo>
                <a:cubicBezTo>
                  <a:pt x="2655544" y="541867"/>
                  <a:pt x="2653953" y="524043"/>
                  <a:pt x="2647077" y="508000"/>
                </a:cubicBezTo>
                <a:cubicBezTo>
                  <a:pt x="2641064" y="493971"/>
                  <a:pt x="2627876" y="483848"/>
                  <a:pt x="2621677" y="469900"/>
                </a:cubicBezTo>
                <a:cubicBezTo>
                  <a:pt x="2610803" y="445434"/>
                  <a:pt x="2611129" y="415977"/>
                  <a:pt x="2596277" y="393700"/>
                </a:cubicBezTo>
                <a:cubicBezTo>
                  <a:pt x="2558792" y="337473"/>
                  <a:pt x="2527949" y="280414"/>
                  <a:pt x="2469277" y="241300"/>
                </a:cubicBezTo>
                <a:cubicBezTo>
                  <a:pt x="2443877" y="224367"/>
                  <a:pt x="2422037" y="200153"/>
                  <a:pt x="2393077" y="190500"/>
                </a:cubicBezTo>
                <a:cubicBezTo>
                  <a:pt x="2380377" y="186267"/>
                  <a:pt x="2367282" y="183073"/>
                  <a:pt x="2354977" y="177800"/>
                </a:cubicBezTo>
                <a:cubicBezTo>
                  <a:pt x="2337576" y="170342"/>
                  <a:pt x="2322689" y="156367"/>
                  <a:pt x="2304177" y="152400"/>
                </a:cubicBezTo>
                <a:cubicBezTo>
                  <a:pt x="2240979" y="138858"/>
                  <a:pt x="2205348" y="139700"/>
                  <a:pt x="2151777" y="139700"/>
                </a:cubicBezTo>
                <a:lnTo>
                  <a:pt x="2151777" y="13970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704486" y="2843809"/>
            <a:ext cx="2426955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9169682" y="2895601"/>
            <a:ext cx="3007237" cy="3112492"/>
          </a:xfrm>
          <a:custGeom>
            <a:avLst/>
            <a:gdLst>
              <a:gd name="connsiteX0" fmla="*/ 1499714 w 2426955"/>
              <a:gd name="connsiteY0" fmla="*/ 26392 h 3112492"/>
              <a:gd name="connsiteX1" fmla="*/ 1499714 w 2426955"/>
              <a:gd name="connsiteY1" fmla="*/ 26392 h 3112492"/>
              <a:gd name="connsiteX2" fmla="*/ 1360014 w 2426955"/>
              <a:gd name="connsiteY2" fmla="*/ 992 h 3112492"/>
              <a:gd name="connsiteX3" fmla="*/ 877414 w 2426955"/>
              <a:gd name="connsiteY3" fmla="*/ 13692 h 3112492"/>
              <a:gd name="connsiteX4" fmla="*/ 813914 w 2426955"/>
              <a:gd name="connsiteY4" fmla="*/ 26392 h 3112492"/>
              <a:gd name="connsiteX5" fmla="*/ 725014 w 2426955"/>
              <a:gd name="connsiteY5" fmla="*/ 39092 h 3112492"/>
              <a:gd name="connsiteX6" fmla="*/ 686914 w 2426955"/>
              <a:gd name="connsiteY6" fmla="*/ 64492 h 3112492"/>
              <a:gd name="connsiteX7" fmla="*/ 598014 w 2426955"/>
              <a:gd name="connsiteY7" fmla="*/ 89892 h 3112492"/>
              <a:gd name="connsiteX8" fmla="*/ 521814 w 2426955"/>
              <a:gd name="connsiteY8" fmla="*/ 127992 h 3112492"/>
              <a:gd name="connsiteX9" fmla="*/ 483714 w 2426955"/>
              <a:gd name="connsiteY9" fmla="*/ 166092 h 3112492"/>
              <a:gd name="connsiteX10" fmla="*/ 458314 w 2426955"/>
              <a:gd name="connsiteY10" fmla="*/ 204192 h 3112492"/>
              <a:gd name="connsiteX11" fmla="*/ 420214 w 2426955"/>
              <a:gd name="connsiteY11" fmla="*/ 229592 h 3112492"/>
              <a:gd name="connsiteX12" fmla="*/ 331314 w 2426955"/>
              <a:gd name="connsiteY12" fmla="*/ 343892 h 3112492"/>
              <a:gd name="connsiteX13" fmla="*/ 293214 w 2426955"/>
              <a:gd name="connsiteY13" fmla="*/ 420092 h 3112492"/>
              <a:gd name="connsiteX14" fmla="*/ 229714 w 2426955"/>
              <a:gd name="connsiteY14" fmla="*/ 496292 h 3112492"/>
              <a:gd name="connsiteX15" fmla="*/ 178914 w 2426955"/>
              <a:gd name="connsiteY15" fmla="*/ 572492 h 3112492"/>
              <a:gd name="connsiteX16" fmla="*/ 128114 w 2426955"/>
              <a:gd name="connsiteY16" fmla="*/ 648692 h 3112492"/>
              <a:gd name="connsiteX17" fmla="*/ 90014 w 2426955"/>
              <a:gd name="connsiteY17" fmla="*/ 775692 h 3112492"/>
              <a:gd name="connsiteX18" fmla="*/ 77314 w 2426955"/>
              <a:gd name="connsiteY18" fmla="*/ 813792 h 3112492"/>
              <a:gd name="connsiteX19" fmla="*/ 64614 w 2426955"/>
              <a:gd name="connsiteY19" fmla="*/ 877292 h 3112492"/>
              <a:gd name="connsiteX20" fmla="*/ 51914 w 2426955"/>
              <a:gd name="connsiteY20" fmla="*/ 915392 h 3112492"/>
              <a:gd name="connsiteX21" fmla="*/ 13814 w 2426955"/>
              <a:gd name="connsiteY21" fmla="*/ 1156692 h 3112492"/>
              <a:gd name="connsiteX22" fmla="*/ 13814 w 2426955"/>
              <a:gd name="connsiteY22" fmla="*/ 2452092 h 3112492"/>
              <a:gd name="connsiteX23" fmla="*/ 39214 w 2426955"/>
              <a:gd name="connsiteY23" fmla="*/ 2528292 h 3112492"/>
              <a:gd name="connsiteX24" fmla="*/ 51914 w 2426955"/>
              <a:gd name="connsiteY24" fmla="*/ 2566392 h 3112492"/>
              <a:gd name="connsiteX25" fmla="*/ 128114 w 2426955"/>
              <a:gd name="connsiteY25" fmla="*/ 2642592 h 3112492"/>
              <a:gd name="connsiteX26" fmla="*/ 140814 w 2426955"/>
              <a:gd name="connsiteY26" fmla="*/ 2680692 h 3112492"/>
              <a:gd name="connsiteX27" fmla="*/ 229714 w 2426955"/>
              <a:gd name="connsiteY27" fmla="*/ 2782292 h 3112492"/>
              <a:gd name="connsiteX28" fmla="*/ 267814 w 2426955"/>
              <a:gd name="connsiteY28" fmla="*/ 2794992 h 3112492"/>
              <a:gd name="connsiteX29" fmla="*/ 305914 w 2426955"/>
              <a:gd name="connsiteY29" fmla="*/ 2820392 h 3112492"/>
              <a:gd name="connsiteX30" fmla="*/ 382114 w 2426955"/>
              <a:gd name="connsiteY30" fmla="*/ 2845792 h 3112492"/>
              <a:gd name="connsiteX31" fmla="*/ 445614 w 2426955"/>
              <a:gd name="connsiteY31" fmla="*/ 2909292 h 3112492"/>
              <a:gd name="connsiteX32" fmla="*/ 471014 w 2426955"/>
              <a:gd name="connsiteY32" fmla="*/ 2947392 h 3112492"/>
              <a:gd name="connsiteX33" fmla="*/ 559914 w 2426955"/>
              <a:gd name="connsiteY33" fmla="*/ 2985492 h 3112492"/>
              <a:gd name="connsiteX34" fmla="*/ 648814 w 2426955"/>
              <a:gd name="connsiteY34" fmla="*/ 3036292 h 3112492"/>
              <a:gd name="connsiteX35" fmla="*/ 852014 w 2426955"/>
              <a:gd name="connsiteY35" fmla="*/ 3061692 h 3112492"/>
              <a:gd name="connsiteX36" fmla="*/ 1067914 w 2426955"/>
              <a:gd name="connsiteY36" fmla="*/ 3099792 h 3112492"/>
              <a:gd name="connsiteX37" fmla="*/ 1245714 w 2426955"/>
              <a:gd name="connsiteY37" fmla="*/ 3112492 h 3112492"/>
              <a:gd name="connsiteX38" fmla="*/ 1842614 w 2426955"/>
              <a:gd name="connsiteY38" fmla="*/ 3099792 h 3112492"/>
              <a:gd name="connsiteX39" fmla="*/ 1906114 w 2426955"/>
              <a:gd name="connsiteY39" fmla="*/ 3087092 h 3112492"/>
              <a:gd name="connsiteX40" fmla="*/ 1944214 w 2426955"/>
              <a:gd name="connsiteY40" fmla="*/ 3061692 h 3112492"/>
              <a:gd name="connsiteX41" fmla="*/ 1995014 w 2426955"/>
              <a:gd name="connsiteY41" fmla="*/ 3048992 h 3112492"/>
              <a:gd name="connsiteX42" fmla="*/ 2109314 w 2426955"/>
              <a:gd name="connsiteY42" fmla="*/ 2985492 h 3112492"/>
              <a:gd name="connsiteX43" fmla="*/ 2147414 w 2426955"/>
              <a:gd name="connsiteY43" fmla="*/ 2960092 h 3112492"/>
              <a:gd name="connsiteX44" fmla="*/ 2185514 w 2426955"/>
              <a:gd name="connsiteY44" fmla="*/ 2921992 h 3112492"/>
              <a:gd name="connsiteX45" fmla="*/ 2261714 w 2426955"/>
              <a:gd name="connsiteY45" fmla="*/ 2871192 h 3112492"/>
              <a:gd name="connsiteX46" fmla="*/ 2299814 w 2426955"/>
              <a:gd name="connsiteY46" fmla="*/ 2845792 h 3112492"/>
              <a:gd name="connsiteX47" fmla="*/ 2325214 w 2426955"/>
              <a:gd name="connsiteY47" fmla="*/ 2807692 h 3112492"/>
              <a:gd name="connsiteX48" fmla="*/ 2363314 w 2426955"/>
              <a:gd name="connsiteY48" fmla="*/ 2693392 h 3112492"/>
              <a:gd name="connsiteX49" fmla="*/ 2388714 w 2426955"/>
              <a:gd name="connsiteY49" fmla="*/ 2617192 h 3112492"/>
              <a:gd name="connsiteX50" fmla="*/ 2401414 w 2426955"/>
              <a:gd name="connsiteY50" fmla="*/ 2579092 h 3112492"/>
              <a:gd name="connsiteX51" fmla="*/ 2426814 w 2426955"/>
              <a:gd name="connsiteY51" fmla="*/ 2490192 h 3112492"/>
              <a:gd name="connsiteX52" fmla="*/ 2401414 w 2426955"/>
              <a:gd name="connsiteY52" fmla="*/ 2071092 h 3112492"/>
              <a:gd name="connsiteX53" fmla="*/ 2388714 w 2426955"/>
              <a:gd name="connsiteY53" fmla="*/ 2032992 h 3112492"/>
              <a:gd name="connsiteX54" fmla="*/ 2363314 w 2426955"/>
              <a:gd name="connsiteY54" fmla="*/ 1994892 h 3112492"/>
              <a:gd name="connsiteX55" fmla="*/ 2325214 w 2426955"/>
              <a:gd name="connsiteY55" fmla="*/ 1905992 h 3112492"/>
              <a:gd name="connsiteX56" fmla="*/ 2299814 w 2426955"/>
              <a:gd name="connsiteY56" fmla="*/ 1817092 h 3112492"/>
              <a:gd name="connsiteX57" fmla="*/ 2287114 w 2426955"/>
              <a:gd name="connsiteY57" fmla="*/ 1778992 h 3112492"/>
              <a:gd name="connsiteX58" fmla="*/ 2274414 w 2426955"/>
              <a:gd name="connsiteY58" fmla="*/ 1651992 h 3112492"/>
              <a:gd name="connsiteX59" fmla="*/ 2236314 w 2426955"/>
              <a:gd name="connsiteY59" fmla="*/ 1499592 h 3112492"/>
              <a:gd name="connsiteX60" fmla="*/ 2223614 w 2426955"/>
              <a:gd name="connsiteY60" fmla="*/ 1448792 h 3112492"/>
              <a:gd name="connsiteX61" fmla="*/ 2210914 w 2426955"/>
              <a:gd name="connsiteY61" fmla="*/ 1397992 h 3112492"/>
              <a:gd name="connsiteX62" fmla="*/ 2198214 w 2426955"/>
              <a:gd name="connsiteY62" fmla="*/ 1359892 h 3112492"/>
              <a:gd name="connsiteX63" fmla="*/ 2172814 w 2426955"/>
              <a:gd name="connsiteY63" fmla="*/ 1258292 h 3112492"/>
              <a:gd name="connsiteX64" fmla="*/ 2134714 w 2426955"/>
              <a:gd name="connsiteY64" fmla="*/ 1143992 h 3112492"/>
              <a:gd name="connsiteX65" fmla="*/ 2096614 w 2426955"/>
              <a:gd name="connsiteY65" fmla="*/ 1029692 h 3112492"/>
              <a:gd name="connsiteX66" fmla="*/ 2083914 w 2426955"/>
              <a:gd name="connsiteY66" fmla="*/ 991592 h 3112492"/>
              <a:gd name="connsiteX67" fmla="*/ 2071214 w 2426955"/>
              <a:gd name="connsiteY67" fmla="*/ 953492 h 3112492"/>
              <a:gd name="connsiteX68" fmla="*/ 2033114 w 2426955"/>
              <a:gd name="connsiteY68" fmla="*/ 877292 h 3112492"/>
              <a:gd name="connsiteX69" fmla="*/ 2007714 w 2426955"/>
              <a:gd name="connsiteY69" fmla="*/ 826492 h 3112492"/>
              <a:gd name="connsiteX70" fmla="*/ 1969614 w 2426955"/>
              <a:gd name="connsiteY70" fmla="*/ 699492 h 3112492"/>
              <a:gd name="connsiteX71" fmla="*/ 1931514 w 2426955"/>
              <a:gd name="connsiteY71" fmla="*/ 623292 h 3112492"/>
              <a:gd name="connsiteX72" fmla="*/ 1906114 w 2426955"/>
              <a:gd name="connsiteY72" fmla="*/ 585192 h 3112492"/>
              <a:gd name="connsiteX73" fmla="*/ 1893414 w 2426955"/>
              <a:gd name="connsiteY73" fmla="*/ 547092 h 3112492"/>
              <a:gd name="connsiteX74" fmla="*/ 1791814 w 2426955"/>
              <a:gd name="connsiteY74" fmla="*/ 369292 h 3112492"/>
              <a:gd name="connsiteX75" fmla="*/ 1766414 w 2426955"/>
              <a:gd name="connsiteY75" fmla="*/ 331192 h 3112492"/>
              <a:gd name="connsiteX76" fmla="*/ 1753714 w 2426955"/>
              <a:gd name="connsiteY76" fmla="*/ 293092 h 3112492"/>
              <a:gd name="connsiteX77" fmla="*/ 1715614 w 2426955"/>
              <a:gd name="connsiteY77" fmla="*/ 267692 h 3112492"/>
              <a:gd name="connsiteX78" fmla="*/ 1664814 w 2426955"/>
              <a:gd name="connsiteY78" fmla="*/ 191492 h 3112492"/>
              <a:gd name="connsiteX79" fmla="*/ 1639414 w 2426955"/>
              <a:gd name="connsiteY79" fmla="*/ 140692 h 3112492"/>
              <a:gd name="connsiteX80" fmla="*/ 1563214 w 2426955"/>
              <a:gd name="connsiteY80" fmla="*/ 77192 h 3112492"/>
              <a:gd name="connsiteX81" fmla="*/ 1525114 w 2426955"/>
              <a:gd name="connsiteY81" fmla="*/ 992 h 3112492"/>
              <a:gd name="connsiteX82" fmla="*/ 1499714 w 2426955"/>
              <a:gd name="connsiteY82" fmla="*/ 26392 h 31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26955" h="3112492">
                <a:moveTo>
                  <a:pt x="1499714" y="26392"/>
                </a:moveTo>
                <a:lnTo>
                  <a:pt x="1499714" y="26392"/>
                </a:lnTo>
                <a:cubicBezTo>
                  <a:pt x="1453147" y="17925"/>
                  <a:pt x="1407334" y="1958"/>
                  <a:pt x="1360014" y="992"/>
                </a:cubicBezTo>
                <a:cubicBezTo>
                  <a:pt x="1199125" y="-2291"/>
                  <a:pt x="1038163" y="6215"/>
                  <a:pt x="877414" y="13692"/>
                </a:cubicBezTo>
                <a:cubicBezTo>
                  <a:pt x="855851" y="14695"/>
                  <a:pt x="835206" y="22843"/>
                  <a:pt x="813914" y="26392"/>
                </a:cubicBezTo>
                <a:cubicBezTo>
                  <a:pt x="784387" y="31313"/>
                  <a:pt x="754647" y="34859"/>
                  <a:pt x="725014" y="39092"/>
                </a:cubicBezTo>
                <a:cubicBezTo>
                  <a:pt x="712314" y="47559"/>
                  <a:pt x="700943" y="58479"/>
                  <a:pt x="686914" y="64492"/>
                </a:cubicBezTo>
                <a:cubicBezTo>
                  <a:pt x="629947" y="88907"/>
                  <a:pt x="647442" y="65178"/>
                  <a:pt x="598014" y="89892"/>
                </a:cubicBezTo>
                <a:cubicBezTo>
                  <a:pt x="499537" y="139131"/>
                  <a:pt x="617579" y="96070"/>
                  <a:pt x="521814" y="127992"/>
                </a:cubicBezTo>
                <a:cubicBezTo>
                  <a:pt x="509114" y="140692"/>
                  <a:pt x="495212" y="152294"/>
                  <a:pt x="483714" y="166092"/>
                </a:cubicBezTo>
                <a:cubicBezTo>
                  <a:pt x="473943" y="177818"/>
                  <a:pt x="469107" y="193399"/>
                  <a:pt x="458314" y="204192"/>
                </a:cubicBezTo>
                <a:cubicBezTo>
                  <a:pt x="447521" y="214985"/>
                  <a:pt x="432914" y="221125"/>
                  <a:pt x="420214" y="229592"/>
                </a:cubicBezTo>
                <a:cubicBezTo>
                  <a:pt x="291820" y="422182"/>
                  <a:pt x="430790" y="224520"/>
                  <a:pt x="331314" y="343892"/>
                </a:cubicBezTo>
                <a:cubicBezTo>
                  <a:pt x="285818" y="398487"/>
                  <a:pt x="321853" y="362814"/>
                  <a:pt x="293214" y="420092"/>
                </a:cubicBezTo>
                <a:cubicBezTo>
                  <a:pt x="275533" y="455455"/>
                  <a:pt x="257801" y="468205"/>
                  <a:pt x="229714" y="496292"/>
                </a:cubicBezTo>
                <a:cubicBezTo>
                  <a:pt x="199517" y="586884"/>
                  <a:pt x="242335" y="477360"/>
                  <a:pt x="178914" y="572492"/>
                </a:cubicBezTo>
                <a:cubicBezTo>
                  <a:pt x="105396" y="682770"/>
                  <a:pt x="249657" y="527149"/>
                  <a:pt x="128114" y="648692"/>
                </a:cubicBezTo>
                <a:cubicBezTo>
                  <a:pt x="67753" y="829776"/>
                  <a:pt x="128401" y="641337"/>
                  <a:pt x="90014" y="775692"/>
                </a:cubicBezTo>
                <a:cubicBezTo>
                  <a:pt x="86336" y="788564"/>
                  <a:pt x="80561" y="800805"/>
                  <a:pt x="77314" y="813792"/>
                </a:cubicBezTo>
                <a:cubicBezTo>
                  <a:pt x="72079" y="834733"/>
                  <a:pt x="69849" y="856351"/>
                  <a:pt x="64614" y="877292"/>
                </a:cubicBezTo>
                <a:cubicBezTo>
                  <a:pt x="61367" y="890279"/>
                  <a:pt x="54539" y="902265"/>
                  <a:pt x="51914" y="915392"/>
                </a:cubicBezTo>
                <a:cubicBezTo>
                  <a:pt x="36753" y="991195"/>
                  <a:pt x="24985" y="1078492"/>
                  <a:pt x="13814" y="1156692"/>
                </a:cubicBezTo>
                <a:cubicBezTo>
                  <a:pt x="3004" y="1653935"/>
                  <a:pt x="-10938" y="1940555"/>
                  <a:pt x="13814" y="2452092"/>
                </a:cubicBezTo>
                <a:cubicBezTo>
                  <a:pt x="15108" y="2478835"/>
                  <a:pt x="30747" y="2502892"/>
                  <a:pt x="39214" y="2528292"/>
                </a:cubicBezTo>
                <a:cubicBezTo>
                  <a:pt x="43447" y="2540992"/>
                  <a:pt x="42448" y="2556926"/>
                  <a:pt x="51914" y="2566392"/>
                </a:cubicBezTo>
                <a:lnTo>
                  <a:pt x="128114" y="2642592"/>
                </a:lnTo>
                <a:cubicBezTo>
                  <a:pt x="132347" y="2655292"/>
                  <a:pt x="134313" y="2668990"/>
                  <a:pt x="140814" y="2680692"/>
                </a:cubicBezTo>
                <a:cubicBezTo>
                  <a:pt x="170122" y="2733446"/>
                  <a:pt x="181193" y="2758032"/>
                  <a:pt x="229714" y="2782292"/>
                </a:cubicBezTo>
                <a:cubicBezTo>
                  <a:pt x="241688" y="2788279"/>
                  <a:pt x="255840" y="2789005"/>
                  <a:pt x="267814" y="2794992"/>
                </a:cubicBezTo>
                <a:cubicBezTo>
                  <a:pt x="281466" y="2801818"/>
                  <a:pt x="291966" y="2814193"/>
                  <a:pt x="305914" y="2820392"/>
                </a:cubicBezTo>
                <a:cubicBezTo>
                  <a:pt x="330380" y="2831266"/>
                  <a:pt x="382114" y="2845792"/>
                  <a:pt x="382114" y="2845792"/>
                </a:cubicBezTo>
                <a:cubicBezTo>
                  <a:pt x="449847" y="2947392"/>
                  <a:pt x="360947" y="2824625"/>
                  <a:pt x="445614" y="2909292"/>
                </a:cubicBezTo>
                <a:cubicBezTo>
                  <a:pt x="456407" y="2920085"/>
                  <a:pt x="460221" y="2936599"/>
                  <a:pt x="471014" y="2947392"/>
                </a:cubicBezTo>
                <a:cubicBezTo>
                  <a:pt x="500249" y="2976627"/>
                  <a:pt x="521051" y="2975776"/>
                  <a:pt x="559914" y="2985492"/>
                </a:cubicBezTo>
                <a:cubicBezTo>
                  <a:pt x="583788" y="3001408"/>
                  <a:pt x="621546" y="3028855"/>
                  <a:pt x="648814" y="3036292"/>
                </a:cubicBezTo>
                <a:cubicBezTo>
                  <a:pt x="676310" y="3043791"/>
                  <a:pt x="835197" y="3059290"/>
                  <a:pt x="852014" y="3061692"/>
                </a:cubicBezTo>
                <a:cubicBezTo>
                  <a:pt x="960147" y="3077140"/>
                  <a:pt x="908220" y="3088385"/>
                  <a:pt x="1067914" y="3099792"/>
                </a:cubicBezTo>
                <a:lnTo>
                  <a:pt x="1245714" y="3112492"/>
                </a:lnTo>
                <a:lnTo>
                  <a:pt x="1842614" y="3099792"/>
                </a:lnTo>
                <a:cubicBezTo>
                  <a:pt x="1864184" y="3098962"/>
                  <a:pt x="1885903" y="3094671"/>
                  <a:pt x="1906114" y="3087092"/>
                </a:cubicBezTo>
                <a:cubicBezTo>
                  <a:pt x="1920406" y="3081733"/>
                  <a:pt x="1930185" y="3067705"/>
                  <a:pt x="1944214" y="3061692"/>
                </a:cubicBezTo>
                <a:cubicBezTo>
                  <a:pt x="1960257" y="3054816"/>
                  <a:pt x="1978231" y="3053787"/>
                  <a:pt x="1995014" y="3048992"/>
                </a:cubicBezTo>
                <a:cubicBezTo>
                  <a:pt x="2053692" y="3032227"/>
                  <a:pt x="2041091" y="3030974"/>
                  <a:pt x="2109314" y="2985492"/>
                </a:cubicBezTo>
                <a:cubicBezTo>
                  <a:pt x="2122014" y="2977025"/>
                  <a:pt x="2136621" y="2970885"/>
                  <a:pt x="2147414" y="2960092"/>
                </a:cubicBezTo>
                <a:cubicBezTo>
                  <a:pt x="2160114" y="2947392"/>
                  <a:pt x="2171337" y="2933019"/>
                  <a:pt x="2185514" y="2921992"/>
                </a:cubicBezTo>
                <a:cubicBezTo>
                  <a:pt x="2209611" y="2903250"/>
                  <a:pt x="2236314" y="2888125"/>
                  <a:pt x="2261714" y="2871192"/>
                </a:cubicBezTo>
                <a:lnTo>
                  <a:pt x="2299814" y="2845792"/>
                </a:lnTo>
                <a:cubicBezTo>
                  <a:pt x="2308281" y="2833092"/>
                  <a:pt x="2319015" y="2821640"/>
                  <a:pt x="2325214" y="2807692"/>
                </a:cubicBezTo>
                <a:lnTo>
                  <a:pt x="2363314" y="2693392"/>
                </a:lnTo>
                <a:lnTo>
                  <a:pt x="2388714" y="2617192"/>
                </a:lnTo>
                <a:cubicBezTo>
                  <a:pt x="2392947" y="2604492"/>
                  <a:pt x="2398167" y="2592079"/>
                  <a:pt x="2401414" y="2579092"/>
                </a:cubicBezTo>
                <a:cubicBezTo>
                  <a:pt x="2417361" y="2515305"/>
                  <a:pt x="2408594" y="2544851"/>
                  <a:pt x="2426814" y="2490192"/>
                </a:cubicBezTo>
                <a:cubicBezTo>
                  <a:pt x="2419376" y="2274498"/>
                  <a:pt x="2443074" y="2216901"/>
                  <a:pt x="2401414" y="2071092"/>
                </a:cubicBezTo>
                <a:cubicBezTo>
                  <a:pt x="2397736" y="2058220"/>
                  <a:pt x="2394701" y="2044966"/>
                  <a:pt x="2388714" y="2032992"/>
                </a:cubicBezTo>
                <a:cubicBezTo>
                  <a:pt x="2381888" y="2019340"/>
                  <a:pt x="2371781" y="2007592"/>
                  <a:pt x="2363314" y="1994892"/>
                </a:cubicBezTo>
                <a:cubicBezTo>
                  <a:pt x="2336883" y="1889166"/>
                  <a:pt x="2369067" y="1993697"/>
                  <a:pt x="2325214" y="1905992"/>
                </a:cubicBezTo>
                <a:cubicBezTo>
                  <a:pt x="2315064" y="1885692"/>
                  <a:pt x="2305239" y="1836081"/>
                  <a:pt x="2299814" y="1817092"/>
                </a:cubicBezTo>
                <a:cubicBezTo>
                  <a:pt x="2296136" y="1804220"/>
                  <a:pt x="2291347" y="1791692"/>
                  <a:pt x="2287114" y="1778992"/>
                </a:cubicBezTo>
                <a:cubicBezTo>
                  <a:pt x="2282881" y="1736659"/>
                  <a:pt x="2281408" y="1693958"/>
                  <a:pt x="2274414" y="1651992"/>
                </a:cubicBezTo>
                <a:lnTo>
                  <a:pt x="2236314" y="1499592"/>
                </a:lnTo>
                <a:lnTo>
                  <a:pt x="2223614" y="1448792"/>
                </a:lnTo>
                <a:cubicBezTo>
                  <a:pt x="2219381" y="1431859"/>
                  <a:pt x="2216434" y="1414551"/>
                  <a:pt x="2210914" y="1397992"/>
                </a:cubicBezTo>
                <a:cubicBezTo>
                  <a:pt x="2206681" y="1385292"/>
                  <a:pt x="2201736" y="1372807"/>
                  <a:pt x="2198214" y="1359892"/>
                </a:cubicBezTo>
                <a:cubicBezTo>
                  <a:pt x="2189029" y="1326213"/>
                  <a:pt x="2183853" y="1291410"/>
                  <a:pt x="2172814" y="1258292"/>
                </a:cubicBezTo>
                <a:lnTo>
                  <a:pt x="2134714" y="1143992"/>
                </a:lnTo>
                <a:lnTo>
                  <a:pt x="2096614" y="1029692"/>
                </a:lnTo>
                <a:lnTo>
                  <a:pt x="2083914" y="991592"/>
                </a:lnTo>
                <a:cubicBezTo>
                  <a:pt x="2079681" y="978892"/>
                  <a:pt x="2078640" y="964631"/>
                  <a:pt x="2071214" y="953492"/>
                </a:cubicBezTo>
                <a:cubicBezTo>
                  <a:pt x="2022401" y="880273"/>
                  <a:pt x="2064662" y="950904"/>
                  <a:pt x="2033114" y="877292"/>
                </a:cubicBezTo>
                <a:cubicBezTo>
                  <a:pt x="2025656" y="859891"/>
                  <a:pt x="2014361" y="844219"/>
                  <a:pt x="2007714" y="826492"/>
                </a:cubicBezTo>
                <a:cubicBezTo>
                  <a:pt x="1992501" y="785924"/>
                  <a:pt x="1994427" y="736712"/>
                  <a:pt x="1969614" y="699492"/>
                </a:cubicBezTo>
                <a:cubicBezTo>
                  <a:pt x="1896821" y="590303"/>
                  <a:pt x="1984094" y="728452"/>
                  <a:pt x="1931514" y="623292"/>
                </a:cubicBezTo>
                <a:cubicBezTo>
                  <a:pt x="1924688" y="609640"/>
                  <a:pt x="1912940" y="598844"/>
                  <a:pt x="1906114" y="585192"/>
                </a:cubicBezTo>
                <a:cubicBezTo>
                  <a:pt x="1900127" y="573218"/>
                  <a:pt x="1898954" y="559279"/>
                  <a:pt x="1893414" y="547092"/>
                </a:cubicBezTo>
                <a:cubicBezTo>
                  <a:pt x="1847377" y="445810"/>
                  <a:pt x="1848771" y="454727"/>
                  <a:pt x="1791814" y="369292"/>
                </a:cubicBezTo>
                <a:cubicBezTo>
                  <a:pt x="1783347" y="356592"/>
                  <a:pt x="1771241" y="345672"/>
                  <a:pt x="1766414" y="331192"/>
                </a:cubicBezTo>
                <a:cubicBezTo>
                  <a:pt x="1762181" y="318492"/>
                  <a:pt x="1762077" y="303545"/>
                  <a:pt x="1753714" y="293092"/>
                </a:cubicBezTo>
                <a:cubicBezTo>
                  <a:pt x="1744179" y="281173"/>
                  <a:pt x="1728314" y="276159"/>
                  <a:pt x="1715614" y="267692"/>
                </a:cubicBezTo>
                <a:cubicBezTo>
                  <a:pt x="1688371" y="185963"/>
                  <a:pt x="1724272" y="274733"/>
                  <a:pt x="1664814" y="191492"/>
                </a:cubicBezTo>
                <a:cubicBezTo>
                  <a:pt x="1653810" y="176086"/>
                  <a:pt x="1650418" y="156098"/>
                  <a:pt x="1639414" y="140692"/>
                </a:cubicBezTo>
                <a:cubicBezTo>
                  <a:pt x="1617190" y="109578"/>
                  <a:pt x="1593594" y="97445"/>
                  <a:pt x="1563214" y="77192"/>
                </a:cubicBezTo>
                <a:cubicBezTo>
                  <a:pt x="1556484" y="57001"/>
                  <a:pt x="1545630" y="13302"/>
                  <a:pt x="1525114" y="992"/>
                </a:cubicBezTo>
                <a:cubicBezTo>
                  <a:pt x="1514224" y="-5542"/>
                  <a:pt x="1503947" y="22159"/>
                  <a:pt x="1499714" y="2639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035300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7223919" y="6032501"/>
            <a:ext cx="41021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1491120" y="6032501"/>
            <a:ext cx="1524000" cy="1384300"/>
          </a:xfrm>
          <a:custGeom>
            <a:avLst/>
            <a:gdLst>
              <a:gd name="connsiteX0" fmla="*/ 3784600 w 4102100"/>
              <a:gd name="connsiteY0" fmla="*/ 355600 h 1384300"/>
              <a:gd name="connsiteX1" fmla="*/ 3784600 w 4102100"/>
              <a:gd name="connsiteY1" fmla="*/ 355600 h 1384300"/>
              <a:gd name="connsiteX2" fmla="*/ 3683000 w 4102100"/>
              <a:gd name="connsiteY2" fmla="*/ 266700 h 1384300"/>
              <a:gd name="connsiteX3" fmla="*/ 3644900 w 4102100"/>
              <a:gd name="connsiteY3" fmla="*/ 241300 h 1384300"/>
              <a:gd name="connsiteX4" fmla="*/ 3568700 w 4102100"/>
              <a:gd name="connsiteY4" fmla="*/ 215900 h 1384300"/>
              <a:gd name="connsiteX5" fmla="*/ 3479800 w 4102100"/>
              <a:gd name="connsiteY5" fmla="*/ 177800 h 1384300"/>
              <a:gd name="connsiteX6" fmla="*/ 3403600 w 4102100"/>
              <a:gd name="connsiteY6" fmla="*/ 152400 h 1384300"/>
              <a:gd name="connsiteX7" fmla="*/ 3073400 w 4102100"/>
              <a:gd name="connsiteY7" fmla="*/ 139700 h 1384300"/>
              <a:gd name="connsiteX8" fmla="*/ 2997200 w 4102100"/>
              <a:gd name="connsiteY8" fmla="*/ 114300 h 1384300"/>
              <a:gd name="connsiteX9" fmla="*/ 2489200 w 4102100"/>
              <a:gd name="connsiteY9" fmla="*/ 88900 h 1384300"/>
              <a:gd name="connsiteX10" fmla="*/ 2438400 w 4102100"/>
              <a:gd name="connsiteY10" fmla="*/ 76200 h 1384300"/>
              <a:gd name="connsiteX11" fmla="*/ 2273300 w 4102100"/>
              <a:gd name="connsiteY11" fmla="*/ 50800 h 1384300"/>
              <a:gd name="connsiteX12" fmla="*/ 2197100 w 4102100"/>
              <a:gd name="connsiteY12" fmla="*/ 38100 h 1384300"/>
              <a:gd name="connsiteX13" fmla="*/ 2133600 w 4102100"/>
              <a:gd name="connsiteY13" fmla="*/ 25400 h 1384300"/>
              <a:gd name="connsiteX14" fmla="*/ 2095500 w 4102100"/>
              <a:gd name="connsiteY14" fmla="*/ 12700 h 1384300"/>
              <a:gd name="connsiteX15" fmla="*/ 1803400 w 4102100"/>
              <a:gd name="connsiteY15" fmla="*/ 0 h 1384300"/>
              <a:gd name="connsiteX16" fmla="*/ 825500 w 4102100"/>
              <a:gd name="connsiteY16" fmla="*/ 12700 h 1384300"/>
              <a:gd name="connsiteX17" fmla="*/ 774700 w 4102100"/>
              <a:gd name="connsiteY17" fmla="*/ 25400 h 1384300"/>
              <a:gd name="connsiteX18" fmla="*/ 647700 w 4102100"/>
              <a:gd name="connsiteY18" fmla="*/ 50800 h 1384300"/>
              <a:gd name="connsiteX19" fmla="*/ 520700 w 4102100"/>
              <a:gd name="connsiteY19" fmla="*/ 88900 h 1384300"/>
              <a:gd name="connsiteX20" fmla="*/ 469900 w 4102100"/>
              <a:gd name="connsiteY20" fmla="*/ 114300 h 1384300"/>
              <a:gd name="connsiteX21" fmla="*/ 431800 w 4102100"/>
              <a:gd name="connsiteY21" fmla="*/ 139700 h 1384300"/>
              <a:gd name="connsiteX22" fmla="*/ 279400 w 4102100"/>
              <a:gd name="connsiteY22" fmla="*/ 203200 h 1384300"/>
              <a:gd name="connsiteX23" fmla="*/ 241300 w 4102100"/>
              <a:gd name="connsiteY23" fmla="*/ 241300 h 1384300"/>
              <a:gd name="connsiteX24" fmla="*/ 190500 w 4102100"/>
              <a:gd name="connsiteY24" fmla="*/ 317500 h 1384300"/>
              <a:gd name="connsiteX25" fmla="*/ 152400 w 4102100"/>
              <a:gd name="connsiteY25" fmla="*/ 342900 h 1384300"/>
              <a:gd name="connsiteX26" fmla="*/ 76200 w 4102100"/>
              <a:gd name="connsiteY26" fmla="*/ 457200 h 1384300"/>
              <a:gd name="connsiteX27" fmla="*/ 50800 w 4102100"/>
              <a:gd name="connsiteY27" fmla="*/ 495300 h 1384300"/>
              <a:gd name="connsiteX28" fmla="*/ 38100 w 4102100"/>
              <a:gd name="connsiteY28" fmla="*/ 546100 h 1384300"/>
              <a:gd name="connsiteX29" fmla="*/ 25400 w 4102100"/>
              <a:gd name="connsiteY29" fmla="*/ 584200 h 1384300"/>
              <a:gd name="connsiteX30" fmla="*/ 0 w 4102100"/>
              <a:gd name="connsiteY30" fmla="*/ 685800 h 1384300"/>
              <a:gd name="connsiteX31" fmla="*/ 12700 w 4102100"/>
              <a:gd name="connsiteY31" fmla="*/ 1104900 h 1384300"/>
              <a:gd name="connsiteX32" fmla="*/ 63500 w 4102100"/>
              <a:gd name="connsiteY32" fmla="*/ 1219200 h 1384300"/>
              <a:gd name="connsiteX33" fmla="*/ 101600 w 4102100"/>
              <a:gd name="connsiteY33" fmla="*/ 1231900 h 1384300"/>
              <a:gd name="connsiteX34" fmla="*/ 139700 w 4102100"/>
              <a:gd name="connsiteY34" fmla="*/ 1257300 h 1384300"/>
              <a:gd name="connsiteX35" fmla="*/ 177800 w 4102100"/>
              <a:gd name="connsiteY35" fmla="*/ 1270000 h 1384300"/>
              <a:gd name="connsiteX36" fmla="*/ 215900 w 4102100"/>
              <a:gd name="connsiteY36" fmla="*/ 1295400 h 1384300"/>
              <a:gd name="connsiteX37" fmla="*/ 292100 w 4102100"/>
              <a:gd name="connsiteY37" fmla="*/ 1320800 h 1384300"/>
              <a:gd name="connsiteX38" fmla="*/ 342900 w 4102100"/>
              <a:gd name="connsiteY38" fmla="*/ 1346200 h 1384300"/>
              <a:gd name="connsiteX39" fmla="*/ 546100 w 4102100"/>
              <a:gd name="connsiteY39" fmla="*/ 1384300 h 1384300"/>
              <a:gd name="connsiteX40" fmla="*/ 4038600 w 4102100"/>
              <a:gd name="connsiteY40" fmla="*/ 1371600 h 1384300"/>
              <a:gd name="connsiteX41" fmla="*/ 4064000 w 4102100"/>
              <a:gd name="connsiteY41" fmla="*/ 1295400 h 1384300"/>
              <a:gd name="connsiteX42" fmla="*/ 4076700 w 4102100"/>
              <a:gd name="connsiteY42" fmla="*/ 1155700 h 1384300"/>
              <a:gd name="connsiteX43" fmla="*/ 4089400 w 4102100"/>
              <a:gd name="connsiteY43" fmla="*/ 1117600 h 1384300"/>
              <a:gd name="connsiteX44" fmla="*/ 4102100 w 4102100"/>
              <a:gd name="connsiteY44" fmla="*/ 1066800 h 1384300"/>
              <a:gd name="connsiteX45" fmla="*/ 4089400 w 4102100"/>
              <a:gd name="connsiteY45" fmla="*/ 774700 h 1384300"/>
              <a:gd name="connsiteX46" fmla="*/ 4038600 w 4102100"/>
              <a:gd name="connsiteY46" fmla="*/ 622300 h 1384300"/>
              <a:gd name="connsiteX47" fmla="*/ 4013200 w 4102100"/>
              <a:gd name="connsiteY47" fmla="*/ 546100 h 1384300"/>
              <a:gd name="connsiteX48" fmla="*/ 4000500 w 4102100"/>
              <a:gd name="connsiteY48" fmla="*/ 508000 h 1384300"/>
              <a:gd name="connsiteX49" fmla="*/ 3975100 w 4102100"/>
              <a:gd name="connsiteY49" fmla="*/ 469900 h 1384300"/>
              <a:gd name="connsiteX50" fmla="*/ 3911600 w 4102100"/>
              <a:gd name="connsiteY50" fmla="*/ 355600 h 1384300"/>
              <a:gd name="connsiteX51" fmla="*/ 3873500 w 4102100"/>
              <a:gd name="connsiteY51" fmla="*/ 342900 h 1384300"/>
              <a:gd name="connsiteX52" fmla="*/ 3771900 w 4102100"/>
              <a:gd name="connsiteY52" fmla="*/ 254000 h 1384300"/>
              <a:gd name="connsiteX53" fmla="*/ 3733800 w 4102100"/>
              <a:gd name="connsiteY53" fmla="*/ 228600 h 1384300"/>
              <a:gd name="connsiteX54" fmla="*/ 3683000 w 4102100"/>
              <a:gd name="connsiteY54" fmla="*/ 215900 h 1384300"/>
              <a:gd name="connsiteX55" fmla="*/ 3606800 w 4102100"/>
              <a:gd name="connsiteY55" fmla="*/ 190500 h 1384300"/>
              <a:gd name="connsiteX56" fmla="*/ 3568700 w 4102100"/>
              <a:gd name="connsiteY56" fmla="*/ 177800 h 1384300"/>
              <a:gd name="connsiteX57" fmla="*/ 3543300 w 4102100"/>
              <a:gd name="connsiteY57" fmla="*/ 177800 h 1384300"/>
              <a:gd name="connsiteX58" fmla="*/ 3479800 w 4102100"/>
              <a:gd name="connsiteY58" fmla="*/ 165100 h 13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102100" h="1384300">
                <a:moveTo>
                  <a:pt x="3784600" y="355600"/>
                </a:moveTo>
                <a:lnTo>
                  <a:pt x="3784600" y="355600"/>
                </a:lnTo>
                <a:cubicBezTo>
                  <a:pt x="3750733" y="325967"/>
                  <a:pt x="3717829" y="295196"/>
                  <a:pt x="3683000" y="266700"/>
                </a:cubicBezTo>
                <a:cubicBezTo>
                  <a:pt x="3671187" y="257035"/>
                  <a:pt x="3658848" y="247499"/>
                  <a:pt x="3644900" y="241300"/>
                </a:cubicBezTo>
                <a:cubicBezTo>
                  <a:pt x="3620434" y="230426"/>
                  <a:pt x="3590977" y="230752"/>
                  <a:pt x="3568700" y="215900"/>
                </a:cubicBezTo>
                <a:cubicBezTo>
                  <a:pt x="3508253" y="175602"/>
                  <a:pt x="3554354" y="200166"/>
                  <a:pt x="3479800" y="177800"/>
                </a:cubicBezTo>
                <a:cubicBezTo>
                  <a:pt x="3454155" y="170107"/>
                  <a:pt x="3430354" y="153429"/>
                  <a:pt x="3403600" y="152400"/>
                </a:cubicBezTo>
                <a:lnTo>
                  <a:pt x="3073400" y="139700"/>
                </a:lnTo>
                <a:cubicBezTo>
                  <a:pt x="3048000" y="131233"/>
                  <a:pt x="3023454" y="119551"/>
                  <a:pt x="2997200" y="114300"/>
                </a:cubicBezTo>
                <a:cubicBezTo>
                  <a:pt x="2788351" y="72530"/>
                  <a:pt x="2955277" y="102216"/>
                  <a:pt x="2489200" y="88900"/>
                </a:cubicBezTo>
                <a:cubicBezTo>
                  <a:pt x="2472267" y="84667"/>
                  <a:pt x="2455516" y="79623"/>
                  <a:pt x="2438400" y="76200"/>
                </a:cubicBezTo>
                <a:cubicBezTo>
                  <a:pt x="2385602" y="65640"/>
                  <a:pt x="2326163" y="58933"/>
                  <a:pt x="2273300" y="50800"/>
                </a:cubicBezTo>
                <a:cubicBezTo>
                  <a:pt x="2247849" y="46884"/>
                  <a:pt x="2222435" y="42706"/>
                  <a:pt x="2197100" y="38100"/>
                </a:cubicBezTo>
                <a:cubicBezTo>
                  <a:pt x="2175862" y="34239"/>
                  <a:pt x="2154541" y="30635"/>
                  <a:pt x="2133600" y="25400"/>
                </a:cubicBezTo>
                <a:cubicBezTo>
                  <a:pt x="2120613" y="22153"/>
                  <a:pt x="2108848" y="13727"/>
                  <a:pt x="2095500" y="12700"/>
                </a:cubicBezTo>
                <a:cubicBezTo>
                  <a:pt x="1998328" y="5225"/>
                  <a:pt x="1900767" y="4233"/>
                  <a:pt x="1803400" y="0"/>
                </a:cubicBezTo>
                <a:lnTo>
                  <a:pt x="825500" y="12700"/>
                </a:lnTo>
                <a:cubicBezTo>
                  <a:pt x="808051" y="13131"/>
                  <a:pt x="791767" y="21743"/>
                  <a:pt x="774700" y="25400"/>
                </a:cubicBezTo>
                <a:cubicBezTo>
                  <a:pt x="732487" y="34446"/>
                  <a:pt x="689583" y="40329"/>
                  <a:pt x="647700" y="50800"/>
                </a:cubicBezTo>
                <a:cubicBezTo>
                  <a:pt x="611240" y="59915"/>
                  <a:pt x="551620" y="73440"/>
                  <a:pt x="520700" y="88900"/>
                </a:cubicBezTo>
                <a:cubicBezTo>
                  <a:pt x="503767" y="97367"/>
                  <a:pt x="486338" y="104907"/>
                  <a:pt x="469900" y="114300"/>
                </a:cubicBezTo>
                <a:cubicBezTo>
                  <a:pt x="456648" y="121873"/>
                  <a:pt x="445829" y="133687"/>
                  <a:pt x="431800" y="139700"/>
                </a:cubicBezTo>
                <a:cubicBezTo>
                  <a:pt x="364190" y="168676"/>
                  <a:pt x="353391" y="129209"/>
                  <a:pt x="279400" y="203200"/>
                </a:cubicBezTo>
                <a:cubicBezTo>
                  <a:pt x="266700" y="215900"/>
                  <a:pt x="252327" y="227123"/>
                  <a:pt x="241300" y="241300"/>
                </a:cubicBezTo>
                <a:cubicBezTo>
                  <a:pt x="222558" y="265397"/>
                  <a:pt x="215900" y="300567"/>
                  <a:pt x="190500" y="317500"/>
                </a:cubicBezTo>
                <a:lnTo>
                  <a:pt x="152400" y="342900"/>
                </a:lnTo>
                <a:lnTo>
                  <a:pt x="76200" y="457200"/>
                </a:lnTo>
                <a:lnTo>
                  <a:pt x="50800" y="495300"/>
                </a:lnTo>
                <a:cubicBezTo>
                  <a:pt x="46567" y="512233"/>
                  <a:pt x="42895" y="529317"/>
                  <a:pt x="38100" y="546100"/>
                </a:cubicBezTo>
                <a:cubicBezTo>
                  <a:pt x="34422" y="558972"/>
                  <a:pt x="28647" y="571213"/>
                  <a:pt x="25400" y="584200"/>
                </a:cubicBezTo>
                <a:lnTo>
                  <a:pt x="0" y="685800"/>
                </a:lnTo>
                <a:cubicBezTo>
                  <a:pt x="4233" y="825500"/>
                  <a:pt x="1981" y="965548"/>
                  <a:pt x="12700" y="1104900"/>
                </a:cubicBezTo>
                <a:cubicBezTo>
                  <a:pt x="14100" y="1123094"/>
                  <a:pt x="39683" y="1200146"/>
                  <a:pt x="63500" y="1219200"/>
                </a:cubicBezTo>
                <a:cubicBezTo>
                  <a:pt x="73953" y="1227563"/>
                  <a:pt x="89626" y="1225913"/>
                  <a:pt x="101600" y="1231900"/>
                </a:cubicBezTo>
                <a:cubicBezTo>
                  <a:pt x="115252" y="1238726"/>
                  <a:pt x="126048" y="1250474"/>
                  <a:pt x="139700" y="1257300"/>
                </a:cubicBezTo>
                <a:cubicBezTo>
                  <a:pt x="151674" y="1263287"/>
                  <a:pt x="165826" y="1264013"/>
                  <a:pt x="177800" y="1270000"/>
                </a:cubicBezTo>
                <a:cubicBezTo>
                  <a:pt x="191452" y="1276826"/>
                  <a:pt x="201952" y="1289201"/>
                  <a:pt x="215900" y="1295400"/>
                </a:cubicBezTo>
                <a:cubicBezTo>
                  <a:pt x="240366" y="1306274"/>
                  <a:pt x="268153" y="1308826"/>
                  <a:pt x="292100" y="1320800"/>
                </a:cubicBezTo>
                <a:cubicBezTo>
                  <a:pt x="309033" y="1329267"/>
                  <a:pt x="324939" y="1340213"/>
                  <a:pt x="342900" y="1346200"/>
                </a:cubicBezTo>
                <a:cubicBezTo>
                  <a:pt x="423727" y="1373142"/>
                  <a:pt x="462543" y="1373855"/>
                  <a:pt x="546100" y="1384300"/>
                </a:cubicBezTo>
                <a:lnTo>
                  <a:pt x="4038600" y="1371600"/>
                </a:lnTo>
                <a:cubicBezTo>
                  <a:pt x="4065365" y="1370924"/>
                  <a:pt x="4064000" y="1295400"/>
                  <a:pt x="4064000" y="1295400"/>
                </a:cubicBezTo>
                <a:cubicBezTo>
                  <a:pt x="4068233" y="1248833"/>
                  <a:pt x="4070087" y="1201989"/>
                  <a:pt x="4076700" y="1155700"/>
                </a:cubicBezTo>
                <a:cubicBezTo>
                  <a:pt x="4078593" y="1142448"/>
                  <a:pt x="4085722" y="1130472"/>
                  <a:pt x="4089400" y="1117600"/>
                </a:cubicBezTo>
                <a:cubicBezTo>
                  <a:pt x="4094195" y="1100817"/>
                  <a:pt x="4097867" y="1083733"/>
                  <a:pt x="4102100" y="1066800"/>
                </a:cubicBezTo>
                <a:cubicBezTo>
                  <a:pt x="4097867" y="969433"/>
                  <a:pt x="4098788" y="871705"/>
                  <a:pt x="4089400" y="774700"/>
                </a:cubicBezTo>
                <a:cubicBezTo>
                  <a:pt x="4078830" y="665476"/>
                  <a:pt x="4069079" y="698497"/>
                  <a:pt x="4038600" y="622300"/>
                </a:cubicBezTo>
                <a:cubicBezTo>
                  <a:pt x="4028656" y="597441"/>
                  <a:pt x="4021667" y="571500"/>
                  <a:pt x="4013200" y="546100"/>
                </a:cubicBezTo>
                <a:cubicBezTo>
                  <a:pt x="4008967" y="533400"/>
                  <a:pt x="4007926" y="519139"/>
                  <a:pt x="4000500" y="508000"/>
                </a:cubicBezTo>
                <a:cubicBezTo>
                  <a:pt x="3992033" y="495300"/>
                  <a:pt x="3981926" y="483552"/>
                  <a:pt x="3975100" y="469900"/>
                </a:cubicBezTo>
                <a:cubicBezTo>
                  <a:pt x="3957208" y="434116"/>
                  <a:pt x="3959652" y="371617"/>
                  <a:pt x="3911600" y="355600"/>
                </a:cubicBezTo>
                <a:lnTo>
                  <a:pt x="3873500" y="342900"/>
                </a:lnTo>
                <a:cubicBezTo>
                  <a:pt x="3831167" y="279400"/>
                  <a:pt x="3860800" y="313267"/>
                  <a:pt x="3771900" y="254000"/>
                </a:cubicBezTo>
                <a:cubicBezTo>
                  <a:pt x="3759200" y="245533"/>
                  <a:pt x="3748608" y="232302"/>
                  <a:pt x="3733800" y="228600"/>
                </a:cubicBezTo>
                <a:cubicBezTo>
                  <a:pt x="3716867" y="224367"/>
                  <a:pt x="3699718" y="220916"/>
                  <a:pt x="3683000" y="215900"/>
                </a:cubicBezTo>
                <a:cubicBezTo>
                  <a:pt x="3657355" y="208207"/>
                  <a:pt x="3632200" y="198967"/>
                  <a:pt x="3606800" y="190500"/>
                </a:cubicBezTo>
                <a:cubicBezTo>
                  <a:pt x="3594100" y="186267"/>
                  <a:pt x="3582087" y="177800"/>
                  <a:pt x="3568700" y="177800"/>
                </a:cubicBezTo>
                <a:lnTo>
                  <a:pt x="3543300" y="177800"/>
                </a:lnTo>
                <a:lnTo>
                  <a:pt x="3479800" y="165100"/>
                </a:ln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2710319" y="4800601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227947" y="4261992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Khoảng 30 con 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3097691" y="6825343"/>
            <a:ext cx="90802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4048141" y="6186042"/>
            <a:ext cx="1938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Khoảng 23 bông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13171" y="8314492"/>
            <a:ext cx="69541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 32 con ong và có 23 bông hoa</a:t>
            </a:r>
          </a:p>
        </p:txBody>
      </p:sp>
    </p:spTree>
    <p:extLst>
      <p:ext uri="{BB962C8B-B14F-4D97-AF65-F5344CB8AC3E}">
        <p14:creationId xmlns:p14="http://schemas.microsoft.com/office/powerpoint/2010/main" val="321762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 animBg="1"/>
      <p:bldP spid="18" grpId="0" animBg="1"/>
      <p:bldP spid="26" grpId="0" animBg="1"/>
      <p:bldP spid="20" grpId="0" animBg="1"/>
      <p:bldP spid="28" grpId="0" animBg="1"/>
      <p:bldP spid="29" grpId="0" animBg="1"/>
      <p:bldP spid="23" grpId="0"/>
      <p:bldP spid="3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1: ÔN TẬP VỀ CÁC SỐ TRONG PHẠM VI 1000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3906500" cy="1266230"/>
            <a:chOff x="1470819" y="1943100"/>
            <a:chExt cx="139065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2588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 ghế ghi trên vé xem biểu diễn ca nhạc của bố và Ngọc là 231 và 232. Em hãy chỉ dẫn giúp 2 bố con tìm được ghế của mình. </a:t>
              </a: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5" t="40380" r="24158" b="7302"/>
          <a:stretch/>
        </p:blipFill>
        <p:spPr bwMode="auto">
          <a:xfrm>
            <a:off x="8333116" y="3039621"/>
            <a:ext cx="7442745" cy="425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46918" y="3200400"/>
            <a:ext cx="769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1: gồm các số có hàng trăm là 4.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6918" y="4131268"/>
            <a:ext cx="7614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2: gồm các số có hàng trăm là 3.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6191" y="5121613"/>
            <a:ext cx="762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Dãy 3: gồm các số có hàng trăm là 2.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53609" y="6163818"/>
            <a:ext cx="15022252" cy="2832138"/>
            <a:chOff x="753609" y="6163818"/>
            <a:chExt cx="15022252" cy="2832138"/>
          </a:xfrm>
        </p:grpSpPr>
        <p:sp>
          <p:nvSpPr>
            <p:cNvPr id="43" name="TextBox 42"/>
            <p:cNvSpPr txBox="1"/>
            <p:nvPr/>
          </p:nvSpPr>
          <p:spPr>
            <a:xfrm>
              <a:off x="753609" y="7241630"/>
              <a:ext cx="15022252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                       Dãy 3 số ghế được xếp theo thứ tự từ bé đến lớn, mà số ghế đầu tiên nhìn thấy là 233 tiếp theo là 234,…Vậy số ghế của bố con Ngọc là 2 ghế đầu tiên của dãy 3 mà bố con đứng che khuất.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8847" y="6163818"/>
              <a:ext cx="7317561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>
                  <a:solidFill>
                    <a:srgbClr val="FF3399"/>
                  </a:solidFill>
                  <a:latin typeface="Times New Roman" pitchFamily="18" charset="0"/>
                  <a:cs typeface="Times New Roman" pitchFamily="18" charset="0"/>
                </a:rPr>
                <a:t>* Vé của hai bố con Ngọc là 231 và 232, tức là có số hàng trăm là 2, thuộc dãy 3. 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277925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5700" b="1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7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</a:t>
            </a:r>
          </a:p>
          <a:p>
            <a:pPr algn="ctr"/>
            <a:r>
              <a:rPr lang="en-US" sz="2000"/>
              <a:t>hai chiều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540</Words>
  <Application>Microsoft Office PowerPoint</Application>
  <PresentationFormat>Custom</PresentationFormat>
  <Paragraphs>100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158</cp:revision>
  <dcterms:created xsi:type="dcterms:W3CDTF">2022-07-10T01:37:20Z</dcterms:created>
  <dcterms:modified xsi:type="dcterms:W3CDTF">2024-12-02T07:45:24Z</dcterms:modified>
</cp:coreProperties>
</file>