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76" r:id="rId4"/>
    <p:sldId id="257" r:id="rId5"/>
    <p:sldId id="286" r:id="rId6"/>
    <p:sldId id="287" r:id="rId7"/>
    <p:sldId id="256" r:id="rId8"/>
    <p:sldId id="283" r:id="rId9"/>
    <p:sldId id="259" r:id="rId10"/>
    <p:sldId id="290" r:id="rId11"/>
    <p:sldId id="291" r:id="rId12"/>
    <p:sldId id="292" r:id="rId13"/>
    <p:sldId id="293" r:id="rId14"/>
    <p:sldId id="288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4" autoAdjust="0"/>
    <p:restoredTop sz="94614" autoAdjust="0"/>
  </p:normalViewPr>
  <p:slideViewPr>
    <p:cSldViewPr>
      <p:cViewPr varScale="1">
        <p:scale>
          <a:sx n="46" d="100"/>
          <a:sy n="46" d="100"/>
        </p:scale>
        <p:origin x="57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F2DB7-680B-7F41-ADC6-69BF27A39E40}" type="datetimeFigureOut">
              <a:rPr lang="en-VN" smtClean="0"/>
              <a:t>12/30/2024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07A9F-82AA-CD40-B9CD-E3402AEEC93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1473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2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2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31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92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6026" y="2400302"/>
            <a:ext cx="10791824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12650" y="2400302"/>
            <a:ext cx="10795000" cy="6788944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5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2302670"/>
            <a:ext cx="8080376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3262312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47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26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71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9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8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87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09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37126" y="411960"/>
            <a:ext cx="5470524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6026" y="411960"/>
            <a:ext cx="161163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70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63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95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59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06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44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11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5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53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64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91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4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2" y="9534528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6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6" indent="-428626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3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9.emf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5.svg"/><Relationship Id="rId15" Type="http://schemas.openxmlformats.org/officeDocument/2006/relationships/image" Target="../media/image7.sv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sv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5.svg"/><Relationship Id="rId15" Type="http://schemas.openxmlformats.org/officeDocument/2006/relationships/image" Target="../media/image7.sv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sv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26.emf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2C619326-CD53-1F4E-881D-670705F44978}"/>
              </a:ext>
            </a:extLst>
          </p:cNvPr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31BA7FF-E6E3-644F-918B-001ECAAA261C}"/>
              </a:ext>
            </a:extLst>
          </p:cNvPr>
          <p:cNvSpPr/>
          <p:nvPr/>
        </p:nvSpPr>
        <p:spPr>
          <a:xfrm>
            <a:off x="6107535" y="876300"/>
            <a:ext cx="11703463" cy="680697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53CC76-47A0-6C42-B2E9-E172EAC4BB88}"/>
              </a:ext>
            </a:extLst>
          </p:cNvPr>
          <p:cNvSpPr/>
          <p:nvPr/>
        </p:nvSpPr>
        <p:spPr>
          <a:xfrm>
            <a:off x="499862" y="1378080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6E4367B-E402-C845-ACEA-56A67A57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2063636"/>
            <a:ext cx="9181722" cy="91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55A603-BF10-994E-BA26-5E0D987832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5235" y="1863552"/>
            <a:ext cx="11368062" cy="483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2C619326-CD53-1F4E-881D-670705F44978}"/>
              </a:ext>
            </a:extLst>
          </p:cNvPr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31BA7FF-E6E3-644F-918B-001ECAAA261C}"/>
              </a:ext>
            </a:extLst>
          </p:cNvPr>
          <p:cNvSpPr/>
          <p:nvPr/>
        </p:nvSpPr>
        <p:spPr>
          <a:xfrm>
            <a:off x="6107535" y="876300"/>
            <a:ext cx="11703463" cy="680697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53CC76-47A0-6C42-B2E9-E172EAC4BB88}"/>
              </a:ext>
            </a:extLst>
          </p:cNvPr>
          <p:cNvSpPr/>
          <p:nvPr/>
        </p:nvSpPr>
        <p:spPr>
          <a:xfrm>
            <a:off x="499862" y="1378080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6E4367B-E402-C845-ACEA-56A67A57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2063636"/>
            <a:ext cx="9181722" cy="91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95DFCDE4-0DCF-1086-5CB5-763B3DC09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47650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533400" y="3429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9090F-136D-6153-6F13-A265EB92CD3F}"/>
              </a:ext>
            </a:extLst>
          </p:cNvPr>
          <p:cNvSpPr txBox="1"/>
          <p:nvPr/>
        </p:nvSpPr>
        <p:spPr>
          <a:xfrm>
            <a:off x="1981200" y="0"/>
            <a:ext cx="1592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thay một kí tự vào dấu “?” để được một số lớn hơn 2 nhưng bé hơn 3.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37FB63-7941-5269-7A11-AAEBAF38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2247900"/>
            <a:ext cx="8382727" cy="44931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368952-7829-6866-6FC0-C8EE696B3F38}"/>
              </a:ext>
            </a:extLst>
          </p:cNvPr>
          <p:cNvSpPr/>
          <p:nvPr/>
        </p:nvSpPr>
        <p:spPr>
          <a:xfrm>
            <a:off x="11125200" y="3912788"/>
            <a:ext cx="685800" cy="914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4AAF2C-0A2A-5EC9-A177-BDD24D3A14B3}"/>
              </a:ext>
            </a:extLst>
          </p:cNvPr>
          <p:cNvSpPr txBox="1"/>
          <p:nvPr/>
        </p:nvSpPr>
        <p:spPr>
          <a:xfrm>
            <a:off x="11201400" y="3769824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04658-00CC-5A3F-95FD-B2BA5D825B39}"/>
              </a:ext>
            </a:extLst>
          </p:cNvPr>
          <p:cNvSpPr txBox="1"/>
          <p:nvPr/>
        </p:nvSpPr>
        <p:spPr>
          <a:xfrm>
            <a:off x="381000" y="3619500"/>
            <a:ext cx="815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2 &lt; 2,1 &lt; 3.</a:t>
            </a:r>
            <a:endParaRPr lang="en-US" sz="8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AB525-46CD-0409-5BD0-F64DEF3B7CC4}"/>
              </a:ext>
            </a:extLst>
          </p:cNvPr>
          <p:cNvSpPr txBox="1"/>
          <p:nvPr/>
        </p:nvSpPr>
        <p:spPr>
          <a:xfrm>
            <a:off x="11125200" y="4023479"/>
            <a:ext cx="53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</a:rPr>
              <a:t>?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1" grpId="0"/>
      <p:bldP spid="1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">
            <a:extLst>
              <a:ext uri="{FF2B5EF4-FFF2-40B4-BE49-F238E27FC236}">
                <a16:creationId xmlns:a16="http://schemas.microsoft.com/office/drawing/2014/main" id="{9403AB63-54DE-E34D-A588-2B7289CD4F65}"/>
              </a:ext>
            </a:extLst>
          </p:cNvPr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329407" y="692142"/>
            <a:ext cx="17629183" cy="8902716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80202" y="5026801"/>
            <a:ext cx="3278390" cy="8085716"/>
          </a:xfrm>
          <a:custGeom>
            <a:avLst/>
            <a:gdLst/>
            <a:ahLst/>
            <a:cxnLst/>
            <a:rect l="l" t="t" r="r" b="b"/>
            <a:pathLst>
              <a:path w="3278390" h="8085716">
                <a:moveTo>
                  <a:pt x="0" y="0"/>
                </a:moveTo>
                <a:lnTo>
                  <a:pt x="3278391" y="0"/>
                </a:lnTo>
                <a:lnTo>
                  <a:pt x="3278391" y="8085716"/>
                </a:lnTo>
                <a:lnTo>
                  <a:pt x="0" y="8085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25450" y="4777248"/>
            <a:ext cx="2933052" cy="8962103"/>
          </a:xfrm>
          <a:custGeom>
            <a:avLst/>
            <a:gdLst/>
            <a:ahLst/>
            <a:cxnLst/>
            <a:rect l="l" t="t" r="r" b="b"/>
            <a:pathLst>
              <a:path w="2933052" h="8962103">
                <a:moveTo>
                  <a:pt x="0" y="0"/>
                </a:moveTo>
                <a:lnTo>
                  <a:pt x="2933052" y="0"/>
                </a:lnTo>
                <a:lnTo>
                  <a:pt x="2933052" y="8962104"/>
                </a:lnTo>
                <a:lnTo>
                  <a:pt x="0" y="896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115599" y="750192"/>
            <a:ext cx="2056797" cy="1971038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4"/>
                </a:lnTo>
                <a:lnTo>
                  <a:pt x="0" y="2394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D859703F-0390-2A4F-9D8B-B306DA49A231}"/>
              </a:ext>
            </a:extLst>
          </p:cNvPr>
          <p:cNvSpPr/>
          <p:nvPr/>
        </p:nvSpPr>
        <p:spPr>
          <a:xfrm>
            <a:off x="5776516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20FAC49-2E88-5E45-8392-046F11C8E399}"/>
              </a:ext>
            </a:extLst>
          </p:cNvPr>
          <p:cNvSpPr/>
          <p:nvPr/>
        </p:nvSpPr>
        <p:spPr>
          <a:xfrm>
            <a:off x="8084693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E2D148A-E73A-7341-B204-C96CF79B6DB4}"/>
              </a:ext>
            </a:extLst>
          </p:cNvPr>
          <p:cNvSpPr/>
          <p:nvPr/>
        </p:nvSpPr>
        <p:spPr>
          <a:xfrm>
            <a:off x="10315272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1919300" y="1853612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0F146-2C4A-C94C-A679-EA3D79E01CB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3547" y="3063840"/>
            <a:ext cx="122809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8639" y="531384"/>
            <a:ext cx="17130086" cy="9273654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ài tập và nhạc khởi động đang Hot đây ạ ! - By Yêu dân tộc Việt Nam">
            <a:hlinkClick r:id="" action="ppaction://media"/>
            <a:extLst>
              <a:ext uri="{FF2B5EF4-FFF2-40B4-BE49-F238E27FC236}">
                <a16:creationId xmlns:a16="http://schemas.microsoft.com/office/drawing/2014/main" id="{D92E7649-2712-BE05-B643-910218A49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05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>
            <a:fillRect/>
          </a:stretch>
        </p:blipFill>
        <p:spPr>
          <a:xfrm>
            <a:off x="15430500" y="2514600"/>
            <a:ext cx="2264228" cy="3091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16150" y="-518431"/>
            <a:ext cx="1714500" cy="4286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82698" y="2328006"/>
            <a:ext cx="12437268" cy="2985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fr-FR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fr-FR" sz="8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35,25 là </a:t>
            </a:r>
            <a:r>
              <a:rPr lang="fr-FR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dạng</a:t>
            </a:r>
            <a:r>
              <a:rPr lang="fr-FR" sz="8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fr-FR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fr-FR" sz="8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fr-FR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gì</a:t>
            </a:r>
            <a:r>
              <a:rPr lang="fr-FR" sz="8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?</a:t>
            </a:r>
            <a:endParaRPr lang="en-US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82698" y="5943600"/>
            <a:ext cx="12437268" cy="2985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8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thập</a:t>
            </a:r>
            <a:r>
              <a:rPr lang="en-US" sz="8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phân</a:t>
            </a:r>
            <a:r>
              <a:rPr lang="en-US" sz="8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11" b="31204" l="32152" r="63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>
            <a:fillRect/>
          </a:stretch>
        </p:blipFill>
        <p:spPr>
          <a:xfrm>
            <a:off x="15544800" y="1997531"/>
            <a:ext cx="2264228" cy="2852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44801" y="194149"/>
            <a:ext cx="1803382" cy="1803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2698" y="2328006"/>
            <a:ext cx="12437268" cy="2985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Phần nguyên và phần thập phân của số thập phân được ngăn cách với nhau bởi dấu gì?</a:t>
            </a:r>
            <a:endParaRPr lang="en-US" sz="6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698" y="5943600"/>
            <a:ext cx="12437268" cy="29855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Phần nguyên và phần thập phân của số thập phân được ngăn cách bởi dấu phẩy.</a:t>
            </a:r>
            <a:endParaRPr lang="en-US" sz="6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3">
            <a:extLst>
              <a:ext uri="{FF2B5EF4-FFF2-40B4-BE49-F238E27FC236}">
                <a16:creationId xmlns:a16="http://schemas.microsoft.com/office/drawing/2014/main" id="{9403AB63-54DE-E34D-A588-2B7289CD4F65}"/>
              </a:ext>
            </a:extLst>
          </p:cNvPr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329407" y="692142"/>
            <a:ext cx="17629183" cy="8902716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80202" y="5026801"/>
            <a:ext cx="3278390" cy="8085716"/>
          </a:xfrm>
          <a:custGeom>
            <a:avLst/>
            <a:gdLst/>
            <a:ahLst/>
            <a:cxnLst/>
            <a:rect l="l" t="t" r="r" b="b"/>
            <a:pathLst>
              <a:path w="3278390" h="8085716">
                <a:moveTo>
                  <a:pt x="0" y="0"/>
                </a:moveTo>
                <a:lnTo>
                  <a:pt x="3278391" y="0"/>
                </a:lnTo>
                <a:lnTo>
                  <a:pt x="3278391" y="8085716"/>
                </a:lnTo>
                <a:lnTo>
                  <a:pt x="0" y="8085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25450" y="4777248"/>
            <a:ext cx="2933052" cy="8962103"/>
          </a:xfrm>
          <a:custGeom>
            <a:avLst/>
            <a:gdLst/>
            <a:ahLst/>
            <a:cxnLst/>
            <a:rect l="l" t="t" r="r" b="b"/>
            <a:pathLst>
              <a:path w="2933052" h="8962103">
                <a:moveTo>
                  <a:pt x="0" y="0"/>
                </a:moveTo>
                <a:lnTo>
                  <a:pt x="2933052" y="0"/>
                </a:lnTo>
                <a:lnTo>
                  <a:pt x="2933052" y="8962104"/>
                </a:lnTo>
                <a:lnTo>
                  <a:pt x="0" y="896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115599" y="750192"/>
            <a:ext cx="2056797" cy="1971038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4"/>
                </a:lnTo>
                <a:lnTo>
                  <a:pt x="0" y="2394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D859703F-0390-2A4F-9D8B-B306DA49A231}"/>
              </a:ext>
            </a:extLst>
          </p:cNvPr>
          <p:cNvSpPr/>
          <p:nvPr/>
        </p:nvSpPr>
        <p:spPr>
          <a:xfrm>
            <a:off x="5776516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720FAC49-2E88-5E45-8392-046F11C8E399}"/>
              </a:ext>
            </a:extLst>
          </p:cNvPr>
          <p:cNvSpPr/>
          <p:nvPr/>
        </p:nvSpPr>
        <p:spPr>
          <a:xfrm>
            <a:off x="8084693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E2D148A-E73A-7341-B204-C96CF79B6DB4}"/>
              </a:ext>
            </a:extLst>
          </p:cNvPr>
          <p:cNvSpPr/>
          <p:nvPr/>
        </p:nvSpPr>
        <p:spPr>
          <a:xfrm>
            <a:off x="10315272" y="6687950"/>
            <a:ext cx="1963480" cy="2053312"/>
          </a:xfrm>
          <a:custGeom>
            <a:avLst/>
            <a:gdLst/>
            <a:ahLst/>
            <a:cxnLst/>
            <a:rect l="l" t="t" r="r" b="b"/>
            <a:pathLst>
              <a:path w="1963480" h="2053312">
                <a:moveTo>
                  <a:pt x="0" y="0"/>
                </a:moveTo>
                <a:lnTo>
                  <a:pt x="1963480" y="0"/>
                </a:lnTo>
                <a:lnTo>
                  <a:pt x="1963480" y="2053312"/>
                </a:lnTo>
                <a:lnTo>
                  <a:pt x="0" y="2053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D1F86F45-C2B7-4942-9A0C-58592D90F9D3}"/>
              </a:ext>
            </a:extLst>
          </p:cNvPr>
          <p:cNvSpPr/>
          <p:nvPr/>
        </p:nvSpPr>
        <p:spPr>
          <a:xfrm>
            <a:off x="1919300" y="1853612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BCBEF6-2643-37F8-2A2A-CA9A57935F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3200" y="3162300"/>
            <a:ext cx="13826926" cy="25666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FE792-F380-4FC2-68DA-FC89F16286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3800" y="4914900"/>
            <a:ext cx="363353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B85EBFFA-2989-3542-BB87-E74BB1BBC2EA}"/>
              </a:ext>
            </a:extLst>
          </p:cNvPr>
          <p:cNvSpPr/>
          <p:nvPr/>
        </p:nvSpPr>
        <p:spPr>
          <a:xfrm>
            <a:off x="-311229" y="8352183"/>
            <a:ext cx="18861581" cy="2160508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31BA7FF-E6E3-644F-918B-001ECAAA261C}"/>
              </a:ext>
            </a:extLst>
          </p:cNvPr>
          <p:cNvSpPr/>
          <p:nvPr/>
        </p:nvSpPr>
        <p:spPr>
          <a:xfrm>
            <a:off x="6107535" y="876300"/>
            <a:ext cx="11703463" cy="680697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853CC76-47A0-6C42-B2E9-E172EAC4BB88}"/>
              </a:ext>
            </a:extLst>
          </p:cNvPr>
          <p:cNvSpPr/>
          <p:nvPr/>
        </p:nvSpPr>
        <p:spPr>
          <a:xfrm>
            <a:off x="499862" y="1378080"/>
            <a:ext cx="2303203" cy="1210228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16E4367B-E402-C845-ACEA-56A67A57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400" y="2095500"/>
            <a:ext cx="9246179" cy="924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7CDAED-D745-5B45-8F2A-3585BE96A0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7000" y="1943100"/>
            <a:ext cx="11167388" cy="477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9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228600" y="2667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B5B4413-B866-B205-E797-CC798689DCFD}"/>
              </a:ext>
            </a:extLst>
          </p:cNvPr>
          <p:cNvSpPr/>
          <p:nvPr/>
        </p:nvSpPr>
        <p:spPr>
          <a:xfrm>
            <a:off x="1524000" y="266700"/>
            <a:ext cx="2514600" cy="1143000"/>
          </a:xfrm>
          <a:prstGeom prst="roundRect">
            <a:avLst/>
          </a:prstGeom>
          <a:solidFill>
            <a:srgbClr val="E0E0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&gt;, &lt;,=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9C7993-C18B-2117-5E8E-3EC9E5980334}"/>
              </a:ext>
            </a:extLst>
          </p:cNvPr>
          <p:cNvSpPr txBox="1"/>
          <p:nvPr/>
        </p:nvSpPr>
        <p:spPr>
          <a:xfrm>
            <a:off x="533400" y="1943100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18,99       20,17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C80125-14E7-6BF5-396D-2F21E97FC894}"/>
              </a:ext>
            </a:extLst>
          </p:cNvPr>
          <p:cNvSpPr txBox="1"/>
          <p:nvPr/>
        </p:nvSpPr>
        <p:spPr>
          <a:xfrm>
            <a:off x="10820400" y="1790700"/>
            <a:ext cx="723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70,8       70,8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F5B24-5C9A-3284-487A-F842C0C4C376}"/>
              </a:ext>
            </a:extLst>
          </p:cNvPr>
          <p:cNvSpPr txBox="1"/>
          <p:nvPr/>
        </p:nvSpPr>
        <p:spPr>
          <a:xfrm>
            <a:off x="6019800" y="400050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100,10       100,1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E4BB6E-5A33-B2E7-5A06-5EA97B2E608C}"/>
              </a:ext>
            </a:extLst>
          </p:cNvPr>
          <p:cNvSpPr/>
          <p:nvPr/>
        </p:nvSpPr>
        <p:spPr>
          <a:xfrm>
            <a:off x="3810000" y="1943100"/>
            <a:ext cx="11430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1E6FFE-EE6A-D085-5C38-877C87E9B1C2}"/>
              </a:ext>
            </a:extLst>
          </p:cNvPr>
          <p:cNvSpPr/>
          <p:nvPr/>
        </p:nvSpPr>
        <p:spPr>
          <a:xfrm>
            <a:off x="13716000" y="1866900"/>
            <a:ext cx="11430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1EFE2C-1B7F-AE36-3BDD-7CE481730E31}"/>
              </a:ext>
            </a:extLst>
          </p:cNvPr>
          <p:cNvSpPr/>
          <p:nvPr/>
        </p:nvSpPr>
        <p:spPr>
          <a:xfrm>
            <a:off x="9753600" y="4152900"/>
            <a:ext cx="11430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BAB39B5-5DA3-7990-5D7E-3D4A5ED00ADE}"/>
              </a:ext>
            </a:extLst>
          </p:cNvPr>
          <p:cNvSpPr/>
          <p:nvPr/>
        </p:nvSpPr>
        <p:spPr>
          <a:xfrm>
            <a:off x="3810000" y="1943100"/>
            <a:ext cx="11430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48C6628-F27D-4388-3921-FDA9BB779980}"/>
              </a:ext>
            </a:extLst>
          </p:cNvPr>
          <p:cNvSpPr/>
          <p:nvPr/>
        </p:nvSpPr>
        <p:spPr>
          <a:xfrm>
            <a:off x="13716000" y="1866900"/>
            <a:ext cx="11430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27F38FD-1F84-0960-F009-6B2A8D42203A}"/>
              </a:ext>
            </a:extLst>
          </p:cNvPr>
          <p:cNvSpPr/>
          <p:nvPr/>
        </p:nvSpPr>
        <p:spPr>
          <a:xfrm>
            <a:off x="9753600" y="4152900"/>
            <a:ext cx="1143000" cy="914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5" grpId="0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533400" y="3429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9090F-136D-6153-6F13-A265EB92CD3F}"/>
              </a:ext>
            </a:extLst>
          </p:cNvPr>
          <p:cNvSpPr txBox="1"/>
          <p:nvPr/>
        </p:nvSpPr>
        <p:spPr>
          <a:xfrm>
            <a:off x="1981200" y="0"/>
            <a:ext cx="1592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so sánh hai số 17,1 và 9,725, Việt so sánh như sau: “Vì số 17,1 có 3 chữ số. Trong khi số 9,725 có tới 4 chữ số nên số 17,1 bé hơn số 9,725”. Hãy nhận xét cách so sánh của Việt.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85307F-2060-F09E-2033-DCEA56AA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8848" y="3314700"/>
            <a:ext cx="7231002" cy="4286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5C4B75-AAFE-0193-16D4-934D79800635}"/>
              </a:ext>
            </a:extLst>
          </p:cNvPr>
          <p:cNvSpPr txBox="1"/>
          <p:nvPr/>
        </p:nvSpPr>
        <p:spPr>
          <a:xfrm>
            <a:off x="304800" y="3695700"/>
            <a:ext cx="10591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so sánh của Việt sai.</a:t>
            </a:r>
          </a:p>
          <a:p>
            <a:pPr algn="just"/>
            <a:r>
              <a:rPr lang="vi-VN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khi so sánh hai số thập phân, ta so sánh giá trị của các chữ số thuộc cùng hàng ở phần nguyên trước, sau đó so sánh giá trị của các chữ số thuộc cùng hàng ở phần thập phân.</a:t>
            </a:r>
          </a:p>
          <a:p>
            <a:pPr algn="just"/>
            <a:r>
              <a:rPr lang="vi-VN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 17,1 và 9,725 có phần nguyên 17 &gt; 9</a:t>
            </a:r>
          </a:p>
          <a:p>
            <a:pPr algn="just"/>
            <a:r>
              <a:rPr lang="vi-VN" sz="4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17,1 &gt; 9,725</a:t>
            </a:r>
          </a:p>
        </p:txBody>
      </p:sp>
    </p:spTree>
    <p:extLst>
      <p:ext uri="{BB962C8B-B14F-4D97-AF65-F5344CB8AC3E}">
        <p14:creationId xmlns:p14="http://schemas.microsoft.com/office/powerpoint/2010/main" val="7806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8E61E05-F4C0-D1DE-39E7-8EEC517EE021}"/>
              </a:ext>
            </a:extLst>
          </p:cNvPr>
          <p:cNvSpPr/>
          <p:nvPr/>
        </p:nvSpPr>
        <p:spPr>
          <a:xfrm>
            <a:off x="457200" y="38100"/>
            <a:ext cx="1143000" cy="1066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9090F-136D-6153-6F13-A265EB92CD3F}"/>
              </a:ext>
            </a:extLst>
          </p:cNvPr>
          <p:cNvSpPr txBox="1"/>
          <p:nvPr/>
        </p:nvSpPr>
        <p:spPr>
          <a:xfrm>
            <a:off x="1828800" y="38100"/>
            <a:ext cx="1592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 vào siêu thị mua các loại quả như sau: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73E8A8-8828-A220-8B70-4CBA8F716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028700"/>
            <a:ext cx="11851704" cy="5288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A3855A-AF27-7571-714E-71F04989A777}"/>
              </a:ext>
            </a:extLst>
          </p:cNvPr>
          <p:cNvSpPr txBox="1"/>
          <p:nvPr/>
        </p:nvSpPr>
        <p:spPr>
          <a:xfrm>
            <a:off x="800100" y="5829300"/>
            <a:ext cx="17526000" cy="315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-gam?</a:t>
            </a:r>
          </a:p>
          <a:p>
            <a:pPr algn="just">
              <a:lnSpc>
                <a:spcPct val="200000"/>
              </a:lnSpc>
            </a:pP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5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C7B2F-530A-236C-671F-01B683D297E8}"/>
              </a:ext>
            </a:extLst>
          </p:cNvPr>
          <p:cNvSpPr txBox="1"/>
          <p:nvPr/>
        </p:nvSpPr>
        <p:spPr>
          <a:xfrm>
            <a:off x="1143000" y="7277100"/>
            <a:ext cx="175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2,5 kg;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hấu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4,19 kg;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chuối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 kg;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nho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1,75 kg.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3A7A3C-09B0-D800-D30D-CFF835441D8A}"/>
              </a:ext>
            </a:extLst>
          </p:cNvPr>
          <p:cNvSpPr txBox="1"/>
          <p:nvPr/>
        </p:nvSpPr>
        <p:spPr>
          <a:xfrm>
            <a:off x="990600" y="8840450"/>
            <a:ext cx="1752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1,75kg; 2,5kg; 4kg; 4,19kg.</a:t>
            </a:r>
            <a:endParaRPr lang="en-US" sz="4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326</Words>
  <Application>Microsoft Office PowerPoint</Application>
  <PresentationFormat>Custom</PresentationFormat>
  <Paragraphs>35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Vàng Xanh lá và Hồng Minh họa Dự án Nhóm Bản thuyết trình Giáo dục</dc:title>
  <dc:creator>thao</dc:creator>
  <cp:lastModifiedBy>dell</cp:lastModifiedBy>
  <cp:revision>25</cp:revision>
  <dcterms:created xsi:type="dcterms:W3CDTF">2006-08-16T00:00:00Z</dcterms:created>
  <dcterms:modified xsi:type="dcterms:W3CDTF">2024-12-30T13:57:03Z</dcterms:modified>
  <dc:identifier>DAF5AIPDJxI</dc:identifier>
</cp:coreProperties>
</file>