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4" r:id="rId2"/>
    <p:sldId id="285" r:id="rId3"/>
    <p:sldId id="292" r:id="rId4"/>
    <p:sldId id="293" r:id="rId5"/>
    <p:sldId id="294" r:id="rId6"/>
    <p:sldId id="271" r:id="rId7"/>
    <p:sldId id="270" r:id="rId8"/>
    <p:sldId id="295" r:id="rId9"/>
    <p:sldId id="269" r:id="rId10"/>
    <p:sldId id="296" r:id="rId11"/>
    <p:sldId id="297" r:id="rId12"/>
    <p:sldId id="283" r:id="rId13"/>
    <p:sldId id="289" r:id="rId14"/>
    <p:sldId id="298" r:id="rId15"/>
    <p:sldId id="288" r:id="rId16"/>
    <p:sldId id="290" r:id="rId17"/>
    <p:sldId id="299" r:id="rId18"/>
    <p:sldId id="300"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93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55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12/19/2024</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629920" y="1063486"/>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3768276" y="71120"/>
            <a:ext cx="3405998" cy="992366"/>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a:t>
            </a:r>
            <a:r>
              <a:rPr lang="vi-VN" sz="2600">
                <a:solidFill>
                  <a:srgbClr val="000000"/>
                </a:solidFill>
                <a:latin typeface="Cambria" panose="02040503050406030204" pitchFamily="18" charset="0"/>
                <a:ea typeface="Cambria" panose="02040503050406030204" pitchFamily="18" charset="0"/>
              </a:rPr>
              <a:t>để ch</a:t>
            </a:r>
            <a:r>
              <a:rPr lang="en-US" sz="2600">
                <a:solidFill>
                  <a:srgbClr val="000000"/>
                </a:solidFill>
                <a:latin typeface="Cambria" panose="02040503050406030204" pitchFamily="18" charset="0"/>
                <a:ea typeface="Cambria" panose="02040503050406030204" pitchFamily="18" charset="0"/>
              </a:rPr>
              <a:t>ọn</a:t>
            </a:r>
            <a:r>
              <a:rPr lang="vi-VN" sz="260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315928" y="72062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4811876" y="1539670"/>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607022" y="3871396"/>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47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vi-VN" sz="3200">
                <a:solidFill>
                  <a:prstClr val="black"/>
                </a:solidFill>
                <a:latin typeface="Cambria" panose="02040503050406030204" pitchFamily="18" charset="0"/>
                <a:ea typeface="Cambria" panose="02040503050406030204" pitchFamily="18" charset="0"/>
              </a:rPr>
              <a:t>Sân khấu cải lương.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Rưng rưng tự hào 100 năm cải lương">
            <a:extLst>
              <a:ext uri="{FF2B5EF4-FFF2-40B4-BE49-F238E27FC236}">
                <a16:creationId xmlns:a16="http://schemas.microsoft.com/office/drawing/2014/main" id="{9605FF77-C258-F208-9335-5ACC8F4CF4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8960" y="1267392"/>
            <a:ext cx="6156960" cy="417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7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Sân khấu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kịch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Sân khấu kịch Việt Nam – Dấu ấn trăm năm - Báo Công an Nhân dân điện tử">
            <a:extLst>
              <a:ext uri="{FF2B5EF4-FFF2-40B4-BE49-F238E27FC236}">
                <a16:creationId xmlns:a16="http://schemas.microsoft.com/office/drawing/2014/main" id="{204A007E-48A2-C3F8-0CC2-1AC8C406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960" y="1170966"/>
            <a:ext cx="6339840" cy="4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55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236071" y="149307"/>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8572472" y="5550599"/>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a:cxnSpLocks/>
          </p:cNvCxnSpPr>
          <p:nvPr/>
        </p:nvCxnSpPr>
        <p:spPr>
          <a:xfrm flipV="1">
            <a:off x="3423920" y="1702194"/>
            <a:ext cx="739968" cy="9495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4163888" y="1183843"/>
            <a:ext cx="4409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a:stCxn id="2" idx="0"/>
            <a:endCxn id="16" idx="1"/>
          </p:cNvCxnSpPr>
          <p:nvPr/>
        </p:nvCxnSpPr>
        <p:spPr>
          <a:xfrm flipV="1">
            <a:off x="3482526" y="2919242"/>
            <a:ext cx="589280" cy="9827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71806" y="2462042"/>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226996" y="3260966"/>
            <a:ext cx="735404" cy="65850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043680" y="3774046"/>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31474E1B-69B7-CDCD-EF54-025643ED3176}"/>
              </a:ext>
            </a:extLst>
          </p:cNvPr>
          <p:cNvCxnSpPr>
            <a:cxnSpLocks/>
          </p:cNvCxnSpPr>
          <p:nvPr/>
        </p:nvCxnSpPr>
        <p:spPr>
          <a:xfrm>
            <a:off x="2346960" y="3774046"/>
            <a:ext cx="1696720" cy="138176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92F08F-C65C-35A6-7678-40141D113317}"/>
              </a:ext>
            </a:extLst>
          </p:cNvPr>
          <p:cNvSpPr/>
          <p:nvPr/>
        </p:nvSpPr>
        <p:spPr>
          <a:xfrm>
            <a:off x="4043680" y="5071397"/>
            <a:ext cx="534416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latin typeface="+mj-lt"/>
                <a:ea typeface="Cambria" panose="02040503050406030204" pitchFamily="18" charset="0"/>
              </a:rPr>
              <a:t>Cảm nghĩ của em khi xem chương trình</a:t>
            </a:r>
            <a:endParaRPr lang="en-US" sz="3200" dirty="0">
              <a:solidFill>
                <a:srgbClr val="002060"/>
              </a:solidFill>
              <a:latin typeface="+mj-lt"/>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496</Words>
  <Application>Microsoft Office PowerPoint</Application>
  <PresentationFormat>Widescreen</PresentationFormat>
  <Paragraphs>39</Paragraphs>
  <Slides>19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Hoa</cp:lastModifiedBy>
  <cp:revision>12</cp:revision>
  <dcterms:created xsi:type="dcterms:W3CDTF">2024-10-09T17:16:09Z</dcterms:created>
  <dcterms:modified xsi:type="dcterms:W3CDTF">2024-12-19T14:12:51Z</dcterms:modified>
</cp:coreProperties>
</file>