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  <p:sldMasterId id="2147483674" r:id="rId3"/>
  </p:sldMasterIdLst>
  <p:notesMasterIdLst>
    <p:notesMasterId r:id="rId22"/>
  </p:notesMasterIdLst>
  <p:sldIdLst>
    <p:sldId id="256" r:id="rId4"/>
    <p:sldId id="294" r:id="rId5"/>
    <p:sldId id="285" r:id="rId6"/>
    <p:sldId id="290" r:id="rId7"/>
    <p:sldId id="263" r:id="rId8"/>
    <p:sldId id="295" r:id="rId9"/>
    <p:sldId id="296" r:id="rId10"/>
    <p:sldId id="301" r:id="rId11"/>
    <p:sldId id="302" r:id="rId12"/>
    <p:sldId id="318" r:id="rId13"/>
    <p:sldId id="319" r:id="rId14"/>
    <p:sldId id="324" r:id="rId15"/>
    <p:sldId id="323" r:id="rId16"/>
    <p:sldId id="321" r:id="rId17"/>
    <p:sldId id="320" r:id="rId18"/>
    <p:sldId id="322" r:id="rId19"/>
    <p:sldId id="305" r:id="rId20"/>
    <p:sldId id="325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4132" autoAdjust="0"/>
  </p:normalViewPr>
  <p:slideViewPr>
    <p:cSldViewPr snapToGrid="0">
      <p:cViewPr varScale="1">
        <p:scale>
          <a:sx n="61" d="100"/>
          <a:sy n="61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7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/Sai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7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/Sai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4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/Sai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3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/Sai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9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/Sai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7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5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05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4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6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6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6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50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2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35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71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06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3622-E984-892C-FE8E-A6DEB3850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5C802-8B12-98A6-41B1-13DE9118A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DF699-1590-9873-D5AA-8B86AEED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BBC85-587A-3AE7-F387-B198704F9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B57E1-BF11-137F-17CC-0AC2C6A3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83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BADA-9792-C8AA-F578-FF81458D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E7D38-BF98-8636-50FA-985C5D4AF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6DEF6-31D4-A67D-467B-7AF08258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DB1B-A50F-913B-08E6-CA1DC351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F2FA0-1A1B-BA78-2A3D-FE578CB8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2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F3534-7DF5-BEDE-7D5E-22D2315F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C5286-A1A6-7B9A-EF96-A3819BF9B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EF84C-4CCF-5EC0-3294-C76F7D74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1AB92-5AA0-3656-91C5-2D3C22D4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0FEE-33BA-9120-510C-1A6FE807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42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3515-2BF1-E490-1FF4-F1C02105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075A-4B63-EDE0-5772-BFB4C5F46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2A3E5-4E0A-4D25-C235-BAD794FD1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6D969-19BD-9532-1EE2-DB83623B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91D5D-B777-A14D-1740-12307231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97B3D-CE91-F90A-1A04-E9A20E8E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24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518A-3DB6-1F8F-7203-2FC1D87C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017A1-8C70-DA58-01E5-F94E90AEB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57CD8-48E5-CADC-3DF9-E582F5359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9C0DA-B2EE-06D6-F7A0-15ADD9D9F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F12EE-1A09-CCE0-1612-F23D7F422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1E05A-8042-FC48-3AAB-78E50A8F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55844-F7E3-8D20-ECC6-8C13906E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D6B625-5860-588F-D578-D198055B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12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2C59-6BE8-15FD-AC0F-106BC93E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3ACCD-AC8E-E8B6-0672-0D936C74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F96AE-431A-EC6A-A2CE-8D7F08C3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DC18B-180D-397E-8CF8-25B11D51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44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E3902-8E67-140A-CC43-CC442E92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63F01-6ECD-79AE-2135-78CD9B46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1F24-1ED1-9103-FB45-DF79CECF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6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C820-C9EC-0014-3E61-A7506043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9273A-B8A4-B69C-566C-C30686B24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A7ACF-6DB6-1430-624F-F14967052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1D9C7-CE4A-9A91-D674-116C23A6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95439-343B-FE79-61A8-6A86F190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57B88-E6D6-9F8B-776C-FAAE290E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37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3875-8E3A-AA32-98F0-D8D7BD40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A4546C-6404-5894-0DB5-BD1601EB6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02D42-919B-93AE-1A77-A0E15F9D3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B5C3E-C07F-D3D1-DE36-0C2E9F12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1369C-9C7B-7615-94BF-BFE23BF7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0D5D3-F64A-7297-6BB1-BD22A32E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18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1387-ADDD-346F-611F-11B276E8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B8C36-6EBF-CFFE-2E91-9EDB6D841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EE731-9856-F43B-97A7-628869BB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F7759-68D6-5395-F8CE-4D97FB3F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CA82-AA5D-BCE6-8D44-30313E64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82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AB5E16-1036-A710-0202-5F3E72B28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B1B0F-E8D6-5983-7F3E-D13BF4A8B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E57E-43B9-38D7-C9C9-2AC45E2C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11014-F22A-FB27-4708-652A5657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6FCBD-531E-F3F2-1261-69982556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9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023C45-2C49-A9F3-0464-716EE9AE8D8D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A3D515B-B9CF-0B28-622B-AC1ECA7C955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AD6B60E-2579-3DE0-7E8E-0053B762716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9F0293-DEA0-2553-CFA1-51A30BEE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CBFD4-74DD-1817-586D-CB61822DB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0801-3532-6BD3-3F50-41DAAACCA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CD54DC24-F866-4F6B-986D-20569ACCD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340C-F0E3-F05C-429C-7A2F567E6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15954-0209-FB43-FCF9-3E409ED46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20BCA5DB-CF6F-4B43-8838-6EBD97E1B4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7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6" Type="http://schemas.openxmlformats.org/officeDocument/2006/relationships/image" Target="../media/image11.svg"/><Relationship Id="rId11" Type="http://schemas.openxmlformats.org/officeDocument/2006/relationships/image" Target="../media/image29.sv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8.png"/><Relationship Id="rId18" Type="http://schemas.openxmlformats.org/officeDocument/2006/relationships/slide" Target="slide15.xml"/><Relationship Id="rId3" Type="http://schemas.openxmlformats.org/officeDocument/2006/relationships/notesSlide" Target="../notesSlides/notesSlide2.xml"/><Relationship Id="rId21" Type="http://schemas.openxmlformats.org/officeDocument/2006/relationships/slide" Target="slide16.xml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17" Type="http://schemas.openxmlformats.org/officeDocument/2006/relationships/slide" Target="slide13.xml"/><Relationship Id="rId2" Type="http://schemas.openxmlformats.org/officeDocument/2006/relationships/slideLayout" Target="../slideLayouts/slideLayout29.xml"/><Relationship Id="rId16" Type="http://schemas.openxmlformats.org/officeDocument/2006/relationships/slide" Target="slide12.xml"/><Relationship Id="rId20" Type="http://schemas.openxmlformats.org/officeDocument/2006/relationships/image" Target="../media/image33.png"/><Relationship Id="rId1" Type="http://schemas.openxmlformats.org/officeDocument/2006/relationships/tags" Target="../tags/tag12.xml"/><Relationship Id="rId6" Type="http://schemas.openxmlformats.org/officeDocument/2006/relationships/image" Target="../media/image11.sv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23" Type="http://schemas.openxmlformats.org/officeDocument/2006/relationships/image" Target="../media/image34.png"/><Relationship Id="rId10" Type="http://schemas.openxmlformats.org/officeDocument/2006/relationships/image" Target="../media/image31.svg"/><Relationship Id="rId19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29.svg"/><Relationship Id="rId22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8.svg"/><Relationship Id="rId5" Type="http://schemas.openxmlformats.org/officeDocument/2006/relationships/audio" Target="../media/media3.mp3"/><Relationship Id="rId15" Type="http://schemas.openxmlformats.org/officeDocument/2006/relationships/slide" Target="slide11.xml"/><Relationship Id="rId10" Type="http://schemas.openxmlformats.org/officeDocument/2006/relationships/image" Target="../media/image37.png"/><Relationship Id="rId4" Type="http://schemas.microsoft.com/office/2007/relationships/media" Target="../media/media3.mp3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8.svg"/><Relationship Id="rId5" Type="http://schemas.openxmlformats.org/officeDocument/2006/relationships/audio" Target="../media/media3.mp3"/><Relationship Id="rId15" Type="http://schemas.openxmlformats.org/officeDocument/2006/relationships/slide" Target="slide11.xml"/><Relationship Id="rId10" Type="http://schemas.openxmlformats.org/officeDocument/2006/relationships/image" Target="../media/image37.png"/><Relationship Id="rId4" Type="http://schemas.microsoft.com/office/2007/relationships/media" Target="../media/media3.mp3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8.svg"/><Relationship Id="rId5" Type="http://schemas.openxmlformats.org/officeDocument/2006/relationships/audio" Target="../media/media3.mp3"/><Relationship Id="rId15" Type="http://schemas.openxmlformats.org/officeDocument/2006/relationships/slide" Target="slide11.xml"/><Relationship Id="rId10" Type="http://schemas.openxmlformats.org/officeDocument/2006/relationships/image" Target="../media/image37.png"/><Relationship Id="rId4" Type="http://schemas.microsoft.com/office/2007/relationships/media" Target="../media/media3.mp3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8.svg"/><Relationship Id="rId5" Type="http://schemas.openxmlformats.org/officeDocument/2006/relationships/audio" Target="../media/media3.mp3"/><Relationship Id="rId15" Type="http://schemas.openxmlformats.org/officeDocument/2006/relationships/slide" Target="slide11.xml"/><Relationship Id="rId10" Type="http://schemas.openxmlformats.org/officeDocument/2006/relationships/image" Target="../media/image37.png"/><Relationship Id="rId4" Type="http://schemas.microsoft.com/office/2007/relationships/media" Target="../media/media3.mp3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8.svg"/><Relationship Id="rId5" Type="http://schemas.openxmlformats.org/officeDocument/2006/relationships/audio" Target="../media/media3.mp3"/><Relationship Id="rId15" Type="http://schemas.openxmlformats.org/officeDocument/2006/relationships/slide" Target="slide11.xml"/><Relationship Id="rId10" Type="http://schemas.openxmlformats.org/officeDocument/2006/relationships/image" Target="../media/image37.png"/><Relationship Id="rId4" Type="http://schemas.microsoft.com/office/2007/relationships/media" Target="../media/media3.mp3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12" Type="http://schemas.openxmlformats.org/officeDocument/2006/relationships/image" Target="../media/image36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openxmlformats.org/officeDocument/2006/relationships/image" Target="../media/image17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hyperlink" Target="https://hoc10.vn/doc-sach/khoa-hoc-4/1/393/54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655911" y="4118401"/>
            <a:ext cx="10880177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13: Nhu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653ACE-B91C-90F7-F841-7CE685032615}"/>
              </a:ext>
            </a:extLst>
          </p:cNvPr>
          <p:cNvGrpSpPr/>
          <p:nvPr/>
        </p:nvGrpSpPr>
        <p:grpSpPr>
          <a:xfrm>
            <a:off x="12412152" y="1124797"/>
            <a:ext cx="6065666" cy="2603924"/>
            <a:chOff x="12408941" y="624596"/>
            <a:chExt cx="6065666" cy="2603924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D638024B-38D1-3A4C-3550-EDBD6718B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id="{4860FF8B-1E86-CCBD-71BA-903AF628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628A8416-67E6-DB89-FBEB-093DE12EE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7621BE33-2DA3-D38B-67AB-0020CDA0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B2E50-8C48-64E7-0633-E7CCC19A69AD}"/>
              </a:ext>
            </a:extLst>
          </p:cNvPr>
          <p:cNvGrpSpPr/>
          <p:nvPr/>
        </p:nvGrpSpPr>
        <p:grpSpPr>
          <a:xfrm>
            <a:off x="-5044402" y="831085"/>
            <a:ext cx="5014314" cy="2597915"/>
            <a:chOff x="-5092332" y="176244"/>
            <a:chExt cx="5014314" cy="2597915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CC379DE3-9852-8864-640A-4BED10453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0CF416-5F1F-6A12-1CD1-98E416F2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2533FD92-B7EE-3B29-1FFD-298AF9F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4C41A83-75A0-BA32-5CD9-AECDFA15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" name="Picture 14">
            <a:extLst>
              <a:ext uri="{FF2B5EF4-FFF2-40B4-BE49-F238E27FC236}">
                <a16:creationId xmlns:a16="http://schemas.microsoft.com/office/drawing/2014/main" id="{C65B06C7-61EB-0676-D597-D7299F33E7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5928" y="4526280"/>
            <a:ext cx="6216073" cy="233172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0EEBF5D7-0461-0B8D-0AC5-5DE45C62E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526280"/>
            <a:ext cx="6096000" cy="23317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5928F19-2BB9-2B92-4FF8-3276D8B707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06617" y="778567"/>
            <a:ext cx="5694919" cy="511830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5ED3509-9514-769F-1FED-91B0794C6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0464" y="759606"/>
            <a:ext cx="1319753" cy="13197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F9520BE-2053-7A3F-079A-83073CA0C17B}"/>
              </a:ext>
            </a:extLst>
          </p:cNvPr>
          <p:cNvSpPr txBox="1">
            <a:spLocks/>
          </p:cNvSpPr>
          <p:nvPr/>
        </p:nvSpPr>
        <p:spPr>
          <a:xfrm>
            <a:off x="478972" y="2766219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BÍ MẬT TRÊN CÁNH HOA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7622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EDE3E0-1F0C-DBD7-A502-937195AA4788}"/>
              </a:ext>
            </a:extLst>
          </p:cNvPr>
          <p:cNvGrpSpPr/>
          <p:nvPr/>
        </p:nvGrpSpPr>
        <p:grpSpPr>
          <a:xfrm>
            <a:off x="0" y="4526280"/>
            <a:ext cx="12192000" cy="2331720"/>
            <a:chOff x="0" y="4526280"/>
            <a:chExt cx="12192000" cy="2331720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C65B06C7-61EB-0676-D597-D7299F33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75927" y="4526280"/>
              <a:ext cx="6216073" cy="2331720"/>
            </a:xfrm>
            <a:prstGeom prst="rect">
              <a:avLst/>
            </a:prstGeom>
          </p:spPr>
        </p:pic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0EEBF5D7-0461-0B8D-0AC5-5DE45C62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4526280"/>
              <a:ext cx="6096000" cy="2331720"/>
            </a:xfrm>
            <a:prstGeom prst="rect">
              <a:avLst/>
            </a:prstGeom>
          </p:spPr>
        </p:pic>
      </p:grpSp>
      <p:pic>
        <p:nvPicPr>
          <p:cNvPr id="21" name="Picture 7">
            <a:extLst>
              <a:ext uri="{FF2B5EF4-FFF2-40B4-BE49-F238E27FC236}">
                <a16:creationId xmlns:a16="http://schemas.microsoft.com/office/drawing/2014/main" id="{32C6A8F7-44A9-757D-9229-E4D8A76C26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66612"/>
          <a:stretch/>
        </p:blipFill>
        <p:spPr>
          <a:xfrm>
            <a:off x="5273178" y="3325711"/>
            <a:ext cx="1620051" cy="38791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653ACE-B91C-90F7-F841-7CE685032615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D638024B-38D1-3A4C-3550-EDBD6718B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id="{4860FF8B-1E86-CCBD-71BA-903AF628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628A8416-67E6-DB89-FBEB-093DE12EE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7621BE33-2DA3-D38B-67AB-0020CDA0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B2E50-8C48-64E7-0633-E7CCC19A69AD}"/>
              </a:ext>
            </a:extLst>
          </p:cNvPr>
          <p:cNvGrpSpPr/>
          <p:nvPr/>
        </p:nvGrpSpPr>
        <p:grpSpPr>
          <a:xfrm>
            <a:off x="-5075630" y="620744"/>
            <a:ext cx="5014314" cy="2597915"/>
            <a:chOff x="-5092332" y="176244"/>
            <a:chExt cx="5014314" cy="2597915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CC379DE3-9852-8864-640A-4BED10453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0CF416-5F1F-6A12-1CD1-98E416F2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2533FD92-B7EE-3B29-1FFD-298AF9F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4C41A83-75A0-BA32-5CD9-AECDFA15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5ED3509-9514-769F-1FED-91B0794C6F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4205" y="1000046"/>
            <a:ext cx="1319753" cy="1319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91679FD-86C6-FAB2-93F0-3114DDDCD5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1300" y="792602"/>
            <a:ext cx="4340728" cy="4352921"/>
          </a:xfrm>
          <a:prstGeom prst="rect">
            <a:avLst/>
          </a:prstGeom>
        </p:spPr>
      </p:pic>
      <p:sp>
        <p:nvSpPr>
          <p:cNvPr id="3" name="Cánh hoa 1">
            <a:hlinkClick r:id="rId16" action="ppaction://hlinksldjump"/>
            <a:extLst>
              <a:ext uri="{FF2B5EF4-FFF2-40B4-BE49-F238E27FC236}">
                <a16:creationId xmlns:a16="http://schemas.microsoft.com/office/drawing/2014/main" id="{EF933F79-72E3-12C0-E324-6566B27AF894}"/>
              </a:ext>
            </a:extLst>
          </p:cNvPr>
          <p:cNvSpPr/>
          <p:nvPr/>
        </p:nvSpPr>
        <p:spPr>
          <a:xfrm>
            <a:off x="4875894" y="772415"/>
            <a:ext cx="2281263" cy="2057400"/>
          </a:xfrm>
          <a:prstGeom prst="heart">
            <a:avLst/>
          </a:prstGeom>
          <a:solidFill>
            <a:srgbClr val="C2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Cánh hoa 2">
            <a:hlinkClick r:id="rId17" action="ppaction://hlinksldjump"/>
            <a:extLst>
              <a:ext uri="{FF2B5EF4-FFF2-40B4-BE49-F238E27FC236}">
                <a16:creationId xmlns:a16="http://schemas.microsoft.com/office/drawing/2014/main" id="{D1F1A8D0-D2E1-3057-FEE5-25BEBDAF7397}"/>
              </a:ext>
            </a:extLst>
          </p:cNvPr>
          <p:cNvSpPr/>
          <p:nvPr/>
        </p:nvSpPr>
        <p:spPr>
          <a:xfrm rot="16200000">
            <a:off x="3714039" y="1939623"/>
            <a:ext cx="2286000" cy="2056700"/>
          </a:xfrm>
          <a:prstGeom prst="heart">
            <a:avLst/>
          </a:prstGeom>
          <a:solidFill>
            <a:srgbClr val="C2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Cánh hoa 4">
            <a:hlinkClick r:id="rId18" action="ppaction://hlinksldjump"/>
            <a:extLst>
              <a:ext uri="{FF2B5EF4-FFF2-40B4-BE49-F238E27FC236}">
                <a16:creationId xmlns:a16="http://schemas.microsoft.com/office/drawing/2014/main" id="{ED31219A-CDA6-DBC9-15EC-10EBFA0FC8EC}"/>
              </a:ext>
            </a:extLst>
          </p:cNvPr>
          <p:cNvSpPr/>
          <p:nvPr/>
        </p:nvSpPr>
        <p:spPr>
          <a:xfrm rot="5400000">
            <a:off x="6048747" y="1936160"/>
            <a:ext cx="2281263" cy="2057400"/>
          </a:xfrm>
          <a:prstGeom prst="heart">
            <a:avLst/>
          </a:prstGeom>
          <a:solidFill>
            <a:srgbClr val="C2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ABE638A5-E78F-5D33-FA2D-8097BD464F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0789" y="3108307"/>
            <a:ext cx="2304488" cy="2030144"/>
          </a:xfrm>
          <a:prstGeom prst="rect">
            <a:avLst/>
          </a:prstGeom>
        </p:spPr>
      </p:pic>
      <p:sp>
        <p:nvSpPr>
          <p:cNvPr id="2" name="Nhị hoa">
            <a:hlinkClick r:id="rId21" action="ppaction://hlinksldjump"/>
            <a:extLst>
              <a:ext uri="{FF2B5EF4-FFF2-40B4-BE49-F238E27FC236}">
                <a16:creationId xmlns:a16="http://schemas.microsoft.com/office/drawing/2014/main" id="{3F003499-2414-1472-68A1-F876C4FE2682}"/>
              </a:ext>
            </a:extLst>
          </p:cNvPr>
          <p:cNvSpPr/>
          <p:nvPr/>
        </p:nvSpPr>
        <p:spPr>
          <a:xfrm>
            <a:off x="5338832" y="2229824"/>
            <a:ext cx="1463040" cy="1463040"/>
          </a:xfrm>
          <a:prstGeom prst="ellipse">
            <a:avLst/>
          </a:prstGeom>
          <a:solidFill>
            <a:srgbClr val="F2BC5F"/>
          </a:solidFill>
          <a:ln>
            <a:solidFill>
              <a:srgbClr val="F2B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3" name="Picture 42">
            <a:hlinkClick r:id="rId22" action="ppaction://hlinksldjump"/>
            <a:extLst>
              <a:ext uri="{FF2B5EF4-FFF2-40B4-BE49-F238E27FC236}">
                <a16:creationId xmlns:a16="http://schemas.microsoft.com/office/drawing/2014/main" id="{790BD406-7655-CA00-0D31-5D9C075F8D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44192" y="4791612"/>
            <a:ext cx="2647808" cy="2066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32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157018" y="5522976"/>
            <a:ext cx="12542982" cy="1335024"/>
            <a:chOff x="0" y="5522976"/>
            <a:chExt cx="14173200" cy="1335024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781280"/>
            <a:ext cx="1988462" cy="2076722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214582" y="741710"/>
            <a:ext cx="9762837" cy="15131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1: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thiếu bất kì yếu tố nào về không khí, nước, khí ô-xi, nhiệt độ và ánh sáng thích hợp, thực vật sẽ</a:t>
            </a: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6316780" y="4200233"/>
            <a:ext cx="462920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</a:t>
            </a: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. cả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 và B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214582" y="2559632"/>
            <a:ext cx="4830617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marR="0" lvl="0" indent="-495325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ị ảnh hưởng đến sự </a:t>
            </a:r>
          </a:p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phát triển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214582" y="4200233"/>
            <a:ext cx="4830618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Bị ảnh hưởng đến sự sống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6316780" y="2559631"/>
            <a:ext cx="462920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p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hát triển xanh tốt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495678"/>
            <a:ext cx="853046" cy="74249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0160" y="4495678"/>
            <a:ext cx="850122" cy="75738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2830948"/>
            <a:ext cx="850122" cy="75738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868" y="2857156"/>
            <a:ext cx="850122" cy="757381"/>
          </a:xfrm>
          <a:prstGeom prst="rect">
            <a:avLst/>
          </a:prstGeom>
        </p:spPr>
      </p:pic>
      <p:pic>
        <p:nvPicPr>
          <p:cNvPr id="1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0484" y="5081962"/>
            <a:ext cx="1951516" cy="1776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068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157018" y="5522976"/>
            <a:ext cx="12542982" cy="1335024"/>
            <a:chOff x="0" y="5522976"/>
            <a:chExt cx="14173200" cy="1335024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781280"/>
            <a:ext cx="1988462" cy="2076722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016954" y="751839"/>
            <a:ext cx="10119360" cy="1670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2: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Quá trình thực vật sử dụng ánh sáng để 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tổng hợp chất dinh dưỡng từ nước và khí các-bô-níc, 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 thời thải ra khí ô-xi còn gọi là gì?</a:t>
            </a: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6442363" y="2633525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Quang hợp</a:t>
            </a: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246016" y="2633525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Sinh sản</a:t>
            </a: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246016" y="427412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 hấp</a:t>
            </a: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6473797" y="4268359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Trao đổi khí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1096" y="2927294"/>
            <a:ext cx="853046" cy="742494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4554685"/>
            <a:ext cx="850122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554685"/>
            <a:ext cx="850122" cy="75738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2904842"/>
            <a:ext cx="850122" cy="757381"/>
          </a:xfrm>
          <a:prstGeom prst="rect">
            <a:avLst/>
          </a:prstGeom>
        </p:spPr>
      </p:pic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0484" y="5081962"/>
            <a:ext cx="1951516" cy="1776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12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157018" y="5522976"/>
            <a:ext cx="12542982" cy="1335024"/>
            <a:chOff x="0" y="5522976"/>
            <a:chExt cx="14173200" cy="1335024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781280"/>
            <a:ext cx="1988462" cy="2076722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214582" y="863600"/>
            <a:ext cx="9762837" cy="14374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214584" y="424064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 héo và chết</a:t>
            </a: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214582" y="260581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 sẽ di chuyển đến nơi có nước</a:t>
            </a: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6442364" y="260581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 phát triển tốt</a:t>
            </a: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6442363" y="424064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 vẫn bình thường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434" y="4534416"/>
            <a:ext cx="853046" cy="742494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3354717"/>
            <a:ext cx="850122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526972"/>
            <a:ext cx="850122" cy="75738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2957" y="3301499"/>
            <a:ext cx="850122" cy="757381"/>
          </a:xfrm>
          <a:prstGeom prst="rect">
            <a:avLst/>
          </a:prstGeom>
        </p:spPr>
      </p:pic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0484" y="5081962"/>
            <a:ext cx="1951516" cy="1776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728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157018" y="5522976"/>
            <a:ext cx="12542982" cy="1335024"/>
            <a:chOff x="0" y="5522976"/>
            <a:chExt cx="14173200" cy="1335024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781280"/>
            <a:ext cx="1988462" cy="2076722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214582" y="751840"/>
            <a:ext cx="9762837" cy="16265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14582" y="2683178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Ánh sáng</a:t>
            </a: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14582" y="431801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Nước</a:t>
            </a: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2364" y="2683178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Chất khoáng</a:t>
            </a: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2363" y="431801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Nhiệt độ</a:t>
            </a:r>
          </a:p>
        </p:txBody>
      </p:sp>
      <p:pic>
        <p:nvPicPr>
          <p:cNvPr id="14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432" y="2976948"/>
            <a:ext cx="853046" cy="74249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2954495"/>
            <a:ext cx="850122" cy="75738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604338"/>
            <a:ext cx="850122" cy="75738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6" y="4604338"/>
            <a:ext cx="850122" cy="757381"/>
          </a:xfrm>
          <a:prstGeom prst="rect">
            <a:avLst/>
          </a:prstGeom>
        </p:spPr>
      </p:pic>
      <p:pic>
        <p:nvPicPr>
          <p:cNvPr id="1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0484" y="5081962"/>
            <a:ext cx="1951516" cy="1776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42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157018" y="5522976"/>
            <a:ext cx="12542982" cy="1335024"/>
            <a:chOff x="0" y="5522976"/>
            <a:chExt cx="14173200" cy="1335024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781280"/>
            <a:ext cx="1988462" cy="2076722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214582" y="691412"/>
            <a:ext cx="9762837" cy="16095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Câu 5: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214584" y="4240646"/>
            <a:ext cx="469758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cao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214582" y="2605812"/>
            <a:ext cx="469758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Bị còi cọc, kém phát triển</a:t>
            </a: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6316778" y="2605812"/>
            <a:ext cx="469758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thấp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6316777" y="4240646"/>
            <a:ext cx="469758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Ra hoa nhưng không tạo thành quả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105" y="4935315"/>
            <a:ext cx="853046" cy="742494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6120" y="3204650"/>
            <a:ext cx="850122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0035" y="4839486"/>
            <a:ext cx="850122" cy="75738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5579" y="3121164"/>
            <a:ext cx="850122" cy="757381"/>
          </a:xfrm>
          <a:prstGeom prst="rect">
            <a:avLst/>
          </a:prstGeom>
        </p:spPr>
      </p:pic>
      <p:pic>
        <p:nvPicPr>
          <p:cNvPr id="1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0484" y="5081962"/>
            <a:ext cx="1951516" cy="1776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067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85800" y="798250"/>
            <a:ext cx="1082040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GHI NHỚ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79521" y="3017952"/>
            <a:ext cx="2049140" cy="2912215"/>
          </a:xfrm>
          <a:custGeom>
            <a:avLst/>
            <a:gdLst/>
            <a:ahLst/>
            <a:cxnLst/>
            <a:rect l="l" t="t" r="r" b="b"/>
            <a:pathLst>
              <a:path w="3073710" h="4368322">
                <a:moveTo>
                  <a:pt x="0" y="0"/>
                </a:moveTo>
                <a:lnTo>
                  <a:pt x="3073710" y="0"/>
                </a:lnTo>
                <a:lnTo>
                  <a:pt x="3073710" y="4368322"/>
                </a:lnTo>
                <a:lnTo>
                  <a:pt x="0" y="4368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98894" y="1574018"/>
            <a:ext cx="1158230" cy="1158230"/>
          </a:xfrm>
          <a:custGeom>
            <a:avLst/>
            <a:gdLst/>
            <a:ahLst/>
            <a:cxnLst/>
            <a:rect l="l" t="t" r="r" b="b"/>
            <a:pathLst>
              <a:path w="1427436" h="1427436">
                <a:moveTo>
                  <a:pt x="0" y="0"/>
                </a:moveTo>
                <a:lnTo>
                  <a:pt x="1427436" y="0"/>
                </a:lnTo>
                <a:lnTo>
                  <a:pt x="1427436" y="1427436"/>
                </a:lnTo>
                <a:lnTo>
                  <a:pt x="0" y="1427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550259">
            <a:off x="1017746" y="3319702"/>
            <a:ext cx="450746" cy="447553"/>
          </a:xfrm>
          <a:custGeom>
            <a:avLst/>
            <a:gdLst/>
            <a:ahLst/>
            <a:cxnLst/>
            <a:rect l="l" t="t" r="r" b="b"/>
            <a:pathLst>
              <a:path w="463653" h="460368">
                <a:moveTo>
                  <a:pt x="0" y="0"/>
                </a:moveTo>
                <a:lnTo>
                  <a:pt x="463653" y="0"/>
                </a:lnTo>
                <a:lnTo>
                  <a:pt x="463653" y="460368"/>
                </a:lnTo>
                <a:lnTo>
                  <a:pt x="0" y="4603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03458" r="-12721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4365" y="5381557"/>
            <a:ext cx="455671" cy="715872"/>
          </a:xfrm>
          <a:custGeom>
            <a:avLst/>
            <a:gdLst/>
            <a:ahLst/>
            <a:cxnLst/>
            <a:rect l="l" t="t" r="r" b="b"/>
            <a:pathLst>
              <a:path w="367559" h="577446">
                <a:moveTo>
                  <a:pt x="0" y="0"/>
                </a:moveTo>
                <a:lnTo>
                  <a:pt x="367559" y="0"/>
                </a:lnTo>
                <a:lnTo>
                  <a:pt x="367559" y="577447"/>
                </a:lnTo>
                <a:lnTo>
                  <a:pt x="0" y="577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6"/>
          <p:cNvSpPr/>
          <p:nvPr/>
        </p:nvSpPr>
        <p:spPr>
          <a:xfrm flipV="1">
            <a:off x="4690825" y="1338199"/>
            <a:ext cx="1" cy="5154807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857546">
            <a:off x="3964138" y="3137291"/>
            <a:ext cx="450008" cy="487013"/>
          </a:xfrm>
          <a:custGeom>
            <a:avLst/>
            <a:gdLst/>
            <a:ahLst/>
            <a:cxnLst/>
            <a:rect l="l" t="t" r="r" b="b"/>
            <a:pathLst>
              <a:path w="469273" h="590618">
                <a:moveTo>
                  <a:pt x="0" y="0"/>
                </a:moveTo>
                <a:lnTo>
                  <a:pt x="469273" y="0"/>
                </a:lnTo>
                <a:lnTo>
                  <a:pt x="469273" y="590618"/>
                </a:lnTo>
                <a:lnTo>
                  <a:pt x="0" y="5906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21297" y="1960283"/>
            <a:ext cx="6539745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các-bô-nic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ô-xi.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Google Shape;88;p15"/>
          <p:cNvSpPr/>
          <p:nvPr/>
        </p:nvSpPr>
        <p:spPr>
          <a:xfrm rot="20195670">
            <a:off x="1546695" y="3344841"/>
            <a:ext cx="627834" cy="233622"/>
          </a:xfrm>
          <a:custGeom>
            <a:avLst/>
            <a:gdLst/>
            <a:ahLst/>
            <a:cxnLst/>
            <a:rect l="l" t="t" r="r" b="b"/>
            <a:pathLst>
              <a:path w="52705" h="11551" fill="none" extrusionOk="0">
                <a:moveTo>
                  <a:pt x="52705" y="11550"/>
                </a:moveTo>
                <a:cubicBezTo>
                  <a:pt x="36727" y="2968"/>
                  <a:pt x="17828" y="1"/>
                  <a:pt x="1" y="3174"/>
                </a:cubicBezTo>
              </a:path>
            </a:pathLst>
          </a:custGeom>
          <a:solidFill>
            <a:srgbClr val="FFCF2F"/>
          </a:solidFill>
          <a:ln w="38100" cap="flat" cmpd="sng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21" name="Google Shape;88;p15"/>
          <p:cNvSpPr/>
          <p:nvPr/>
        </p:nvSpPr>
        <p:spPr>
          <a:xfrm rot="20720487" flipV="1">
            <a:off x="3353419" y="3778985"/>
            <a:ext cx="759960" cy="400816"/>
          </a:xfrm>
          <a:custGeom>
            <a:avLst/>
            <a:gdLst/>
            <a:ahLst/>
            <a:cxnLst/>
            <a:rect l="l" t="t" r="r" b="b"/>
            <a:pathLst>
              <a:path w="52705" h="11551" fill="none" extrusionOk="0">
                <a:moveTo>
                  <a:pt x="52705" y="11550"/>
                </a:moveTo>
                <a:cubicBezTo>
                  <a:pt x="36727" y="2968"/>
                  <a:pt x="17828" y="1"/>
                  <a:pt x="1" y="3174"/>
                </a:cubicBezTo>
              </a:path>
            </a:pathLst>
          </a:custGeom>
          <a:solidFill>
            <a:srgbClr val="FFCF2F"/>
          </a:solidFill>
          <a:ln w="38100" cap="flat" cmpd="sng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22" name="Google Shape;88;p15"/>
          <p:cNvSpPr/>
          <p:nvPr/>
        </p:nvSpPr>
        <p:spPr>
          <a:xfrm flipV="1">
            <a:off x="1341778" y="5552929"/>
            <a:ext cx="669600" cy="396163"/>
          </a:xfrm>
          <a:custGeom>
            <a:avLst/>
            <a:gdLst/>
            <a:ahLst/>
            <a:cxnLst/>
            <a:rect l="l" t="t" r="r" b="b"/>
            <a:pathLst>
              <a:path w="52705" h="11551" fill="none" extrusionOk="0">
                <a:moveTo>
                  <a:pt x="52705" y="11550"/>
                </a:moveTo>
                <a:cubicBezTo>
                  <a:pt x="36727" y="2968"/>
                  <a:pt x="17828" y="1"/>
                  <a:pt x="1" y="3174"/>
                </a:cubicBezTo>
              </a:path>
            </a:pathLst>
          </a:custGeom>
          <a:solidFill>
            <a:srgbClr val="FFCF2F"/>
          </a:solidFill>
          <a:ln w="38100" cap="flat" cmpd="sng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45" y="3857202"/>
            <a:ext cx="9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2164" y="2743131"/>
            <a:ext cx="91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1297" y="4327278"/>
            <a:ext cx="6539745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0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1507;p37"/>
          <p:cNvSpPr txBox="1">
            <a:spLocks/>
          </p:cNvSpPr>
          <p:nvPr/>
        </p:nvSpPr>
        <p:spPr>
          <a:xfrm>
            <a:off x="523340" y="897749"/>
            <a:ext cx="109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Fira Sans Extra Condensed SemiBold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Fira Sans Extra Condensed SemiBold"/>
              </a:rPr>
              <a:t>HƯỚNG DẪN VỀ NHÀ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Fira Sans Extra Condensed SemiBold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5452B-AC25-5B5C-0ED6-03FD6BF4565D}"/>
              </a:ext>
            </a:extLst>
          </p:cNvPr>
          <p:cNvGrpSpPr/>
          <p:nvPr/>
        </p:nvGrpSpPr>
        <p:grpSpPr>
          <a:xfrm>
            <a:off x="8258151" y="1612195"/>
            <a:ext cx="2362400" cy="3173531"/>
            <a:chOff x="8258151" y="1612195"/>
            <a:chExt cx="2362400" cy="3173531"/>
          </a:xfrm>
        </p:grpSpPr>
        <p:grpSp>
          <p:nvGrpSpPr>
            <p:cNvPr id="45" name="Google Shape;1517;p37"/>
            <p:cNvGrpSpPr/>
            <p:nvPr/>
          </p:nvGrpSpPr>
          <p:grpSpPr>
            <a:xfrm>
              <a:off x="8728483" y="1612195"/>
              <a:ext cx="1296307" cy="2518945"/>
              <a:chOff x="6415446" y="1209900"/>
              <a:chExt cx="972230" cy="1889209"/>
            </a:xfrm>
          </p:grpSpPr>
          <p:grpSp>
            <p:nvGrpSpPr>
              <p:cNvPr id="46" name="Google Shape;1518;p37"/>
              <p:cNvGrpSpPr/>
              <p:nvPr/>
            </p:nvGrpSpPr>
            <p:grpSpPr>
              <a:xfrm>
                <a:off x="6469578" y="1209900"/>
                <a:ext cx="864029" cy="1621360"/>
                <a:chOff x="-1505975" y="1573900"/>
                <a:chExt cx="692775" cy="1300000"/>
              </a:xfrm>
            </p:grpSpPr>
            <p:sp>
              <p:nvSpPr>
                <p:cNvPr id="50" name="Google Shape;1519;p37"/>
                <p:cNvSpPr/>
                <p:nvPr/>
              </p:nvSpPr>
              <p:spPr>
                <a:xfrm>
                  <a:off x="-1505975" y="1573900"/>
                  <a:ext cx="692775" cy="9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1" h="39355" extrusionOk="0">
                      <a:moveTo>
                        <a:pt x="13818" y="1"/>
                      </a:moveTo>
                      <a:cubicBezTo>
                        <a:pt x="13662" y="1"/>
                        <a:pt x="13507" y="22"/>
                        <a:pt x="13354" y="72"/>
                      </a:cubicBezTo>
                      <a:cubicBezTo>
                        <a:pt x="13194" y="117"/>
                        <a:pt x="13034" y="186"/>
                        <a:pt x="12897" y="254"/>
                      </a:cubicBezTo>
                      <a:cubicBezTo>
                        <a:pt x="12578" y="391"/>
                        <a:pt x="12258" y="551"/>
                        <a:pt x="11984" y="757"/>
                      </a:cubicBezTo>
                      <a:cubicBezTo>
                        <a:pt x="10774" y="1533"/>
                        <a:pt x="9793" y="2628"/>
                        <a:pt x="8948" y="3769"/>
                      </a:cubicBezTo>
                      <a:cubicBezTo>
                        <a:pt x="7898" y="5185"/>
                        <a:pt x="7054" y="6737"/>
                        <a:pt x="6278" y="8334"/>
                      </a:cubicBezTo>
                      <a:cubicBezTo>
                        <a:pt x="5433" y="10161"/>
                        <a:pt x="4703" y="12032"/>
                        <a:pt x="4064" y="13950"/>
                      </a:cubicBezTo>
                      <a:cubicBezTo>
                        <a:pt x="3379" y="15935"/>
                        <a:pt x="2808" y="17967"/>
                        <a:pt x="2306" y="20021"/>
                      </a:cubicBezTo>
                      <a:cubicBezTo>
                        <a:pt x="1850" y="22007"/>
                        <a:pt x="1439" y="24015"/>
                        <a:pt x="1142" y="26024"/>
                      </a:cubicBezTo>
                      <a:cubicBezTo>
                        <a:pt x="1" y="33693"/>
                        <a:pt x="6118" y="39171"/>
                        <a:pt x="13650" y="39354"/>
                      </a:cubicBezTo>
                      <a:lnTo>
                        <a:pt x="14061" y="39354"/>
                      </a:lnTo>
                      <a:cubicBezTo>
                        <a:pt x="21571" y="39171"/>
                        <a:pt x="27711" y="33693"/>
                        <a:pt x="26547" y="26024"/>
                      </a:cubicBezTo>
                      <a:cubicBezTo>
                        <a:pt x="26387" y="24837"/>
                        <a:pt x="26159" y="23650"/>
                        <a:pt x="25930" y="22486"/>
                      </a:cubicBezTo>
                      <a:cubicBezTo>
                        <a:pt x="25520" y="20432"/>
                        <a:pt x="24995" y="18378"/>
                        <a:pt x="24401" y="16369"/>
                      </a:cubicBezTo>
                      <a:cubicBezTo>
                        <a:pt x="23831" y="14383"/>
                        <a:pt x="23146" y="12420"/>
                        <a:pt x="22370" y="10503"/>
                      </a:cubicBezTo>
                      <a:cubicBezTo>
                        <a:pt x="21639" y="8768"/>
                        <a:pt x="20840" y="7056"/>
                        <a:pt x="19859" y="5436"/>
                      </a:cubicBezTo>
                      <a:cubicBezTo>
                        <a:pt x="19060" y="4112"/>
                        <a:pt x="18124" y="2811"/>
                        <a:pt x="16983" y="1738"/>
                      </a:cubicBezTo>
                      <a:cubicBezTo>
                        <a:pt x="16504" y="1281"/>
                        <a:pt x="15979" y="871"/>
                        <a:pt x="15408" y="551"/>
                      </a:cubicBezTo>
                      <a:cubicBezTo>
                        <a:pt x="14943" y="283"/>
                        <a:pt x="14380" y="1"/>
                        <a:pt x="13818" y="1"/>
                      </a:cubicBezTo>
                      <a:close/>
                    </a:path>
                  </a:pathLst>
                </a:custGeom>
                <a:solidFill>
                  <a:srgbClr val="00BE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51" name="Google Shape;1520;p37"/>
                <p:cNvSpPr/>
                <p:nvPr/>
              </p:nvSpPr>
              <p:spPr>
                <a:xfrm>
                  <a:off x="-1386700" y="2112250"/>
                  <a:ext cx="239675" cy="2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7" h="9355" extrusionOk="0">
                      <a:moveTo>
                        <a:pt x="506" y="1"/>
                      </a:moveTo>
                      <a:cubicBezTo>
                        <a:pt x="377" y="1"/>
                        <a:pt x="248" y="53"/>
                        <a:pt x="160" y="153"/>
                      </a:cubicBezTo>
                      <a:cubicBezTo>
                        <a:pt x="0" y="359"/>
                        <a:pt x="23" y="633"/>
                        <a:pt x="206" y="815"/>
                      </a:cubicBezTo>
                      <a:lnTo>
                        <a:pt x="8674" y="9352"/>
                      </a:lnTo>
                      <a:cubicBezTo>
                        <a:pt x="8677" y="9354"/>
                        <a:pt x="8680" y="9355"/>
                        <a:pt x="8682" y="9355"/>
                      </a:cubicBezTo>
                      <a:cubicBezTo>
                        <a:pt x="8777" y="9355"/>
                        <a:pt x="8974" y="8302"/>
                        <a:pt x="9085" y="8302"/>
                      </a:cubicBezTo>
                      <a:cubicBezTo>
                        <a:pt x="9199" y="8302"/>
                        <a:pt x="9336" y="8233"/>
                        <a:pt x="9427" y="8142"/>
                      </a:cubicBezTo>
                      <a:cubicBezTo>
                        <a:pt x="9587" y="7937"/>
                        <a:pt x="9564" y="7663"/>
                        <a:pt x="9382" y="7503"/>
                      </a:cubicBezTo>
                      <a:lnTo>
                        <a:pt x="799" y="108"/>
                      </a:lnTo>
                      <a:cubicBezTo>
                        <a:pt x="717" y="36"/>
                        <a:pt x="612" y="1"/>
                        <a:pt x="506" y="1"/>
                      </a:cubicBez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52" name="Google Shape;1521;p37"/>
                <p:cNvSpPr/>
                <p:nvPr/>
              </p:nvSpPr>
              <p:spPr>
                <a:xfrm>
                  <a:off x="-1172150" y="1947725"/>
                  <a:ext cx="160375" cy="1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7175" extrusionOk="0">
                      <a:moveTo>
                        <a:pt x="5912" y="1"/>
                      </a:moveTo>
                      <a:cubicBezTo>
                        <a:pt x="5798" y="1"/>
                        <a:pt x="5684" y="46"/>
                        <a:pt x="5593" y="138"/>
                      </a:cubicBezTo>
                      <a:lnTo>
                        <a:pt x="183" y="5547"/>
                      </a:lnTo>
                      <a:cubicBezTo>
                        <a:pt x="1" y="5730"/>
                        <a:pt x="1" y="6027"/>
                        <a:pt x="183" y="6186"/>
                      </a:cubicBezTo>
                      <a:cubicBezTo>
                        <a:pt x="252" y="6278"/>
                        <a:pt x="389" y="6323"/>
                        <a:pt x="503" y="6323"/>
                      </a:cubicBezTo>
                      <a:cubicBezTo>
                        <a:pt x="612" y="6323"/>
                        <a:pt x="886" y="7174"/>
                        <a:pt x="971" y="7174"/>
                      </a:cubicBezTo>
                      <a:cubicBezTo>
                        <a:pt x="975" y="7174"/>
                        <a:pt x="979" y="7172"/>
                        <a:pt x="982" y="7168"/>
                      </a:cubicBezTo>
                      <a:lnTo>
                        <a:pt x="6232" y="777"/>
                      </a:lnTo>
                      <a:cubicBezTo>
                        <a:pt x="6415" y="594"/>
                        <a:pt x="6415" y="320"/>
                        <a:pt x="6232" y="138"/>
                      </a:cubicBezTo>
                      <a:cubicBezTo>
                        <a:pt x="6141" y="46"/>
                        <a:pt x="6027" y="1"/>
                        <a:pt x="5912" y="1"/>
                      </a:cubicBez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53" name="Google Shape;1522;p37"/>
                <p:cNvSpPr/>
                <p:nvPr/>
              </p:nvSpPr>
              <p:spPr>
                <a:xfrm>
                  <a:off x="-1192700" y="1841600"/>
                  <a:ext cx="70800" cy="10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41292" extrusionOk="0">
                      <a:moveTo>
                        <a:pt x="868" y="0"/>
                      </a:moveTo>
                      <a:lnTo>
                        <a:pt x="1" y="41291"/>
                      </a:lnTo>
                      <a:lnTo>
                        <a:pt x="2831" y="41291"/>
                      </a:lnTo>
                      <a:lnTo>
                        <a:pt x="1781" y="0"/>
                      </a:ln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</p:grpSp>
          <p:grpSp>
            <p:nvGrpSpPr>
              <p:cNvPr id="47" name="Google Shape;1523;p37"/>
              <p:cNvGrpSpPr/>
              <p:nvPr/>
            </p:nvGrpSpPr>
            <p:grpSpPr>
              <a:xfrm>
                <a:off x="6415446" y="2772055"/>
                <a:ext cx="972230" cy="327054"/>
                <a:chOff x="1836775" y="3193825"/>
                <a:chExt cx="1232700" cy="414675"/>
              </a:xfrm>
            </p:grpSpPr>
            <p:sp>
              <p:nvSpPr>
                <p:cNvPr id="48" name="Google Shape;1524;p37"/>
                <p:cNvSpPr/>
                <p:nvPr/>
              </p:nvSpPr>
              <p:spPr>
                <a:xfrm>
                  <a:off x="1887963" y="3193825"/>
                  <a:ext cx="1095600" cy="381000"/>
                </a:xfrm>
                <a:prstGeom prst="ellipse">
                  <a:avLst/>
                </a:prstGeom>
                <a:solidFill>
                  <a:srgbClr val="7A694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49" name="Google Shape;1525;p37"/>
                <p:cNvSpPr/>
                <p:nvPr/>
              </p:nvSpPr>
              <p:spPr>
                <a:xfrm>
                  <a:off x="1836775" y="3345100"/>
                  <a:ext cx="1232700" cy="263400"/>
                </a:xfrm>
                <a:prstGeom prst="rect">
                  <a:avLst/>
                </a:prstGeom>
                <a:solidFill>
                  <a:srgbClr val="F6F5D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</p:grpSp>
        </p:grpSp>
        <p:sp>
          <p:nvSpPr>
            <p:cNvPr id="65" name="Google Shape;1542;p37"/>
            <p:cNvSpPr txBox="1"/>
            <p:nvPr/>
          </p:nvSpPr>
          <p:spPr>
            <a:xfrm>
              <a:off x="8258151" y="4080127"/>
              <a:ext cx="2362400" cy="705599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+mn-lt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n-lt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585CBD-A203-3F38-5CED-86B1E7D82C6A}"/>
              </a:ext>
            </a:extLst>
          </p:cNvPr>
          <p:cNvGrpSpPr/>
          <p:nvPr/>
        </p:nvGrpSpPr>
        <p:grpSpPr>
          <a:xfrm>
            <a:off x="1217268" y="2667000"/>
            <a:ext cx="3138600" cy="2099493"/>
            <a:chOff x="1217268" y="2667000"/>
            <a:chExt cx="3138600" cy="2099493"/>
          </a:xfrm>
        </p:grpSpPr>
        <p:grpSp>
          <p:nvGrpSpPr>
            <p:cNvPr id="36" name="Google Shape;1508;p37"/>
            <p:cNvGrpSpPr/>
            <p:nvPr/>
          </p:nvGrpSpPr>
          <p:grpSpPr>
            <a:xfrm>
              <a:off x="1778000" y="2667000"/>
              <a:ext cx="1296307" cy="1464140"/>
              <a:chOff x="2046684" y="2022700"/>
              <a:chExt cx="972230" cy="1098105"/>
            </a:xfrm>
          </p:grpSpPr>
          <p:grpSp>
            <p:nvGrpSpPr>
              <p:cNvPr id="37" name="Google Shape;1509;p37"/>
              <p:cNvGrpSpPr/>
              <p:nvPr/>
            </p:nvGrpSpPr>
            <p:grpSpPr>
              <a:xfrm>
                <a:off x="2297777" y="2022700"/>
                <a:ext cx="442822" cy="830570"/>
                <a:chOff x="-1505975" y="1573900"/>
                <a:chExt cx="692775" cy="1300000"/>
              </a:xfrm>
            </p:grpSpPr>
            <p:sp>
              <p:nvSpPr>
                <p:cNvPr id="41" name="Google Shape;1510;p37"/>
                <p:cNvSpPr/>
                <p:nvPr/>
              </p:nvSpPr>
              <p:spPr>
                <a:xfrm>
                  <a:off x="-1505975" y="1573900"/>
                  <a:ext cx="692775" cy="9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1" h="39355" extrusionOk="0">
                      <a:moveTo>
                        <a:pt x="13818" y="1"/>
                      </a:moveTo>
                      <a:cubicBezTo>
                        <a:pt x="13662" y="1"/>
                        <a:pt x="13507" y="22"/>
                        <a:pt x="13354" y="72"/>
                      </a:cubicBezTo>
                      <a:cubicBezTo>
                        <a:pt x="13194" y="117"/>
                        <a:pt x="13034" y="186"/>
                        <a:pt x="12897" y="254"/>
                      </a:cubicBezTo>
                      <a:cubicBezTo>
                        <a:pt x="12578" y="391"/>
                        <a:pt x="12258" y="551"/>
                        <a:pt x="11984" y="757"/>
                      </a:cubicBezTo>
                      <a:cubicBezTo>
                        <a:pt x="10774" y="1533"/>
                        <a:pt x="9793" y="2628"/>
                        <a:pt x="8948" y="3769"/>
                      </a:cubicBezTo>
                      <a:cubicBezTo>
                        <a:pt x="7898" y="5185"/>
                        <a:pt x="7054" y="6737"/>
                        <a:pt x="6278" y="8334"/>
                      </a:cubicBezTo>
                      <a:cubicBezTo>
                        <a:pt x="5433" y="10161"/>
                        <a:pt x="4703" y="12032"/>
                        <a:pt x="4064" y="13950"/>
                      </a:cubicBezTo>
                      <a:cubicBezTo>
                        <a:pt x="3379" y="15935"/>
                        <a:pt x="2808" y="17967"/>
                        <a:pt x="2306" y="20021"/>
                      </a:cubicBezTo>
                      <a:cubicBezTo>
                        <a:pt x="1850" y="22007"/>
                        <a:pt x="1439" y="24015"/>
                        <a:pt x="1142" y="26024"/>
                      </a:cubicBezTo>
                      <a:cubicBezTo>
                        <a:pt x="1" y="33693"/>
                        <a:pt x="6118" y="39171"/>
                        <a:pt x="13650" y="39354"/>
                      </a:cubicBezTo>
                      <a:lnTo>
                        <a:pt x="14061" y="39354"/>
                      </a:lnTo>
                      <a:cubicBezTo>
                        <a:pt x="21571" y="39171"/>
                        <a:pt x="27711" y="33693"/>
                        <a:pt x="26547" y="26024"/>
                      </a:cubicBezTo>
                      <a:cubicBezTo>
                        <a:pt x="26387" y="24837"/>
                        <a:pt x="26159" y="23650"/>
                        <a:pt x="25930" y="22486"/>
                      </a:cubicBezTo>
                      <a:cubicBezTo>
                        <a:pt x="25520" y="20432"/>
                        <a:pt x="24995" y="18378"/>
                        <a:pt x="24401" y="16369"/>
                      </a:cubicBezTo>
                      <a:cubicBezTo>
                        <a:pt x="23831" y="14383"/>
                        <a:pt x="23146" y="12420"/>
                        <a:pt x="22370" y="10503"/>
                      </a:cubicBezTo>
                      <a:cubicBezTo>
                        <a:pt x="21639" y="8768"/>
                        <a:pt x="20840" y="7056"/>
                        <a:pt x="19859" y="5436"/>
                      </a:cubicBezTo>
                      <a:cubicBezTo>
                        <a:pt x="19060" y="4112"/>
                        <a:pt x="18124" y="2811"/>
                        <a:pt x="16983" y="1738"/>
                      </a:cubicBezTo>
                      <a:cubicBezTo>
                        <a:pt x="16504" y="1281"/>
                        <a:pt x="15979" y="871"/>
                        <a:pt x="15408" y="551"/>
                      </a:cubicBezTo>
                      <a:cubicBezTo>
                        <a:pt x="14943" y="283"/>
                        <a:pt x="14380" y="1"/>
                        <a:pt x="13818" y="1"/>
                      </a:cubicBezTo>
                      <a:close/>
                    </a:path>
                  </a:pathLst>
                </a:custGeom>
                <a:solidFill>
                  <a:srgbClr val="00BE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42" name="Google Shape;1511;p37"/>
                <p:cNvSpPr/>
                <p:nvPr/>
              </p:nvSpPr>
              <p:spPr>
                <a:xfrm>
                  <a:off x="-1386700" y="2112250"/>
                  <a:ext cx="239675" cy="2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7" h="9355" extrusionOk="0">
                      <a:moveTo>
                        <a:pt x="506" y="1"/>
                      </a:moveTo>
                      <a:cubicBezTo>
                        <a:pt x="377" y="1"/>
                        <a:pt x="248" y="53"/>
                        <a:pt x="160" y="153"/>
                      </a:cubicBezTo>
                      <a:cubicBezTo>
                        <a:pt x="0" y="359"/>
                        <a:pt x="23" y="633"/>
                        <a:pt x="206" y="815"/>
                      </a:cubicBezTo>
                      <a:lnTo>
                        <a:pt x="8674" y="9352"/>
                      </a:lnTo>
                      <a:cubicBezTo>
                        <a:pt x="8677" y="9354"/>
                        <a:pt x="8680" y="9355"/>
                        <a:pt x="8682" y="9355"/>
                      </a:cubicBezTo>
                      <a:cubicBezTo>
                        <a:pt x="8777" y="9355"/>
                        <a:pt x="8974" y="8302"/>
                        <a:pt x="9085" y="8302"/>
                      </a:cubicBezTo>
                      <a:cubicBezTo>
                        <a:pt x="9199" y="8302"/>
                        <a:pt x="9336" y="8233"/>
                        <a:pt x="9427" y="8142"/>
                      </a:cubicBezTo>
                      <a:cubicBezTo>
                        <a:pt x="9587" y="7937"/>
                        <a:pt x="9564" y="7663"/>
                        <a:pt x="9382" y="7503"/>
                      </a:cubicBezTo>
                      <a:lnTo>
                        <a:pt x="799" y="108"/>
                      </a:lnTo>
                      <a:cubicBezTo>
                        <a:pt x="717" y="36"/>
                        <a:pt x="612" y="1"/>
                        <a:pt x="506" y="1"/>
                      </a:cubicBez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43" name="Google Shape;1512;p37"/>
                <p:cNvSpPr/>
                <p:nvPr/>
              </p:nvSpPr>
              <p:spPr>
                <a:xfrm>
                  <a:off x="-1172150" y="1947725"/>
                  <a:ext cx="160375" cy="1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7175" extrusionOk="0">
                      <a:moveTo>
                        <a:pt x="5912" y="1"/>
                      </a:moveTo>
                      <a:cubicBezTo>
                        <a:pt x="5798" y="1"/>
                        <a:pt x="5684" y="46"/>
                        <a:pt x="5593" y="138"/>
                      </a:cubicBezTo>
                      <a:lnTo>
                        <a:pt x="183" y="5547"/>
                      </a:lnTo>
                      <a:cubicBezTo>
                        <a:pt x="1" y="5730"/>
                        <a:pt x="1" y="6027"/>
                        <a:pt x="183" y="6186"/>
                      </a:cubicBezTo>
                      <a:cubicBezTo>
                        <a:pt x="252" y="6278"/>
                        <a:pt x="389" y="6323"/>
                        <a:pt x="503" y="6323"/>
                      </a:cubicBezTo>
                      <a:cubicBezTo>
                        <a:pt x="612" y="6323"/>
                        <a:pt x="886" y="7174"/>
                        <a:pt x="971" y="7174"/>
                      </a:cubicBezTo>
                      <a:cubicBezTo>
                        <a:pt x="975" y="7174"/>
                        <a:pt x="979" y="7172"/>
                        <a:pt x="982" y="7168"/>
                      </a:cubicBezTo>
                      <a:lnTo>
                        <a:pt x="6232" y="777"/>
                      </a:lnTo>
                      <a:cubicBezTo>
                        <a:pt x="6415" y="594"/>
                        <a:pt x="6415" y="320"/>
                        <a:pt x="6232" y="138"/>
                      </a:cubicBezTo>
                      <a:cubicBezTo>
                        <a:pt x="6141" y="46"/>
                        <a:pt x="6027" y="1"/>
                        <a:pt x="5912" y="1"/>
                      </a:cubicBez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44" name="Google Shape;1513;p37"/>
                <p:cNvSpPr/>
                <p:nvPr/>
              </p:nvSpPr>
              <p:spPr>
                <a:xfrm>
                  <a:off x="-1192700" y="1841600"/>
                  <a:ext cx="70800" cy="10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41292" extrusionOk="0">
                      <a:moveTo>
                        <a:pt x="868" y="0"/>
                      </a:moveTo>
                      <a:lnTo>
                        <a:pt x="1" y="41291"/>
                      </a:lnTo>
                      <a:lnTo>
                        <a:pt x="2831" y="41291"/>
                      </a:lnTo>
                      <a:lnTo>
                        <a:pt x="1781" y="0"/>
                      </a:ln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</p:grpSp>
          <p:grpSp>
            <p:nvGrpSpPr>
              <p:cNvPr id="38" name="Google Shape;1514;p37"/>
              <p:cNvGrpSpPr/>
              <p:nvPr/>
            </p:nvGrpSpPr>
            <p:grpSpPr>
              <a:xfrm>
                <a:off x="2046684" y="2793750"/>
                <a:ext cx="972230" cy="327054"/>
                <a:chOff x="1836775" y="3193825"/>
                <a:chExt cx="1232700" cy="414675"/>
              </a:xfrm>
            </p:grpSpPr>
            <p:sp>
              <p:nvSpPr>
                <p:cNvPr id="39" name="Google Shape;1515;p37"/>
                <p:cNvSpPr/>
                <p:nvPr/>
              </p:nvSpPr>
              <p:spPr>
                <a:xfrm>
                  <a:off x="1887963" y="3193825"/>
                  <a:ext cx="1095600" cy="381000"/>
                </a:xfrm>
                <a:prstGeom prst="ellipse">
                  <a:avLst/>
                </a:prstGeom>
                <a:solidFill>
                  <a:srgbClr val="7A694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40" name="Google Shape;1516;p37"/>
                <p:cNvSpPr/>
                <p:nvPr/>
              </p:nvSpPr>
              <p:spPr>
                <a:xfrm>
                  <a:off x="1836775" y="3345100"/>
                  <a:ext cx="1232700" cy="263400"/>
                </a:xfrm>
                <a:prstGeom prst="rect">
                  <a:avLst/>
                </a:prstGeom>
                <a:solidFill>
                  <a:srgbClr val="F6F5D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</p:grpSp>
        </p:grpSp>
        <p:sp>
          <p:nvSpPr>
            <p:cNvPr id="63" name="Google Shape;1538;p37"/>
            <p:cNvSpPr txBox="1"/>
            <p:nvPr/>
          </p:nvSpPr>
          <p:spPr>
            <a:xfrm>
              <a:off x="1217268" y="4060894"/>
              <a:ext cx="2362400" cy="705599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rgbClr val="7A69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A6940"/>
                  </a:solidFill>
                  <a:effectLst/>
                  <a:uLnTx/>
                  <a:uFillTx/>
                  <a:latin typeface="+mn-lt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A6940"/>
                </a:solidFill>
                <a:effectLst/>
                <a:uLnTx/>
                <a:uFillTx/>
                <a:latin typeface="+mn-lt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6" name="Google Shape;1544;p37"/>
            <p:cNvSpPr/>
            <p:nvPr/>
          </p:nvSpPr>
          <p:spPr>
            <a:xfrm>
              <a:off x="3961468" y="4184094"/>
              <a:ext cx="394400" cy="306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E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EE2C50-A45F-4DAF-B9C4-D3A463D8CEA4}"/>
              </a:ext>
            </a:extLst>
          </p:cNvPr>
          <p:cNvGrpSpPr/>
          <p:nvPr/>
        </p:nvGrpSpPr>
        <p:grpSpPr>
          <a:xfrm>
            <a:off x="4737667" y="2206369"/>
            <a:ext cx="3138634" cy="2579357"/>
            <a:chOff x="4737667" y="2206369"/>
            <a:chExt cx="3138634" cy="2579357"/>
          </a:xfrm>
        </p:grpSpPr>
        <p:grpSp>
          <p:nvGrpSpPr>
            <p:cNvPr id="54" name="Google Shape;1526;p37"/>
            <p:cNvGrpSpPr/>
            <p:nvPr/>
          </p:nvGrpSpPr>
          <p:grpSpPr>
            <a:xfrm>
              <a:off x="5327200" y="2206369"/>
              <a:ext cx="1296307" cy="1924771"/>
              <a:chOff x="4176421" y="1566522"/>
              <a:chExt cx="972230" cy="1443578"/>
            </a:xfrm>
          </p:grpSpPr>
          <p:grpSp>
            <p:nvGrpSpPr>
              <p:cNvPr id="55" name="Google Shape;1527;p37"/>
              <p:cNvGrpSpPr/>
              <p:nvPr/>
            </p:nvGrpSpPr>
            <p:grpSpPr>
              <a:xfrm>
                <a:off x="4345542" y="1566522"/>
                <a:ext cx="626684" cy="1175980"/>
                <a:chOff x="-1505975" y="1573900"/>
                <a:chExt cx="692775" cy="1300000"/>
              </a:xfrm>
            </p:grpSpPr>
            <p:sp>
              <p:nvSpPr>
                <p:cNvPr id="59" name="Google Shape;1528;p37"/>
                <p:cNvSpPr/>
                <p:nvPr/>
              </p:nvSpPr>
              <p:spPr>
                <a:xfrm>
                  <a:off x="-1505975" y="1573900"/>
                  <a:ext cx="692775" cy="9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1" h="39355" extrusionOk="0">
                      <a:moveTo>
                        <a:pt x="13818" y="1"/>
                      </a:moveTo>
                      <a:cubicBezTo>
                        <a:pt x="13662" y="1"/>
                        <a:pt x="13507" y="22"/>
                        <a:pt x="13354" y="72"/>
                      </a:cubicBezTo>
                      <a:cubicBezTo>
                        <a:pt x="13194" y="117"/>
                        <a:pt x="13034" y="186"/>
                        <a:pt x="12897" y="254"/>
                      </a:cubicBezTo>
                      <a:cubicBezTo>
                        <a:pt x="12578" y="391"/>
                        <a:pt x="12258" y="551"/>
                        <a:pt x="11984" y="757"/>
                      </a:cubicBezTo>
                      <a:cubicBezTo>
                        <a:pt x="10774" y="1533"/>
                        <a:pt x="9793" y="2628"/>
                        <a:pt x="8948" y="3769"/>
                      </a:cubicBezTo>
                      <a:cubicBezTo>
                        <a:pt x="7898" y="5185"/>
                        <a:pt x="7054" y="6737"/>
                        <a:pt x="6278" y="8334"/>
                      </a:cubicBezTo>
                      <a:cubicBezTo>
                        <a:pt x="5433" y="10161"/>
                        <a:pt x="4703" y="12032"/>
                        <a:pt x="4064" y="13950"/>
                      </a:cubicBezTo>
                      <a:cubicBezTo>
                        <a:pt x="3379" y="15935"/>
                        <a:pt x="2808" y="17967"/>
                        <a:pt x="2306" y="20021"/>
                      </a:cubicBezTo>
                      <a:cubicBezTo>
                        <a:pt x="1850" y="22007"/>
                        <a:pt x="1439" y="24015"/>
                        <a:pt x="1142" y="26024"/>
                      </a:cubicBezTo>
                      <a:cubicBezTo>
                        <a:pt x="1" y="33693"/>
                        <a:pt x="6118" y="39171"/>
                        <a:pt x="13650" y="39354"/>
                      </a:cubicBezTo>
                      <a:lnTo>
                        <a:pt x="14061" y="39354"/>
                      </a:lnTo>
                      <a:cubicBezTo>
                        <a:pt x="21571" y="39171"/>
                        <a:pt x="27711" y="33693"/>
                        <a:pt x="26547" y="26024"/>
                      </a:cubicBezTo>
                      <a:cubicBezTo>
                        <a:pt x="26387" y="24837"/>
                        <a:pt x="26159" y="23650"/>
                        <a:pt x="25930" y="22486"/>
                      </a:cubicBezTo>
                      <a:cubicBezTo>
                        <a:pt x="25520" y="20432"/>
                        <a:pt x="24995" y="18378"/>
                        <a:pt x="24401" y="16369"/>
                      </a:cubicBezTo>
                      <a:cubicBezTo>
                        <a:pt x="23831" y="14383"/>
                        <a:pt x="23146" y="12420"/>
                        <a:pt x="22370" y="10503"/>
                      </a:cubicBezTo>
                      <a:cubicBezTo>
                        <a:pt x="21639" y="8768"/>
                        <a:pt x="20840" y="7056"/>
                        <a:pt x="19859" y="5436"/>
                      </a:cubicBezTo>
                      <a:cubicBezTo>
                        <a:pt x="19060" y="4112"/>
                        <a:pt x="18124" y="2811"/>
                        <a:pt x="16983" y="1738"/>
                      </a:cubicBezTo>
                      <a:cubicBezTo>
                        <a:pt x="16504" y="1281"/>
                        <a:pt x="15979" y="871"/>
                        <a:pt x="15408" y="551"/>
                      </a:cubicBezTo>
                      <a:cubicBezTo>
                        <a:pt x="14943" y="283"/>
                        <a:pt x="14380" y="1"/>
                        <a:pt x="13818" y="1"/>
                      </a:cubicBezTo>
                      <a:close/>
                    </a:path>
                  </a:pathLst>
                </a:custGeom>
                <a:solidFill>
                  <a:srgbClr val="00BE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60" name="Google Shape;1529;p37"/>
                <p:cNvSpPr/>
                <p:nvPr/>
              </p:nvSpPr>
              <p:spPr>
                <a:xfrm>
                  <a:off x="-1386700" y="2112250"/>
                  <a:ext cx="239675" cy="2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7" h="9355" extrusionOk="0">
                      <a:moveTo>
                        <a:pt x="506" y="1"/>
                      </a:moveTo>
                      <a:cubicBezTo>
                        <a:pt x="377" y="1"/>
                        <a:pt x="248" y="53"/>
                        <a:pt x="160" y="153"/>
                      </a:cubicBezTo>
                      <a:cubicBezTo>
                        <a:pt x="0" y="359"/>
                        <a:pt x="23" y="633"/>
                        <a:pt x="206" y="815"/>
                      </a:cubicBezTo>
                      <a:lnTo>
                        <a:pt x="8674" y="9352"/>
                      </a:lnTo>
                      <a:cubicBezTo>
                        <a:pt x="8677" y="9354"/>
                        <a:pt x="8680" y="9355"/>
                        <a:pt x="8682" y="9355"/>
                      </a:cubicBezTo>
                      <a:cubicBezTo>
                        <a:pt x="8777" y="9355"/>
                        <a:pt x="8974" y="8302"/>
                        <a:pt x="9085" y="8302"/>
                      </a:cubicBezTo>
                      <a:cubicBezTo>
                        <a:pt x="9199" y="8302"/>
                        <a:pt x="9336" y="8233"/>
                        <a:pt x="9427" y="8142"/>
                      </a:cubicBezTo>
                      <a:cubicBezTo>
                        <a:pt x="9587" y="7937"/>
                        <a:pt x="9564" y="7663"/>
                        <a:pt x="9382" y="7503"/>
                      </a:cubicBezTo>
                      <a:lnTo>
                        <a:pt x="799" y="108"/>
                      </a:lnTo>
                      <a:cubicBezTo>
                        <a:pt x="717" y="36"/>
                        <a:pt x="612" y="1"/>
                        <a:pt x="506" y="1"/>
                      </a:cubicBez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61" name="Google Shape;1530;p37"/>
                <p:cNvSpPr/>
                <p:nvPr/>
              </p:nvSpPr>
              <p:spPr>
                <a:xfrm>
                  <a:off x="-1172150" y="1947725"/>
                  <a:ext cx="160375" cy="1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7175" extrusionOk="0">
                      <a:moveTo>
                        <a:pt x="5912" y="1"/>
                      </a:moveTo>
                      <a:cubicBezTo>
                        <a:pt x="5798" y="1"/>
                        <a:pt x="5684" y="46"/>
                        <a:pt x="5593" y="138"/>
                      </a:cubicBezTo>
                      <a:lnTo>
                        <a:pt x="183" y="5547"/>
                      </a:lnTo>
                      <a:cubicBezTo>
                        <a:pt x="1" y="5730"/>
                        <a:pt x="1" y="6027"/>
                        <a:pt x="183" y="6186"/>
                      </a:cubicBezTo>
                      <a:cubicBezTo>
                        <a:pt x="252" y="6278"/>
                        <a:pt x="389" y="6323"/>
                        <a:pt x="503" y="6323"/>
                      </a:cubicBezTo>
                      <a:cubicBezTo>
                        <a:pt x="612" y="6323"/>
                        <a:pt x="886" y="7174"/>
                        <a:pt x="971" y="7174"/>
                      </a:cubicBezTo>
                      <a:cubicBezTo>
                        <a:pt x="975" y="7174"/>
                        <a:pt x="979" y="7172"/>
                        <a:pt x="982" y="7168"/>
                      </a:cubicBezTo>
                      <a:lnTo>
                        <a:pt x="6232" y="777"/>
                      </a:lnTo>
                      <a:cubicBezTo>
                        <a:pt x="6415" y="594"/>
                        <a:pt x="6415" y="320"/>
                        <a:pt x="6232" y="138"/>
                      </a:cubicBezTo>
                      <a:cubicBezTo>
                        <a:pt x="6141" y="46"/>
                        <a:pt x="6027" y="1"/>
                        <a:pt x="5912" y="1"/>
                      </a:cubicBez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62" name="Google Shape;1531;p37"/>
                <p:cNvSpPr/>
                <p:nvPr/>
              </p:nvSpPr>
              <p:spPr>
                <a:xfrm>
                  <a:off x="-1192700" y="1841600"/>
                  <a:ext cx="70800" cy="10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41292" extrusionOk="0">
                      <a:moveTo>
                        <a:pt x="868" y="0"/>
                      </a:moveTo>
                      <a:lnTo>
                        <a:pt x="1" y="41291"/>
                      </a:lnTo>
                      <a:lnTo>
                        <a:pt x="2831" y="41291"/>
                      </a:lnTo>
                      <a:lnTo>
                        <a:pt x="1781" y="0"/>
                      </a:lnTo>
                      <a:close/>
                    </a:path>
                  </a:pathLst>
                </a:custGeom>
                <a:solidFill>
                  <a:srgbClr val="553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</p:grpSp>
          <p:grpSp>
            <p:nvGrpSpPr>
              <p:cNvPr id="56" name="Google Shape;1532;p37"/>
              <p:cNvGrpSpPr/>
              <p:nvPr/>
            </p:nvGrpSpPr>
            <p:grpSpPr>
              <a:xfrm>
                <a:off x="4176421" y="2683046"/>
                <a:ext cx="972230" cy="327054"/>
                <a:chOff x="1836775" y="3193825"/>
                <a:chExt cx="1232700" cy="414675"/>
              </a:xfrm>
            </p:grpSpPr>
            <p:sp>
              <p:nvSpPr>
                <p:cNvPr id="57" name="Google Shape;1533;p37"/>
                <p:cNvSpPr/>
                <p:nvPr/>
              </p:nvSpPr>
              <p:spPr>
                <a:xfrm>
                  <a:off x="1887963" y="3193825"/>
                  <a:ext cx="1095600" cy="381000"/>
                </a:xfrm>
                <a:prstGeom prst="ellipse">
                  <a:avLst/>
                </a:prstGeom>
                <a:solidFill>
                  <a:srgbClr val="7A694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  <p:sp>
              <p:nvSpPr>
                <p:cNvPr id="58" name="Google Shape;1534;p37"/>
                <p:cNvSpPr/>
                <p:nvPr/>
              </p:nvSpPr>
              <p:spPr>
                <a:xfrm>
                  <a:off x="1836775" y="3345100"/>
                  <a:ext cx="1232700" cy="263400"/>
                </a:xfrm>
                <a:prstGeom prst="rect">
                  <a:avLst/>
                </a:prstGeom>
                <a:solidFill>
                  <a:srgbClr val="F6F5D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sym typeface="Arial"/>
                  </a:endParaRPr>
                </a:p>
              </p:txBody>
            </p:sp>
          </p:grpSp>
        </p:grpSp>
        <p:sp>
          <p:nvSpPr>
            <p:cNvPr id="64" name="Google Shape;1540;p37"/>
            <p:cNvSpPr txBox="1"/>
            <p:nvPr/>
          </p:nvSpPr>
          <p:spPr>
            <a:xfrm>
              <a:off x="4737667" y="4080127"/>
              <a:ext cx="2362400" cy="705599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rgbClr val="009A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9ADE"/>
                  </a:solidFill>
                  <a:effectLst/>
                  <a:uLnTx/>
                  <a:uFillTx/>
                  <a:latin typeface="+mn-lt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+mn-lt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7" name="Google Shape;1545;p37"/>
            <p:cNvSpPr/>
            <p:nvPr/>
          </p:nvSpPr>
          <p:spPr>
            <a:xfrm>
              <a:off x="7481901" y="4203327"/>
              <a:ext cx="394400" cy="306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E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025699" y="4902767"/>
            <a:ext cx="27432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Ôn tập kiến thức đã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89208" y="4906499"/>
            <a:ext cx="27432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Làm bài tập trong VBT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990533" y="5066917"/>
            <a:ext cx="299720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trước nội dung tiết học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3624" y="1013190"/>
            <a:ext cx="1726232" cy="1567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396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13836" y="1199105"/>
            <a:ext cx="9177404" cy="6285127"/>
            <a:chOff x="2919453" y="742851"/>
            <a:chExt cx="16118747" cy="11038892"/>
          </a:xfrm>
        </p:grpSpPr>
        <p:grpSp>
          <p:nvGrpSpPr>
            <p:cNvPr id="3" name="Google Shape;55;p15"/>
            <p:cNvGrpSpPr/>
            <p:nvPr/>
          </p:nvGrpSpPr>
          <p:grpSpPr>
            <a:xfrm>
              <a:off x="11877436" y="1863855"/>
              <a:ext cx="2826916" cy="4856790"/>
              <a:chOff x="2495525" y="2359600"/>
              <a:chExt cx="358400" cy="615750"/>
            </a:xfrm>
          </p:grpSpPr>
          <p:sp>
            <p:nvSpPr>
              <p:cNvPr id="57" name="Google Shape;56;p15"/>
              <p:cNvSpPr/>
              <p:nvPr/>
            </p:nvSpPr>
            <p:spPr>
              <a:xfrm>
                <a:off x="2495525" y="2359600"/>
                <a:ext cx="358400" cy="615750"/>
              </a:xfrm>
              <a:custGeom>
                <a:avLst/>
                <a:gdLst/>
                <a:ahLst/>
                <a:cxnLst/>
                <a:rect l="l" t="t" r="r" b="b"/>
                <a:pathLst>
                  <a:path w="14336" h="24630" extrusionOk="0">
                    <a:moveTo>
                      <a:pt x="7876" y="24356"/>
                    </a:moveTo>
                    <a:cubicBezTo>
                      <a:pt x="9565" y="24173"/>
                      <a:pt x="11048" y="23169"/>
                      <a:pt x="12212" y="21936"/>
                    </a:cubicBezTo>
                    <a:cubicBezTo>
                      <a:pt x="13011" y="21046"/>
                      <a:pt x="13696" y="20019"/>
                      <a:pt x="14016" y="18877"/>
                    </a:cubicBezTo>
                    <a:cubicBezTo>
                      <a:pt x="14335" y="17713"/>
                      <a:pt x="14244" y="16435"/>
                      <a:pt x="13605" y="15408"/>
                    </a:cubicBezTo>
                    <a:cubicBezTo>
                      <a:pt x="13354" y="14997"/>
                      <a:pt x="12989" y="14609"/>
                      <a:pt x="12783" y="14175"/>
                    </a:cubicBezTo>
                    <a:cubicBezTo>
                      <a:pt x="12555" y="13719"/>
                      <a:pt x="12486" y="13217"/>
                      <a:pt x="12486" y="12715"/>
                    </a:cubicBezTo>
                    <a:cubicBezTo>
                      <a:pt x="12509" y="11482"/>
                      <a:pt x="13011" y="10250"/>
                      <a:pt x="12874" y="8994"/>
                    </a:cubicBezTo>
                    <a:cubicBezTo>
                      <a:pt x="12715" y="7351"/>
                      <a:pt x="11459" y="6050"/>
                      <a:pt x="10295" y="4886"/>
                    </a:cubicBezTo>
                    <a:cubicBezTo>
                      <a:pt x="10204" y="4498"/>
                      <a:pt x="10158" y="4087"/>
                      <a:pt x="10067" y="3699"/>
                    </a:cubicBezTo>
                    <a:cubicBezTo>
                      <a:pt x="9861" y="2808"/>
                      <a:pt x="9633" y="1873"/>
                      <a:pt x="9063" y="1165"/>
                    </a:cubicBezTo>
                    <a:cubicBezTo>
                      <a:pt x="8492" y="435"/>
                      <a:pt x="7465" y="1"/>
                      <a:pt x="6620" y="389"/>
                    </a:cubicBezTo>
                    <a:cubicBezTo>
                      <a:pt x="6232" y="572"/>
                      <a:pt x="5935" y="891"/>
                      <a:pt x="5707" y="1279"/>
                    </a:cubicBezTo>
                    <a:cubicBezTo>
                      <a:pt x="4977" y="2489"/>
                      <a:pt x="5022" y="4087"/>
                      <a:pt x="4155" y="5228"/>
                    </a:cubicBezTo>
                    <a:cubicBezTo>
                      <a:pt x="3653" y="5867"/>
                      <a:pt x="2900" y="6301"/>
                      <a:pt x="2352" y="6917"/>
                    </a:cubicBezTo>
                    <a:cubicBezTo>
                      <a:pt x="1530" y="7830"/>
                      <a:pt x="1211" y="9200"/>
                      <a:pt x="1553" y="10386"/>
                    </a:cubicBezTo>
                    <a:cubicBezTo>
                      <a:pt x="1850" y="11391"/>
                      <a:pt x="2557" y="12372"/>
                      <a:pt x="2283" y="13377"/>
                    </a:cubicBezTo>
                    <a:cubicBezTo>
                      <a:pt x="2124" y="13902"/>
                      <a:pt x="1713" y="14312"/>
                      <a:pt x="1393" y="14769"/>
                    </a:cubicBezTo>
                    <a:cubicBezTo>
                      <a:pt x="1" y="16663"/>
                      <a:pt x="138" y="19471"/>
                      <a:pt x="1507" y="21388"/>
                    </a:cubicBezTo>
                    <a:cubicBezTo>
                      <a:pt x="2877" y="23328"/>
                      <a:pt x="5525" y="24629"/>
                      <a:pt x="7876" y="24356"/>
                    </a:cubicBezTo>
                    <a:close/>
                  </a:path>
                </a:pathLst>
              </a:custGeom>
              <a:solidFill>
                <a:srgbClr val="089B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8" name="Google Shape;57;p15"/>
              <p:cNvSpPr/>
              <p:nvPr/>
            </p:nvSpPr>
            <p:spPr>
              <a:xfrm>
                <a:off x="2495525" y="2441775"/>
                <a:ext cx="332725" cy="533575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21343" extrusionOk="0">
                    <a:moveTo>
                      <a:pt x="13308" y="17234"/>
                    </a:moveTo>
                    <a:cubicBezTo>
                      <a:pt x="12989" y="17736"/>
                      <a:pt x="12623" y="18193"/>
                      <a:pt x="12212" y="18649"/>
                    </a:cubicBezTo>
                    <a:cubicBezTo>
                      <a:pt x="11048" y="19882"/>
                      <a:pt x="9565" y="20886"/>
                      <a:pt x="7876" y="21069"/>
                    </a:cubicBezTo>
                    <a:cubicBezTo>
                      <a:pt x="5525" y="21342"/>
                      <a:pt x="2877" y="20041"/>
                      <a:pt x="1507" y="18101"/>
                    </a:cubicBezTo>
                    <a:cubicBezTo>
                      <a:pt x="138" y="16184"/>
                      <a:pt x="1" y="13376"/>
                      <a:pt x="1393" y="11482"/>
                    </a:cubicBezTo>
                    <a:cubicBezTo>
                      <a:pt x="1713" y="11025"/>
                      <a:pt x="2124" y="10615"/>
                      <a:pt x="2283" y="10090"/>
                    </a:cubicBezTo>
                    <a:cubicBezTo>
                      <a:pt x="2557" y="9085"/>
                      <a:pt x="1850" y="8104"/>
                      <a:pt x="1553" y="7099"/>
                    </a:cubicBezTo>
                    <a:cubicBezTo>
                      <a:pt x="1211" y="5913"/>
                      <a:pt x="1530" y="4543"/>
                      <a:pt x="2352" y="3630"/>
                    </a:cubicBezTo>
                    <a:cubicBezTo>
                      <a:pt x="2900" y="3014"/>
                      <a:pt x="3653" y="2580"/>
                      <a:pt x="4155" y="1941"/>
                    </a:cubicBezTo>
                    <a:cubicBezTo>
                      <a:pt x="4589" y="1370"/>
                      <a:pt x="4794" y="686"/>
                      <a:pt x="4977" y="1"/>
                    </a:cubicBezTo>
                    <a:cubicBezTo>
                      <a:pt x="5639" y="1621"/>
                      <a:pt x="5707" y="3470"/>
                      <a:pt x="5091" y="5091"/>
                    </a:cubicBezTo>
                    <a:cubicBezTo>
                      <a:pt x="4589" y="6415"/>
                      <a:pt x="3676" y="7761"/>
                      <a:pt x="4064" y="9108"/>
                    </a:cubicBezTo>
                    <a:cubicBezTo>
                      <a:pt x="4246" y="9793"/>
                      <a:pt x="4749" y="10341"/>
                      <a:pt x="4977" y="11003"/>
                    </a:cubicBezTo>
                    <a:cubicBezTo>
                      <a:pt x="5593" y="12874"/>
                      <a:pt x="3927" y="15020"/>
                      <a:pt x="4771" y="16800"/>
                    </a:cubicBezTo>
                    <a:cubicBezTo>
                      <a:pt x="5365" y="18101"/>
                      <a:pt x="7008" y="18512"/>
                      <a:pt x="8446" y="18581"/>
                    </a:cubicBezTo>
                    <a:cubicBezTo>
                      <a:pt x="10135" y="18649"/>
                      <a:pt x="12121" y="18421"/>
                      <a:pt x="13308" y="17234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sp>
          <p:nvSpPr>
            <p:cNvPr id="4" name="Google Shape;58;p15"/>
            <p:cNvSpPr/>
            <p:nvPr/>
          </p:nvSpPr>
          <p:spPr>
            <a:xfrm>
              <a:off x="15789540" y="742851"/>
              <a:ext cx="1661744" cy="1653370"/>
            </a:xfrm>
            <a:custGeom>
              <a:avLst/>
              <a:gdLst/>
              <a:ahLst/>
              <a:cxnLst/>
              <a:rect l="l" t="t" r="r" b="b"/>
              <a:pathLst>
                <a:path w="27186" h="27049" extrusionOk="0">
                  <a:moveTo>
                    <a:pt x="13582" y="0"/>
                  </a:moveTo>
                  <a:cubicBezTo>
                    <a:pt x="6072" y="0"/>
                    <a:pt x="0" y="6072"/>
                    <a:pt x="0" y="13581"/>
                  </a:cubicBezTo>
                  <a:cubicBezTo>
                    <a:pt x="0" y="20497"/>
                    <a:pt x="5159" y="26204"/>
                    <a:pt x="11847" y="27048"/>
                  </a:cubicBezTo>
                  <a:cubicBezTo>
                    <a:pt x="12818" y="26935"/>
                    <a:pt x="13846" y="26890"/>
                    <a:pt x="14891" y="26890"/>
                  </a:cubicBezTo>
                  <a:cubicBezTo>
                    <a:pt x="15320" y="26890"/>
                    <a:pt x="15752" y="26898"/>
                    <a:pt x="16184" y="26911"/>
                  </a:cubicBezTo>
                  <a:cubicBezTo>
                    <a:pt x="18398" y="26500"/>
                    <a:pt x="20406" y="25519"/>
                    <a:pt x="22095" y="24172"/>
                  </a:cubicBezTo>
                  <a:cubicBezTo>
                    <a:pt x="22461" y="23670"/>
                    <a:pt x="22963" y="23214"/>
                    <a:pt x="23556" y="22803"/>
                  </a:cubicBezTo>
                  <a:cubicBezTo>
                    <a:pt x="25793" y="20383"/>
                    <a:pt x="27185" y="17142"/>
                    <a:pt x="27185" y="13581"/>
                  </a:cubicBezTo>
                  <a:cubicBezTo>
                    <a:pt x="27185" y="6072"/>
                    <a:pt x="21091" y="0"/>
                    <a:pt x="13582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  <p:grpSp>
          <p:nvGrpSpPr>
            <p:cNvPr id="5" name="Google Shape;59;p15"/>
            <p:cNvGrpSpPr/>
            <p:nvPr/>
          </p:nvGrpSpPr>
          <p:grpSpPr>
            <a:xfrm>
              <a:off x="2919453" y="7851845"/>
              <a:ext cx="15448834" cy="3929898"/>
              <a:chOff x="5112836" y="3983850"/>
              <a:chExt cx="7505264" cy="1909200"/>
            </a:xfrm>
          </p:grpSpPr>
          <p:sp>
            <p:nvSpPr>
              <p:cNvPr id="54" name="Google Shape;60;p15"/>
              <p:cNvSpPr/>
              <p:nvPr/>
            </p:nvSpPr>
            <p:spPr>
              <a:xfrm flipH="1">
                <a:off x="5112836" y="3983850"/>
                <a:ext cx="7505264" cy="19092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76368" extrusionOk="0">
                    <a:moveTo>
                      <a:pt x="120482" y="0"/>
                    </a:moveTo>
                    <a:cubicBezTo>
                      <a:pt x="118342" y="0"/>
                      <a:pt x="117003" y="86"/>
                      <a:pt x="117003" y="86"/>
                    </a:cubicBezTo>
                    <a:lnTo>
                      <a:pt x="0" y="86"/>
                    </a:lnTo>
                    <a:lnTo>
                      <a:pt x="0" y="9946"/>
                    </a:lnTo>
                    <a:lnTo>
                      <a:pt x="0" y="76368"/>
                    </a:lnTo>
                    <a:lnTo>
                      <a:pt x="285316" y="76368"/>
                    </a:lnTo>
                    <a:cubicBezTo>
                      <a:pt x="279889" y="62837"/>
                      <a:pt x="260472" y="60742"/>
                      <a:pt x="237448" y="60742"/>
                    </a:cubicBezTo>
                    <a:cubicBezTo>
                      <a:pt x="227120" y="60742"/>
                      <a:pt x="216065" y="61164"/>
                      <a:pt x="205222" y="61164"/>
                    </a:cubicBezTo>
                    <a:cubicBezTo>
                      <a:pt x="196932" y="61164"/>
                      <a:pt x="188766" y="60917"/>
                      <a:pt x="181142" y="60048"/>
                    </a:cubicBezTo>
                    <a:cubicBezTo>
                      <a:pt x="141289" y="55483"/>
                      <a:pt x="148113" y="8417"/>
                      <a:pt x="148113" y="8417"/>
                    </a:cubicBezTo>
                    <a:cubicBezTo>
                      <a:pt x="142608" y="891"/>
                      <a:pt x="127383" y="0"/>
                      <a:pt x="120482" y="0"/>
                    </a:cubicBezTo>
                    <a:close/>
                  </a:path>
                </a:pathLst>
              </a:custGeom>
              <a:solidFill>
                <a:srgbClr val="7A69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5" name="Google Shape;61;p15"/>
              <p:cNvSpPr/>
              <p:nvPr/>
            </p:nvSpPr>
            <p:spPr>
              <a:xfrm flipH="1">
                <a:off x="8721961" y="3983850"/>
                <a:ext cx="3896139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148114" h="9947" extrusionOk="0">
                    <a:moveTo>
                      <a:pt x="120482" y="0"/>
                    </a:moveTo>
                    <a:cubicBezTo>
                      <a:pt x="118342" y="0"/>
                      <a:pt x="117003" y="86"/>
                      <a:pt x="117003" y="86"/>
                    </a:cubicBezTo>
                    <a:lnTo>
                      <a:pt x="0" y="86"/>
                    </a:lnTo>
                    <a:lnTo>
                      <a:pt x="0" y="9946"/>
                    </a:lnTo>
                    <a:lnTo>
                      <a:pt x="148113" y="8417"/>
                    </a:lnTo>
                    <a:cubicBezTo>
                      <a:pt x="142608" y="891"/>
                      <a:pt x="127383" y="0"/>
                      <a:pt x="120482" y="0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6" name="Google Shape;62;p15"/>
              <p:cNvSpPr/>
              <p:nvPr/>
            </p:nvSpPr>
            <p:spPr>
              <a:xfrm flipH="1">
                <a:off x="5112836" y="4954350"/>
                <a:ext cx="7505264" cy="9387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37548" extrusionOk="0">
                    <a:moveTo>
                      <a:pt x="0" y="0"/>
                    </a:moveTo>
                    <a:lnTo>
                      <a:pt x="0" y="37548"/>
                    </a:lnTo>
                    <a:lnTo>
                      <a:pt x="285316" y="37548"/>
                    </a:lnTo>
                    <a:cubicBezTo>
                      <a:pt x="279889" y="24017"/>
                      <a:pt x="260472" y="21922"/>
                      <a:pt x="237448" y="21922"/>
                    </a:cubicBezTo>
                    <a:cubicBezTo>
                      <a:pt x="227120" y="21922"/>
                      <a:pt x="216065" y="22344"/>
                      <a:pt x="205222" y="22344"/>
                    </a:cubicBezTo>
                    <a:cubicBezTo>
                      <a:pt x="196932" y="22344"/>
                      <a:pt x="188766" y="22097"/>
                      <a:pt x="181142" y="21228"/>
                    </a:cubicBezTo>
                    <a:cubicBezTo>
                      <a:pt x="164593" y="19333"/>
                      <a:pt x="156102" y="10112"/>
                      <a:pt x="151811" y="0"/>
                    </a:cubicBezTo>
                    <a:close/>
                  </a:path>
                </a:pathLst>
              </a:custGeom>
              <a:solidFill>
                <a:srgbClr val="009A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grpSp>
          <p:nvGrpSpPr>
            <p:cNvPr id="6" name="Google Shape;65;p15"/>
            <p:cNvGrpSpPr/>
            <p:nvPr/>
          </p:nvGrpSpPr>
          <p:grpSpPr>
            <a:xfrm>
              <a:off x="12562943" y="8174679"/>
              <a:ext cx="1661786" cy="1673258"/>
              <a:chOff x="-2525475" y="2838363"/>
              <a:chExt cx="659125" cy="663675"/>
            </a:xfrm>
          </p:grpSpPr>
          <p:sp>
            <p:nvSpPr>
              <p:cNvPr id="38" name="Google Shape;66;p15"/>
              <p:cNvSpPr/>
              <p:nvPr/>
            </p:nvSpPr>
            <p:spPr>
              <a:xfrm>
                <a:off x="-2429600" y="2864613"/>
                <a:ext cx="219150" cy="471950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18878" fill="none" extrusionOk="0">
                    <a:moveTo>
                      <a:pt x="8765" y="1"/>
                    </a:moveTo>
                    <a:cubicBezTo>
                      <a:pt x="8537" y="2443"/>
                      <a:pt x="7282" y="4771"/>
                      <a:pt x="5342" y="6278"/>
                    </a:cubicBezTo>
                    <a:cubicBezTo>
                      <a:pt x="4292" y="7100"/>
                      <a:pt x="3082" y="7670"/>
                      <a:pt x="2123" y="8606"/>
                    </a:cubicBezTo>
                    <a:cubicBezTo>
                      <a:pt x="822" y="9884"/>
                      <a:pt x="183" y="11710"/>
                      <a:pt x="92" y="13536"/>
                    </a:cubicBezTo>
                    <a:cubicBezTo>
                      <a:pt x="1" y="15339"/>
                      <a:pt x="411" y="17143"/>
                      <a:pt x="982" y="18877"/>
                    </a:cubicBezTo>
                  </a:path>
                </a:pathLst>
              </a:custGeom>
              <a:noFill/>
              <a:ln w="3137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39" name="Google Shape;67;p15"/>
              <p:cNvSpPr/>
              <p:nvPr/>
            </p:nvSpPr>
            <p:spPr>
              <a:xfrm>
                <a:off x="-2184800" y="2838363"/>
                <a:ext cx="159800" cy="663675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6547" fill="none" extrusionOk="0">
                    <a:moveTo>
                      <a:pt x="1" y="1"/>
                    </a:moveTo>
                    <a:cubicBezTo>
                      <a:pt x="1" y="1918"/>
                      <a:pt x="936" y="3721"/>
                      <a:pt x="1918" y="5342"/>
                    </a:cubicBezTo>
                    <a:cubicBezTo>
                      <a:pt x="2922" y="6985"/>
                      <a:pt x="4063" y="8583"/>
                      <a:pt x="4611" y="10432"/>
                    </a:cubicBezTo>
                    <a:cubicBezTo>
                      <a:pt x="5136" y="12190"/>
                      <a:pt x="5068" y="14084"/>
                      <a:pt x="4885" y="15933"/>
                    </a:cubicBezTo>
                    <a:cubicBezTo>
                      <a:pt x="4703" y="17759"/>
                      <a:pt x="4429" y="19608"/>
                      <a:pt x="4543" y="21457"/>
                    </a:cubicBezTo>
                    <a:cubicBezTo>
                      <a:pt x="4634" y="23306"/>
                      <a:pt x="5159" y="25177"/>
                      <a:pt x="6392" y="26547"/>
                    </a:cubicBezTo>
                  </a:path>
                </a:pathLst>
              </a:custGeom>
              <a:noFill/>
              <a:ln w="3137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0" name="Google Shape;68;p15"/>
              <p:cNvSpPr/>
              <p:nvPr/>
            </p:nvSpPr>
            <p:spPr>
              <a:xfrm>
                <a:off x="-2482675" y="2918263"/>
                <a:ext cx="262525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6552" fill="none" extrusionOk="0">
                    <a:moveTo>
                      <a:pt x="10500" y="0"/>
                    </a:moveTo>
                    <a:cubicBezTo>
                      <a:pt x="10158" y="1119"/>
                      <a:pt x="8903" y="1621"/>
                      <a:pt x="7807" y="1986"/>
                    </a:cubicBezTo>
                    <a:cubicBezTo>
                      <a:pt x="6620" y="2397"/>
                      <a:pt x="5410" y="2785"/>
                      <a:pt x="4223" y="3173"/>
                    </a:cubicBezTo>
                    <a:cubicBezTo>
                      <a:pt x="3333" y="3493"/>
                      <a:pt x="2420" y="3789"/>
                      <a:pt x="1621" y="4314"/>
                    </a:cubicBezTo>
                    <a:cubicBezTo>
                      <a:pt x="845" y="4839"/>
                      <a:pt x="183" y="5615"/>
                      <a:pt x="1" y="6551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1" name="Google Shape;69;p15"/>
              <p:cNvSpPr/>
              <p:nvPr/>
            </p:nvSpPr>
            <p:spPr>
              <a:xfrm>
                <a:off x="-2404500" y="2937663"/>
                <a:ext cx="1649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823" fill="none" extrusionOk="0">
                    <a:moveTo>
                      <a:pt x="6597" y="1"/>
                    </a:moveTo>
                    <a:cubicBezTo>
                      <a:pt x="5502" y="297"/>
                      <a:pt x="4338" y="115"/>
                      <a:pt x="3219" y="69"/>
                    </a:cubicBezTo>
                    <a:cubicBezTo>
                      <a:pt x="2078" y="1"/>
                      <a:pt x="868" y="92"/>
                      <a:pt x="1" y="822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2" name="Google Shape;70;p15"/>
              <p:cNvSpPr/>
              <p:nvPr/>
            </p:nvSpPr>
            <p:spPr>
              <a:xfrm>
                <a:off x="-2405625" y="3131688"/>
                <a:ext cx="416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17" fill="none" extrusionOk="0">
                    <a:moveTo>
                      <a:pt x="0" y="0"/>
                    </a:moveTo>
                    <a:cubicBezTo>
                      <a:pt x="753" y="479"/>
                      <a:pt x="1233" y="1301"/>
                      <a:pt x="1438" y="2169"/>
                    </a:cubicBezTo>
                    <a:cubicBezTo>
                      <a:pt x="1666" y="3036"/>
                      <a:pt x="1644" y="3949"/>
                      <a:pt x="1598" y="4816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3" name="Google Shape;71;p15"/>
              <p:cNvSpPr/>
              <p:nvPr/>
            </p:nvSpPr>
            <p:spPr>
              <a:xfrm>
                <a:off x="-2506625" y="3181313"/>
                <a:ext cx="71925" cy="25510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0204" fill="none" extrusionOk="0">
                    <a:moveTo>
                      <a:pt x="2876" y="1"/>
                    </a:moveTo>
                    <a:cubicBezTo>
                      <a:pt x="1552" y="1302"/>
                      <a:pt x="639" y="2991"/>
                      <a:pt x="320" y="4817"/>
                    </a:cubicBezTo>
                    <a:cubicBezTo>
                      <a:pt x="0" y="6620"/>
                      <a:pt x="274" y="8538"/>
                      <a:pt x="1096" y="10204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4" name="Google Shape;72;p15"/>
              <p:cNvSpPr/>
              <p:nvPr/>
            </p:nvSpPr>
            <p:spPr>
              <a:xfrm>
                <a:off x="-2525475" y="3008988"/>
                <a:ext cx="10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937" fill="none" extrusionOk="0">
                    <a:moveTo>
                      <a:pt x="4155" y="183"/>
                    </a:moveTo>
                    <a:cubicBezTo>
                      <a:pt x="3904" y="69"/>
                      <a:pt x="3630" y="46"/>
                      <a:pt x="3356" y="46"/>
                    </a:cubicBezTo>
                    <a:cubicBezTo>
                      <a:pt x="2763" y="24"/>
                      <a:pt x="2146" y="1"/>
                      <a:pt x="1553" y="115"/>
                    </a:cubicBezTo>
                    <a:cubicBezTo>
                      <a:pt x="982" y="229"/>
                      <a:pt x="389" y="503"/>
                      <a:pt x="1" y="937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5" name="Google Shape;73;p15"/>
              <p:cNvSpPr/>
              <p:nvPr/>
            </p:nvSpPr>
            <p:spPr>
              <a:xfrm>
                <a:off x="-2151700" y="2939388"/>
                <a:ext cx="212875" cy="295600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824" fill="none" extrusionOk="0">
                    <a:moveTo>
                      <a:pt x="0" y="0"/>
                    </a:moveTo>
                    <a:cubicBezTo>
                      <a:pt x="1416" y="1780"/>
                      <a:pt x="3744" y="2534"/>
                      <a:pt x="5433" y="4063"/>
                    </a:cubicBezTo>
                    <a:cubicBezTo>
                      <a:pt x="7556" y="5957"/>
                      <a:pt x="8514" y="9062"/>
                      <a:pt x="7784" y="11824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6" name="Google Shape;74;p15"/>
              <p:cNvSpPr/>
              <p:nvPr/>
            </p:nvSpPr>
            <p:spPr>
              <a:xfrm>
                <a:off x="-2179100" y="3052363"/>
                <a:ext cx="89050" cy="282475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1299" fill="none" extrusionOk="0">
                    <a:moveTo>
                      <a:pt x="3516" y="0"/>
                    </a:moveTo>
                    <a:cubicBezTo>
                      <a:pt x="3562" y="1324"/>
                      <a:pt x="2557" y="2420"/>
                      <a:pt x="1827" y="3516"/>
                    </a:cubicBezTo>
                    <a:cubicBezTo>
                      <a:pt x="366" y="5798"/>
                      <a:pt x="1" y="8720"/>
                      <a:pt x="823" y="11299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7" name="Google Shape;75;p15"/>
              <p:cNvSpPr/>
              <p:nvPr/>
            </p:nvSpPr>
            <p:spPr>
              <a:xfrm>
                <a:off x="-2019875" y="3036963"/>
                <a:ext cx="15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775" fill="none" extrusionOk="0">
                    <a:moveTo>
                      <a:pt x="0" y="0"/>
                    </a:moveTo>
                    <a:cubicBezTo>
                      <a:pt x="1187" y="160"/>
                      <a:pt x="2305" y="731"/>
                      <a:pt x="3081" y="1621"/>
                    </a:cubicBezTo>
                    <a:cubicBezTo>
                      <a:pt x="4223" y="2922"/>
                      <a:pt x="4679" y="4839"/>
                      <a:pt x="6140" y="5775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8" name="Google Shape;76;p15"/>
              <p:cNvSpPr/>
              <p:nvPr/>
            </p:nvSpPr>
            <p:spPr>
              <a:xfrm>
                <a:off x="-2017600" y="3139088"/>
                <a:ext cx="60500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6895" fill="none" extrusionOk="0">
                    <a:moveTo>
                      <a:pt x="2420" y="1"/>
                    </a:moveTo>
                    <a:cubicBezTo>
                      <a:pt x="2146" y="1165"/>
                      <a:pt x="1050" y="1941"/>
                      <a:pt x="548" y="3014"/>
                    </a:cubicBezTo>
                    <a:cubicBezTo>
                      <a:pt x="0" y="4246"/>
                      <a:pt x="274" y="5662"/>
                      <a:pt x="776" y="6894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49" name="Google Shape;77;p15"/>
              <p:cNvSpPr/>
              <p:nvPr/>
            </p:nvSpPr>
            <p:spPr>
              <a:xfrm>
                <a:off x="-2071825" y="3317138"/>
                <a:ext cx="93050" cy="136975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5479" fill="none" extrusionOk="0">
                    <a:moveTo>
                      <a:pt x="1" y="0"/>
                    </a:moveTo>
                    <a:cubicBezTo>
                      <a:pt x="343" y="1073"/>
                      <a:pt x="709" y="2169"/>
                      <a:pt x="1279" y="3150"/>
                    </a:cubicBezTo>
                    <a:cubicBezTo>
                      <a:pt x="1873" y="4132"/>
                      <a:pt x="2672" y="5022"/>
                      <a:pt x="3721" y="5478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0" name="Google Shape;78;p15"/>
              <p:cNvSpPr/>
              <p:nvPr/>
            </p:nvSpPr>
            <p:spPr>
              <a:xfrm>
                <a:off x="-2294925" y="2872038"/>
                <a:ext cx="94750" cy="28477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1391" fill="none" extrusionOk="0">
                    <a:moveTo>
                      <a:pt x="3721" y="1"/>
                    </a:moveTo>
                    <a:cubicBezTo>
                      <a:pt x="3766" y="1028"/>
                      <a:pt x="3789" y="2078"/>
                      <a:pt x="3538" y="3082"/>
                    </a:cubicBezTo>
                    <a:cubicBezTo>
                      <a:pt x="3173" y="4566"/>
                      <a:pt x="2283" y="5844"/>
                      <a:pt x="1507" y="7145"/>
                    </a:cubicBezTo>
                    <a:cubicBezTo>
                      <a:pt x="708" y="8446"/>
                      <a:pt x="0" y="9861"/>
                      <a:pt x="23" y="11390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1" name="Google Shape;79;p15"/>
              <p:cNvSpPr/>
              <p:nvPr/>
            </p:nvSpPr>
            <p:spPr>
              <a:xfrm>
                <a:off x="-2253275" y="3039813"/>
                <a:ext cx="915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018" fill="none" extrusionOk="0">
                    <a:moveTo>
                      <a:pt x="69" y="0"/>
                    </a:moveTo>
                    <a:cubicBezTo>
                      <a:pt x="366" y="1324"/>
                      <a:pt x="320" y="2694"/>
                      <a:pt x="1" y="4018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2" name="Google Shape;80;p15"/>
              <p:cNvSpPr/>
              <p:nvPr/>
            </p:nvSpPr>
            <p:spPr>
              <a:xfrm>
                <a:off x="-2221900" y="2890863"/>
                <a:ext cx="37125" cy="39832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933" fill="none" extrusionOk="0">
                    <a:moveTo>
                      <a:pt x="1188" y="1"/>
                    </a:moveTo>
                    <a:cubicBezTo>
                      <a:pt x="1325" y="2215"/>
                      <a:pt x="1485" y="4429"/>
                      <a:pt x="1279" y="6643"/>
                    </a:cubicBezTo>
                    <a:cubicBezTo>
                      <a:pt x="982" y="9747"/>
                      <a:pt x="1" y="12829"/>
                      <a:pt x="366" y="15933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53" name="Google Shape;81;p15"/>
              <p:cNvSpPr/>
              <p:nvPr/>
            </p:nvSpPr>
            <p:spPr>
              <a:xfrm>
                <a:off x="-2187650" y="2983888"/>
                <a:ext cx="35975" cy="113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543" fill="none" extrusionOk="0">
                    <a:moveTo>
                      <a:pt x="0" y="0"/>
                    </a:moveTo>
                    <a:cubicBezTo>
                      <a:pt x="959" y="1279"/>
                      <a:pt x="1438" y="2945"/>
                      <a:pt x="1347" y="4543"/>
                    </a:cubicBezTo>
                  </a:path>
                </a:pathLst>
              </a:custGeom>
              <a:noFill/>
              <a:ln w="18825" cap="flat" cmpd="sng">
                <a:solidFill>
                  <a:srgbClr val="50362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sp>
          <p:nvSpPr>
            <p:cNvPr id="7" name="Google Shape;82;p15"/>
            <p:cNvSpPr/>
            <p:nvPr/>
          </p:nvSpPr>
          <p:spPr>
            <a:xfrm>
              <a:off x="13260504" y="8142650"/>
              <a:ext cx="285600" cy="1716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  <p:sp>
          <p:nvSpPr>
            <p:cNvPr id="8" name="Google Shape;83;p15"/>
            <p:cNvSpPr/>
            <p:nvPr/>
          </p:nvSpPr>
          <p:spPr>
            <a:xfrm>
              <a:off x="15920920" y="873575"/>
              <a:ext cx="1398992" cy="1391942"/>
            </a:xfrm>
            <a:custGeom>
              <a:avLst/>
              <a:gdLst/>
              <a:ahLst/>
              <a:cxnLst/>
              <a:rect l="l" t="t" r="r" b="b"/>
              <a:pathLst>
                <a:path w="27186" h="27049" extrusionOk="0">
                  <a:moveTo>
                    <a:pt x="13582" y="0"/>
                  </a:moveTo>
                  <a:cubicBezTo>
                    <a:pt x="6072" y="0"/>
                    <a:pt x="0" y="6072"/>
                    <a:pt x="0" y="13581"/>
                  </a:cubicBezTo>
                  <a:cubicBezTo>
                    <a:pt x="0" y="20497"/>
                    <a:pt x="5159" y="26204"/>
                    <a:pt x="11847" y="27048"/>
                  </a:cubicBezTo>
                  <a:cubicBezTo>
                    <a:pt x="12818" y="26935"/>
                    <a:pt x="13846" y="26890"/>
                    <a:pt x="14891" y="26890"/>
                  </a:cubicBezTo>
                  <a:cubicBezTo>
                    <a:pt x="15320" y="26890"/>
                    <a:pt x="15752" y="26898"/>
                    <a:pt x="16184" y="26911"/>
                  </a:cubicBezTo>
                  <a:cubicBezTo>
                    <a:pt x="18398" y="26500"/>
                    <a:pt x="20406" y="25519"/>
                    <a:pt x="22095" y="24172"/>
                  </a:cubicBezTo>
                  <a:cubicBezTo>
                    <a:pt x="22461" y="23670"/>
                    <a:pt x="22963" y="23214"/>
                    <a:pt x="23556" y="22803"/>
                  </a:cubicBezTo>
                  <a:cubicBezTo>
                    <a:pt x="25793" y="20383"/>
                    <a:pt x="27185" y="17142"/>
                    <a:pt x="27185" y="13581"/>
                  </a:cubicBezTo>
                  <a:cubicBezTo>
                    <a:pt x="27185" y="6072"/>
                    <a:pt x="21091" y="0"/>
                    <a:pt x="13582" y="0"/>
                  </a:cubicBezTo>
                  <a:close/>
                </a:path>
              </a:pathLst>
            </a:custGeom>
            <a:solidFill>
              <a:srgbClr val="FFCF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  <p:grpSp>
          <p:nvGrpSpPr>
            <p:cNvPr id="9" name="Google Shape;84;p15"/>
            <p:cNvGrpSpPr/>
            <p:nvPr/>
          </p:nvGrpSpPr>
          <p:grpSpPr>
            <a:xfrm rot="8490784" flipH="1">
              <a:off x="14892949" y="3487795"/>
              <a:ext cx="1748442" cy="297590"/>
              <a:chOff x="3787450" y="1155000"/>
              <a:chExt cx="1384375" cy="288775"/>
            </a:xfrm>
          </p:grpSpPr>
          <p:sp>
            <p:nvSpPr>
              <p:cNvPr id="36" name="Google Shape;85;p15"/>
              <p:cNvSpPr/>
              <p:nvPr/>
            </p:nvSpPr>
            <p:spPr>
              <a:xfrm>
                <a:off x="3854200" y="1155000"/>
                <a:ext cx="1317625" cy="288775"/>
              </a:xfrm>
              <a:custGeom>
                <a:avLst/>
                <a:gdLst/>
                <a:ahLst/>
                <a:cxnLst/>
                <a:rect l="l" t="t" r="r" b="b"/>
                <a:pathLst>
                  <a:path w="52705" h="11551" fill="none" extrusionOk="0">
                    <a:moveTo>
                      <a:pt x="52705" y="11550"/>
                    </a:moveTo>
                    <a:cubicBezTo>
                      <a:pt x="36727" y="2968"/>
                      <a:pt x="17828" y="1"/>
                      <a:pt x="1" y="3174"/>
                    </a:cubicBezTo>
                  </a:path>
                </a:pathLst>
              </a:custGeom>
              <a:solidFill>
                <a:srgbClr val="FFCF2F"/>
              </a:solidFill>
              <a:ln w="381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37" name="Google Shape;86;p15"/>
              <p:cNvSpPr/>
              <p:nvPr/>
            </p:nvSpPr>
            <p:spPr>
              <a:xfrm>
                <a:off x="3787450" y="1185825"/>
                <a:ext cx="890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3721" extrusionOk="0">
                    <a:moveTo>
                      <a:pt x="2854" y="0"/>
                    </a:moveTo>
                    <a:lnTo>
                      <a:pt x="0" y="2466"/>
                    </a:lnTo>
                    <a:lnTo>
                      <a:pt x="3561" y="3721"/>
                    </a:lnTo>
                    <a:lnTo>
                      <a:pt x="3561" y="3721"/>
                    </a:lnTo>
                    <a:lnTo>
                      <a:pt x="2854" y="0"/>
                    </a:lnTo>
                    <a:close/>
                  </a:path>
                </a:pathLst>
              </a:custGeom>
              <a:solidFill>
                <a:srgbClr val="FFCF2F"/>
              </a:solidFill>
              <a:ln w="9525" cap="flat" cmpd="sng">
                <a:solidFill>
                  <a:srgbClr val="FFCF2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grpSp>
          <p:nvGrpSpPr>
            <p:cNvPr id="10" name="Google Shape;87;p15"/>
            <p:cNvGrpSpPr/>
            <p:nvPr/>
          </p:nvGrpSpPr>
          <p:grpSpPr>
            <a:xfrm rot="-2268488">
              <a:off x="13662522" y="1420263"/>
              <a:ext cx="1748368" cy="297594"/>
              <a:chOff x="3787450" y="1155000"/>
              <a:chExt cx="1384375" cy="288775"/>
            </a:xfrm>
          </p:grpSpPr>
          <p:sp>
            <p:nvSpPr>
              <p:cNvPr id="34" name="Google Shape;88;p15"/>
              <p:cNvSpPr/>
              <p:nvPr/>
            </p:nvSpPr>
            <p:spPr>
              <a:xfrm>
                <a:off x="3854200" y="1155000"/>
                <a:ext cx="1317625" cy="288775"/>
              </a:xfrm>
              <a:custGeom>
                <a:avLst/>
                <a:gdLst/>
                <a:ahLst/>
                <a:cxnLst/>
                <a:rect l="l" t="t" r="r" b="b"/>
                <a:pathLst>
                  <a:path w="52705" h="11551" fill="none" extrusionOk="0">
                    <a:moveTo>
                      <a:pt x="52705" y="11550"/>
                    </a:moveTo>
                    <a:cubicBezTo>
                      <a:pt x="36727" y="2968"/>
                      <a:pt x="17828" y="1"/>
                      <a:pt x="1" y="3174"/>
                    </a:cubicBezTo>
                  </a:path>
                </a:pathLst>
              </a:custGeom>
              <a:solidFill>
                <a:srgbClr val="FFCF2F"/>
              </a:solidFill>
              <a:ln w="381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35" name="Google Shape;89;p15"/>
              <p:cNvSpPr/>
              <p:nvPr/>
            </p:nvSpPr>
            <p:spPr>
              <a:xfrm>
                <a:off x="3787450" y="1185825"/>
                <a:ext cx="890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3721" extrusionOk="0">
                    <a:moveTo>
                      <a:pt x="2854" y="0"/>
                    </a:moveTo>
                    <a:lnTo>
                      <a:pt x="0" y="2466"/>
                    </a:lnTo>
                    <a:lnTo>
                      <a:pt x="3561" y="3721"/>
                    </a:lnTo>
                    <a:lnTo>
                      <a:pt x="3561" y="3721"/>
                    </a:lnTo>
                    <a:lnTo>
                      <a:pt x="2854" y="0"/>
                    </a:lnTo>
                    <a:close/>
                  </a:path>
                </a:pathLst>
              </a:custGeom>
              <a:solidFill>
                <a:srgbClr val="FFCF2F"/>
              </a:solidFill>
              <a:ln w="9525" cap="flat" cmpd="sng">
                <a:solidFill>
                  <a:srgbClr val="FFCF2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sp>
          <p:nvSpPr>
            <p:cNvPr id="11" name="Google Shape;90;p15"/>
            <p:cNvSpPr/>
            <p:nvPr/>
          </p:nvSpPr>
          <p:spPr>
            <a:xfrm flipH="1">
              <a:off x="12400174" y="7297249"/>
              <a:ext cx="1254648" cy="677366"/>
            </a:xfrm>
            <a:custGeom>
              <a:avLst/>
              <a:gdLst/>
              <a:ahLst/>
              <a:cxnLst/>
              <a:rect l="l" t="t" r="r" b="b"/>
              <a:pathLst>
                <a:path w="27002" h="14578" extrusionOk="0">
                  <a:moveTo>
                    <a:pt x="10454" y="1"/>
                  </a:moveTo>
                  <a:cubicBezTo>
                    <a:pt x="9519" y="1"/>
                    <a:pt x="8562" y="459"/>
                    <a:pt x="8012" y="1217"/>
                  </a:cubicBezTo>
                  <a:cubicBezTo>
                    <a:pt x="7164" y="2355"/>
                    <a:pt x="7210" y="4016"/>
                    <a:pt x="7916" y="5241"/>
                  </a:cubicBezTo>
                  <a:lnTo>
                    <a:pt x="7916" y="5241"/>
                  </a:lnTo>
                  <a:cubicBezTo>
                    <a:pt x="7499" y="4537"/>
                    <a:pt x="7073" y="3821"/>
                    <a:pt x="6437" y="3294"/>
                  </a:cubicBezTo>
                  <a:cubicBezTo>
                    <a:pt x="5949" y="2876"/>
                    <a:pt x="5302" y="2591"/>
                    <a:pt x="4667" y="2591"/>
                  </a:cubicBezTo>
                  <a:cubicBezTo>
                    <a:pt x="4471" y="2591"/>
                    <a:pt x="4275" y="2619"/>
                    <a:pt x="4086" y="2678"/>
                  </a:cubicBezTo>
                  <a:cubicBezTo>
                    <a:pt x="3355" y="2906"/>
                    <a:pt x="2830" y="3568"/>
                    <a:pt x="2602" y="4299"/>
                  </a:cubicBezTo>
                  <a:cubicBezTo>
                    <a:pt x="2374" y="5029"/>
                    <a:pt x="2420" y="5805"/>
                    <a:pt x="2579" y="6558"/>
                  </a:cubicBezTo>
                  <a:cubicBezTo>
                    <a:pt x="2785" y="7540"/>
                    <a:pt x="3310" y="8613"/>
                    <a:pt x="4314" y="8841"/>
                  </a:cubicBezTo>
                  <a:cubicBezTo>
                    <a:pt x="3287" y="9252"/>
                    <a:pt x="2260" y="8841"/>
                    <a:pt x="1255" y="9320"/>
                  </a:cubicBezTo>
                  <a:cubicBezTo>
                    <a:pt x="685" y="9594"/>
                    <a:pt x="183" y="10119"/>
                    <a:pt x="137" y="10758"/>
                  </a:cubicBezTo>
                  <a:cubicBezTo>
                    <a:pt x="0" y="12379"/>
                    <a:pt x="2260" y="13086"/>
                    <a:pt x="3470" y="13223"/>
                  </a:cubicBezTo>
                  <a:cubicBezTo>
                    <a:pt x="6049" y="13520"/>
                    <a:pt x="8605" y="13771"/>
                    <a:pt x="11184" y="13954"/>
                  </a:cubicBezTo>
                  <a:cubicBezTo>
                    <a:pt x="12828" y="14091"/>
                    <a:pt x="14471" y="14182"/>
                    <a:pt x="16115" y="14273"/>
                  </a:cubicBezTo>
                  <a:cubicBezTo>
                    <a:pt x="18215" y="14387"/>
                    <a:pt x="20337" y="14456"/>
                    <a:pt x="22460" y="14479"/>
                  </a:cubicBezTo>
                  <a:cubicBezTo>
                    <a:pt x="22886" y="14487"/>
                    <a:pt x="23633" y="14578"/>
                    <a:pt x="24385" y="14578"/>
                  </a:cubicBezTo>
                  <a:cubicBezTo>
                    <a:pt x="25687" y="14578"/>
                    <a:pt x="27001" y="14305"/>
                    <a:pt x="26683" y="12858"/>
                  </a:cubicBezTo>
                  <a:cubicBezTo>
                    <a:pt x="26546" y="12287"/>
                    <a:pt x="26021" y="11899"/>
                    <a:pt x="25450" y="11740"/>
                  </a:cubicBezTo>
                  <a:cubicBezTo>
                    <a:pt x="25209" y="11682"/>
                    <a:pt x="24964" y="11661"/>
                    <a:pt x="24716" y="11661"/>
                  </a:cubicBezTo>
                  <a:cubicBezTo>
                    <a:pt x="24378" y="11661"/>
                    <a:pt x="24035" y="11700"/>
                    <a:pt x="23693" y="11740"/>
                  </a:cubicBezTo>
                  <a:cubicBezTo>
                    <a:pt x="24446" y="10484"/>
                    <a:pt x="25268" y="8818"/>
                    <a:pt x="24400" y="7426"/>
                  </a:cubicBezTo>
                  <a:cubicBezTo>
                    <a:pt x="24064" y="6890"/>
                    <a:pt x="23593" y="6702"/>
                    <a:pt x="23076" y="6702"/>
                  </a:cubicBezTo>
                  <a:cubicBezTo>
                    <a:pt x="22468" y="6702"/>
                    <a:pt x="21796" y="6961"/>
                    <a:pt x="21205" y="7220"/>
                  </a:cubicBezTo>
                  <a:cubicBezTo>
                    <a:pt x="20494" y="7530"/>
                    <a:pt x="19841" y="8015"/>
                    <a:pt x="19432" y="8652"/>
                  </a:cubicBezTo>
                  <a:lnTo>
                    <a:pt x="19432" y="8652"/>
                  </a:lnTo>
                  <a:cubicBezTo>
                    <a:pt x="20218" y="6893"/>
                    <a:pt x="20244" y="4506"/>
                    <a:pt x="19082" y="2929"/>
                  </a:cubicBezTo>
                  <a:cubicBezTo>
                    <a:pt x="18445" y="2058"/>
                    <a:pt x="17601" y="1572"/>
                    <a:pt x="16723" y="1572"/>
                  </a:cubicBezTo>
                  <a:cubicBezTo>
                    <a:pt x="16058" y="1572"/>
                    <a:pt x="15374" y="1850"/>
                    <a:pt x="14745" y="2450"/>
                  </a:cubicBezTo>
                  <a:cubicBezTo>
                    <a:pt x="13969" y="3157"/>
                    <a:pt x="13558" y="4184"/>
                    <a:pt x="13330" y="5234"/>
                  </a:cubicBezTo>
                  <a:cubicBezTo>
                    <a:pt x="13421" y="3477"/>
                    <a:pt x="13330" y="1377"/>
                    <a:pt x="11869" y="418"/>
                  </a:cubicBezTo>
                  <a:cubicBezTo>
                    <a:pt x="11448" y="132"/>
                    <a:pt x="10954" y="1"/>
                    <a:pt x="10454" y="1"/>
                  </a:cubicBezTo>
                  <a:close/>
                </a:path>
              </a:pathLst>
            </a:custGeom>
            <a:solidFill>
              <a:srgbClr val="00BE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  <p:grpSp>
          <p:nvGrpSpPr>
            <p:cNvPr id="12" name="Google Shape;91;p15"/>
            <p:cNvGrpSpPr/>
            <p:nvPr/>
          </p:nvGrpSpPr>
          <p:grpSpPr>
            <a:xfrm>
              <a:off x="12400149" y="3579593"/>
              <a:ext cx="1657514" cy="4563134"/>
              <a:chOff x="393900" y="2448050"/>
              <a:chExt cx="466800" cy="1285100"/>
            </a:xfrm>
          </p:grpSpPr>
          <p:sp>
            <p:nvSpPr>
              <p:cNvPr id="31" name="Google Shape;92;p15"/>
              <p:cNvSpPr/>
              <p:nvPr/>
            </p:nvSpPr>
            <p:spPr>
              <a:xfrm>
                <a:off x="393900" y="2785250"/>
                <a:ext cx="298450" cy="2912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1648" extrusionOk="0">
                    <a:moveTo>
                      <a:pt x="631" y="1"/>
                    </a:moveTo>
                    <a:cubicBezTo>
                      <a:pt x="473" y="1"/>
                      <a:pt x="319" y="70"/>
                      <a:pt x="206" y="208"/>
                    </a:cubicBezTo>
                    <a:cubicBezTo>
                      <a:pt x="0" y="436"/>
                      <a:pt x="23" y="801"/>
                      <a:pt x="251" y="1007"/>
                    </a:cubicBezTo>
                    <a:lnTo>
                      <a:pt x="10797" y="11643"/>
                    </a:lnTo>
                    <a:cubicBezTo>
                      <a:pt x="10800" y="11646"/>
                      <a:pt x="10803" y="11648"/>
                      <a:pt x="10806" y="11648"/>
                    </a:cubicBezTo>
                    <a:cubicBezTo>
                      <a:pt x="10905" y="11648"/>
                      <a:pt x="11166" y="10320"/>
                      <a:pt x="11299" y="10320"/>
                    </a:cubicBezTo>
                    <a:cubicBezTo>
                      <a:pt x="11459" y="10320"/>
                      <a:pt x="11618" y="10251"/>
                      <a:pt x="11733" y="10114"/>
                    </a:cubicBezTo>
                    <a:cubicBezTo>
                      <a:pt x="11938" y="9886"/>
                      <a:pt x="11915" y="9521"/>
                      <a:pt x="11664" y="9338"/>
                    </a:cubicBezTo>
                    <a:lnTo>
                      <a:pt x="1005" y="140"/>
                    </a:lnTo>
                    <a:cubicBezTo>
                      <a:pt x="892" y="47"/>
                      <a:pt x="760" y="1"/>
                      <a:pt x="631" y="1"/>
                    </a:cubicBezTo>
                    <a:close/>
                  </a:path>
                </a:pathLst>
              </a:custGeom>
              <a:solidFill>
                <a:srgbClr val="553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32" name="Google Shape;93;p15"/>
              <p:cNvSpPr/>
              <p:nvPr/>
            </p:nvSpPr>
            <p:spPr>
              <a:xfrm>
                <a:off x="660950" y="2580150"/>
                <a:ext cx="19975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923" extrusionOk="0">
                    <a:moveTo>
                      <a:pt x="7362" y="1"/>
                    </a:moveTo>
                    <a:cubicBezTo>
                      <a:pt x="7219" y="1"/>
                      <a:pt x="7076" y="58"/>
                      <a:pt x="6962" y="172"/>
                    </a:cubicBezTo>
                    <a:lnTo>
                      <a:pt x="206" y="6928"/>
                    </a:lnTo>
                    <a:cubicBezTo>
                      <a:pt x="1" y="7134"/>
                      <a:pt x="1" y="7499"/>
                      <a:pt x="206" y="7727"/>
                    </a:cubicBezTo>
                    <a:cubicBezTo>
                      <a:pt x="320" y="7819"/>
                      <a:pt x="480" y="7887"/>
                      <a:pt x="617" y="7887"/>
                    </a:cubicBezTo>
                    <a:cubicBezTo>
                      <a:pt x="747" y="7887"/>
                      <a:pt x="1085" y="8922"/>
                      <a:pt x="1215" y="8922"/>
                    </a:cubicBezTo>
                    <a:cubicBezTo>
                      <a:pt x="1222" y="8922"/>
                      <a:pt x="1228" y="8920"/>
                      <a:pt x="1233" y="8914"/>
                    </a:cubicBezTo>
                    <a:lnTo>
                      <a:pt x="7761" y="971"/>
                    </a:lnTo>
                    <a:cubicBezTo>
                      <a:pt x="7989" y="743"/>
                      <a:pt x="7989" y="400"/>
                      <a:pt x="7761" y="172"/>
                    </a:cubicBezTo>
                    <a:cubicBezTo>
                      <a:pt x="7647" y="58"/>
                      <a:pt x="7504" y="1"/>
                      <a:pt x="7362" y="1"/>
                    </a:cubicBezTo>
                    <a:close/>
                  </a:path>
                </a:pathLst>
              </a:custGeom>
              <a:solidFill>
                <a:srgbClr val="553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33" name="Google Shape;94;p15"/>
              <p:cNvSpPr/>
              <p:nvPr/>
            </p:nvSpPr>
            <p:spPr>
              <a:xfrm>
                <a:off x="635275" y="2448050"/>
                <a:ext cx="88475" cy="128510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51404" extrusionOk="0">
                    <a:moveTo>
                      <a:pt x="1073" y="1"/>
                    </a:moveTo>
                    <a:lnTo>
                      <a:pt x="0" y="51403"/>
                    </a:lnTo>
                    <a:lnTo>
                      <a:pt x="3538" y="51403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553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sp>
          <p:nvSpPr>
            <p:cNvPr id="13" name="Google Shape;95;p15"/>
            <p:cNvSpPr/>
            <p:nvPr/>
          </p:nvSpPr>
          <p:spPr>
            <a:xfrm flipH="1">
              <a:off x="13351050" y="7465299"/>
              <a:ext cx="1254648" cy="677366"/>
            </a:xfrm>
            <a:custGeom>
              <a:avLst/>
              <a:gdLst/>
              <a:ahLst/>
              <a:cxnLst/>
              <a:rect l="l" t="t" r="r" b="b"/>
              <a:pathLst>
                <a:path w="27002" h="14578" extrusionOk="0">
                  <a:moveTo>
                    <a:pt x="10454" y="1"/>
                  </a:moveTo>
                  <a:cubicBezTo>
                    <a:pt x="9519" y="1"/>
                    <a:pt x="8562" y="459"/>
                    <a:pt x="8012" y="1217"/>
                  </a:cubicBezTo>
                  <a:cubicBezTo>
                    <a:pt x="7164" y="2355"/>
                    <a:pt x="7210" y="4016"/>
                    <a:pt x="7916" y="5241"/>
                  </a:cubicBezTo>
                  <a:lnTo>
                    <a:pt x="7916" y="5241"/>
                  </a:lnTo>
                  <a:cubicBezTo>
                    <a:pt x="7499" y="4537"/>
                    <a:pt x="7073" y="3821"/>
                    <a:pt x="6437" y="3294"/>
                  </a:cubicBezTo>
                  <a:cubicBezTo>
                    <a:pt x="5949" y="2876"/>
                    <a:pt x="5302" y="2591"/>
                    <a:pt x="4667" y="2591"/>
                  </a:cubicBezTo>
                  <a:cubicBezTo>
                    <a:pt x="4471" y="2591"/>
                    <a:pt x="4275" y="2619"/>
                    <a:pt x="4086" y="2678"/>
                  </a:cubicBezTo>
                  <a:cubicBezTo>
                    <a:pt x="3355" y="2906"/>
                    <a:pt x="2830" y="3568"/>
                    <a:pt x="2602" y="4299"/>
                  </a:cubicBezTo>
                  <a:cubicBezTo>
                    <a:pt x="2374" y="5029"/>
                    <a:pt x="2420" y="5805"/>
                    <a:pt x="2579" y="6558"/>
                  </a:cubicBezTo>
                  <a:cubicBezTo>
                    <a:pt x="2785" y="7540"/>
                    <a:pt x="3310" y="8613"/>
                    <a:pt x="4314" y="8841"/>
                  </a:cubicBezTo>
                  <a:cubicBezTo>
                    <a:pt x="3287" y="9252"/>
                    <a:pt x="2260" y="8841"/>
                    <a:pt x="1255" y="9320"/>
                  </a:cubicBezTo>
                  <a:cubicBezTo>
                    <a:pt x="685" y="9594"/>
                    <a:pt x="183" y="10119"/>
                    <a:pt x="137" y="10758"/>
                  </a:cubicBezTo>
                  <a:cubicBezTo>
                    <a:pt x="0" y="12379"/>
                    <a:pt x="2260" y="13086"/>
                    <a:pt x="3470" y="13223"/>
                  </a:cubicBezTo>
                  <a:cubicBezTo>
                    <a:pt x="6049" y="13520"/>
                    <a:pt x="8605" y="13771"/>
                    <a:pt x="11184" y="13954"/>
                  </a:cubicBezTo>
                  <a:cubicBezTo>
                    <a:pt x="12828" y="14091"/>
                    <a:pt x="14471" y="14182"/>
                    <a:pt x="16115" y="14273"/>
                  </a:cubicBezTo>
                  <a:cubicBezTo>
                    <a:pt x="18215" y="14387"/>
                    <a:pt x="20337" y="14456"/>
                    <a:pt x="22460" y="14479"/>
                  </a:cubicBezTo>
                  <a:cubicBezTo>
                    <a:pt x="22886" y="14487"/>
                    <a:pt x="23633" y="14578"/>
                    <a:pt x="24385" y="14578"/>
                  </a:cubicBezTo>
                  <a:cubicBezTo>
                    <a:pt x="25687" y="14578"/>
                    <a:pt x="27001" y="14305"/>
                    <a:pt x="26683" y="12858"/>
                  </a:cubicBezTo>
                  <a:cubicBezTo>
                    <a:pt x="26546" y="12287"/>
                    <a:pt x="26021" y="11899"/>
                    <a:pt x="25450" y="11740"/>
                  </a:cubicBezTo>
                  <a:cubicBezTo>
                    <a:pt x="25209" y="11682"/>
                    <a:pt x="24964" y="11661"/>
                    <a:pt x="24716" y="11661"/>
                  </a:cubicBezTo>
                  <a:cubicBezTo>
                    <a:pt x="24378" y="11661"/>
                    <a:pt x="24035" y="11700"/>
                    <a:pt x="23693" y="11740"/>
                  </a:cubicBezTo>
                  <a:cubicBezTo>
                    <a:pt x="24446" y="10484"/>
                    <a:pt x="25268" y="8818"/>
                    <a:pt x="24400" y="7426"/>
                  </a:cubicBezTo>
                  <a:cubicBezTo>
                    <a:pt x="24064" y="6890"/>
                    <a:pt x="23593" y="6702"/>
                    <a:pt x="23076" y="6702"/>
                  </a:cubicBezTo>
                  <a:cubicBezTo>
                    <a:pt x="22468" y="6702"/>
                    <a:pt x="21796" y="6961"/>
                    <a:pt x="21205" y="7220"/>
                  </a:cubicBezTo>
                  <a:cubicBezTo>
                    <a:pt x="20494" y="7530"/>
                    <a:pt x="19841" y="8015"/>
                    <a:pt x="19432" y="8652"/>
                  </a:cubicBezTo>
                  <a:lnTo>
                    <a:pt x="19432" y="8652"/>
                  </a:lnTo>
                  <a:cubicBezTo>
                    <a:pt x="20218" y="6893"/>
                    <a:pt x="20244" y="4506"/>
                    <a:pt x="19082" y="2929"/>
                  </a:cubicBezTo>
                  <a:cubicBezTo>
                    <a:pt x="18445" y="2058"/>
                    <a:pt x="17601" y="1572"/>
                    <a:pt x="16723" y="1572"/>
                  </a:cubicBezTo>
                  <a:cubicBezTo>
                    <a:pt x="16058" y="1572"/>
                    <a:pt x="15374" y="1850"/>
                    <a:pt x="14745" y="2450"/>
                  </a:cubicBezTo>
                  <a:cubicBezTo>
                    <a:pt x="13969" y="3157"/>
                    <a:pt x="13558" y="4184"/>
                    <a:pt x="13330" y="5234"/>
                  </a:cubicBezTo>
                  <a:cubicBezTo>
                    <a:pt x="13421" y="3477"/>
                    <a:pt x="13330" y="1377"/>
                    <a:pt x="11869" y="418"/>
                  </a:cubicBezTo>
                  <a:cubicBezTo>
                    <a:pt x="11448" y="132"/>
                    <a:pt x="10954" y="1"/>
                    <a:pt x="10454" y="1"/>
                  </a:cubicBezTo>
                  <a:close/>
                </a:path>
              </a:pathLst>
            </a:custGeom>
            <a:solidFill>
              <a:srgbClr val="00BE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  <p:grpSp>
          <p:nvGrpSpPr>
            <p:cNvPr id="15" name="Google Shape;103;p15"/>
            <p:cNvGrpSpPr/>
            <p:nvPr/>
          </p:nvGrpSpPr>
          <p:grpSpPr>
            <a:xfrm>
              <a:off x="16693800" y="2917801"/>
              <a:ext cx="953000" cy="1773550"/>
              <a:chOff x="8346900" y="1458900"/>
              <a:chExt cx="476500" cy="886775"/>
            </a:xfrm>
          </p:grpSpPr>
          <p:sp>
            <p:nvSpPr>
              <p:cNvPr id="17" name="Google Shape;104;p15"/>
              <p:cNvSpPr/>
              <p:nvPr/>
            </p:nvSpPr>
            <p:spPr>
              <a:xfrm>
                <a:off x="8506675" y="1463450"/>
                <a:ext cx="25" cy="509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361" fill="none" extrusionOk="0">
                    <a:moveTo>
                      <a:pt x="1" y="1"/>
                    </a:moveTo>
                    <a:lnTo>
                      <a:pt x="1" y="20361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18" name="Google Shape;105;p15"/>
              <p:cNvSpPr/>
              <p:nvPr/>
            </p:nvSpPr>
            <p:spPr>
              <a:xfrm>
                <a:off x="8506675" y="2001000"/>
                <a:ext cx="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89" fill="none" extrusionOk="0">
                    <a:moveTo>
                      <a:pt x="1" y="0"/>
                    </a:moveTo>
                    <a:lnTo>
                      <a:pt x="1" y="388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19" name="Google Shape;106;p15"/>
              <p:cNvSpPr/>
              <p:nvPr/>
            </p:nvSpPr>
            <p:spPr>
              <a:xfrm>
                <a:off x="8346900" y="1458900"/>
                <a:ext cx="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78" fill="none" extrusionOk="0">
                    <a:moveTo>
                      <a:pt x="0" y="0"/>
                    </a:moveTo>
                    <a:lnTo>
                      <a:pt x="0" y="15978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20" name="Google Shape;107;p15"/>
              <p:cNvSpPr/>
              <p:nvPr/>
            </p:nvSpPr>
            <p:spPr>
              <a:xfrm>
                <a:off x="8346900" y="1885150"/>
                <a:ext cx="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89" fill="none" extrusionOk="0">
                    <a:moveTo>
                      <a:pt x="0" y="1"/>
                    </a:moveTo>
                    <a:lnTo>
                      <a:pt x="0" y="389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21" name="Google Shape;108;p15"/>
              <p:cNvSpPr/>
              <p:nvPr/>
            </p:nvSpPr>
            <p:spPr>
              <a:xfrm>
                <a:off x="8656175" y="1462875"/>
                <a:ext cx="25" cy="733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9332" fill="none" extrusionOk="0">
                    <a:moveTo>
                      <a:pt x="1" y="1"/>
                    </a:moveTo>
                    <a:lnTo>
                      <a:pt x="1" y="29331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22" name="Google Shape;109;p15"/>
              <p:cNvSpPr/>
              <p:nvPr/>
            </p:nvSpPr>
            <p:spPr>
              <a:xfrm>
                <a:off x="8656175" y="2224675"/>
                <a:ext cx="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89" fill="none" extrusionOk="0">
                    <a:moveTo>
                      <a:pt x="1" y="1"/>
                    </a:moveTo>
                    <a:lnTo>
                      <a:pt x="1" y="389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23" name="Google Shape;110;p15"/>
              <p:cNvSpPr/>
              <p:nvPr/>
            </p:nvSpPr>
            <p:spPr>
              <a:xfrm>
                <a:off x="8823375" y="1465175"/>
                <a:ext cx="25" cy="841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645" fill="none" extrusionOk="0">
                    <a:moveTo>
                      <a:pt x="1" y="0"/>
                    </a:moveTo>
                    <a:lnTo>
                      <a:pt x="1" y="33645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  <p:sp>
            <p:nvSpPr>
              <p:cNvPr id="24" name="Google Shape;111;p15"/>
              <p:cNvSpPr/>
              <p:nvPr/>
            </p:nvSpPr>
            <p:spPr>
              <a:xfrm>
                <a:off x="8823375" y="2335950"/>
                <a:ext cx="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89" fill="none" extrusionOk="0">
                    <a:moveTo>
                      <a:pt x="1" y="0"/>
                    </a:moveTo>
                    <a:lnTo>
                      <a:pt x="1" y="389"/>
                    </a:lnTo>
                  </a:path>
                </a:pathLst>
              </a:custGeom>
              <a:solidFill>
                <a:srgbClr val="009ADE"/>
              </a:solidFill>
              <a:ln w="9700" cap="rnd" cmpd="sng">
                <a:solidFill>
                  <a:srgbClr val="009AD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sym typeface="Arial"/>
                </a:endParaRPr>
              </a:p>
            </p:txBody>
          </p:sp>
        </p:grpSp>
        <p:sp>
          <p:nvSpPr>
            <p:cNvPr id="16" name="Google Shape;112;p15"/>
            <p:cNvSpPr/>
            <p:nvPr/>
          </p:nvSpPr>
          <p:spPr>
            <a:xfrm>
              <a:off x="15745600" y="1668551"/>
              <a:ext cx="3292600" cy="1069450"/>
            </a:xfrm>
            <a:custGeom>
              <a:avLst/>
              <a:gdLst/>
              <a:ahLst/>
              <a:cxnLst/>
              <a:rect l="l" t="t" r="r" b="b"/>
              <a:pathLst>
                <a:path w="65852" h="21389" extrusionOk="0">
                  <a:moveTo>
                    <a:pt x="753" y="21388"/>
                  </a:moveTo>
                  <a:lnTo>
                    <a:pt x="62838" y="21388"/>
                  </a:lnTo>
                  <a:cubicBezTo>
                    <a:pt x="65851" y="14107"/>
                    <a:pt x="61537" y="4361"/>
                    <a:pt x="53959" y="2169"/>
                  </a:cubicBezTo>
                  <a:cubicBezTo>
                    <a:pt x="46381" y="1"/>
                    <a:pt x="37867" y="3927"/>
                    <a:pt x="33394" y="10432"/>
                  </a:cubicBezTo>
                  <a:cubicBezTo>
                    <a:pt x="28737" y="5388"/>
                    <a:pt x="19630" y="5547"/>
                    <a:pt x="15156" y="10752"/>
                  </a:cubicBezTo>
                  <a:cubicBezTo>
                    <a:pt x="14723" y="11254"/>
                    <a:pt x="14312" y="11802"/>
                    <a:pt x="13673" y="11939"/>
                  </a:cubicBezTo>
                  <a:cubicBezTo>
                    <a:pt x="13011" y="12121"/>
                    <a:pt x="12326" y="11756"/>
                    <a:pt x="11664" y="11482"/>
                  </a:cubicBezTo>
                  <a:cubicBezTo>
                    <a:pt x="9130" y="10478"/>
                    <a:pt x="6003" y="11026"/>
                    <a:pt x="3972" y="12874"/>
                  </a:cubicBezTo>
                  <a:cubicBezTo>
                    <a:pt x="1940" y="14700"/>
                    <a:pt x="0" y="18740"/>
                    <a:pt x="753" y="21388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sym typeface="Arial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9088" y="1811848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AI NHỚ BÀI LÂU HƠN?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6" y="1373663"/>
            <a:ext cx="923538" cy="129223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118236" y="3262355"/>
            <a:ext cx="4216863" cy="2762079"/>
            <a:chOff x="1527530" y="3250831"/>
            <a:chExt cx="6706344" cy="5063419"/>
          </a:xfrm>
        </p:grpSpPr>
        <p:sp>
          <p:nvSpPr>
            <p:cNvPr id="62" name="Oval Callout 61"/>
            <p:cNvSpPr/>
            <p:nvPr/>
          </p:nvSpPr>
          <p:spPr>
            <a:xfrm>
              <a:off x="1527530" y="3250831"/>
              <a:ext cx="6706344" cy="5063419"/>
            </a:xfrm>
            <a:prstGeom prst="wedgeEllipseCallout">
              <a:avLst>
                <a:gd name="adj1" fmla="val -54163"/>
                <a:gd name="adj2" fmla="val -64715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27422" y="4182310"/>
              <a:ext cx="6374906" cy="2558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triển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yếu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301733" y="1075926"/>
            <a:ext cx="163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Ánh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767817" y="5600553"/>
            <a:ext cx="2137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 khoáng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658079" y="6371637"/>
            <a:ext cx="1100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562" y="3108015"/>
            <a:ext cx="585768" cy="56875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755" y="3762992"/>
            <a:ext cx="1260022" cy="80877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9933899" y="4015580"/>
            <a:ext cx="2201744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hợp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6220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73570" y="1647874"/>
            <a:ext cx="357594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Hoạt động nhóm 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3600" y="2150640"/>
            <a:ext cx="1016997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32426"/>
              </p:ext>
            </p:extLst>
          </p:nvPr>
        </p:nvGraphicFramePr>
        <p:xfrm>
          <a:off x="873570" y="3429000"/>
          <a:ext cx="10160000" cy="3065330"/>
        </p:xfrm>
        <a:graphic>
          <a:graphicData uri="http://schemas.openxmlformats.org/drawingml/2006/table">
            <a:tbl>
              <a:tblPr firstRow="1" firstCol="1" bandRow="1"/>
              <a:tblGrid>
                <a:gridCol w="228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4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670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 </a:t>
                      </a: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b="1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2400" b="1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 </a:t>
                      </a: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b="1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Nhiều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Nhiều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2400" b="1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súng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5720" marR="4572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14000" y="1055016"/>
            <a:ext cx="1483497" cy="13788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055" y="5757380"/>
            <a:ext cx="1337945" cy="109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355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944" y="803487"/>
            <a:ext cx="1157393" cy="11573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11092"/>
          <a:stretch/>
        </p:blipFill>
        <p:spPr>
          <a:xfrm>
            <a:off x="8796" y="5384800"/>
            <a:ext cx="849885" cy="14732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283200" y="887307"/>
            <a:ext cx="2997200" cy="787400"/>
          </a:xfrm>
          <a:prstGeom prst="wedgeRoundRectCallout">
            <a:avLst>
              <a:gd name="adj1" fmla="val 68868"/>
              <a:gd name="adj2" fmla="val 4299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minh họa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336952"/>
              </p:ext>
            </p:extLst>
          </p:nvPr>
        </p:nvGraphicFramePr>
        <p:xfrm>
          <a:off x="988361" y="1960880"/>
          <a:ext cx="10261600" cy="4465324"/>
        </p:xfrm>
        <a:graphic>
          <a:graphicData uri="http://schemas.openxmlformats.org/drawingml/2006/table">
            <a:tbl>
              <a:tblPr firstRow="1" firstCol="1" bandRow="1"/>
              <a:tblGrid>
                <a:gridCol w="241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6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8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 </a:t>
                      </a: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b="1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2400" b="1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 </a:t>
                      </a: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400" b="1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Nhiều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Nhiều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2400" b="1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7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400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lục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2400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chè</a:t>
                      </a:r>
                      <a:endParaRPr lang="en-US" sz="2400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400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lốt</a:t>
                      </a:r>
                      <a:endParaRPr lang="en-US" sz="2400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9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cà</a:t>
                      </a: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0" dirty="0" err="1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chua</a:t>
                      </a:r>
                      <a:endParaRPr lang="en-US" sz="2400" i="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251" marR="3725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45687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êu đề khám phá">
            <a:extLst>
              <a:ext uri="{FF2B5EF4-FFF2-40B4-BE49-F238E27FC236}">
                <a16:creationId xmlns:a16="http://schemas.microsoft.com/office/drawing/2014/main" id="{5BAC77D8-2411-C7BF-130B-D065904C9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483E0011-0C5E-912C-E922-B765E70E0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068679" y="583696"/>
            <a:ext cx="1059348" cy="1059348"/>
          </a:xfrm>
          <a:custGeom>
            <a:avLst/>
            <a:gdLst/>
            <a:ahLst/>
            <a:cxnLst/>
            <a:rect l="l" t="t" r="r" b="b"/>
            <a:pathLst>
              <a:path w="1650424" h="1650424">
                <a:moveTo>
                  <a:pt x="0" y="0"/>
                </a:moveTo>
                <a:lnTo>
                  <a:pt x="1650424" y="0"/>
                </a:lnTo>
                <a:lnTo>
                  <a:pt x="1650424" y="1650424"/>
                </a:lnTo>
                <a:lnTo>
                  <a:pt x="0" y="1650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8100000">
            <a:off x="10372621" y="1253944"/>
            <a:ext cx="656573" cy="583753"/>
          </a:xfrm>
          <a:custGeom>
            <a:avLst/>
            <a:gdLst/>
            <a:ahLst/>
            <a:cxnLst/>
            <a:rect l="l" t="t" r="r" b="b"/>
            <a:pathLst>
              <a:path w="1022917" h="909466">
                <a:moveTo>
                  <a:pt x="0" y="0"/>
                </a:moveTo>
                <a:lnTo>
                  <a:pt x="1022918" y="0"/>
                </a:lnTo>
                <a:lnTo>
                  <a:pt x="1022918" y="909467"/>
                </a:lnTo>
                <a:lnTo>
                  <a:pt x="0" y="909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251247" y="5376812"/>
            <a:ext cx="354091" cy="556288"/>
          </a:xfrm>
          <a:custGeom>
            <a:avLst/>
            <a:gdLst/>
            <a:ahLst/>
            <a:cxnLst/>
            <a:rect l="l" t="t" r="r" b="b"/>
            <a:pathLst>
              <a:path w="551661" h="866676">
                <a:moveTo>
                  <a:pt x="0" y="0"/>
                </a:moveTo>
                <a:lnTo>
                  <a:pt x="551661" y="0"/>
                </a:lnTo>
                <a:lnTo>
                  <a:pt x="551661" y="866675"/>
                </a:lnTo>
                <a:lnTo>
                  <a:pt x="0" y="866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7499" y="2145966"/>
            <a:ext cx="607312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  <a:endParaRPr kumimoji="0" lang="en-US" sz="7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6821345" y="1835498"/>
            <a:ext cx="25400" cy="4657506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952891" y="1765975"/>
            <a:ext cx="2867542" cy="4075318"/>
          </a:xfrm>
          <a:custGeom>
            <a:avLst/>
            <a:gdLst/>
            <a:ahLst/>
            <a:cxnLst/>
            <a:rect l="l" t="t" r="r" b="b"/>
            <a:pathLst>
              <a:path w="4467524" h="6349194">
                <a:moveTo>
                  <a:pt x="0" y="0"/>
                </a:moveTo>
                <a:lnTo>
                  <a:pt x="4467524" y="0"/>
                </a:lnTo>
                <a:lnTo>
                  <a:pt x="4467524" y="6349194"/>
                </a:lnTo>
                <a:lnTo>
                  <a:pt x="0" y="6349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01286" flipH="1">
            <a:off x="8039499" y="5308853"/>
            <a:ext cx="177057" cy="838634"/>
          </a:xfrm>
          <a:custGeom>
            <a:avLst/>
            <a:gdLst/>
            <a:ahLst/>
            <a:cxnLst/>
            <a:rect l="l" t="t" r="r" b="b"/>
            <a:pathLst>
              <a:path w="265585" h="1257951">
                <a:moveTo>
                  <a:pt x="265585" y="0"/>
                </a:moveTo>
                <a:lnTo>
                  <a:pt x="0" y="0"/>
                </a:lnTo>
                <a:lnTo>
                  <a:pt x="0" y="1257951"/>
                </a:lnTo>
                <a:lnTo>
                  <a:pt x="265585" y="1257951"/>
                </a:lnTo>
                <a:lnTo>
                  <a:pt x="26558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7207829">
            <a:off x="10145589" y="1658489"/>
            <a:ext cx="185951" cy="880761"/>
          </a:xfrm>
          <a:custGeom>
            <a:avLst/>
            <a:gdLst/>
            <a:ahLst/>
            <a:cxnLst/>
            <a:rect l="l" t="t" r="r" b="b"/>
            <a:pathLst>
              <a:path w="278926" h="1321142">
                <a:moveTo>
                  <a:pt x="0" y="0"/>
                </a:moveTo>
                <a:lnTo>
                  <a:pt x="278926" y="0"/>
                </a:lnTo>
                <a:lnTo>
                  <a:pt x="278926" y="1321142"/>
                </a:lnTo>
                <a:lnTo>
                  <a:pt x="0" y="1321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926212" y="5924186"/>
            <a:ext cx="106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8973" y="737933"/>
            <a:ext cx="175790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Các-bô-nic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4727" y="3145123"/>
            <a:ext cx="5798665" cy="167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THỰC VẬT TỰ TỔNG HỢP CHẤT DINH DƯỠNG CHO SỰ SỐNG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25789"/>
      </p:ext>
    </p:extLst>
  </p:cSld>
  <p:clrMapOvr>
    <a:masterClrMapping/>
  </p:clrMapOvr>
  <p:transition spd="med"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027" y="1591453"/>
            <a:ext cx="4608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8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SGK trang 54: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960" y="2112095"/>
            <a:ext cx="4632960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ô-xi?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1" y="4944134"/>
            <a:ext cx="2216411" cy="22164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93" y="1844881"/>
            <a:ext cx="5901934" cy="445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97280" y="2795169"/>
            <a:ext cx="6289040" cy="4033520"/>
          </a:xfrm>
          <a:custGeom>
            <a:avLst/>
            <a:gdLst/>
            <a:ahLst/>
            <a:cxnLst/>
            <a:rect l="l" t="t" r="r" b="b"/>
            <a:pathLst>
              <a:path w="6367195" h="4114800">
                <a:moveTo>
                  <a:pt x="0" y="0"/>
                </a:moveTo>
                <a:lnTo>
                  <a:pt x="6367195" y="0"/>
                </a:lnTo>
                <a:lnTo>
                  <a:pt x="6367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3720" y="3428999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vi-VN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840" y="3955197"/>
            <a:ext cx="176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vi-VN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4720" y="1532991"/>
            <a:ext cx="99060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các-bô-níc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ô-xi.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46437" y="4428153"/>
            <a:ext cx="2997200" cy="1371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Quang 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4508" flipH="1">
            <a:off x="8638523" y="2676301"/>
            <a:ext cx="1778027" cy="1505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1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ìm Hiểu Quá Trình Quang Hợp Của Thực Vật - Phim Hoạt Hình Mới 2020 - Hoạt Hình Khoa Học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04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67" y="2326640"/>
            <a:ext cx="8295471" cy="41750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2756"/>
          <a:stretch/>
        </p:blipFill>
        <p:spPr>
          <a:xfrm>
            <a:off x="8664660" y="2326640"/>
            <a:ext cx="3130893" cy="416636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198077" y="1208119"/>
            <a:ext cx="10820400" cy="84542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Xem video tìm hiểu quá trình quang hợp ở thực 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7822" y="336610"/>
            <a:ext cx="807446" cy="835833"/>
          </a:xfrm>
          <a:prstGeom prst="rect">
            <a:avLst/>
          </a:prstGeom>
        </p:spPr>
        <p:txBody>
          <a:bodyPr lIns="9610" tIns="9610" rIns="9610" bIns="9610" rtlCol="0" anchor="ctr"/>
          <a:lstStyle/>
          <a:p>
            <a:pPr marL="0" marR="0" lvl="0" indent="0" algn="ctr" defTabSz="609630" rtl="0" eaLnBrk="1" fontAlgn="auto" latinLnBrk="0" hangingPunct="1">
              <a:lnSpc>
                <a:spcPts val="9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1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tt</a:t>
            </a:r>
            <a:endParaRPr kumimoji="0" lang="en-US" sz="68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</TotalTime>
  <Words>774</Words>
  <Application>Microsoft Office PowerPoint</Application>
  <PresentationFormat>Widescreen</PresentationFormat>
  <Paragraphs>136</Paragraphs>
  <Slides>18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Canva Sans</vt:lpstr>
      <vt:lpstr>Fira Sans Extra Condensed SemiBold</vt:lpstr>
      <vt:lpstr>UTM Avo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dell</cp:lastModifiedBy>
  <cp:revision>29</cp:revision>
  <dcterms:modified xsi:type="dcterms:W3CDTF">2024-12-30T13:50:57Z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